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65" r:id="rId5"/>
  </p:sldMasterIdLst>
  <p:notesMasterIdLst>
    <p:notesMasterId r:id="rId32"/>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Lst>
  <p:sldSz cx="12192000" cy="6858000"/>
  <p:notesSz cx="9144000" cy="6858000"/>
  <p:embeddedFontLst>
    <p:embeddedFont>
      <p:font typeface="Inter" panose="020B0604020202020204" charset="0"/>
      <p:bold r:id="rId33"/>
      <p:boldItalic r:id="rId34"/>
    </p:embeddedFont>
    <p:embeddedFont>
      <p:font typeface="Inter Medium" panose="020B0604020202020204" charset="0"/>
      <p:regular r:id="rId35"/>
      <p:bold r:id="rId36"/>
      <p:italic r:id="rId37"/>
      <p:boldItalic r:id="rId38"/>
    </p:embeddedFont>
    <p:embeddedFont>
      <p:font typeface="Open Sans" panose="020B0606030504020204" pitchFamily="34" charset="0"/>
      <p:regular r:id="rId39"/>
      <p:bold r:id="rId40"/>
      <p:italic r:id="rId41"/>
      <p:boldItalic r:id="rId42"/>
    </p:embeddedFont>
    <p:embeddedFont>
      <p:font typeface="Open Sans Medium" panose="020B0604020202020204" charset="0"/>
      <p:regular r:id="rId43"/>
      <p:bold r:id="rId44"/>
      <p:italic r:id="rId45"/>
      <p:boldItalic r:id="rId46"/>
    </p:embeddedFont>
    <p:embeddedFont>
      <p:font typeface="Open Sans SemiBold" panose="020B0706030804020204" pitchFamily="34"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1" roundtripDataSignature="AMtx7mjZX/OOqZpsMim+TMM8YnxeWN/aA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72A597-3C4B-79B3-79BD-B9F56780C63D}" v="22" dt="2025-08-21T17:56:32.1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7.fntdata"/><Relationship Id="rId21" Type="http://schemas.openxmlformats.org/officeDocument/2006/relationships/slide" Target="slides/slide16.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viewProps" Target="viewProps.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microsoft.com/office/2016/11/relationships/changesInfo" Target="changesInfos/changesInfo1.xml"/><Relationship Id="rId8" Type="http://schemas.openxmlformats.org/officeDocument/2006/relationships/slide" Target="slides/slide3.xml"/><Relationship Id="rId51" Type="http://customschemas.google.com/relationships/presentationmetadata" Target="meta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0" Type="http://schemas.openxmlformats.org/officeDocument/2006/relationships/slide" Target="slides/slide15.xml"/><Relationship Id="rId41" Type="http://schemas.openxmlformats.org/officeDocument/2006/relationships/font" Target="fonts/font9.fntdata"/><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4.fntdata"/><Relationship Id="rId49" Type="http://schemas.openxmlformats.org/officeDocument/2006/relationships/font" Target="fonts/font17.fntdata"/><Relationship Id="rId57" Type="http://schemas.microsoft.com/office/2015/10/relationships/revisionInfo" Target="revisionInfo.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12.fntdata"/><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C2F0EEE6-98E1-B1D2-5702-1DC73A55B4A6}"/>
    <pc:docChg chg="modSld">
      <pc:chgData name="" userId="" providerId="" clId="Web-{C2F0EEE6-98E1-B1D2-5702-1DC73A55B4A6}" dt="2025-08-14T19:39:50.047" v="0"/>
      <pc:docMkLst>
        <pc:docMk/>
      </pc:docMkLst>
      <pc:sldChg chg="addSp">
        <pc:chgData name="" userId="" providerId="" clId="Web-{C2F0EEE6-98E1-B1D2-5702-1DC73A55B4A6}" dt="2025-08-14T19:39:50.047" v="0"/>
        <pc:sldMkLst>
          <pc:docMk/>
          <pc:sldMk cId="0" sldId="256"/>
        </pc:sldMkLst>
      </pc:sldChg>
    </pc:docChg>
  </pc:docChgLst>
  <pc:docChgLst>
    <pc:chgData name="Monica Guthrie" userId="S::monica.guthrie@pearson.com::c0fc408c-839f-429d-bba8-a92d88ccccac" providerId="AD" clId="Web-{EB8D937C-8BE8-7D24-6008-55DC6A65B63F}"/>
    <pc:docChg chg="modSld">
      <pc:chgData name="Monica Guthrie" userId="S::monica.guthrie@pearson.com::c0fc408c-839f-429d-bba8-a92d88ccccac" providerId="AD" clId="Web-{EB8D937C-8BE8-7D24-6008-55DC6A65B63F}" dt="2025-08-18T17:50:31.149" v="2"/>
      <pc:docMkLst>
        <pc:docMk/>
      </pc:docMkLst>
      <pc:sldChg chg="addSp delSp modSp">
        <pc:chgData name="Monica Guthrie" userId="S::monica.guthrie@pearson.com::c0fc408c-839f-429d-bba8-a92d88ccccac" providerId="AD" clId="Web-{EB8D937C-8BE8-7D24-6008-55DC6A65B63F}" dt="2025-08-18T17:50:31.149" v="2"/>
        <pc:sldMkLst>
          <pc:docMk/>
          <pc:sldMk cId="0" sldId="256"/>
        </pc:sldMkLst>
        <pc:spChg chg="add">
          <ac:chgData name="Monica Guthrie" userId="S::monica.guthrie@pearson.com::c0fc408c-839f-429d-bba8-a92d88ccccac" providerId="AD" clId="Web-{EB8D937C-8BE8-7D24-6008-55DC6A65B63F}" dt="2025-08-18T17:50:31.149" v="2"/>
          <ac:spMkLst>
            <pc:docMk/>
            <pc:sldMk cId="0" sldId="256"/>
            <ac:spMk id="3" creationId="{79871222-9E2E-4716-A8EF-3ABB90124BE6}"/>
          </ac:spMkLst>
        </pc:spChg>
      </pc:sldChg>
    </pc:docChg>
  </pc:docChgLst>
  <pc:docChgLst>
    <pc:chgData name="Robert Rutscher" userId="S::robert.rutscher@ged.com::5beef577-f013-4797-8f68-537ff808c5f0" providerId="AD" clId="Web-{7672A597-3C4B-79B3-79BD-B9F56780C63D}"/>
    <pc:docChg chg="modSld">
      <pc:chgData name="Robert Rutscher" userId="S::robert.rutscher@ged.com::5beef577-f013-4797-8f68-537ff808c5f0" providerId="AD" clId="Web-{7672A597-3C4B-79B3-79BD-B9F56780C63D}" dt="2025-08-21T17:56:26.613" v="12" actId="20577"/>
      <pc:docMkLst>
        <pc:docMk/>
      </pc:docMkLst>
      <pc:sldChg chg="modSp">
        <pc:chgData name="Robert Rutscher" userId="S::robert.rutscher@ged.com::5beef577-f013-4797-8f68-537ff808c5f0" providerId="AD" clId="Web-{7672A597-3C4B-79B3-79BD-B9F56780C63D}" dt="2025-08-21T17:56:26.613" v="12" actId="20577"/>
        <pc:sldMkLst>
          <pc:docMk/>
          <pc:sldMk cId="0" sldId="267"/>
        </pc:sldMkLst>
        <pc:spChg chg="mod">
          <ac:chgData name="Robert Rutscher" userId="S::robert.rutscher@ged.com::5beef577-f013-4797-8f68-537ff808c5f0" providerId="AD" clId="Web-{7672A597-3C4B-79B3-79BD-B9F56780C63D}" dt="2025-08-21T17:56:26.613" v="12" actId="20577"/>
          <ac:spMkLst>
            <pc:docMk/>
            <pc:sldMk cId="0" sldId="267"/>
            <ac:spMk id="480"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962400" cy="344091"/>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5179484" y="0"/>
            <a:ext cx="3962400" cy="344091"/>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13910"/>
            <a:ext cx="3962400" cy="34409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notes"/>
          <p:cNvSpPr txBox="1">
            <a:spLocks noGrp="1"/>
          </p:cNvSpPr>
          <p:nvPr>
            <p:ph type="body" idx="1"/>
          </p:nvPr>
        </p:nvSpPr>
        <p:spPr>
          <a:xfrm>
            <a:off x="914400" y="3300412"/>
            <a:ext cx="7315200" cy="2700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1" name="Google Shape;201;p1: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3721bf173e3_0_916:notes"/>
          <p:cNvSpPr txBox="1">
            <a:spLocks noGrp="1"/>
          </p:cNvSpPr>
          <p:nvPr>
            <p:ph type="body" idx="1"/>
          </p:nvPr>
        </p:nvSpPr>
        <p:spPr>
          <a:xfrm>
            <a:off x="1219200" y="2438400"/>
            <a:ext cx="9753600" cy="231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2" name="Google Shape;412;g3721bf173e3_0_916:notes"/>
          <p:cNvSpPr>
            <a:spLocks noGrp="1" noRot="1" noChangeAspect="1"/>
          </p:cNvSpPr>
          <p:nvPr>
            <p:ph type="sldImg" idx="2"/>
          </p:nvPr>
        </p:nvSpPr>
        <p:spPr>
          <a:xfrm>
            <a:off x="3810000" y="384572"/>
            <a:ext cx="4572000" cy="1925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3721bf173e3_0_1019:notes"/>
          <p:cNvSpPr txBox="1">
            <a:spLocks noGrp="1"/>
          </p:cNvSpPr>
          <p:nvPr>
            <p:ph type="hdr" idx="2"/>
          </p:nvPr>
        </p:nvSpPr>
        <p:spPr>
          <a:xfrm>
            <a:off x="0" y="0"/>
            <a:ext cx="5283300" cy="257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442" name="Google Shape;442;g3721bf173e3_0_1019:notes"/>
          <p:cNvSpPr txBox="1">
            <a:spLocks noGrp="1"/>
          </p:cNvSpPr>
          <p:nvPr>
            <p:ph type="dt" idx="10"/>
          </p:nvPr>
        </p:nvSpPr>
        <p:spPr>
          <a:xfrm>
            <a:off x="6906684" y="0"/>
            <a:ext cx="5283300" cy="257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443" name="Google Shape;443;g3721bf173e3_0_1019:notes"/>
          <p:cNvSpPr>
            <a:spLocks noGrp="1" noRot="1" noChangeAspect="1"/>
          </p:cNvSpPr>
          <p:nvPr>
            <p:ph type="sldImg" idx="3"/>
          </p:nvPr>
        </p:nvSpPr>
        <p:spPr>
          <a:xfrm>
            <a:off x="3810000" y="384572"/>
            <a:ext cx="4572000" cy="1925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4" name="Google Shape;444;g3721bf173e3_0_1019:notes"/>
          <p:cNvSpPr txBox="1">
            <a:spLocks noGrp="1"/>
          </p:cNvSpPr>
          <p:nvPr>
            <p:ph type="body" idx="1"/>
          </p:nvPr>
        </p:nvSpPr>
        <p:spPr>
          <a:xfrm>
            <a:off x="1219200" y="2438400"/>
            <a:ext cx="9753600" cy="2310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Let's consider some of the non-work areas you'd like to improve. What are some guiding questions that could help us investigate the problem further? </a:t>
            </a:r>
            <a:endParaRPr/>
          </a:p>
        </p:txBody>
      </p:sp>
      <p:sp>
        <p:nvSpPr>
          <p:cNvPr id="445" name="Google Shape;445;g3721bf173e3_0_1019:notes"/>
          <p:cNvSpPr txBox="1">
            <a:spLocks noGrp="1"/>
          </p:cNvSpPr>
          <p:nvPr>
            <p:ph type="ftr" idx="11"/>
          </p:nvPr>
        </p:nvSpPr>
        <p:spPr>
          <a:xfrm>
            <a:off x="0" y="4876800"/>
            <a:ext cx="5283300" cy="256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446" name="Google Shape;446;g3721bf173e3_0_1019:notes"/>
          <p:cNvSpPr txBox="1">
            <a:spLocks noGrp="1"/>
          </p:cNvSpPr>
          <p:nvPr>
            <p:ph type="sldNum" idx="12"/>
          </p:nvPr>
        </p:nvSpPr>
        <p:spPr>
          <a:xfrm>
            <a:off x="6906684" y="4876800"/>
            <a:ext cx="5283300" cy="256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3721bf173e3_0_1110:notes"/>
          <p:cNvSpPr txBox="1">
            <a:spLocks noGrp="1"/>
          </p:cNvSpPr>
          <p:nvPr>
            <p:ph type="hdr" idx="2"/>
          </p:nvPr>
        </p:nvSpPr>
        <p:spPr>
          <a:xfrm>
            <a:off x="0" y="0"/>
            <a:ext cx="5283300" cy="257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459" name="Google Shape;459;g3721bf173e3_0_1110:notes"/>
          <p:cNvSpPr txBox="1">
            <a:spLocks noGrp="1"/>
          </p:cNvSpPr>
          <p:nvPr>
            <p:ph type="dt" idx="10"/>
          </p:nvPr>
        </p:nvSpPr>
        <p:spPr>
          <a:xfrm>
            <a:off x="6906684" y="0"/>
            <a:ext cx="5283300" cy="257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460" name="Google Shape;460;g3721bf173e3_0_1110:notes"/>
          <p:cNvSpPr>
            <a:spLocks noGrp="1" noRot="1" noChangeAspect="1"/>
          </p:cNvSpPr>
          <p:nvPr>
            <p:ph type="sldImg" idx="3"/>
          </p:nvPr>
        </p:nvSpPr>
        <p:spPr>
          <a:xfrm>
            <a:off x="4384675" y="384175"/>
            <a:ext cx="3422650" cy="19256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1" name="Google Shape;461;g3721bf173e3_0_1110:notes"/>
          <p:cNvSpPr txBox="1">
            <a:spLocks noGrp="1"/>
          </p:cNvSpPr>
          <p:nvPr>
            <p:ph type="body" idx="1"/>
          </p:nvPr>
        </p:nvSpPr>
        <p:spPr>
          <a:xfrm>
            <a:off x="1219200" y="2438400"/>
            <a:ext cx="9753600" cy="2310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How do we get more people across the finish line to their goal? </a:t>
            </a:r>
            <a:endParaRPr/>
          </a:p>
        </p:txBody>
      </p:sp>
      <p:sp>
        <p:nvSpPr>
          <p:cNvPr id="462" name="Google Shape;462;g3721bf173e3_0_1110:notes"/>
          <p:cNvSpPr txBox="1">
            <a:spLocks noGrp="1"/>
          </p:cNvSpPr>
          <p:nvPr>
            <p:ph type="ftr" idx="11"/>
          </p:nvPr>
        </p:nvSpPr>
        <p:spPr>
          <a:xfrm>
            <a:off x="0" y="4876800"/>
            <a:ext cx="5283300" cy="256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463" name="Google Shape;463;g3721bf173e3_0_1110:notes"/>
          <p:cNvSpPr txBox="1">
            <a:spLocks noGrp="1"/>
          </p:cNvSpPr>
          <p:nvPr>
            <p:ph type="sldNum" idx="12"/>
          </p:nvPr>
        </p:nvSpPr>
        <p:spPr>
          <a:xfrm>
            <a:off x="6906684" y="4876800"/>
            <a:ext cx="5283300" cy="256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3721bf173e3_0_1208:notes"/>
          <p:cNvSpPr txBox="1">
            <a:spLocks noGrp="1"/>
          </p:cNvSpPr>
          <p:nvPr>
            <p:ph type="hdr" idx="2"/>
          </p:nvPr>
        </p:nvSpPr>
        <p:spPr>
          <a:xfrm>
            <a:off x="0" y="0"/>
            <a:ext cx="5283300" cy="257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484" name="Google Shape;484;g3721bf173e3_0_1208:notes"/>
          <p:cNvSpPr txBox="1">
            <a:spLocks noGrp="1"/>
          </p:cNvSpPr>
          <p:nvPr>
            <p:ph type="dt" idx="10"/>
          </p:nvPr>
        </p:nvSpPr>
        <p:spPr>
          <a:xfrm>
            <a:off x="6906684" y="0"/>
            <a:ext cx="5283300" cy="257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485" name="Google Shape;485;g3721bf173e3_0_1208:notes"/>
          <p:cNvSpPr>
            <a:spLocks noGrp="1" noRot="1" noChangeAspect="1"/>
          </p:cNvSpPr>
          <p:nvPr>
            <p:ph type="sldImg" idx="3"/>
          </p:nvPr>
        </p:nvSpPr>
        <p:spPr>
          <a:xfrm>
            <a:off x="3810000" y="384572"/>
            <a:ext cx="4572000" cy="1925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6" name="Google Shape;486;g3721bf173e3_0_1208:notes"/>
          <p:cNvSpPr txBox="1">
            <a:spLocks noGrp="1"/>
          </p:cNvSpPr>
          <p:nvPr>
            <p:ph type="body" idx="1"/>
          </p:nvPr>
        </p:nvSpPr>
        <p:spPr>
          <a:xfrm>
            <a:off x="1219200" y="2438400"/>
            <a:ext cx="9753600" cy="2310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How do we get more people across the finish line to their goal? </a:t>
            </a:r>
            <a:endParaRPr/>
          </a:p>
        </p:txBody>
      </p:sp>
      <p:sp>
        <p:nvSpPr>
          <p:cNvPr id="487" name="Google Shape;487;g3721bf173e3_0_1208:notes"/>
          <p:cNvSpPr txBox="1">
            <a:spLocks noGrp="1"/>
          </p:cNvSpPr>
          <p:nvPr>
            <p:ph type="ftr" idx="11"/>
          </p:nvPr>
        </p:nvSpPr>
        <p:spPr>
          <a:xfrm>
            <a:off x="0" y="4876800"/>
            <a:ext cx="5283300" cy="256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488" name="Google Shape;488;g3721bf173e3_0_1208:notes"/>
          <p:cNvSpPr txBox="1">
            <a:spLocks noGrp="1"/>
          </p:cNvSpPr>
          <p:nvPr>
            <p:ph type="sldNum" idx="12"/>
          </p:nvPr>
        </p:nvSpPr>
        <p:spPr>
          <a:xfrm>
            <a:off x="6906684" y="4876800"/>
            <a:ext cx="5283300" cy="256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3721bf173e3_0_1481:notes"/>
          <p:cNvSpPr txBox="1">
            <a:spLocks noGrp="1"/>
          </p:cNvSpPr>
          <p:nvPr>
            <p:ph type="hdr" idx="2"/>
          </p:nvPr>
        </p:nvSpPr>
        <p:spPr>
          <a:xfrm>
            <a:off x="0" y="0"/>
            <a:ext cx="5283300" cy="257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508" name="Google Shape;508;g3721bf173e3_0_1481:notes"/>
          <p:cNvSpPr txBox="1">
            <a:spLocks noGrp="1"/>
          </p:cNvSpPr>
          <p:nvPr>
            <p:ph type="dt" idx="10"/>
          </p:nvPr>
        </p:nvSpPr>
        <p:spPr>
          <a:xfrm>
            <a:off x="6906684" y="0"/>
            <a:ext cx="5283300" cy="257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509" name="Google Shape;509;g3721bf173e3_0_1481:notes"/>
          <p:cNvSpPr>
            <a:spLocks noGrp="1" noRot="1" noChangeAspect="1"/>
          </p:cNvSpPr>
          <p:nvPr>
            <p:ph type="sldImg" idx="3"/>
          </p:nvPr>
        </p:nvSpPr>
        <p:spPr>
          <a:xfrm>
            <a:off x="3810000" y="384572"/>
            <a:ext cx="4572000" cy="1925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0" name="Google Shape;510;g3721bf173e3_0_1481:notes"/>
          <p:cNvSpPr txBox="1">
            <a:spLocks noGrp="1"/>
          </p:cNvSpPr>
          <p:nvPr>
            <p:ph type="body" idx="1"/>
          </p:nvPr>
        </p:nvSpPr>
        <p:spPr>
          <a:xfrm>
            <a:off x="1219200" y="2438400"/>
            <a:ext cx="9753600" cy="2310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Jocelynn - Your BIG question will lead to a lot more questions like… The more specific will lead you to the data you need.</a:t>
            </a:r>
            <a:endParaRPr/>
          </a:p>
        </p:txBody>
      </p:sp>
      <p:sp>
        <p:nvSpPr>
          <p:cNvPr id="511" name="Google Shape;511;g3721bf173e3_0_1481:notes"/>
          <p:cNvSpPr txBox="1">
            <a:spLocks noGrp="1"/>
          </p:cNvSpPr>
          <p:nvPr>
            <p:ph type="ftr" idx="11"/>
          </p:nvPr>
        </p:nvSpPr>
        <p:spPr>
          <a:xfrm>
            <a:off x="0" y="4876800"/>
            <a:ext cx="5283300" cy="256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512" name="Google Shape;512;g3721bf173e3_0_1481:notes"/>
          <p:cNvSpPr txBox="1">
            <a:spLocks noGrp="1"/>
          </p:cNvSpPr>
          <p:nvPr>
            <p:ph type="sldNum" idx="12"/>
          </p:nvPr>
        </p:nvSpPr>
        <p:spPr>
          <a:xfrm>
            <a:off x="6906684" y="4876800"/>
            <a:ext cx="5283300" cy="256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3721bf173e3_0_1393:notes"/>
          <p:cNvSpPr txBox="1">
            <a:spLocks noGrp="1"/>
          </p:cNvSpPr>
          <p:nvPr>
            <p:ph type="body" idx="1"/>
          </p:nvPr>
        </p:nvSpPr>
        <p:spPr>
          <a:xfrm>
            <a:off x="1219200" y="2438400"/>
            <a:ext cx="9753600" cy="231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6" name="Google Shape;526;g3721bf173e3_0_1393:notes"/>
          <p:cNvSpPr>
            <a:spLocks noGrp="1" noRot="1" noChangeAspect="1"/>
          </p:cNvSpPr>
          <p:nvPr>
            <p:ph type="sldImg" idx="2"/>
          </p:nvPr>
        </p:nvSpPr>
        <p:spPr>
          <a:xfrm>
            <a:off x="3810000" y="384572"/>
            <a:ext cx="4572000" cy="1925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3721bf173e3_0_2460:notes"/>
          <p:cNvSpPr txBox="1">
            <a:spLocks noGrp="1"/>
          </p:cNvSpPr>
          <p:nvPr>
            <p:ph type="hdr" idx="2"/>
          </p:nvPr>
        </p:nvSpPr>
        <p:spPr>
          <a:xfrm>
            <a:off x="0" y="0"/>
            <a:ext cx="5283300" cy="257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541" name="Google Shape;541;g3721bf173e3_0_2460:notes"/>
          <p:cNvSpPr txBox="1">
            <a:spLocks noGrp="1"/>
          </p:cNvSpPr>
          <p:nvPr>
            <p:ph type="dt" idx="10"/>
          </p:nvPr>
        </p:nvSpPr>
        <p:spPr>
          <a:xfrm>
            <a:off x="6906684" y="0"/>
            <a:ext cx="5283300" cy="257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542" name="Google Shape;542;g3721bf173e3_0_2460:notes"/>
          <p:cNvSpPr>
            <a:spLocks noGrp="1" noRot="1" noChangeAspect="1"/>
          </p:cNvSpPr>
          <p:nvPr>
            <p:ph type="sldImg" idx="3"/>
          </p:nvPr>
        </p:nvSpPr>
        <p:spPr>
          <a:xfrm>
            <a:off x="3810000" y="384572"/>
            <a:ext cx="4572000" cy="1925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3" name="Google Shape;543;g3721bf173e3_0_2460:notes"/>
          <p:cNvSpPr txBox="1">
            <a:spLocks noGrp="1"/>
          </p:cNvSpPr>
          <p:nvPr>
            <p:ph type="body" idx="1"/>
          </p:nvPr>
        </p:nvSpPr>
        <p:spPr>
          <a:xfrm>
            <a:off x="1219200" y="2438400"/>
            <a:ext cx="9753600" cy="2310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Jocelynn - Your BIG question will lead to a lot more questions like… The more specific will lead you to the data you need.</a:t>
            </a:r>
            <a:endParaRPr/>
          </a:p>
        </p:txBody>
      </p:sp>
      <p:sp>
        <p:nvSpPr>
          <p:cNvPr id="544" name="Google Shape;544;g3721bf173e3_0_2460:notes"/>
          <p:cNvSpPr txBox="1">
            <a:spLocks noGrp="1"/>
          </p:cNvSpPr>
          <p:nvPr>
            <p:ph type="ftr" idx="11"/>
          </p:nvPr>
        </p:nvSpPr>
        <p:spPr>
          <a:xfrm>
            <a:off x="0" y="4876800"/>
            <a:ext cx="5283300" cy="256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545" name="Google Shape;545;g3721bf173e3_0_2460:notes"/>
          <p:cNvSpPr txBox="1">
            <a:spLocks noGrp="1"/>
          </p:cNvSpPr>
          <p:nvPr>
            <p:ph type="sldNum" idx="12"/>
          </p:nvPr>
        </p:nvSpPr>
        <p:spPr>
          <a:xfrm>
            <a:off x="6906684" y="4876800"/>
            <a:ext cx="5283300" cy="256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3721bf173e3_0_1573:notes"/>
          <p:cNvSpPr txBox="1">
            <a:spLocks noGrp="1"/>
          </p:cNvSpPr>
          <p:nvPr>
            <p:ph type="hdr" idx="2"/>
          </p:nvPr>
        </p:nvSpPr>
        <p:spPr>
          <a:xfrm>
            <a:off x="0" y="0"/>
            <a:ext cx="5283300" cy="257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560" name="Google Shape;560;g3721bf173e3_0_1573:notes"/>
          <p:cNvSpPr txBox="1">
            <a:spLocks noGrp="1"/>
          </p:cNvSpPr>
          <p:nvPr>
            <p:ph type="dt" idx="10"/>
          </p:nvPr>
        </p:nvSpPr>
        <p:spPr>
          <a:xfrm>
            <a:off x="6906684" y="0"/>
            <a:ext cx="5283300" cy="257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561" name="Google Shape;561;g3721bf173e3_0_1573:notes"/>
          <p:cNvSpPr>
            <a:spLocks noGrp="1" noRot="1" noChangeAspect="1"/>
          </p:cNvSpPr>
          <p:nvPr>
            <p:ph type="sldImg" idx="3"/>
          </p:nvPr>
        </p:nvSpPr>
        <p:spPr>
          <a:xfrm>
            <a:off x="3810000" y="384572"/>
            <a:ext cx="4572000" cy="1925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2" name="Google Shape;562;g3721bf173e3_0_1573:notes"/>
          <p:cNvSpPr txBox="1">
            <a:spLocks noGrp="1"/>
          </p:cNvSpPr>
          <p:nvPr>
            <p:ph type="body" idx="1"/>
          </p:nvPr>
        </p:nvSpPr>
        <p:spPr>
          <a:xfrm>
            <a:off x="1219200" y="2438400"/>
            <a:ext cx="9753600" cy="2310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How do we get more people across the finish line to their goal? </a:t>
            </a:r>
            <a:endParaRPr/>
          </a:p>
        </p:txBody>
      </p:sp>
      <p:sp>
        <p:nvSpPr>
          <p:cNvPr id="563" name="Google Shape;563;g3721bf173e3_0_1573:notes"/>
          <p:cNvSpPr txBox="1">
            <a:spLocks noGrp="1"/>
          </p:cNvSpPr>
          <p:nvPr>
            <p:ph type="ftr" idx="11"/>
          </p:nvPr>
        </p:nvSpPr>
        <p:spPr>
          <a:xfrm>
            <a:off x="0" y="4876800"/>
            <a:ext cx="5283300" cy="256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564" name="Google Shape;564;g3721bf173e3_0_1573:notes"/>
          <p:cNvSpPr txBox="1">
            <a:spLocks noGrp="1"/>
          </p:cNvSpPr>
          <p:nvPr>
            <p:ph type="sldNum" idx="12"/>
          </p:nvPr>
        </p:nvSpPr>
        <p:spPr>
          <a:xfrm>
            <a:off x="6906684" y="4876800"/>
            <a:ext cx="5283300" cy="256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3721bf173e3_0_1670:notes"/>
          <p:cNvSpPr txBox="1">
            <a:spLocks noGrp="1"/>
          </p:cNvSpPr>
          <p:nvPr>
            <p:ph type="hdr" idx="2"/>
          </p:nvPr>
        </p:nvSpPr>
        <p:spPr>
          <a:xfrm>
            <a:off x="0" y="0"/>
            <a:ext cx="5283300" cy="257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584" name="Google Shape;584;g3721bf173e3_0_1670:notes"/>
          <p:cNvSpPr txBox="1">
            <a:spLocks noGrp="1"/>
          </p:cNvSpPr>
          <p:nvPr>
            <p:ph type="dt" idx="10"/>
          </p:nvPr>
        </p:nvSpPr>
        <p:spPr>
          <a:xfrm>
            <a:off x="6906684" y="0"/>
            <a:ext cx="5283300" cy="257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585" name="Google Shape;585;g3721bf173e3_0_1670:notes"/>
          <p:cNvSpPr>
            <a:spLocks noGrp="1" noRot="1" noChangeAspect="1"/>
          </p:cNvSpPr>
          <p:nvPr>
            <p:ph type="sldImg" idx="3"/>
          </p:nvPr>
        </p:nvSpPr>
        <p:spPr>
          <a:xfrm>
            <a:off x="3810000" y="384572"/>
            <a:ext cx="4572000" cy="1925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6" name="Google Shape;586;g3721bf173e3_0_1670:notes"/>
          <p:cNvSpPr txBox="1">
            <a:spLocks noGrp="1"/>
          </p:cNvSpPr>
          <p:nvPr>
            <p:ph type="body" idx="1"/>
          </p:nvPr>
        </p:nvSpPr>
        <p:spPr>
          <a:xfrm>
            <a:off x="1219200" y="2438400"/>
            <a:ext cx="9753600" cy="2310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1. Engages students right away with one-on-one face time with the teacher, connection about non-academic life, and leveled curricular support to avoid initial overwhelm.</a:t>
            </a:r>
            <a:endParaRPr/>
          </a:p>
          <a:p>
            <a:pPr marL="0" lvl="0" indent="0" algn="l" rtl="0">
              <a:spcBef>
                <a:spcPts val="0"/>
              </a:spcBef>
              <a:spcAft>
                <a:spcPts val="0"/>
              </a:spcAft>
              <a:buNone/>
            </a:pPr>
            <a:endParaRPr/>
          </a:p>
          <a:p>
            <a:pPr marL="0" lvl="0" indent="0" algn="l" rtl="0">
              <a:spcBef>
                <a:spcPts val="0"/>
              </a:spcBef>
              <a:spcAft>
                <a:spcPts val="0"/>
              </a:spcAft>
              <a:buNone/>
            </a:pPr>
            <a:r>
              <a:rPr lang="en-US"/>
              <a:t>2. Contract with clearly outlined teacher and student roles (empowering, not dependent or passive), weekly, student-led check-ins for accountability and ownership of progress.</a:t>
            </a:r>
            <a:endParaRPr/>
          </a:p>
          <a:p>
            <a:pPr marL="0" lvl="0" indent="0" algn="l" rtl="0">
              <a:spcBef>
                <a:spcPts val="0"/>
              </a:spcBef>
              <a:spcAft>
                <a:spcPts val="0"/>
              </a:spcAft>
              <a:buNone/>
            </a:pPr>
            <a:endParaRPr/>
          </a:p>
          <a:p>
            <a:pPr marL="0" lvl="0" indent="0" algn="l" rtl="0">
              <a:spcBef>
                <a:spcPts val="0"/>
              </a:spcBef>
              <a:spcAft>
                <a:spcPts val="0"/>
              </a:spcAft>
              <a:buNone/>
            </a:pPr>
            <a:r>
              <a:rPr lang="en-US"/>
              <a:t>3. Visual Progress tracking and a 3-strikes policy help students measure progress and celebrate victories while building resiliency through choice and prioritization of their goals (always room for flexibility and teacher discretion ).  </a:t>
            </a:r>
            <a:endParaRPr/>
          </a:p>
        </p:txBody>
      </p:sp>
      <p:sp>
        <p:nvSpPr>
          <p:cNvPr id="587" name="Google Shape;587;g3721bf173e3_0_1670:notes"/>
          <p:cNvSpPr txBox="1">
            <a:spLocks noGrp="1"/>
          </p:cNvSpPr>
          <p:nvPr>
            <p:ph type="ftr" idx="11"/>
          </p:nvPr>
        </p:nvSpPr>
        <p:spPr>
          <a:xfrm>
            <a:off x="0" y="4876800"/>
            <a:ext cx="5283300" cy="256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588" name="Google Shape;588;g3721bf173e3_0_1670:notes"/>
          <p:cNvSpPr txBox="1">
            <a:spLocks noGrp="1"/>
          </p:cNvSpPr>
          <p:nvPr>
            <p:ph type="sldNum" idx="12"/>
          </p:nvPr>
        </p:nvSpPr>
        <p:spPr>
          <a:xfrm>
            <a:off x="6906684" y="4876800"/>
            <a:ext cx="5283300" cy="256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3721bf173e3_0_1776:notes"/>
          <p:cNvSpPr txBox="1">
            <a:spLocks noGrp="1"/>
          </p:cNvSpPr>
          <p:nvPr>
            <p:ph type="body" idx="1"/>
          </p:nvPr>
        </p:nvSpPr>
        <p:spPr>
          <a:xfrm>
            <a:off x="1219200" y="2438400"/>
            <a:ext cx="9753600" cy="231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7" name="Google Shape;617;g3721bf173e3_0_1776:notes"/>
          <p:cNvSpPr>
            <a:spLocks noGrp="1" noRot="1" noChangeAspect="1"/>
          </p:cNvSpPr>
          <p:nvPr>
            <p:ph type="sldImg" idx="2"/>
          </p:nvPr>
        </p:nvSpPr>
        <p:spPr>
          <a:xfrm>
            <a:off x="3810000" y="384572"/>
            <a:ext cx="4572000" cy="1925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3721bf173e3_0_9:notes"/>
          <p:cNvSpPr txBox="1">
            <a:spLocks noGrp="1"/>
          </p:cNvSpPr>
          <p:nvPr>
            <p:ph type="body" idx="1"/>
          </p:nvPr>
        </p:nvSpPr>
        <p:spPr>
          <a:xfrm>
            <a:off x="1219200" y="2438400"/>
            <a:ext cx="9753600" cy="231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g3721bf173e3_0_9:notes"/>
          <p:cNvSpPr>
            <a:spLocks noGrp="1" noRot="1" noChangeAspect="1"/>
          </p:cNvSpPr>
          <p:nvPr>
            <p:ph type="sldImg" idx="2"/>
          </p:nvPr>
        </p:nvSpPr>
        <p:spPr>
          <a:xfrm>
            <a:off x="3810000" y="384572"/>
            <a:ext cx="4572000" cy="1925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3721bf173e3_0_1887:notes"/>
          <p:cNvSpPr txBox="1">
            <a:spLocks noGrp="1"/>
          </p:cNvSpPr>
          <p:nvPr>
            <p:ph type="hdr" idx="2"/>
          </p:nvPr>
        </p:nvSpPr>
        <p:spPr>
          <a:xfrm>
            <a:off x="0" y="0"/>
            <a:ext cx="5283300" cy="257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650" name="Google Shape;650;g3721bf173e3_0_1887:notes"/>
          <p:cNvSpPr txBox="1">
            <a:spLocks noGrp="1"/>
          </p:cNvSpPr>
          <p:nvPr>
            <p:ph type="dt" idx="10"/>
          </p:nvPr>
        </p:nvSpPr>
        <p:spPr>
          <a:xfrm>
            <a:off x="6906684" y="0"/>
            <a:ext cx="5283300" cy="257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651" name="Google Shape;651;g3721bf173e3_0_1887:notes"/>
          <p:cNvSpPr>
            <a:spLocks noGrp="1" noRot="1" noChangeAspect="1"/>
          </p:cNvSpPr>
          <p:nvPr>
            <p:ph type="sldImg" idx="3"/>
          </p:nvPr>
        </p:nvSpPr>
        <p:spPr>
          <a:xfrm>
            <a:off x="3810000" y="384572"/>
            <a:ext cx="4572000" cy="1925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2" name="Google Shape;652;g3721bf173e3_0_1887:notes"/>
          <p:cNvSpPr txBox="1">
            <a:spLocks noGrp="1"/>
          </p:cNvSpPr>
          <p:nvPr>
            <p:ph type="body" idx="1"/>
          </p:nvPr>
        </p:nvSpPr>
        <p:spPr>
          <a:xfrm>
            <a:off x="1219200" y="2438400"/>
            <a:ext cx="9753600" cy="2310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1. Engages students right away with one-on-one face time with the teacher, connection about non-academic life, and leveled curricular support to avoid initial overwhelm.</a:t>
            </a:r>
            <a:endParaRPr/>
          </a:p>
          <a:p>
            <a:pPr marL="0" lvl="0" indent="0" algn="l" rtl="0">
              <a:spcBef>
                <a:spcPts val="0"/>
              </a:spcBef>
              <a:spcAft>
                <a:spcPts val="0"/>
              </a:spcAft>
              <a:buNone/>
            </a:pPr>
            <a:endParaRPr/>
          </a:p>
          <a:p>
            <a:pPr marL="0" lvl="0" indent="0" algn="l" rtl="0">
              <a:spcBef>
                <a:spcPts val="0"/>
              </a:spcBef>
              <a:spcAft>
                <a:spcPts val="0"/>
              </a:spcAft>
              <a:buNone/>
            </a:pPr>
            <a:r>
              <a:rPr lang="en-US"/>
              <a:t>2. Contract with clearly outlined teacher and student roles (empowering, not dependent or passive), weekly, student-led check-ins for accountability and ownership of progress.</a:t>
            </a:r>
            <a:endParaRPr/>
          </a:p>
          <a:p>
            <a:pPr marL="0" lvl="0" indent="0" algn="l" rtl="0">
              <a:spcBef>
                <a:spcPts val="0"/>
              </a:spcBef>
              <a:spcAft>
                <a:spcPts val="0"/>
              </a:spcAft>
              <a:buNone/>
            </a:pPr>
            <a:endParaRPr/>
          </a:p>
          <a:p>
            <a:pPr marL="0" lvl="0" indent="0" algn="l" rtl="0">
              <a:spcBef>
                <a:spcPts val="0"/>
              </a:spcBef>
              <a:spcAft>
                <a:spcPts val="0"/>
              </a:spcAft>
              <a:buNone/>
            </a:pPr>
            <a:r>
              <a:rPr lang="en-US"/>
              <a:t>3. Visual Progress tracking and a 3-strikes policy help students measure progress and celebrate victories while building resiliency through choice and prioritization of their goals (always room for flexibility and teacher discretion ).  </a:t>
            </a:r>
            <a:endParaRPr/>
          </a:p>
        </p:txBody>
      </p:sp>
      <p:sp>
        <p:nvSpPr>
          <p:cNvPr id="653" name="Google Shape;653;g3721bf173e3_0_1887:notes"/>
          <p:cNvSpPr txBox="1">
            <a:spLocks noGrp="1"/>
          </p:cNvSpPr>
          <p:nvPr>
            <p:ph type="ftr" idx="11"/>
          </p:nvPr>
        </p:nvSpPr>
        <p:spPr>
          <a:xfrm>
            <a:off x="0" y="4876800"/>
            <a:ext cx="5283300" cy="256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654" name="Google Shape;654;g3721bf173e3_0_1887:notes"/>
          <p:cNvSpPr txBox="1">
            <a:spLocks noGrp="1"/>
          </p:cNvSpPr>
          <p:nvPr>
            <p:ph type="sldNum" idx="12"/>
          </p:nvPr>
        </p:nvSpPr>
        <p:spPr>
          <a:xfrm>
            <a:off x="6906684" y="4876800"/>
            <a:ext cx="5283300" cy="256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3721bf173e3_0_2004:notes"/>
          <p:cNvSpPr txBox="1">
            <a:spLocks noGrp="1"/>
          </p:cNvSpPr>
          <p:nvPr>
            <p:ph type="hdr" idx="2"/>
          </p:nvPr>
        </p:nvSpPr>
        <p:spPr>
          <a:xfrm>
            <a:off x="0" y="0"/>
            <a:ext cx="5283300" cy="257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694" name="Google Shape;694;g3721bf173e3_0_2004:notes"/>
          <p:cNvSpPr txBox="1">
            <a:spLocks noGrp="1"/>
          </p:cNvSpPr>
          <p:nvPr>
            <p:ph type="dt" idx="10"/>
          </p:nvPr>
        </p:nvSpPr>
        <p:spPr>
          <a:xfrm>
            <a:off x="6906684" y="0"/>
            <a:ext cx="5283300" cy="257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695" name="Google Shape;695;g3721bf173e3_0_2004:notes"/>
          <p:cNvSpPr>
            <a:spLocks noGrp="1" noRot="1" noChangeAspect="1"/>
          </p:cNvSpPr>
          <p:nvPr>
            <p:ph type="sldImg" idx="3"/>
          </p:nvPr>
        </p:nvSpPr>
        <p:spPr>
          <a:xfrm>
            <a:off x="3810000" y="384572"/>
            <a:ext cx="4572000" cy="1925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6" name="Google Shape;696;g3721bf173e3_0_2004:notes"/>
          <p:cNvSpPr txBox="1">
            <a:spLocks noGrp="1"/>
          </p:cNvSpPr>
          <p:nvPr>
            <p:ph type="body" idx="1"/>
          </p:nvPr>
        </p:nvSpPr>
        <p:spPr>
          <a:xfrm>
            <a:off x="1219200" y="2438400"/>
            <a:ext cx="9753600" cy="2310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If you have specific program goals (such as those from your WASC, for example), your focus might come from there. </a:t>
            </a:r>
            <a:endParaRPr/>
          </a:p>
          <a:p>
            <a:pPr marL="0" lvl="0" indent="0" algn="l" rtl="0">
              <a:spcBef>
                <a:spcPts val="0"/>
              </a:spcBef>
              <a:spcAft>
                <a:spcPts val="0"/>
              </a:spcAft>
              <a:buNone/>
            </a:pPr>
            <a:endParaRPr/>
          </a:p>
          <a:p>
            <a:pPr marL="0" lvl="0" indent="0" algn="l" rtl="0">
              <a:spcBef>
                <a:spcPts val="0"/>
              </a:spcBef>
              <a:spcAft>
                <a:spcPts val="0"/>
              </a:spcAft>
              <a:buNone/>
            </a:pPr>
            <a:r>
              <a:rPr lang="en-US"/>
              <a:t>Our FOCUS came directly from our WASC. We needed to address persistence to improve student outcomes.</a:t>
            </a:r>
            <a:endParaRPr/>
          </a:p>
        </p:txBody>
      </p:sp>
      <p:sp>
        <p:nvSpPr>
          <p:cNvPr id="697" name="Google Shape;697;g3721bf173e3_0_2004:notes"/>
          <p:cNvSpPr txBox="1">
            <a:spLocks noGrp="1"/>
          </p:cNvSpPr>
          <p:nvPr>
            <p:ph type="ftr" idx="11"/>
          </p:nvPr>
        </p:nvSpPr>
        <p:spPr>
          <a:xfrm>
            <a:off x="0" y="4876800"/>
            <a:ext cx="5283300" cy="256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698" name="Google Shape;698;g3721bf173e3_0_2004:notes"/>
          <p:cNvSpPr txBox="1">
            <a:spLocks noGrp="1"/>
          </p:cNvSpPr>
          <p:nvPr>
            <p:ph type="sldNum" idx="12"/>
          </p:nvPr>
        </p:nvSpPr>
        <p:spPr>
          <a:xfrm>
            <a:off x="6906684" y="4876800"/>
            <a:ext cx="5283300" cy="256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3721bf173e3_0_2106:notes"/>
          <p:cNvSpPr txBox="1">
            <a:spLocks noGrp="1"/>
          </p:cNvSpPr>
          <p:nvPr>
            <p:ph type="body" idx="1"/>
          </p:nvPr>
        </p:nvSpPr>
        <p:spPr>
          <a:xfrm>
            <a:off x="1219200" y="2438400"/>
            <a:ext cx="9753600" cy="231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3" name="Google Shape;723;g3721bf173e3_0_2106:notes"/>
          <p:cNvSpPr>
            <a:spLocks noGrp="1" noRot="1" noChangeAspect="1"/>
          </p:cNvSpPr>
          <p:nvPr>
            <p:ph type="sldImg" idx="2"/>
          </p:nvPr>
        </p:nvSpPr>
        <p:spPr>
          <a:xfrm>
            <a:off x="3810000" y="384572"/>
            <a:ext cx="4572000" cy="1925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g3721bf173e3_0_2187:notes"/>
          <p:cNvSpPr txBox="1">
            <a:spLocks noGrp="1"/>
          </p:cNvSpPr>
          <p:nvPr>
            <p:ph type="body" idx="1"/>
          </p:nvPr>
        </p:nvSpPr>
        <p:spPr>
          <a:xfrm>
            <a:off x="1219200" y="2438400"/>
            <a:ext cx="9753600" cy="231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1" name="Google Shape;731;g3721bf173e3_0_2187:notes"/>
          <p:cNvSpPr>
            <a:spLocks noGrp="1" noRot="1" noChangeAspect="1"/>
          </p:cNvSpPr>
          <p:nvPr>
            <p:ph type="sldImg" idx="2"/>
          </p:nvPr>
        </p:nvSpPr>
        <p:spPr>
          <a:xfrm>
            <a:off x="3810000" y="384572"/>
            <a:ext cx="4572000" cy="1925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g3721bf173e3_0_2387:notes"/>
          <p:cNvSpPr txBox="1">
            <a:spLocks noGrp="1"/>
          </p:cNvSpPr>
          <p:nvPr>
            <p:ph type="hdr" idx="2"/>
          </p:nvPr>
        </p:nvSpPr>
        <p:spPr>
          <a:xfrm>
            <a:off x="0" y="0"/>
            <a:ext cx="5283300" cy="257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757" name="Google Shape;757;g3721bf173e3_0_2387:notes"/>
          <p:cNvSpPr txBox="1">
            <a:spLocks noGrp="1"/>
          </p:cNvSpPr>
          <p:nvPr>
            <p:ph type="dt" idx="10"/>
          </p:nvPr>
        </p:nvSpPr>
        <p:spPr>
          <a:xfrm>
            <a:off x="6906684" y="0"/>
            <a:ext cx="5283300" cy="257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758" name="Google Shape;758;g3721bf173e3_0_2387:notes"/>
          <p:cNvSpPr>
            <a:spLocks noGrp="1" noRot="1" noChangeAspect="1"/>
          </p:cNvSpPr>
          <p:nvPr>
            <p:ph type="sldImg" idx="3"/>
          </p:nvPr>
        </p:nvSpPr>
        <p:spPr>
          <a:xfrm>
            <a:off x="3810000" y="384572"/>
            <a:ext cx="4572000" cy="1925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9" name="Google Shape;759;g3721bf173e3_0_2387:notes"/>
          <p:cNvSpPr txBox="1">
            <a:spLocks noGrp="1"/>
          </p:cNvSpPr>
          <p:nvPr>
            <p:ph type="body" idx="1"/>
          </p:nvPr>
        </p:nvSpPr>
        <p:spPr>
          <a:xfrm>
            <a:off x="1219200" y="2438400"/>
            <a:ext cx="9753600" cy="2310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How do we get more people across the finish line to their goal? </a:t>
            </a:r>
            <a:endParaRPr/>
          </a:p>
        </p:txBody>
      </p:sp>
      <p:sp>
        <p:nvSpPr>
          <p:cNvPr id="760" name="Google Shape;760;g3721bf173e3_0_2387:notes"/>
          <p:cNvSpPr txBox="1">
            <a:spLocks noGrp="1"/>
          </p:cNvSpPr>
          <p:nvPr>
            <p:ph type="ftr" idx="11"/>
          </p:nvPr>
        </p:nvSpPr>
        <p:spPr>
          <a:xfrm>
            <a:off x="0" y="4876800"/>
            <a:ext cx="5283300" cy="256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761" name="Google Shape;761;g3721bf173e3_0_2387:notes"/>
          <p:cNvSpPr txBox="1">
            <a:spLocks noGrp="1"/>
          </p:cNvSpPr>
          <p:nvPr>
            <p:ph type="sldNum" idx="12"/>
          </p:nvPr>
        </p:nvSpPr>
        <p:spPr>
          <a:xfrm>
            <a:off x="6906684" y="4876800"/>
            <a:ext cx="5283300" cy="256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3721bf173e3_0_2286:notes"/>
          <p:cNvSpPr txBox="1">
            <a:spLocks noGrp="1"/>
          </p:cNvSpPr>
          <p:nvPr>
            <p:ph type="body" idx="1"/>
          </p:nvPr>
        </p:nvSpPr>
        <p:spPr>
          <a:xfrm>
            <a:off x="1219200" y="2438400"/>
            <a:ext cx="9753600" cy="231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1" name="Google Shape;781;g3721bf173e3_0_2286:notes"/>
          <p:cNvSpPr>
            <a:spLocks noGrp="1" noRot="1" noChangeAspect="1"/>
          </p:cNvSpPr>
          <p:nvPr>
            <p:ph type="sldImg" idx="2"/>
          </p:nvPr>
        </p:nvSpPr>
        <p:spPr>
          <a:xfrm>
            <a:off x="3810000" y="384572"/>
            <a:ext cx="4572000" cy="1925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p11:notes"/>
          <p:cNvSpPr txBox="1">
            <a:spLocks noGrp="1"/>
          </p:cNvSpPr>
          <p:nvPr>
            <p:ph type="body" idx="1"/>
          </p:nvPr>
        </p:nvSpPr>
        <p:spPr>
          <a:xfrm>
            <a:off x="914400" y="3300412"/>
            <a:ext cx="7315200" cy="2700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8" name="Google Shape;808;p11: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3721bf173e3_0_220:notes"/>
          <p:cNvSpPr txBox="1">
            <a:spLocks noGrp="1"/>
          </p:cNvSpPr>
          <p:nvPr>
            <p:ph type="body" idx="1"/>
          </p:nvPr>
        </p:nvSpPr>
        <p:spPr>
          <a:xfrm>
            <a:off x="1219200" y="2438400"/>
            <a:ext cx="9753600" cy="231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1" name="Google Shape;231;g3721bf173e3_0_220:notes"/>
          <p:cNvSpPr>
            <a:spLocks noGrp="1" noRot="1" noChangeAspect="1"/>
          </p:cNvSpPr>
          <p:nvPr>
            <p:ph type="sldImg" idx="2"/>
          </p:nvPr>
        </p:nvSpPr>
        <p:spPr>
          <a:xfrm>
            <a:off x="3810000" y="384572"/>
            <a:ext cx="4572000" cy="1925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3721bf173e3_0_333:notes"/>
          <p:cNvSpPr txBox="1">
            <a:spLocks noGrp="1"/>
          </p:cNvSpPr>
          <p:nvPr>
            <p:ph type="body" idx="1"/>
          </p:nvPr>
        </p:nvSpPr>
        <p:spPr>
          <a:xfrm>
            <a:off x="1219200" y="2438400"/>
            <a:ext cx="9753600" cy="231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Can I have you shout out some of your roles and educational contexts?</a:t>
            </a:r>
            <a:endParaRPr/>
          </a:p>
        </p:txBody>
      </p:sp>
      <p:sp>
        <p:nvSpPr>
          <p:cNvPr id="271" name="Google Shape;271;g3721bf173e3_0_333:notes"/>
          <p:cNvSpPr>
            <a:spLocks noGrp="1" noRot="1" noChangeAspect="1"/>
          </p:cNvSpPr>
          <p:nvPr>
            <p:ph type="sldImg" idx="2"/>
          </p:nvPr>
        </p:nvSpPr>
        <p:spPr>
          <a:xfrm>
            <a:off x="3810000" y="384572"/>
            <a:ext cx="4572000" cy="1925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3721bf173e3_0_429:notes"/>
          <p:cNvSpPr txBox="1">
            <a:spLocks noGrp="1"/>
          </p:cNvSpPr>
          <p:nvPr>
            <p:ph type="hdr" idx="2"/>
          </p:nvPr>
        </p:nvSpPr>
        <p:spPr>
          <a:xfrm>
            <a:off x="0" y="0"/>
            <a:ext cx="5283300" cy="257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291" name="Google Shape;291;g3721bf173e3_0_429:notes"/>
          <p:cNvSpPr txBox="1">
            <a:spLocks noGrp="1"/>
          </p:cNvSpPr>
          <p:nvPr>
            <p:ph type="dt" idx="10"/>
          </p:nvPr>
        </p:nvSpPr>
        <p:spPr>
          <a:xfrm>
            <a:off x="6906684" y="0"/>
            <a:ext cx="5283300" cy="257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292" name="Google Shape;292;g3721bf173e3_0_429:notes"/>
          <p:cNvSpPr>
            <a:spLocks noGrp="1" noRot="1" noChangeAspect="1"/>
          </p:cNvSpPr>
          <p:nvPr>
            <p:ph type="sldImg" idx="3"/>
          </p:nvPr>
        </p:nvSpPr>
        <p:spPr>
          <a:xfrm>
            <a:off x="3810000" y="384572"/>
            <a:ext cx="4572000" cy="1925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3" name="Google Shape;293;g3721bf173e3_0_429:notes"/>
          <p:cNvSpPr txBox="1">
            <a:spLocks noGrp="1"/>
          </p:cNvSpPr>
          <p:nvPr>
            <p:ph type="body" idx="1"/>
          </p:nvPr>
        </p:nvSpPr>
        <p:spPr>
          <a:xfrm>
            <a:off x="1219200" y="2438400"/>
            <a:ext cx="9753600" cy="2310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To get a feel for the process of action research… Ask the crowd to shout out. Looking for budget, relationships, social media consumption, etc. These lead us to a broad question.</a:t>
            </a:r>
            <a:endParaRPr/>
          </a:p>
        </p:txBody>
      </p:sp>
      <p:sp>
        <p:nvSpPr>
          <p:cNvPr id="294" name="Google Shape;294;g3721bf173e3_0_429:notes"/>
          <p:cNvSpPr txBox="1">
            <a:spLocks noGrp="1"/>
          </p:cNvSpPr>
          <p:nvPr>
            <p:ph type="ftr" idx="11"/>
          </p:nvPr>
        </p:nvSpPr>
        <p:spPr>
          <a:xfrm>
            <a:off x="0" y="4876800"/>
            <a:ext cx="5283300" cy="256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295" name="Google Shape;295;g3721bf173e3_0_429:notes"/>
          <p:cNvSpPr txBox="1">
            <a:spLocks noGrp="1"/>
          </p:cNvSpPr>
          <p:nvPr>
            <p:ph type="sldNum" idx="12"/>
          </p:nvPr>
        </p:nvSpPr>
        <p:spPr>
          <a:xfrm>
            <a:off x="6906684" y="4876800"/>
            <a:ext cx="5283300" cy="256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3721bf173e3_0_526:notes"/>
          <p:cNvSpPr txBox="1">
            <a:spLocks noGrp="1"/>
          </p:cNvSpPr>
          <p:nvPr>
            <p:ph type="hdr" idx="2"/>
          </p:nvPr>
        </p:nvSpPr>
        <p:spPr>
          <a:xfrm>
            <a:off x="0" y="0"/>
            <a:ext cx="5283300" cy="257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315" name="Google Shape;315;g3721bf173e3_0_526:notes"/>
          <p:cNvSpPr txBox="1">
            <a:spLocks noGrp="1"/>
          </p:cNvSpPr>
          <p:nvPr>
            <p:ph type="dt" idx="10"/>
          </p:nvPr>
        </p:nvSpPr>
        <p:spPr>
          <a:xfrm>
            <a:off x="6906684" y="0"/>
            <a:ext cx="5283300" cy="257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316" name="Google Shape;316;g3721bf173e3_0_526:notes"/>
          <p:cNvSpPr>
            <a:spLocks noGrp="1" noRot="1" noChangeAspect="1"/>
          </p:cNvSpPr>
          <p:nvPr>
            <p:ph type="sldImg" idx="3"/>
          </p:nvPr>
        </p:nvSpPr>
        <p:spPr>
          <a:xfrm>
            <a:off x="3810000" y="384572"/>
            <a:ext cx="4572000" cy="1925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g3721bf173e3_0_526:notes"/>
          <p:cNvSpPr txBox="1">
            <a:spLocks noGrp="1"/>
          </p:cNvSpPr>
          <p:nvPr>
            <p:ph type="body" idx="1"/>
          </p:nvPr>
        </p:nvSpPr>
        <p:spPr>
          <a:xfrm>
            <a:off x="1219200" y="2438400"/>
            <a:ext cx="9753600" cy="2310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This whole process started in 2023, when I walked into the GED Classroom at my School.</a:t>
            </a:r>
            <a:endParaRPr/>
          </a:p>
          <a:p>
            <a:pPr marL="0" lvl="0" indent="0" algn="l" rtl="0">
              <a:spcBef>
                <a:spcPts val="0"/>
              </a:spcBef>
              <a:spcAft>
                <a:spcPts val="0"/>
              </a:spcAft>
              <a:buNone/>
            </a:pPr>
            <a:endParaRPr/>
          </a:p>
          <a:p>
            <a:pPr marL="0" lvl="0" indent="0" algn="l" rtl="0">
              <a:spcBef>
                <a:spcPts val="0"/>
              </a:spcBef>
              <a:spcAft>
                <a:spcPts val="0"/>
              </a:spcAft>
              <a:buNone/>
            </a:pPr>
            <a:r>
              <a:rPr lang="en-US"/>
              <a:t>1. My first day, we had 92 students enrolled and only a small fraction of those had come in in the past 60 days. </a:t>
            </a:r>
            <a:endParaRPr/>
          </a:p>
          <a:p>
            <a:pPr marL="0" lvl="0" indent="0" algn="l" rtl="0">
              <a:spcBef>
                <a:spcPts val="0"/>
              </a:spcBef>
              <a:spcAft>
                <a:spcPts val="0"/>
              </a:spcAft>
              <a:buNone/>
            </a:pPr>
            <a:endParaRPr/>
          </a:p>
          <a:p>
            <a:pPr marL="0" lvl="0" indent="0" algn="l" rtl="0">
              <a:spcBef>
                <a:spcPts val="0"/>
              </a:spcBef>
              <a:spcAft>
                <a:spcPts val="0"/>
              </a:spcAft>
              <a:buNone/>
            </a:pPr>
            <a:r>
              <a:rPr lang="en-US"/>
              <a:t>2. About 1/3 of the students coming in tested below High School Level Reading, and over 1/2 below High School Level Math. - Couldn't access lesson 1.</a:t>
            </a:r>
            <a:endParaRPr/>
          </a:p>
          <a:p>
            <a:pPr marL="0" lvl="0" indent="0" algn="l" rtl="0">
              <a:spcBef>
                <a:spcPts val="0"/>
              </a:spcBef>
              <a:spcAft>
                <a:spcPts val="0"/>
              </a:spcAft>
              <a:buNone/>
            </a:pPr>
            <a:endParaRPr/>
          </a:p>
          <a:p>
            <a:pPr marL="0" lvl="0" indent="0" algn="l" rtl="0">
              <a:spcBef>
                <a:spcPts val="0"/>
              </a:spcBef>
              <a:spcAft>
                <a:spcPts val="0"/>
              </a:spcAft>
              <a:buNone/>
            </a:pPr>
            <a:r>
              <a:rPr lang="en-US"/>
              <a:t>3. Of all the students who had been in the program throughout the year, 130+ , only 6 passed all 4 sections of the GED.   </a:t>
            </a:r>
            <a:endParaRPr/>
          </a:p>
          <a:p>
            <a:pPr marL="0" lvl="0" indent="0" algn="l" rtl="0">
              <a:spcBef>
                <a:spcPts val="0"/>
              </a:spcBef>
              <a:spcAft>
                <a:spcPts val="0"/>
              </a:spcAft>
              <a:buNone/>
            </a:pPr>
            <a:endParaRPr/>
          </a:p>
          <a:p>
            <a:pPr marL="0" lvl="0" indent="0" algn="l" rtl="0">
              <a:spcBef>
                <a:spcPts val="0"/>
              </a:spcBef>
              <a:spcAft>
                <a:spcPts val="0"/>
              </a:spcAft>
              <a:buNone/>
            </a:pPr>
            <a:r>
              <a:rPr lang="en-US"/>
              <a:t>**Our program was failing students, and we had to do something to change that.</a:t>
            </a:r>
            <a:endParaRPr/>
          </a:p>
        </p:txBody>
      </p:sp>
      <p:sp>
        <p:nvSpPr>
          <p:cNvPr id="318" name="Google Shape;318;g3721bf173e3_0_526:notes"/>
          <p:cNvSpPr txBox="1">
            <a:spLocks noGrp="1"/>
          </p:cNvSpPr>
          <p:nvPr>
            <p:ph type="ftr" idx="11"/>
          </p:nvPr>
        </p:nvSpPr>
        <p:spPr>
          <a:xfrm>
            <a:off x="0" y="4876800"/>
            <a:ext cx="5283300" cy="256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319" name="Google Shape;319;g3721bf173e3_0_526:notes"/>
          <p:cNvSpPr txBox="1">
            <a:spLocks noGrp="1"/>
          </p:cNvSpPr>
          <p:nvPr>
            <p:ph type="sldNum" idx="12"/>
          </p:nvPr>
        </p:nvSpPr>
        <p:spPr>
          <a:xfrm>
            <a:off x="6906684" y="4876800"/>
            <a:ext cx="5283300" cy="256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3721bf173e3_0_632:notes"/>
          <p:cNvSpPr txBox="1">
            <a:spLocks noGrp="1"/>
          </p:cNvSpPr>
          <p:nvPr>
            <p:ph type="hdr" idx="2"/>
          </p:nvPr>
        </p:nvSpPr>
        <p:spPr>
          <a:xfrm>
            <a:off x="0" y="0"/>
            <a:ext cx="5283300" cy="257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348" name="Google Shape;348;g3721bf173e3_0_632:notes"/>
          <p:cNvSpPr txBox="1">
            <a:spLocks noGrp="1"/>
          </p:cNvSpPr>
          <p:nvPr>
            <p:ph type="dt" idx="10"/>
          </p:nvPr>
        </p:nvSpPr>
        <p:spPr>
          <a:xfrm>
            <a:off x="6906684" y="0"/>
            <a:ext cx="5283300" cy="257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349" name="Google Shape;349;g3721bf173e3_0_632:notes"/>
          <p:cNvSpPr>
            <a:spLocks noGrp="1" noRot="1" noChangeAspect="1"/>
          </p:cNvSpPr>
          <p:nvPr>
            <p:ph type="sldImg" idx="3"/>
          </p:nvPr>
        </p:nvSpPr>
        <p:spPr>
          <a:xfrm>
            <a:off x="3810000" y="384572"/>
            <a:ext cx="4572000" cy="1925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0" name="Google Shape;350;g3721bf173e3_0_632:notes"/>
          <p:cNvSpPr txBox="1">
            <a:spLocks noGrp="1"/>
          </p:cNvSpPr>
          <p:nvPr>
            <p:ph type="body" idx="1"/>
          </p:nvPr>
        </p:nvSpPr>
        <p:spPr>
          <a:xfrm>
            <a:off x="1219200" y="2438400"/>
            <a:ext cx="9753600" cy="2310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action research?</a:t>
            </a:r>
            <a:endParaRPr/>
          </a:p>
          <a:p>
            <a:pPr marL="0" lvl="0" indent="0" algn="l" rtl="0">
              <a:spcBef>
                <a:spcPts val="0"/>
              </a:spcBef>
              <a:spcAft>
                <a:spcPts val="0"/>
              </a:spcAft>
              <a:buNone/>
            </a:pPr>
            <a:endParaRPr/>
          </a:p>
          <a:p>
            <a:pPr marL="0" lvl="0" indent="0" algn="l" rtl="0">
              <a:spcBef>
                <a:spcPts val="0"/>
              </a:spcBef>
              <a:spcAft>
                <a:spcPts val="0"/>
              </a:spcAft>
              <a:buNone/>
            </a:pPr>
            <a:r>
              <a:rPr lang="en-US"/>
              <a:t>Action research shies away from a one-size-fits-all approach and selects instead a tailor-made approach responsive to the strengths and needs of your specific classroom. Just like your class, it should be dynamic and ever-changing, reflecting the class you have at any given time. </a:t>
            </a:r>
            <a:endParaRPr/>
          </a:p>
          <a:p>
            <a:pPr marL="0" lvl="0" indent="0" algn="l" rtl="0">
              <a:spcBef>
                <a:spcPts val="0"/>
              </a:spcBef>
              <a:spcAft>
                <a:spcPts val="0"/>
              </a:spcAft>
              <a:buNone/>
            </a:pPr>
            <a:endParaRPr/>
          </a:p>
          <a:p>
            <a:pPr marL="0" lvl="0" indent="0" algn="l" rtl="0">
              <a:spcBef>
                <a:spcPts val="0"/>
              </a:spcBef>
              <a:spcAft>
                <a:spcPts val="0"/>
              </a:spcAft>
              <a:buNone/>
            </a:pPr>
            <a:r>
              <a:rPr lang="en-US"/>
              <a:t>Since the time this was written, they've broadened this term to apply to other workspaces with fluid needs and developing research like medicine and military strategies. </a:t>
            </a:r>
            <a:endParaRPr/>
          </a:p>
        </p:txBody>
      </p:sp>
      <p:sp>
        <p:nvSpPr>
          <p:cNvPr id="351" name="Google Shape;351;g3721bf173e3_0_632:notes"/>
          <p:cNvSpPr txBox="1">
            <a:spLocks noGrp="1"/>
          </p:cNvSpPr>
          <p:nvPr>
            <p:ph type="ftr" idx="11"/>
          </p:nvPr>
        </p:nvSpPr>
        <p:spPr>
          <a:xfrm>
            <a:off x="0" y="4876800"/>
            <a:ext cx="5283300" cy="256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352" name="Google Shape;352;g3721bf173e3_0_632:notes"/>
          <p:cNvSpPr txBox="1">
            <a:spLocks noGrp="1"/>
          </p:cNvSpPr>
          <p:nvPr>
            <p:ph type="sldNum" idx="12"/>
          </p:nvPr>
        </p:nvSpPr>
        <p:spPr>
          <a:xfrm>
            <a:off x="6906684" y="4876800"/>
            <a:ext cx="5283300" cy="256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3721bf173e3_0_726:notes"/>
          <p:cNvSpPr txBox="1">
            <a:spLocks noGrp="1"/>
          </p:cNvSpPr>
          <p:nvPr>
            <p:ph type="body" idx="1"/>
          </p:nvPr>
        </p:nvSpPr>
        <p:spPr>
          <a:xfrm>
            <a:off x="1219200" y="2438400"/>
            <a:ext cx="9753600" cy="231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The reason we conduct action research is twofold </a:t>
            </a:r>
            <a:endParaRPr/>
          </a:p>
        </p:txBody>
      </p:sp>
      <p:sp>
        <p:nvSpPr>
          <p:cNvPr id="369" name="Google Shape;369;g3721bf173e3_0_726:notes"/>
          <p:cNvSpPr>
            <a:spLocks noGrp="1" noRot="1" noChangeAspect="1"/>
          </p:cNvSpPr>
          <p:nvPr>
            <p:ph type="sldImg" idx="2"/>
          </p:nvPr>
        </p:nvSpPr>
        <p:spPr>
          <a:xfrm>
            <a:off x="3810000" y="384572"/>
            <a:ext cx="4572000" cy="1925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3721bf173e3_0_820:notes"/>
          <p:cNvSpPr txBox="1">
            <a:spLocks noGrp="1"/>
          </p:cNvSpPr>
          <p:nvPr>
            <p:ph type="body" idx="1"/>
          </p:nvPr>
        </p:nvSpPr>
        <p:spPr>
          <a:xfrm>
            <a:off x="1219200" y="2438400"/>
            <a:ext cx="9753600" cy="231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0" name="Google Shape;390;g3721bf173e3_0_820:notes"/>
          <p:cNvSpPr>
            <a:spLocks noGrp="1" noRot="1" noChangeAspect="1"/>
          </p:cNvSpPr>
          <p:nvPr>
            <p:ph type="sldImg" idx="2"/>
          </p:nvPr>
        </p:nvSpPr>
        <p:spPr>
          <a:xfrm>
            <a:off x="3810000" y="384572"/>
            <a:ext cx="4572000" cy="1925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solidFill>
          <a:schemeClr val="lt1"/>
        </a:solidFill>
        <a:effectLst/>
      </p:bgPr>
    </p:bg>
    <p:spTree>
      <p:nvGrpSpPr>
        <p:cNvPr id="1" name="Shape 17"/>
        <p:cNvGrpSpPr/>
        <p:nvPr/>
      </p:nvGrpSpPr>
      <p:grpSpPr>
        <a:xfrm>
          <a:off x="0" y="0"/>
          <a:ext cx="0" cy="0"/>
          <a:chOff x="0" y="0"/>
          <a:chExt cx="0" cy="0"/>
        </a:xfrm>
      </p:grpSpPr>
      <p:sp>
        <p:nvSpPr>
          <p:cNvPr id="18" name="Google Shape;18;p13"/>
          <p:cNvSpPr/>
          <p:nvPr/>
        </p:nvSpPr>
        <p:spPr>
          <a:xfrm>
            <a:off x="0" y="-1"/>
            <a:ext cx="12192000" cy="5184001"/>
          </a:xfrm>
          <a:prstGeom prst="rect">
            <a:avLst/>
          </a:prstGeom>
          <a:solidFill>
            <a:srgbClr val="014B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pic>
        <p:nvPicPr>
          <p:cNvPr id="19" name="Google Shape;19;p13"/>
          <p:cNvPicPr preferRelativeResize="0"/>
          <p:nvPr/>
        </p:nvPicPr>
        <p:blipFill rotWithShape="1">
          <a:blip r:embed="rId2">
            <a:alphaModFix/>
          </a:blip>
          <a:srcRect/>
          <a:stretch/>
        </p:blipFill>
        <p:spPr>
          <a:xfrm>
            <a:off x="3620298" y="-187201"/>
            <a:ext cx="4951405" cy="3686401"/>
          </a:xfrm>
          <a:prstGeom prst="rect">
            <a:avLst/>
          </a:prstGeom>
          <a:noFill/>
          <a:ln>
            <a:noFill/>
          </a:ln>
        </p:spPr>
      </p:pic>
      <p:sp>
        <p:nvSpPr>
          <p:cNvPr id="20" name="Google Shape;20;p13"/>
          <p:cNvSpPr txBox="1">
            <a:spLocks noGrp="1"/>
          </p:cNvSpPr>
          <p:nvPr>
            <p:ph type="subTitle" idx="1"/>
          </p:nvPr>
        </p:nvSpPr>
        <p:spPr>
          <a:xfrm>
            <a:off x="656161" y="4461452"/>
            <a:ext cx="10879667" cy="407805"/>
          </a:xfrm>
          <a:prstGeom prst="rect">
            <a:avLst/>
          </a:prstGeom>
          <a:noFill/>
          <a:ln>
            <a:noFill/>
          </a:ln>
        </p:spPr>
        <p:txBody>
          <a:bodyPr spcFirstLastPara="1" wrap="square" lIns="0" tIns="0" rIns="0" bIns="0" anchor="t" anchorCtr="0">
            <a:noAutofit/>
          </a:bodyPr>
          <a:lstStyle>
            <a:lvl1pPr lvl="0" algn="ctr">
              <a:lnSpc>
                <a:spcPct val="90000"/>
              </a:lnSpc>
              <a:spcBef>
                <a:spcPts val="750"/>
              </a:spcBef>
              <a:spcAft>
                <a:spcPts val="0"/>
              </a:spcAft>
              <a:buSzPts val="1980"/>
              <a:buNone/>
              <a:defRPr sz="1800">
                <a:solidFill>
                  <a:schemeClr val="lt1"/>
                </a:solidFill>
              </a:defRPr>
            </a:lvl1pPr>
            <a:lvl2pPr lvl="1" algn="ctr">
              <a:lnSpc>
                <a:spcPct val="90000"/>
              </a:lnSpc>
              <a:spcBef>
                <a:spcPts val="375"/>
              </a:spcBef>
              <a:spcAft>
                <a:spcPts val="0"/>
              </a:spcAft>
              <a:buSzPts val="1650"/>
              <a:buNone/>
              <a:defRPr sz="1500"/>
            </a:lvl2pPr>
            <a:lvl3pPr lvl="2" algn="ctr">
              <a:lnSpc>
                <a:spcPct val="90000"/>
              </a:lnSpc>
              <a:spcBef>
                <a:spcPts val="375"/>
              </a:spcBef>
              <a:spcAft>
                <a:spcPts val="0"/>
              </a:spcAft>
              <a:buSzPts val="1485"/>
              <a:buNone/>
              <a:defRPr sz="1350"/>
            </a:lvl3pPr>
            <a:lvl4pPr lvl="3" algn="ctr">
              <a:lnSpc>
                <a:spcPct val="90000"/>
              </a:lnSpc>
              <a:spcBef>
                <a:spcPts val="375"/>
              </a:spcBef>
              <a:spcAft>
                <a:spcPts val="0"/>
              </a:spcAft>
              <a:buSzPts val="1320"/>
              <a:buNone/>
              <a:defRPr sz="1200"/>
            </a:lvl4pPr>
            <a:lvl5pPr lvl="4" algn="ctr">
              <a:lnSpc>
                <a:spcPct val="90000"/>
              </a:lnSpc>
              <a:spcBef>
                <a:spcPts val="375"/>
              </a:spcBef>
              <a:spcAft>
                <a:spcPts val="0"/>
              </a:spcAft>
              <a:buSzPts val="132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pic>
        <p:nvPicPr>
          <p:cNvPr id="21" name="Google Shape;21;p13"/>
          <p:cNvPicPr preferRelativeResize="0"/>
          <p:nvPr/>
        </p:nvPicPr>
        <p:blipFill rotWithShape="1">
          <a:blip r:embed="rId3">
            <a:alphaModFix/>
          </a:blip>
          <a:srcRect/>
          <a:stretch/>
        </p:blipFill>
        <p:spPr>
          <a:xfrm>
            <a:off x="5269044" y="5525321"/>
            <a:ext cx="1567513" cy="905994"/>
          </a:xfrm>
          <a:prstGeom prst="rect">
            <a:avLst/>
          </a:prstGeom>
          <a:noFill/>
          <a:ln>
            <a:noFill/>
          </a:ln>
        </p:spPr>
      </p:pic>
      <p:sp>
        <p:nvSpPr>
          <p:cNvPr id="22" name="Google Shape;22;p13"/>
          <p:cNvSpPr txBox="1">
            <a:spLocks noGrp="1"/>
          </p:cNvSpPr>
          <p:nvPr>
            <p:ph type="body" idx="2"/>
          </p:nvPr>
        </p:nvSpPr>
        <p:spPr>
          <a:xfrm>
            <a:off x="656162" y="2961621"/>
            <a:ext cx="10879667" cy="1332221"/>
          </a:xfrm>
          <a:prstGeom prst="rect">
            <a:avLst/>
          </a:prstGeom>
          <a:noFill/>
          <a:ln>
            <a:noFill/>
          </a:ln>
        </p:spPr>
        <p:txBody>
          <a:bodyPr spcFirstLastPara="1" wrap="square" lIns="0" tIns="0" rIns="0" bIns="0" anchor="ctr" anchorCtr="0">
            <a:normAutofit/>
          </a:bodyPr>
          <a:lstStyle>
            <a:lvl1pPr marL="457200" lvl="0" indent="-228600" algn="ctr">
              <a:lnSpc>
                <a:spcPct val="90000"/>
              </a:lnSpc>
              <a:spcBef>
                <a:spcPts val="750"/>
              </a:spcBef>
              <a:spcAft>
                <a:spcPts val="0"/>
              </a:spcAft>
              <a:buSzPts val="5720"/>
              <a:buNone/>
              <a:defRPr sz="5200" b="1">
                <a:solidFill>
                  <a:schemeClr val="lt1"/>
                </a:solidFill>
                <a:latin typeface="Arial"/>
                <a:ea typeface="Arial"/>
                <a:cs typeface="Arial"/>
                <a:sym typeface="Arial"/>
              </a:defRPr>
            </a:lvl1pPr>
            <a:lvl2pPr marL="914400" lvl="1" indent="-354330" algn="l">
              <a:lnSpc>
                <a:spcPct val="90000"/>
              </a:lnSpc>
              <a:spcBef>
                <a:spcPts val="375"/>
              </a:spcBef>
              <a:spcAft>
                <a:spcPts val="0"/>
              </a:spcAft>
              <a:buSzPts val="1980"/>
              <a:buChar char="•"/>
              <a:defRPr/>
            </a:lvl2pPr>
            <a:lvl3pPr marL="1371600" lvl="2" indent="-354330" algn="l">
              <a:lnSpc>
                <a:spcPct val="90000"/>
              </a:lnSpc>
              <a:spcBef>
                <a:spcPts val="375"/>
              </a:spcBef>
              <a:spcAft>
                <a:spcPts val="0"/>
              </a:spcAft>
              <a:buSzPts val="1980"/>
              <a:buChar char="•"/>
              <a:defRPr/>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bg>
      <p:bgPr>
        <a:solidFill>
          <a:schemeClr val="lt1"/>
        </a:solidFill>
        <a:effectLst/>
      </p:bgPr>
    </p:bg>
    <p:spTree>
      <p:nvGrpSpPr>
        <p:cNvPr id="1" name="Shape 83"/>
        <p:cNvGrpSpPr/>
        <p:nvPr/>
      </p:nvGrpSpPr>
      <p:grpSpPr>
        <a:xfrm>
          <a:off x="0" y="0"/>
          <a:ext cx="0" cy="0"/>
          <a:chOff x="0" y="0"/>
          <a:chExt cx="0" cy="0"/>
        </a:xfrm>
      </p:grpSpPr>
      <p:sp>
        <p:nvSpPr>
          <p:cNvPr id="84" name="Google Shape;84;p22"/>
          <p:cNvSpPr txBox="1">
            <a:spLocks noGrp="1"/>
          </p:cNvSpPr>
          <p:nvPr>
            <p:ph type="title"/>
          </p:nvPr>
        </p:nvSpPr>
        <p:spPr>
          <a:xfrm>
            <a:off x="401450" y="457200"/>
            <a:ext cx="4370583" cy="1600200"/>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dk1"/>
              </a:buClr>
              <a:buSzPts val="3600"/>
              <a:buFont typeface="Arial"/>
              <a:buNone/>
              <a:defRPr sz="36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22"/>
          <p:cNvSpPr>
            <a:spLocks noGrp="1"/>
          </p:cNvSpPr>
          <p:nvPr>
            <p:ph type="pic" idx="2"/>
          </p:nvPr>
        </p:nvSpPr>
        <p:spPr>
          <a:xfrm>
            <a:off x="5183194" y="457201"/>
            <a:ext cx="6559047" cy="5403850"/>
          </a:xfrm>
          <a:prstGeom prst="rect">
            <a:avLst/>
          </a:prstGeom>
          <a:noFill/>
          <a:ln>
            <a:noFill/>
          </a:ln>
        </p:spPr>
      </p:sp>
      <p:sp>
        <p:nvSpPr>
          <p:cNvPr id="86" name="Google Shape;86;p22"/>
          <p:cNvSpPr txBox="1">
            <a:spLocks noGrp="1"/>
          </p:cNvSpPr>
          <p:nvPr>
            <p:ph type="body" idx="1"/>
          </p:nvPr>
        </p:nvSpPr>
        <p:spPr>
          <a:xfrm>
            <a:off x="401450" y="2196790"/>
            <a:ext cx="4370583" cy="3672197"/>
          </a:xfrm>
          <a:prstGeom prst="rect">
            <a:avLst/>
          </a:prstGeom>
          <a:noFill/>
          <a:ln>
            <a:noFill/>
          </a:ln>
        </p:spPr>
        <p:txBody>
          <a:bodyPr spcFirstLastPara="1" wrap="square" lIns="0" tIns="91425" rIns="0" bIns="0" anchor="t" anchorCtr="0">
            <a:normAutofit/>
          </a:bodyPr>
          <a:lstStyle>
            <a:lvl1pPr marL="457200" lvl="0" indent="-228600" algn="l">
              <a:lnSpc>
                <a:spcPct val="90000"/>
              </a:lnSpc>
              <a:spcBef>
                <a:spcPts val="750"/>
              </a:spcBef>
              <a:spcAft>
                <a:spcPts val="0"/>
              </a:spcAft>
              <a:buSzPts val="2200"/>
              <a:buNone/>
              <a:defRPr sz="2000"/>
            </a:lvl1pPr>
            <a:lvl2pPr marL="914400" lvl="1" indent="-228600" algn="l">
              <a:lnSpc>
                <a:spcPct val="90000"/>
              </a:lnSpc>
              <a:spcBef>
                <a:spcPts val="375"/>
              </a:spcBef>
              <a:spcAft>
                <a:spcPts val="0"/>
              </a:spcAft>
              <a:buSzPts val="1155"/>
              <a:buNone/>
              <a:defRPr sz="1050"/>
            </a:lvl2pPr>
            <a:lvl3pPr marL="1371600" lvl="2" indent="-228600" algn="l">
              <a:lnSpc>
                <a:spcPct val="90000"/>
              </a:lnSpc>
              <a:spcBef>
                <a:spcPts val="375"/>
              </a:spcBef>
              <a:spcAft>
                <a:spcPts val="0"/>
              </a:spcAft>
              <a:buSzPts val="990"/>
              <a:buNone/>
              <a:defRPr sz="900"/>
            </a:lvl3pPr>
            <a:lvl4pPr marL="1828800" lvl="3" indent="-228600" algn="l">
              <a:lnSpc>
                <a:spcPct val="90000"/>
              </a:lnSpc>
              <a:spcBef>
                <a:spcPts val="375"/>
              </a:spcBef>
              <a:spcAft>
                <a:spcPts val="0"/>
              </a:spcAft>
              <a:buSzPts val="825"/>
              <a:buNone/>
              <a:defRPr sz="750"/>
            </a:lvl4pPr>
            <a:lvl5pPr marL="2286000" lvl="4" indent="-228600" algn="l">
              <a:lnSpc>
                <a:spcPct val="90000"/>
              </a:lnSpc>
              <a:spcBef>
                <a:spcPts val="375"/>
              </a:spcBef>
              <a:spcAft>
                <a:spcPts val="0"/>
              </a:spcAft>
              <a:buSzPts val="825"/>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87" name="Google Shape;87;p22"/>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version 2">
  <p:cSld name="Title and Content version 2">
    <p:spTree>
      <p:nvGrpSpPr>
        <p:cNvPr id="1" name="Shape 88"/>
        <p:cNvGrpSpPr/>
        <p:nvPr/>
      </p:nvGrpSpPr>
      <p:grpSpPr>
        <a:xfrm>
          <a:off x="0" y="0"/>
          <a:ext cx="0" cy="0"/>
          <a:chOff x="0" y="0"/>
          <a:chExt cx="0" cy="0"/>
        </a:xfrm>
      </p:grpSpPr>
      <p:sp>
        <p:nvSpPr>
          <p:cNvPr id="89" name="Google Shape;89;p23"/>
          <p:cNvSpPr txBox="1">
            <a:spLocks noGrp="1"/>
          </p:cNvSpPr>
          <p:nvPr>
            <p:ph type="title"/>
          </p:nvPr>
        </p:nvSpPr>
        <p:spPr>
          <a:xfrm>
            <a:off x="401443" y="1344869"/>
            <a:ext cx="11339105" cy="1795849"/>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 name="Google Shape;90;p23"/>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91" name="Google Shape;91;p23"/>
          <p:cNvSpPr txBox="1">
            <a:spLocks noGrp="1"/>
          </p:cNvSpPr>
          <p:nvPr>
            <p:ph type="body" idx="1"/>
          </p:nvPr>
        </p:nvSpPr>
        <p:spPr>
          <a:xfrm>
            <a:off x="401444" y="3428999"/>
            <a:ext cx="11351941" cy="2444937"/>
          </a:xfrm>
          <a:prstGeom prst="rect">
            <a:avLst/>
          </a:prstGeom>
          <a:noFill/>
          <a:ln>
            <a:noFill/>
          </a:ln>
        </p:spPr>
        <p:txBody>
          <a:bodyPr spcFirstLastPara="1" wrap="square" lIns="91425" tIns="45700" rIns="91425" bIns="45700" anchor="t" anchorCtr="0">
            <a:normAutofit/>
          </a:bodyPr>
          <a:lstStyle>
            <a:lvl1pPr marL="457200" lvl="0" indent="-396240" algn="l">
              <a:lnSpc>
                <a:spcPct val="90000"/>
              </a:lnSpc>
              <a:spcBef>
                <a:spcPts val="750"/>
              </a:spcBef>
              <a:spcAft>
                <a:spcPts val="0"/>
              </a:spcAft>
              <a:buClr>
                <a:srgbClr val="AEABAB"/>
              </a:buClr>
              <a:buSzPts val="2640"/>
              <a:buChar char="•"/>
              <a:defRPr sz="2400"/>
            </a:lvl1pPr>
            <a:lvl2pPr marL="914400" lvl="1" indent="-368300" algn="l">
              <a:lnSpc>
                <a:spcPct val="90000"/>
              </a:lnSpc>
              <a:spcBef>
                <a:spcPts val="375"/>
              </a:spcBef>
              <a:spcAft>
                <a:spcPts val="0"/>
              </a:spcAft>
              <a:buClr>
                <a:srgbClr val="AEABAB"/>
              </a:buClr>
              <a:buSzPts val="2200"/>
              <a:buChar char="•"/>
              <a:defRPr sz="2000"/>
            </a:lvl2pPr>
            <a:lvl3pPr marL="1371600" lvl="2" indent="-354330" algn="l">
              <a:lnSpc>
                <a:spcPct val="90000"/>
              </a:lnSpc>
              <a:spcBef>
                <a:spcPts val="375"/>
              </a:spcBef>
              <a:spcAft>
                <a:spcPts val="0"/>
              </a:spcAft>
              <a:buClr>
                <a:srgbClr val="AEABAB"/>
              </a:buClr>
              <a:buSzPts val="1980"/>
              <a:buChar char="•"/>
              <a:defRPr sz="1800"/>
            </a:lvl3pPr>
            <a:lvl4pPr marL="1828800" lvl="3" indent="-340360" algn="l">
              <a:lnSpc>
                <a:spcPct val="90000"/>
              </a:lnSpc>
              <a:spcBef>
                <a:spcPts val="375"/>
              </a:spcBef>
              <a:spcAft>
                <a:spcPts val="0"/>
              </a:spcAft>
              <a:buClr>
                <a:srgbClr val="AEABAB"/>
              </a:buClr>
              <a:buSzPts val="1760"/>
              <a:buChar char="•"/>
              <a:defRPr sz="1600"/>
            </a:lvl4pPr>
            <a:lvl5pPr marL="2286000" lvl="4" indent="-326389" algn="l">
              <a:lnSpc>
                <a:spcPct val="90000"/>
              </a:lnSpc>
              <a:spcBef>
                <a:spcPts val="375"/>
              </a:spcBef>
              <a:spcAft>
                <a:spcPts val="0"/>
              </a:spcAft>
              <a:buClr>
                <a:srgbClr val="AEABAB"/>
              </a:buClr>
              <a:buSzPts val="1540"/>
              <a:buChar char="•"/>
              <a:defRPr sz="14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ntent 2nd color combo">
  <p:cSld name="Two Content 2nd color combo">
    <p:spTree>
      <p:nvGrpSpPr>
        <p:cNvPr id="1" name="Shape 92"/>
        <p:cNvGrpSpPr/>
        <p:nvPr/>
      </p:nvGrpSpPr>
      <p:grpSpPr>
        <a:xfrm>
          <a:off x="0" y="0"/>
          <a:ext cx="0" cy="0"/>
          <a:chOff x="0" y="0"/>
          <a:chExt cx="0" cy="0"/>
        </a:xfrm>
      </p:grpSpPr>
      <p:sp>
        <p:nvSpPr>
          <p:cNvPr id="93" name="Google Shape;93;p24"/>
          <p:cNvSpPr txBox="1">
            <a:spLocks noGrp="1"/>
          </p:cNvSpPr>
          <p:nvPr>
            <p:ph type="body" idx="1"/>
          </p:nvPr>
        </p:nvSpPr>
        <p:spPr>
          <a:xfrm>
            <a:off x="6255833" y="1833118"/>
            <a:ext cx="5181600" cy="4054727"/>
          </a:xfrm>
          <a:prstGeom prst="rect">
            <a:avLst/>
          </a:prstGeom>
          <a:noFill/>
          <a:ln w="9525" cap="flat" cmpd="sng">
            <a:solidFill>
              <a:srgbClr val="005F7B"/>
            </a:solidFill>
            <a:prstDash val="solid"/>
            <a:round/>
            <a:headEnd type="none" w="sm" len="sm"/>
            <a:tailEnd type="none" w="sm" len="sm"/>
          </a:ln>
        </p:spPr>
        <p:txBody>
          <a:bodyPr spcFirstLastPara="1" wrap="square" lIns="91425" tIns="457200" rIns="91425" bIns="45700" anchor="t" anchorCtr="0">
            <a:normAutofit/>
          </a:bodyPr>
          <a:lstStyle>
            <a:lvl1pPr marL="457200" lvl="0" indent="-364807" algn="l">
              <a:lnSpc>
                <a:spcPct val="90000"/>
              </a:lnSpc>
              <a:spcBef>
                <a:spcPts val="750"/>
              </a:spcBef>
              <a:spcAft>
                <a:spcPts val="0"/>
              </a:spcAft>
              <a:buSzPts val="2145"/>
              <a:buChar char="•"/>
              <a:defRPr sz="1950"/>
            </a:lvl1pPr>
            <a:lvl2pPr marL="914400" lvl="1" indent="-354330" algn="l">
              <a:lnSpc>
                <a:spcPct val="90000"/>
              </a:lnSpc>
              <a:spcBef>
                <a:spcPts val="375"/>
              </a:spcBef>
              <a:spcAft>
                <a:spcPts val="0"/>
              </a:spcAft>
              <a:buSzPts val="1980"/>
              <a:buChar char="•"/>
              <a:defRPr sz="1800"/>
            </a:lvl2pPr>
            <a:lvl3pPr marL="1371600" lvl="2" indent="-333375" algn="l">
              <a:lnSpc>
                <a:spcPct val="90000"/>
              </a:lnSpc>
              <a:spcBef>
                <a:spcPts val="375"/>
              </a:spcBef>
              <a:spcAft>
                <a:spcPts val="0"/>
              </a:spcAft>
              <a:buSzPts val="1650"/>
              <a:buChar char="•"/>
              <a:defRPr sz="1500"/>
            </a:lvl3pPr>
            <a:lvl4pPr marL="1828800" lvl="3" indent="-322897" algn="l">
              <a:lnSpc>
                <a:spcPct val="90000"/>
              </a:lnSpc>
              <a:spcBef>
                <a:spcPts val="375"/>
              </a:spcBef>
              <a:spcAft>
                <a:spcPts val="0"/>
              </a:spcAft>
              <a:buSzPts val="1485"/>
              <a:buChar char="•"/>
              <a:defRPr sz="1350"/>
            </a:lvl4pPr>
            <a:lvl5pPr marL="2286000" lvl="4" indent="-312420" algn="l">
              <a:lnSpc>
                <a:spcPct val="90000"/>
              </a:lnSpc>
              <a:spcBef>
                <a:spcPts val="375"/>
              </a:spcBef>
              <a:spcAft>
                <a:spcPts val="0"/>
              </a:spcAft>
              <a:buSzPts val="1320"/>
              <a:buChar char="•"/>
              <a:defRPr sz="12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4" name="Google Shape;94;p24"/>
          <p:cNvSpPr txBox="1">
            <a:spLocks noGrp="1"/>
          </p:cNvSpPr>
          <p:nvPr>
            <p:ph type="title"/>
          </p:nvPr>
        </p:nvSpPr>
        <p:spPr>
          <a:xfrm>
            <a:off x="401447" y="525111"/>
            <a:ext cx="11262732" cy="1165587"/>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5" name="Google Shape;95;p24"/>
          <p:cNvSpPr txBox="1">
            <a:spLocks noGrp="1"/>
          </p:cNvSpPr>
          <p:nvPr>
            <p:ph type="body" idx="2"/>
          </p:nvPr>
        </p:nvSpPr>
        <p:spPr>
          <a:xfrm>
            <a:off x="646771" y="1833118"/>
            <a:ext cx="5181600" cy="4054727"/>
          </a:xfrm>
          <a:prstGeom prst="rect">
            <a:avLst/>
          </a:prstGeom>
          <a:noFill/>
          <a:ln w="9525" cap="flat" cmpd="sng">
            <a:solidFill>
              <a:srgbClr val="005F7B"/>
            </a:solidFill>
            <a:prstDash val="solid"/>
            <a:round/>
            <a:headEnd type="none" w="sm" len="sm"/>
            <a:tailEnd type="none" w="sm" len="sm"/>
          </a:ln>
        </p:spPr>
        <p:txBody>
          <a:bodyPr spcFirstLastPara="1" wrap="square" lIns="228600" tIns="457200" rIns="228600" bIns="45700" anchor="t" anchorCtr="0">
            <a:normAutofit/>
          </a:bodyPr>
          <a:lstStyle>
            <a:lvl1pPr marL="457200" lvl="0" indent="-364807" algn="l">
              <a:lnSpc>
                <a:spcPct val="90000"/>
              </a:lnSpc>
              <a:spcBef>
                <a:spcPts val="750"/>
              </a:spcBef>
              <a:spcAft>
                <a:spcPts val="0"/>
              </a:spcAft>
              <a:buSzPts val="2145"/>
              <a:buChar char="•"/>
              <a:defRPr sz="1950"/>
            </a:lvl1pPr>
            <a:lvl2pPr marL="914400" lvl="1" indent="-354330" algn="l">
              <a:lnSpc>
                <a:spcPct val="90000"/>
              </a:lnSpc>
              <a:spcBef>
                <a:spcPts val="375"/>
              </a:spcBef>
              <a:spcAft>
                <a:spcPts val="0"/>
              </a:spcAft>
              <a:buSzPts val="1980"/>
              <a:buChar char="•"/>
              <a:defRPr sz="1800"/>
            </a:lvl2pPr>
            <a:lvl3pPr marL="1371600" lvl="2" indent="-333375" algn="l">
              <a:lnSpc>
                <a:spcPct val="90000"/>
              </a:lnSpc>
              <a:spcBef>
                <a:spcPts val="375"/>
              </a:spcBef>
              <a:spcAft>
                <a:spcPts val="0"/>
              </a:spcAft>
              <a:buSzPts val="1650"/>
              <a:buChar char="•"/>
              <a:defRPr sz="1500"/>
            </a:lvl3pPr>
            <a:lvl4pPr marL="1828800" lvl="3" indent="-322897" algn="l">
              <a:lnSpc>
                <a:spcPct val="90000"/>
              </a:lnSpc>
              <a:spcBef>
                <a:spcPts val="375"/>
              </a:spcBef>
              <a:spcAft>
                <a:spcPts val="0"/>
              </a:spcAft>
              <a:buSzPts val="1485"/>
              <a:buChar char="•"/>
              <a:defRPr sz="1350"/>
            </a:lvl4pPr>
            <a:lvl5pPr marL="2286000" lvl="4" indent="-312420" algn="l">
              <a:lnSpc>
                <a:spcPct val="90000"/>
              </a:lnSpc>
              <a:spcBef>
                <a:spcPts val="375"/>
              </a:spcBef>
              <a:spcAft>
                <a:spcPts val="0"/>
              </a:spcAft>
              <a:buSzPts val="1320"/>
              <a:buChar char="•"/>
              <a:defRPr sz="12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6" name="Google Shape;96;p24"/>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97" name="Google Shape;97;p24"/>
          <p:cNvSpPr/>
          <p:nvPr/>
        </p:nvSpPr>
        <p:spPr>
          <a:xfrm>
            <a:off x="646771" y="1833117"/>
            <a:ext cx="5181600" cy="21504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98" name="Google Shape;98;p24"/>
          <p:cNvSpPr/>
          <p:nvPr/>
        </p:nvSpPr>
        <p:spPr>
          <a:xfrm>
            <a:off x="6255839" y="1833117"/>
            <a:ext cx="5185319" cy="215048"/>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99" name="Google Shape;99;p24"/>
          <p:cNvSpPr/>
          <p:nvPr/>
        </p:nvSpPr>
        <p:spPr>
          <a:xfrm>
            <a:off x="646771" y="1833117"/>
            <a:ext cx="5181600" cy="215048"/>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00" name="Google Shape;100;p24"/>
          <p:cNvSpPr/>
          <p:nvPr/>
        </p:nvSpPr>
        <p:spPr>
          <a:xfrm>
            <a:off x="6255839" y="1833117"/>
            <a:ext cx="5185319" cy="21504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Content 3rd color combo">
  <p:cSld name="Two Content 3rd color combo">
    <p:spTree>
      <p:nvGrpSpPr>
        <p:cNvPr id="1" name="Shape 101"/>
        <p:cNvGrpSpPr/>
        <p:nvPr/>
      </p:nvGrpSpPr>
      <p:grpSpPr>
        <a:xfrm>
          <a:off x="0" y="0"/>
          <a:ext cx="0" cy="0"/>
          <a:chOff x="0" y="0"/>
          <a:chExt cx="0" cy="0"/>
        </a:xfrm>
      </p:grpSpPr>
      <p:sp>
        <p:nvSpPr>
          <p:cNvPr id="102" name="Google Shape;102;p25"/>
          <p:cNvSpPr txBox="1">
            <a:spLocks noGrp="1"/>
          </p:cNvSpPr>
          <p:nvPr>
            <p:ph type="body" idx="1"/>
          </p:nvPr>
        </p:nvSpPr>
        <p:spPr>
          <a:xfrm>
            <a:off x="6255833" y="1833118"/>
            <a:ext cx="5181600" cy="4054727"/>
          </a:xfrm>
          <a:prstGeom prst="rect">
            <a:avLst/>
          </a:prstGeom>
          <a:noFill/>
          <a:ln w="9525" cap="flat" cmpd="sng">
            <a:solidFill>
              <a:srgbClr val="005F7B"/>
            </a:solidFill>
            <a:prstDash val="solid"/>
            <a:round/>
            <a:headEnd type="none" w="sm" len="sm"/>
            <a:tailEnd type="none" w="sm" len="sm"/>
          </a:ln>
        </p:spPr>
        <p:txBody>
          <a:bodyPr spcFirstLastPara="1" wrap="square" lIns="91425" tIns="457200" rIns="91425" bIns="45700" anchor="t" anchorCtr="0">
            <a:normAutofit/>
          </a:bodyPr>
          <a:lstStyle>
            <a:lvl1pPr marL="457200" lvl="0" indent="-364807" algn="l">
              <a:lnSpc>
                <a:spcPct val="90000"/>
              </a:lnSpc>
              <a:spcBef>
                <a:spcPts val="750"/>
              </a:spcBef>
              <a:spcAft>
                <a:spcPts val="0"/>
              </a:spcAft>
              <a:buSzPts val="2145"/>
              <a:buChar char="•"/>
              <a:defRPr sz="1950"/>
            </a:lvl1pPr>
            <a:lvl2pPr marL="914400" lvl="1" indent="-354330" algn="l">
              <a:lnSpc>
                <a:spcPct val="90000"/>
              </a:lnSpc>
              <a:spcBef>
                <a:spcPts val="375"/>
              </a:spcBef>
              <a:spcAft>
                <a:spcPts val="0"/>
              </a:spcAft>
              <a:buSzPts val="1980"/>
              <a:buChar char="•"/>
              <a:defRPr sz="1800"/>
            </a:lvl2pPr>
            <a:lvl3pPr marL="1371600" lvl="2" indent="-333375" algn="l">
              <a:lnSpc>
                <a:spcPct val="90000"/>
              </a:lnSpc>
              <a:spcBef>
                <a:spcPts val="375"/>
              </a:spcBef>
              <a:spcAft>
                <a:spcPts val="0"/>
              </a:spcAft>
              <a:buSzPts val="1650"/>
              <a:buChar char="•"/>
              <a:defRPr sz="1500"/>
            </a:lvl3pPr>
            <a:lvl4pPr marL="1828800" lvl="3" indent="-322897" algn="l">
              <a:lnSpc>
                <a:spcPct val="90000"/>
              </a:lnSpc>
              <a:spcBef>
                <a:spcPts val="375"/>
              </a:spcBef>
              <a:spcAft>
                <a:spcPts val="0"/>
              </a:spcAft>
              <a:buSzPts val="1485"/>
              <a:buChar char="•"/>
              <a:defRPr sz="1350"/>
            </a:lvl4pPr>
            <a:lvl5pPr marL="2286000" lvl="4" indent="-312420" algn="l">
              <a:lnSpc>
                <a:spcPct val="90000"/>
              </a:lnSpc>
              <a:spcBef>
                <a:spcPts val="375"/>
              </a:spcBef>
              <a:spcAft>
                <a:spcPts val="0"/>
              </a:spcAft>
              <a:buSzPts val="1320"/>
              <a:buChar char="•"/>
              <a:defRPr sz="12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3" name="Google Shape;103;p25"/>
          <p:cNvSpPr txBox="1">
            <a:spLocks noGrp="1"/>
          </p:cNvSpPr>
          <p:nvPr>
            <p:ph type="title"/>
          </p:nvPr>
        </p:nvSpPr>
        <p:spPr>
          <a:xfrm>
            <a:off x="401447" y="525111"/>
            <a:ext cx="11262732" cy="1165587"/>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25"/>
          <p:cNvSpPr txBox="1">
            <a:spLocks noGrp="1"/>
          </p:cNvSpPr>
          <p:nvPr>
            <p:ph type="body" idx="2"/>
          </p:nvPr>
        </p:nvSpPr>
        <p:spPr>
          <a:xfrm>
            <a:off x="646771" y="1833118"/>
            <a:ext cx="5181600" cy="4054727"/>
          </a:xfrm>
          <a:prstGeom prst="rect">
            <a:avLst/>
          </a:prstGeom>
          <a:noFill/>
          <a:ln w="9525" cap="flat" cmpd="sng">
            <a:solidFill>
              <a:srgbClr val="005F7B"/>
            </a:solidFill>
            <a:prstDash val="solid"/>
            <a:round/>
            <a:headEnd type="none" w="sm" len="sm"/>
            <a:tailEnd type="none" w="sm" len="sm"/>
          </a:ln>
        </p:spPr>
        <p:txBody>
          <a:bodyPr spcFirstLastPara="1" wrap="square" lIns="228600" tIns="457200" rIns="228600" bIns="45700" anchor="t" anchorCtr="0">
            <a:normAutofit/>
          </a:bodyPr>
          <a:lstStyle>
            <a:lvl1pPr marL="457200" lvl="0" indent="-364807" algn="l">
              <a:lnSpc>
                <a:spcPct val="90000"/>
              </a:lnSpc>
              <a:spcBef>
                <a:spcPts val="750"/>
              </a:spcBef>
              <a:spcAft>
                <a:spcPts val="0"/>
              </a:spcAft>
              <a:buSzPts val="2145"/>
              <a:buChar char="•"/>
              <a:defRPr sz="1950"/>
            </a:lvl1pPr>
            <a:lvl2pPr marL="914400" lvl="1" indent="-354330" algn="l">
              <a:lnSpc>
                <a:spcPct val="90000"/>
              </a:lnSpc>
              <a:spcBef>
                <a:spcPts val="375"/>
              </a:spcBef>
              <a:spcAft>
                <a:spcPts val="0"/>
              </a:spcAft>
              <a:buSzPts val="1980"/>
              <a:buChar char="•"/>
              <a:defRPr sz="1800"/>
            </a:lvl2pPr>
            <a:lvl3pPr marL="1371600" lvl="2" indent="-333375" algn="l">
              <a:lnSpc>
                <a:spcPct val="90000"/>
              </a:lnSpc>
              <a:spcBef>
                <a:spcPts val="375"/>
              </a:spcBef>
              <a:spcAft>
                <a:spcPts val="0"/>
              </a:spcAft>
              <a:buSzPts val="1650"/>
              <a:buChar char="•"/>
              <a:defRPr sz="1500"/>
            </a:lvl3pPr>
            <a:lvl4pPr marL="1828800" lvl="3" indent="-322897" algn="l">
              <a:lnSpc>
                <a:spcPct val="90000"/>
              </a:lnSpc>
              <a:spcBef>
                <a:spcPts val="375"/>
              </a:spcBef>
              <a:spcAft>
                <a:spcPts val="0"/>
              </a:spcAft>
              <a:buSzPts val="1485"/>
              <a:buChar char="•"/>
              <a:defRPr sz="1350"/>
            </a:lvl4pPr>
            <a:lvl5pPr marL="2286000" lvl="4" indent="-312420" algn="l">
              <a:lnSpc>
                <a:spcPct val="90000"/>
              </a:lnSpc>
              <a:spcBef>
                <a:spcPts val="375"/>
              </a:spcBef>
              <a:spcAft>
                <a:spcPts val="0"/>
              </a:spcAft>
              <a:buSzPts val="1320"/>
              <a:buChar char="•"/>
              <a:defRPr sz="12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5" name="Google Shape;105;p25"/>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106" name="Google Shape;106;p25"/>
          <p:cNvSpPr/>
          <p:nvPr/>
        </p:nvSpPr>
        <p:spPr>
          <a:xfrm>
            <a:off x="646771" y="1833117"/>
            <a:ext cx="5181600" cy="21504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07" name="Google Shape;107;p25"/>
          <p:cNvSpPr/>
          <p:nvPr/>
        </p:nvSpPr>
        <p:spPr>
          <a:xfrm>
            <a:off x="6255839" y="1833117"/>
            <a:ext cx="5185319" cy="215048"/>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08" name="Google Shape;108;p25"/>
          <p:cNvSpPr/>
          <p:nvPr/>
        </p:nvSpPr>
        <p:spPr>
          <a:xfrm>
            <a:off x="646771" y="1833117"/>
            <a:ext cx="5181600" cy="215048"/>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09" name="Google Shape;109;p25"/>
          <p:cNvSpPr/>
          <p:nvPr/>
        </p:nvSpPr>
        <p:spPr>
          <a:xfrm>
            <a:off x="6255839" y="1833117"/>
            <a:ext cx="5185319" cy="215048"/>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10"/>
        <p:cNvGrpSpPr/>
        <p:nvPr/>
      </p:nvGrpSpPr>
      <p:grpSpPr>
        <a:xfrm>
          <a:off x="0" y="0"/>
          <a:ext cx="0" cy="0"/>
          <a:chOff x="0" y="0"/>
          <a:chExt cx="0" cy="0"/>
        </a:xfrm>
      </p:grpSpPr>
      <p:sp>
        <p:nvSpPr>
          <p:cNvPr id="111" name="Google Shape;111;p26"/>
          <p:cNvSpPr txBox="1">
            <a:spLocks noGrp="1"/>
          </p:cNvSpPr>
          <p:nvPr>
            <p:ph type="body" idx="1"/>
          </p:nvPr>
        </p:nvSpPr>
        <p:spPr>
          <a:xfrm>
            <a:off x="401443"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SzPts val="1980"/>
              <a:buNone/>
              <a:defRPr sz="1800" b="1"/>
            </a:lvl1pPr>
            <a:lvl2pPr marL="914400" lvl="1" indent="-228600" algn="l">
              <a:lnSpc>
                <a:spcPct val="90000"/>
              </a:lnSpc>
              <a:spcBef>
                <a:spcPts val="375"/>
              </a:spcBef>
              <a:spcAft>
                <a:spcPts val="0"/>
              </a:spcAft>
              <a:buSzPts val="1650"/>
              <a:buNone/>
              <a:defRPr sz="1500" b="1"/>
            </a:lvl2pPr>
            <a:lvl3pPr marL="1371600" lvl="2" indent="-228600" algn="l">
              <a:lnSpc>
                <a:spcPct val="90000"/>
              </a:lnSpc>
              <a:spcBef>
                <a:spcPts val="375"/>
              </a:spcBef>
              <a:spcAft>
                <a:spcPts val="0"/>
              </a:spcAft>
              <a:buSzPts val="1485"/>
              <a:buNone/>
              <a:defRPr sz="1350" b="1"/>
            </a:lvl3pPr>
            <a:lvl4pPr marL="1828800" lvl="3" indent="-228600" algn="l">
              <a:lnSpc>
                <a:spcPct val="90000"/>
              </a:lnSpc>
              <a:spcBef>
                <a:spcPts val="375"/>
              </a:spcBef>
              <a:spcAft>
                <a:spcPts val="0"/>
              </a:spcAft>
              <a:buSzPts val="1320"/>
              <a:buNone/>
              <a:defRPr sz="1200" b="1"/>
            </a:lvl4pPr>
            <a:lvl5pPr marL="2286000" lvl="4" indent="-228600" algn="l">
              <a:lnSpc>
                <a:spcPct val="90000"/>
              </a:lnSpc>
              <a:spcBef>
                <a:spcPts val="375"/>
              </a:spcBef>
              <a:spcAft>
                <a:spcPts val="0"/>
              </a:spcAft>
              <a:buSzPts val="132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112" name="Google Shape;112;p26"/>
          <p:cNvSpPr txBox="1">
            <a:spLocks noGrp="1"/>
          </p:cNvSpPr>
          <p:nvPr>
            <p:ph type="body" idx="2"/>
          </p:nvPr>
        </p:nvSpPr>
        <p:spPr>
          <a:xfrm>
            <a:off x="401443" y="2505075"/>
            <a:ext cx="5157787" cy="3585174"/>
          </a:xfrm>
          <a:prstGeom prst="rect">
            <a:avLst/>
          </a:prstGeom>
          <a:noFill/>
          <a:ln>
            <a:noFill/>
          </a:ln>
        </p:spPr>
        <p:txBody>
          <a:bodyPr spcFirstLastPara="1" wrap="square" lIns="91425" tIns="45700" rIns="91425" bIns="45700" anchor="t" anchorCtr="0">
            <a:normAutofit/>
          </a:bodyPr>
          <a:lstStyle>
            <a:lvl1pPr marL="457200" lvl="0" indent="-354330" algn="l">
              <a:lnSpc>
                <a:spcPct val="90000"/>
              </a:lnSpc>
              <a:spcBef>
                <a:spcPts val="750"/>
              </a:spcBef>
              <a:spcAft>
                <a:spcPts val="0"/>
              </a:spcAft>
              <a:buSzPts val="1980"/>
              <a:buChar char="•"/>
              <a:defRPr/>
            </a:lvl1pPr>
            <a:lvl2pPr marL="914400" lvl="1" indent="-354330" algn="l">
              <a:lnSpc>
                <a:spcPct val="90000"/>
              </a:lnSpc>
              <a:spcBef>
                <a:spcPts val="375"/>
              </a:spcBef>
              <a:spcAft>
                <a:spcPts val="0"/>
              </a:spcAft>
              <a:buSzPts val="1980"/>
              <a:buChar char="•"/>
              <a:defRPr/>
            </a:lvl2pPr>
            <a:lvl3pPr marL="1371600" lvl="2" indent="-354330" algn="l">
              <a:lnSpc>
                <a:spcPct val="90000"/>
              </a:lnSpc>
              <a:spcBef>
                <a:spcPts val="375"/>
              </a:spcBef>
              <a:spcAft>
                <a:spcPts val="0"/>
              </a:spcAft>
              <a:buSzPts val="1980"/>
              <a:buChar char="•"/>
              <a:defRPr/>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3" name="Google Shape;113;p26"/>
          <p:cNvSpPr txBox="1">
            <a:spLocks noGrp="1"/>
          </p:cNvSpPr>
          <p:nvPr>
            <p:ph type="body" idx="3"/>
          </p:nvPr>
        </p:nvSpPr>
        <p:spPr>
          <a:xfrm>
            <a:off x="6557363"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SzPts val="1980"/>
              <a:buNone/>
              <a:defRPr sz="1800" b="1"/>
            </a:lvl1pPr>
            <a:lvl2pPr marL="914400" lvl="1" indent="-228600" algn="l">
              <a:lnSpc>
                <a:spcPct val="90000"/>
              </a:lnSpc>
              <a:spcBef>
                <a:spcPts val="375"/>
              </a:spcBef>
              <a:spcAft>
                <a:spcPts val="0"/>
              </a:spcAft>
              <a:buSzPts val="1650"/>
              <a:buNone/>
              <a:defRPr sz="1500" b="1"/>
            </a:lvl2pPr>
            <a:lvl3pPr marL="1371600" lvl="2" indent="-228600" algn="l">
              <a:lnSpc>
                <a:spcPct val="90000"/>
              </a:lnSpc>
              <a:spcBef>
                <a:spcPts val="375"/>
              </a:spcBef>
              <a:spcAft>
                <a:spcPts val="0"/>
              </a:spcAft>
              <a:buSzPts val="1485"/>
              <a:buNone/>
              <a:defRPr sz="1350" b="1"/>
            </a:lvl3pPr>
            <a:lvl4pPr marL="1828800" lvl="3" indent="-228600" algn="l">
              <a:lnSpc>
                <a:spcPct val="90000"/>
              </a:lnSpc>
              <a:spcBef>
                <a:spcPts val="375"/>
              </a:spcBef>
              <a:spcAft>
                <a:spcPts val="0"/>
              </a:spcAft>
              <a:buSzPts val="1320"/>
              <a:buNone/>
              <a:defRPr sz="1200" b="1"/>
            </a:lvl4pPr>
            <a:lvl5pPr marL="2286000" lvl="4" indent="-228600" algn="l">
              <a:lnSpc>
                <a:spcPct val="90000"/>
              </a:lnSpc>
              <a:spcBef>
                <a:spcPts val="375"/>
              </a:spcBef>
              <a:spcAft>
                <a:spcPts val="0"/>
              </a:spcAft>
              <a:buSzPts val="132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114" name="Google Shape;114;p26"/>
          <p:cNvSpPr txBox="1">
            <a:spLocks noGrp="1"/>
          </p:cNvSpPr>
          <p:nvPr>
            <p:ph type="body" idx="4"/>
          </p:nvPr>
        </p:nvSpPr>
        <p:spPr>
          <a:xfrm>
            <a:off x="6557363" y="2505075"/>
            <a:ext cx="5183188" cy="3585174"/>
          </a:xfrm>
          <a:prstGeom prst="rect">
            <a:avLst/>
          </a:prstGeom>
          <a:noFill/>
          <a:ln>
            <a:noFill/>
          </a:ln>
        </p:spPr>
        <p:txBody>
          <a:bodyPr spcFirstLastPara="1" wrap="square" lIns="91425" tIns="45700" rIns="91425" bIns="45700" anchor="t" anchorCtr="0">
            <a:normAutofit/>
          </a:bodyPr>
          <a:lstStyle>
            <a:lvl1pPr marL="457200" lvl="0" indent="-354330" algn="l">
              <a:lnSpc>
                <a:spcPct val="90000"/>
              </a:lnSpc>
              <a:spcBef>
                <a:spcPts val="750"/>
              </a:spcBef>
              <a:spcAft>
                <a:spcPts val="0"/>
              </a:spcAft>
              <a:buSzPts val="1980"/>
              <a:buChar char="•"/>
              <a:defRPr/>
            </a:lvl1pPr>
            <a:lvl2pPr marL="914400" lvl="1" indent="-354330" algn="l">
              <a:lnSpc>
                <a:spcPct val="90000"/>
              </a:lnSpc>
              <a:spcBef>
                <a:spcPts val="375"/>
              </a:spcBef>
              <a:spcAft>
                <a:spcPts val="0"/>
              </a:spcAft>
              <a:buSzPts val="1980"/>
              <a:buChar char="•"/>
              <a:defRPr/>
            </a:lvl2pPr>
            <a:lvl3pPr marL="1371600" lvl="2" indent="-354330" algn="l">
              <a:lnSpc>
                <a:spcPct val="90000"/>
              </a:lnSpc>
              <a:spcBef>
                <a:spcPts val="375"/>
              </a:spcBef>
              <a:spcAft>
                <a:spcPts val="0"/>
              </a:spcAft>
              <a:buSzPts val="1980"/>
              <a:buChar char="•"/>
              <a:defRPr/>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5" name="Google Shape;115;p26"/>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116" name="Google Shape;116;p26"/>
          <p:cNvSpPr txBox="1">
            <a:spLocks noGrp="1"/>
          </p:cNvSpPr>
          <p:nvPr>
            <p:ph type="title"/>
          </p:nvPr>
        </p:nvSpPr>
        <p:spPr>
          <a:xfrm>
            <a:off x="401447" y="525111"/>
            <a:ext cx="11262732" cy="1165587"/>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7"/>
        <p:cNvGrpSpPr/>
        <p:nvPr/>
      </p:nvGrpSpPr>
      <p:grpSpPr>
        <a:xfrm>
          <a:off x="0" y="0"/>
          <a:ext cx="0" cy="0"/>
          <a:chOff x="0" y="0"/>
          <a:chExt cx="0" cy="0"/>
        </a:xfrm>
      </p:grpSpPr>
      <p:sp>
        <p:nvSpPr>
          <p:cNvPr id="118" name="Google Shape;118;p27"/>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bg>
      <p:bgPr>
        <a:solidFill>
          <a:schemeClr val="lt1"/>
        </a:solidFill>
        <a:effectLst/>
      </p:bgPr>
    </p:bg>
    <p:spTree>
      <p:nvGrpSpPr>
        <p:cNvPr id="1" name="Shape 119"/>
        <p:cNvGrpSpPr/>
        <p:nvPr/>
      </p:nvGrpSpPr>
      <p:grpSpPr>
        <a:xfrm>
          <a:off x="0" y="0"/>
          <a:ext cx="0" cy="0"/>
          <a:chOff x="0" y="0"/>
          <a:chExt cx="0" cy="0"/>
        </a:xfrm>
      </p:grpSpPr>
      <p:sp>
        <p:nvSpPr>
          <p:cNvPr id="120" name="Google Shape;120;p28"/>
          <p:cNvSpPr txBox="1">
            <a:spLocks noGrp="1"/>
          </p:cNvSpPr>
          <p:nvPr>
            <p:ph type="body" idx="1"/>
          </p:nvPr>
        </p:nvSpPr>
        <p:spPr>
          <a:xfrm>
            <a:off x="5183194" y="457201"/>
            <a:ext cx="6559047" cy="5403860"/>
          </a:xfrm>
          <a:prstGeom prst="rect">
            <a:avLst/>
          </a:prstGeom>
          <a:noFill/>
          <a:ln>
            <a:noFill/>
          </a:ln>
        </p:spPr>
        <p:txBody>
          <a:bodyPr spcFirstLastPara="1" wrap="square" lIns="91425" tIns="45700" rIns="91425" bIns="45700" anchor="t" anchorCtr="0">
            <a:normAutofit/>
          </a:bodyPr>
          <a:lstStyle>
            <a:lvl1pPr marL="457200" lvl="0" indent="-396240" algn="l">
              <a:lnSpc>
                <a:spcPct val="90000"/>
              </a:lnSpc>
              <a:spcBef>
                <a:spcPts val="750"/>
              </a:spcBef>
              <a:spcAft>
                <a:spcPts val="0"/>
              </a:spcAft>
              <a:buSzPts val="2640"/>
              <a:buChar char="•"/>
              <a:defRPr sz="2400"/>
            </a:lvl1pPr>
            <a:lvl2pPr marL="914400" lvl="1" indent="-375285" algn="l">
              <a:lnSpc>
                <a:spcPct val="90000"/>
              </a:lnSpc>
              <a:spcBef>
                <a:spcPts val="375"/>
              </a:spcBef>
              <a:spcAft>
                <a:spcPts val="0"/>
              </a:spcAft>
              <a:buSzPts val="2310"/>
              <a:buChar char="•"/>
              <a:defRPr sz="2100"/>
            </a:lvl2pPr>
            <a:lvl3pPr marL="1371600" lvl="2" indent="-354330" algn="l">
              <a:lnSpc>
                <a:spcPct val="90000"/>
              </a:lnSpc>
              <a:spcBef>
                <a:spcPts val="375"/>
              </a:spcBef>
              <a:spcAft>
                <a:spcPts val="0"/>
              </a:spcAft>
              <a:buSzPts val="1980"/>
              <a:buChar char="•"/>
              <a:defRPr sz="1800"/>
            </a:lvl3pPr>
            <a:lvl4pPr marL="1828800" lvl="3" indent="-333375" algn="l">
              <a:lnSpc>
                <a:spcPct val="90000"/>
              </a:lnSpc>
              <a:spcBef>
                <a:spcPts val="375"/>
              </a:spcBef>
              <a:spcAft>
                <a:spcPts val="0"/>
              </a:spcAft>
              <a:buSzPts val="1650"/>
              <a:buChar char="•"/>
              <a:defRPr sz="1500"/>
            </a:lvl4pPr>
            <a:lvl5pPr marL="2286000" lvl="4" indent="-333375" algn="l">
              <a:lnSpc>
                <a:spcPct val="90000"/>
              </a:lnSpc>
              <a:spcBef>
                <a:spcPts val="375"/>
              </a:spcBef>
              <a:spcAft>
                <a:spcPts val="0"/>
              </a:spcAft>
              <a:buSzPts val="165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121" name="Google Shape;121;p28"/>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122" name="Google Shape;122;p28"/>
          <p:cNvSpPr txBox="1">
            <a:spLocks noGrp="1"/>
          </p:cNvSpPr>
          <p:nvPr>
            <p:ph type="title"/>
          </p:nvPr>
        </p:nvSpPr>
        <p:spPr>
          <a:xfrm>
            <a:off x="401450" y="457200"/>
            <a:ext cx="4370583" cy="1600200"/>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dk1"/>
              </a:buClr>
              <a:buSzPts val="3600"/>
              <a:buFont typeface="Arial"/>
              <a:buNone/>
              <a:defRPr sz="36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3" name="Google Shape;123;p28"/>
          <p:cNvSpPr txBox="1">
            <a:spLocks noGrp="1"/>
          </p:cNvSpPr>
          <p:nvPr>
            <p:ph type="body" idx="2"/>
          </p:nvPr>
        </p:nvSpPr>
        <p:spPr>
          <a:xfrm>
            <a:off x="401450" y="2196790"/>
            <a:ext cx="4370583" cy="3672197"/>
          </a:xfrm>
          <a:prstGeom prst="rect">
            <a:avLst/>
          </a:prstGeom>
          <a:noFill/>
          <a:ln>
            <a:noFill/>
          </a:ln>
        </p:spPr>
        <p:txBody>
          <a:bodyPr spcFirstLastPara="1" wrap="square" lIns="0" tIns="91425" rIns="0" bIns="0" anchor="t" anchorCtr="0">
            <a:normAutofit/>
          </a:bodyPr>
          <a:lstStyle>
            <a:lvl1pPr marL="457200" lvl="0" indent="-228600" algn="l">
              <a:lnSpc>
                <a:spcPct val="90000"/>
              </a:lnSpc>
              <a:spcBef>
                <a:spcPts val="750"/>
              </a:spcBef>
              <a:spcAft>
                <a:spcPts val="0"/>
              </a:spcAft>
              <a:buSzPts val="2200"/>
              <a:buNone/>
              <a:defRPr sz="2000"/>
            </a:lvl1pPr>
            <a:lvl2pPr marL="914400" lvl="1" indent="-228600" algn="l">
              <a:lnSpc>
                <a:spcPct val="90000"/>
              </a:lnSpc>
              <a:spcBef>
                <a:spcPts val="375"/>
              </a:spcBef>
              <a:spcAft>
                <a:spcPts val="0"/>
              </a:spcAft>
              <a:buSzPts val="1155"/>
              <a:buNone/>
              <a:defRPr sz="1050"/>
            </a:lvl2pPr>
            <a:lvl3pPr marL="1371600" lvl="2" indent="-228600" algn="l">
              <a:lnSpc>
                <a:spcPct val="90000"/>
              </a:lnSpc>
              <a:spcBef>
                <a:spcPts val="375"/>
              </a:spcBef>
              <a:spcAft>
                <a:spcPts val="0"/>
              </a:spcAft>
              <a:buSzPts val="990"/>
              <a:buNone/>
              <a:defRPr sz="900"/>
            </a:lvl3pPr>
            <a:lvl4pPr marL="1828800" lvl="3" indent="-228600" algn="l">
              <a:lnSpc>
                <a:spcPct val="90000"/>
              </a:lnSpc>
              <a:spcBef>
                <a:spcPts val="375"/>
              </a:spcBef>
              <a:spcAft>
                <a:spcPts val="0"/>
              </a:spcAft>
              <a:buSzPts val="825"/>
              <a:buNone/>
              <a:defRPr sz="750"/>
            </a:lvl4pPr>
            <a:lvl5pPr marL="2286000" lvl="4" indent="-228600" algn="l">
              <a:lnSpc>
                <a:spcPct val="90000"/>
              </a:lnSpc>
              <a:spcBef>
                <a:spcPts val="375"/>
              </a:spcBef>
              <a:spcAft>
                <a:spcPts val="0"/>
              </a:spcAft>
              <a:buSzPts val="825"/>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0"/>
        <p:cNvGrpSpPr/>
        <p:nvPr/>
      </p:nvGrpSpPr>
      <p:grpSpPr>
        <a:xfrm>
          <a:off x="0" y="0"/>
          <a:ext cx="0" cy="0"/>
          <a:chOff x="0" y="0"/>
          <a:chExt cx="0" cy="0"/>
        </a:xfrm>
      </p:grpSpPr>
      <p:sp>
        <p:nvSpPr>
          <p:cNvPr id="131" name="Google Shape;131;g3721bf173e3_0_264"/>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132" name="Google Shape;132;g3721bf173e3_0_264"/>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133" name="Google Shape;133;g3721bf173e3_0_264"/>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4"/>
        <p:cNvGrpSpPr/>
        <p:nvPr/>
      </p:nvGrpSpPr>
      <p:grpSpPr>
        <a:xfrm>
          <a:off x="0" y="0"/>
          <a:ext cx="0" cy="0"/>
          <a:chOff x="0" y="0"/>
          <a:chExt cx="0" cy="0"/>
        </a:xfrm>
      </p:grpSpPr>
      <p:sp>
        <p:nvSpPr>
          <p:cNvPr id="135" name="Google Shape;135;g3721bf173e3_0_268"/>
          <p:cNvSpPr txBox="1">
            <a:spLocks noGrp="1"/>
          </p:cNvSpPr>
          <p:nvPr>
            <p:ph type="ctrTitle"/>
          </p:nvPr>
        </p:nvSpPr>
        <p:spPr>
          <a:xfrm>
            <a:off x="457200" y="1420283"/>
            <a:ext cx="5181600" cy="980100"/>
          </a:xfrm>
          <a:prstGeom prst="rect">
            <a:avLst/>
          </a:prstGeom>
          <a:noFill/>
          <a:ln>
            <a:noFill/>
          </a:ln>
        </p:spPr>
        <p:txBody>
          <a:bodyPr spcFirstLastPara="1" wrap="square" lIns="60950" tIns="30475" rIns="60950" bIns="30475" anchor="ctr" anchorCtr="0">
            <a:normAutofit/>
          </a:bodyPr>
          <a:lstStyle>
            <a:lvl1pPr lvl="0" algn="ctr">
              <a:spcBef>
                <a:spcPts val="0"/>
              </a:spcBef>
              <a:spcAft>
                <a:spcPts val="0"/>
              </a:spcAft>
              <a:buClr>
                <a:schemeClr val="dk1"/>
              </a:buClr>
              <a:buSzPts val="1200"/>
              <a:buNone/>
              <a:defRPr/>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a:endParaRPr/>
          </a:p>
        </p:txBody>
      </p:sp>
      <p:sp>
        <p:nvSpPr>
          <p:cNvPr id="136" name="Google Shape;136;g3721bf173e3_0_268"/>
          <p:cNvSpPr txBox="1">
            <a:spLocks noGrp="1"/>
          </p:cNvSpPr>
          <p:nvPr>
            <p:ph type="subTitle" idx="1"/>
          </p:nvPr>
        </p:nvSpPr>
        <p:spPr>
          <a:xfrm>
            <a:off x="914400" y="2590800"/>
            <a:ext cx="4267200" cy="1168500"/>
          </a:xfrm>
          <a:prstGeom prst="rect">
            <a:avLst/>
          </a:prstGeom>
          <a:noFill/>
          <a:ln>
            <a:noFill/>
          </a:ln>
        </p:spPr>
        <p:txBody>
          <a:bodyPr spcFirstLastPara="1" wrap="square" lIns="60950" tIns="30475" rIns="60950" bIns="30475" anchor="t" anchorCtr="0">
            <a:normAutofit/>
          </a:bodyPr>
          <a:lstStyle>
            <a:lvl1pPr lvl="0" algn="ctr">
              <a:spcBef>
                <a:spcPts val="400"/>
              </a:spcBef>
              <a:spcAft>
                <a:spcPts val="0"/>
              </a:spcAft>
              <a:buClr>
                <a:srgbClr val="888888"/>
              </a:buClr>
              <a:buSzPts val="2100"/>
              <a:buNone/>
              <a:defRPr>
                <a:solidFill>
                  <a:srgbClr val="888888"/>
                </a:solidFill>
              </a:defRPr>
            </a:lvl1pPr>
            <a:lvl2pPr lvl="1" algn="ctr">
              <a:spcBef>
                <a:spcPts val="400"/>
              </a:spcBef>
              <a:spcAft>
                <a:spcPts val="0"/>
              </a:spcAft>
              <a:buClr>
                <a:srgbClr val="888888"/>
              </a:buClr>
              <a:buSzPts val="1900"/>
              <a:buNone/>
              <a:defRPr>
                <a:solidFill>
                  <a:srgbClr val="888888"/>
                </a:solidFill>
              </a:defRPr>
            </a:lvl2pPr>
            <a:lvl3pPr lvl="2" algn="ctr">
              <a:spcBef>
                <a:spcPts val="300"/>
              </a:spcBef>
              <a:spcAft>
                <a:spcPts val="0"/>
              </a:spcAft>
              <a:buClr>
                <a:srgbClr val="888888"/>
              </a:buClr>
              <a:buSzPts val="1600"/>
              <a:buNone/>
              <a:defRPr>
                <a:solidFill>
                  <a:srgbClr val="888888"/>
                </a:solidFill>
              </a:defRPr>
            </a:lvl3pPr>
            <a:lvl4pPr lvl="3" algn="ctr">
              <a:spcBef>
                <a:spcPts val="300"/>
              </a:spcBef>
              <a:spcAft>
                <a:spcPts val="0"/>
              </a:spcAft>
              <a:buClr>
                <a:srgbClr val="888888"/>
              </a:buClr>
              <a:buSzPts val="1300"/>
              <a:buNone/>
              <a:defRPr>
                <a:solidFill>
                  <a:srgbClr val="888888"/>
                </a:solidFill>
              </a:defRPr>
            </a:lvl4pPr>
            <a:lvl5pPr lvl="4" algn="ctr">
              <a:spcBef>
                <a:spcPts val="300"/>
              </a:spcBef>
              <a:spcAft>
                <a:spcPts val="0"/>
              </a:spcAft>
              <a:buClr>
                <a:srgbClr val="888888"/>
              </a:buClr>
              <a:buSzPts val="1300"/>
              <a:buNone/>
              <a:defRPr>
                <a:solidFill>
                  <a:srgbClr val="888888"/>
                </a:solidFill>
              </a:defRPr>
            </a:lvl5pPr>
            <a:lvl6pPr lvl="5" algn="ctr">
              <a:spcBef>
                <a:spcPts val="300"/>
              </a:spcBef>
              <a:spcAft>
                <a:spcPts val="0"/>
              </a:spcAft>
              <a:buClr>
                <a:srgbClr val="888888"/>
              </a:buClr>
              <a:buSzPts val="1300"/>
              <a:buNone/>
              <a:defRPr>
                <a:solidFill>
                  <a:srgbClr val="888888"/>
                </a:solidFill>
              </a:defRPr>
            </a:lvl6pPr>
            <a:lvl7pPr lvl="6" algn="ctr">
              <a:spcBef>
                <a:spcPts val="300"/>
              </a:spcBef>
              <a:spcAft>
                <a:spcPts val="0"/>
              </a:spcAft>
              <a:buClr>
                <a:srgbClr val="888888"/>
              </a:buClr>
              <a:buSzPts val="1300"/>
              <a:buNone/>
              <a:defRPr>
                <a:solidFill>
                  <a:srgbClr val="888888"/>
                </a:solidFill>
              </a:defRPr>
            </a:lvl7pPr>
            <a:lvl8pPr lvl="7" algn="ctr">
              <a:spcBef>
                <a:spcPts val="300"/>
              </a:spcBef>
              <a:spcAft>
                <a:spcPts val="0"/>
              </a:spcAft>
              <a:buClr>
                <a:srgbClr val="888888"/>
              </a:buClr>
              <a:buSzPts val="1300"/>
              <a:buNone/>
              <a:defRPr>
                <a:solidFill>
                  <a:srgbClr val="888888"/>
                </a:solidFill>
              </a:defRPr>
            </a:lvl8pPr>
            <a:lvl9pPr lvl="8" algn="ctr">
              <a:spcBef>
                <a:spcPts val="300"/>
              </a:spcBef>
              <a:spcAft>
                <a:spcPts val="0"/>
              </a:spcAft>
              <a:buClr>
                <a:srgbClr val="888888"/>
              </a:buClr>
              <a:buSzPts val="1300"/>
              <a:buNone/>
              <a:defRPr>
                <a:solidFill>
                  <a:srgbClr val="888888"/>
                </a:solidFill>
              </a:defRPr>
            </a:lvl9pPr>
          </a:lstStyle>
          <a:p>
            <a:endParaRPr/>
          </a:p>
        </p:txBody>
      </p:sp>
      <p:sp>
        <p:nvSpPr>
          <p:cNvPr id="137" name="Google Shape;137;g3721bf173e3_0_268"/>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138" name="Google Shape;138;g3721bf173e3_0_268"/>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139" name="Google Shape;139;g3721bf173e3_0_268"/>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40"/>
        <p:cNvGrpSpPr/>
        <p:nvPr/>
      </p:nvGrpSpPr>
      <p:grpSpPr>
        <a:xfrm>
          <a:off x="0" y="0"/>
          <a:ext cx="0" cy="0"/>
          <a:chOff x="0" y="0"/>
          <a:chExt cx="0" cy="0"/>
        </a:xfrm>
      </p:grpSpPr>
      <p:sp>
        <p:nvSpPr>
          <p:cNvPr id="141" name="Google Shape;141;g3721bf173e3_0_274"/>
          <p:cNvSpPr txBox="1">
            <a:spLocks noGrp="1"/>
          </p:cNvSpPr>
          <p:nvPr>
            <p:ph type="title"/>
          </p:nvPr>
        </p:nvSpPr>
        <p:spPr>
          <a:xfrm>
            <a:off x="304800" y="183092"/>
            <a:ext cx="5486400" cy="762000"/>
          </a:xfrm>
          <a:prstGeom prst="rect">
            <a:avLst/>
          </a:prstGeom>
          <a:noFill/>
          <a:ln>
            <a:noFill/>
          </a:ln>
        </p:spPr>
        <p:txBody>
          <a:bodyPr spcFirstLastPara="1" wrap="square" lIns="60950" tIns="30475" rIns="60950" bIns="30475" anchor="ctr" anchorCtr="0">
            <a:normAutofit/>
          </a:bodyPr>
          <a:lstStyle>
            <a:lvl1pPr lvl="0" algn="ctr">
              <a:spcBef>
                <a:spcPts val="0"/>
              </a:spcBef>
              <a:spcAft>
                <a:spcPts val="0"/>
              </a:spcAft>
              <a:buClr>
                <a:schemeClr val="dk1"/>
              </a:buClr>
              <a:buSzPts val="1200"/>
              <a:buNone/>
              <a:defRPr/>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a:endParaRPr/>
          </a:p>
        </p:txBody>
      </p:sp>
      <p:sp>
        <p:nvSpPr>
          <p:cNvPr id="142" name="Google Shape;142;g3721bf173e3_0_274"/>
          <p:cNvSpPr txBox="1">
            <a:spLocks noGrp="1"/>
          </p:cNvSpPr>
          <p:nvPr>
            <p:ph type="body" idx="1"/>
          </p:nvPr>
        </p:nvSpPr>
        <p:spPr>
          <a:xfrm>
            <a:off x="304800" y="1066800"/>
            <a:ext cx="5486400" cy="3017400"/>
          </a:xfrm>
          <a:prstGeom prst="rect">
            <a:avLst/>
          </a:prstGeom>
          <a:noFill/>
          <a:ln>
            <a:noFill/>
          </a:ln>
        </p:spPr>
        <p:txBody>
          <a:bodyPr spcFirstLastPara="1" wrap="square" lIns="60950" tIns="30475" rIns="60950" bIns="30475" anchor="t" anchorCtr="0">
            <a:normAutofit/>
          </a:bodyPr>
          <a:lstStyle>
            <a:lvl1pPr marL="457200" lvl="0" indent="-304800" algn="l">
              <a:spcBef>
                <a:spcPts val="200"/>
              </a:spcBef>
              <a:spcAft>
                <a:spcPts val="0"/>
              </a:spcAft>
              <a:buClr>
                <a:schemeClr val="dk1"/>
              </a:buClr>
              <a:buSzPts val="1200"/>
              <a:buChar char="•"/>
              <a:defRPr/>
            </a:lvl1pPr>
            <a:lvl2pPr marL="914400" lvl="1" indent="-304800" algn="l">
              <a:spcBef>
                <a:spcPts val="200"/>
              </a:spcBef>
              <a:spcAft>
                <a:spcPts val="0"/>
              </a:spcAft>
              <a:buClr>
                <a:schemeClr val="dk1"/>
              </a:buClr>
              <a:buSzPts val="1200"/>
              <a:buChar char="–"/>
              <a:defRPr/>
            </a:lvl2pPr>
            <a:lvl3pPr marL="1371600" lvl="2" indent="-304800" algn="l">
              <a:spcBef>
                <a:spcPts val="200"/>
              </a:spcBef>
              <a:spcAft>
                <a:spcPts val="0"/>
              </a:spcAft>
              <a:buClr>
                <a:schemeClr val="dk1"/>
              </a:buClr>
              <a:buSzPts val="1200"/>
              <a:buChar char="•"/>
              <a:defRPr/>
            </a:lvl3pPr>
            <a:lvl4pPr marL="1828800" lvl="3" indent="-304800" algn="l">
              <a:spcBef>
                <a:spcPts val="200"/>
              </a:spcBef>
              <a:spcAft>
                <a:spcPts val="0"/>
              </a:spcAft>
              <a:buClr>
                <a:schemeClr val="dk1"/>
              </a:buClr>
              <a:buSzPts val="1200"/>
              <a:buChar char="–"/>
              <a:defRPr/>
            </a:lvl4pPr>
            <a:lvl5pPr marL="2286000" lvl="4" indent="-304800" algn="l">
              <a:spcBef>
                <a:spcPts val="200"/>
              </a:spcBef>
              <a:spcAft>
                <a:spcPts val="0"/>
              </a:spcAft>
              <a:buClr>
                <a:schemeClr val="dk1"/>
              </a:buClr>
              <a:buSzPts val="1200"/>
              <a:buChar char="»"/>
              <a:defRPr/>
            </a:lvl5pPr>
            <a:lvl6pPr marL="2743200" lvl="5" indent="-304800" algn="l">
              <a:spcBef>
                <a:spcPts val="200"/>
              </a:spcBef>
              <a:spcAft>
                <a:spcPts val="0"/>
              </a:spcAft>
              <a:buClr>
                <a:schemeClr val="dk1"/>
              </a:buClr>
              <a:buSzPts val="1200"/>
              <a:buChar char="•"/>
              <a:defRPr/>
            </a:lvl6pPr>
            <a:lvl7pPr marL="3200400" lvl="6" indent="-304800" algn="l">
              <a:spcBef>
                <a:spcPts val="200"/>
              </a:spcBef>
              <a:spcAft>
                <a:spcPts val="0"/>
              </a:spcAft>
              <a:buClr>
                <a:schemeClr val="dk1"/>
              </a:buClr>
              <a:buSzPts val="1200"/>
              <a:buChar char="•"/>
              <a:defRPr/>
            </a:lvl7pPr>
            <a:lvl8pPr marL="3657600" lvl="7" indent="-304800" algn="l">
              <a:spcBef>
                <a:spcPts val="200"/>
              </a:spcBef>
              <a:spcAft>
                <a:spcPts val="0"/>
              </a:spcAft>
              <a:buClr>
                <a:schemeClr val="dk1"/>
              </a:buClr>
              <a:buSzPts val="1200"/>
              <a:buChar char="•"/>
              <a:defRPr/>
            </a:lvl8pPr>
            <a:lvl9pPr marL="4114800" lvl="8" indent="-304800" algn="l">
              <a:spcBef>
                <a:spcPts val="200"/>
              </a:spcBef>
              <a:spcAft>
                <a:spcPts val="0"/>
              </a:spcAft>
              <a:buClr>
                <a:schemeClr val="dk1"/>
              </a:buClr>
              <a:buSzPts val="1200"/>
              <a:buChar char="•"/>
              <a:defRPr/>
            </a:lvl9pPr>
          </a:lstStyle>
          <a:p>
            <a:endParaRPr/>
          </a:p>
        </p:txBody>
      </p:sp>
      <p:sp>
        <p:nvSpPr>
          <p:cNvPr id="143" name="Google Shape;143;g3721bf173e3_0_274"/>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144" name="Google Shape;144;g3721bf173e3_0_274"/>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145" name="Google Shape;145;g3721bf173e3_0_274"/>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columns">
  <p:cSld name="Title and Content columns">
    <p:spTree>
      <p:nvGrpSpPr>
        <p:cNvPr id="1" name="Shape 23"/>
        <p:cNvGrpSpPr/>
        <p:nvPr/>
      </p:nvGrpSpPr>
      <p:grpSpPr>
        <a:xfrm>
          <a:off x="0" y="0"/>
          <a:ext cx="0" cy="0"/>
          <a:chOff x="0" y="0"/>
          <a:chExt cx="0" cy="0"/>
        </a:xfrm>
      </p:grpSpPr>
      <p:sp>
        <p:nvSpPr>
          <p:cNvPr id="24" name="Google Shape;24;p14"/>
          <p:cNvSpPr txBox="1">
            <a:spLocks noGrp="1"/>
          </p:cNvSpPr>
          <p:nvPr>
            <p:ph type="title"/>
          </p:nvPr>
        </p:nvSpPr>
        <p:spPr>
          <a:xfrm>
            <a:off x="401444" y="525111"/>
            <a:ext cx="11351941" cy="1165587"/>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600"/>
              <a:buFont typeface="Arial"/>
              <a:buNone/>
              <a:defRPr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4"/>
          <p:cNvSpPr txBox="1">
            <a:spLocks noGrp="1"/>
          </p:cNvSpPr>
          <p:nvPr>
            <p:ph type="body" idx="1"/>
          </p:nvPr>
        </p:nvSpPr>
        <p:spPr>
          <a:xfrm>
            <a:off x="401447" y="3178108"/>
            <a:ext cx="3501484" cy="26958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750"/>
              </a:spcBef>
              <a:spcAft>
                <a:spcPts val="0"/>
              </a:spcAft>
              <a:buSzPts val="1980"/>
              <a:buNone/>
              <a:defRPr sz="1800"/>
            </a:lvl1pPr>
            <a:lvl2pPr marL="914400" lvl="1" indent="-333375" algn="l">
              <a:lnSpc>
                <a:spcPct val="90000"/>
              </a:lnSpc>
              <a:spcBef>
                <a:spcPts val="375"/>
              </a:spcBef>
              <a:spcAft>
                <a:spcPts val="0"/>
              </a:spcAft>
              <a:buSzPts val="1650"/>
              <a:buChar char="•"/>
              <a:defRPr sz="1500"/>
            </a:lvl2pPr>
            <a:lvl3pPr marL="1371600" lvl="2" indent="-322897" algn="l">
              <a:lnSpc>
                <a:spcPct val="90000"/>
              </a:lnSpc>
              <a:spcBef>
                <a:spcPts val="375"/>
              </a:spcBef>
              <a:spcAft>
                <a:spcPts val="0"/>
              </a:spcAft>
              <a:buSzPts val="1485"/>
              <a:buChar char="•"/>
              <a:defRPr sz="1350"/>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6" name="Google Shape;26;p14"/>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27" name="Google Shape;27;p14"/>
          <p:cNvSpPr>
            <a:spLocks noGrp="1"/>
          </p:cNvSpPr>
          <p:nvPr>
            <p:ph type="pic" idx="2"/>
          </p:nvPr>
        </p:nvSpPr>
        <p:spPr>
          <a:xfrm>
            <a:off x="401637" y="1784359"/>
            <a:ext cx="3501291" cy="1293387"/>
          </a:xfrm>
          <a:prstGeom prst="rect">
            <a:avLst/>
          </a:prstGeom>
          <a:noFill/>
          <a:ln>
            <a:noFill/>
          </a:ln>
        </p:spPr>
      </p:sp>
      <p:sp>
        <p:nvSpPr>
          <p:cNvPr id="28" name="Google Shape;28;p14"/>
          <p:cNvSpPr txBox="1">
            <a:spLocks noGrp="1"/>
          </p:cNvSpPr>
          <p:nvPr>
            <p:ph type="body" idx="3"/>
          </p:nvPr>
        </p:nvSpPr>
        <p:spPr>
          <a:xfrm>
            <a:off x="4326675" y="3178108"/>
            <a:ext cx="3501484" cy="26958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750"/>
              </a:spcBef>
              <a:spcAft>
                <a:spcPts val="0"/>
              </a:spcAft>
              <a:buSzPts val="1980"/>
              <a:buNone/>
              <a:defRPr sz="1800"/>
            </a:lvl1pPr>
            <a:lvl2pPr marL="914400" lvl="1" indent="-333375" algn="l">
              <a:lnSpc>
                <a:spcPct val="90000"/>
              </a:lnSpc>
              <a:spcBef>
                <a:spcPts val="375"/>
              </a:spcBef>
              <a:spcAft>
                <a:spcPts val="0"/>
              </a:spcAft>
              <a:buSzPts val="1650"/>
              <a:buChar char="•"/>
              <a:defRPr sz="1500"/>
            </a:lvl2pPr>
            <a:lvl3pPr marL="1371600" lvl="2" indent="-322897" algn="l">
              <a:lnSpc>
                <a:spcPct val="90000"/>
              </a:lnSpc>
              <a:spcBef>
                <a:spcPts val="375"/>
              </a:spcBef>
              <a:spcAft>
                <a:spcPts val="0"/>
              </a:spcAft>
              <a:buSzPts val="1485"/>
              <a:buChar char="•"/>
              <a:defRPr sz="1350"/>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9" name="Google Shape;29;p14"/>
          <p:cNvSpPr>
            <a:spLocks noGrp="1"/>
          </p:cNvSpPr>
          <p:nvPr>
            <p:ph type="pic" idx="4"/>
          </p:nvPr>
        </p:nvSpPr>
        <p:spPr>
          <a:xfrm>
            <a:off x="4326675" y="1784359"/>
            <a:ext cx="3501484" cy="1293387"/>
          </a:xfrm>
          <a:prstGeom prst="rect">
            <a:avLst/>
          </a:prstGeom>
          <a:noFill/>
          <a:ln>
            <a:noFill/>
          </a:ln>
        </p:spPr>
      </p:sp>
      <p:sp>
        <p:nvSpPr>
          <p:cNvPr id="30" name="Google Shape;30;p14"/>
          <p:cNvSpPr txBox="1">
            <a:spLocks noGrp="1"/>
          </p:cNvSpPr>
          <p:nvPr>
            <p:ph type="body" idx="5"/>
          </p:nvPr>
        </p:nvSpPr>
        <p:spPr>
          <a:xfrm>
            <a:off x="8251903" y="3178108"/>
            <a:ext cx="3501484" cy="26958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750"/>
              </a:spcBef>
              <a:spcAft>
                <a:spcPts val="0"/>
              </a:spcAft>
              <a:buSzPts val="1980"/>
              <a:buNone/>
              <a:defRPr sz="1800"/>
            </a:lvl1pPr>
            <a:lvl2pPr marL="914400" lvl="1" indent="-333375" algn="l">
              <a:lnSpc>
                <a:spcPct val="90000"/>
              </a:lnSpc>
              <a:spcBef>
                <a:spcPts val="375"/>
              </a:spcBef>
              <a:spcAft>
                <a:spcPts val="0"/>
              </a:spcAft>
              <a:buSzPts val="1650"/>
              <a:buChar char="•"/>
              <a:defRPr sz="1500"/>
            </a:lvl2pPr>
            <a:lvl3pPr marL="1371600" lvl="2" indent="-322897" algn="l">
              <a:lnSpc>
                <a:spcPct val="90000"/>
              </a:lnSpc>
              <a:spcBef>
                <a:spcPts val="375"/>
              </a:spcBef>
              <a:spcAft>
                <a:spcPts val="0"/>
              </a:spcAft>
              <a:buSzPts val="1485"/>
              <a:buChar char="•"/>
              <a:defRPr sz="1350"/>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1" name="Google Shape;31;p14"/>
          <p:cNvSpPr>
            <a:spLocks noGrp="1"/>
          </p:cNvSpPr>
          <p:nvPr>
            <p:ph type="pic" idx="6"/>
          </p:nvPr>
        </p:nvSpPr>
        <p:spPr>
          <a:xfrm>
            <a:off x="8251903" y="1784359"/>
            <a:ext cx="3501484" cy="1293387"/>
          </a:xfrm>
          <a:prstGeom prst="rect">
            <a:avLst/>
          </a:prstGeom>
          <a:noFill/>
          <a:ln>
            <a:no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6"/>
        <p:cNvGrpSpPr/>
        <p:nvPr/>
      </p:nvGrpSpPr>
      <p:grpSpPr>
        <a:xfrm>
          <a:off x="0" y="0"/>
          <a:ext cx="0" cy="0"/>
          <a:chOff x="0" y="0"/>
          <a:chExt cx="0" cy="0"/>
        </a:xfrm>
      </p:grpSpPr>
      <p:sp>
        <p:nvSpPr>
          <p:cNvPr id="147" name="Google Shape;147;g3721bf173e3_0_280"/>
          <p:cNvSpPr txBox="1">
            <a:spLocks noGrp="1"/>
          </p:cNvSpPr>
          <p:nvPr>
            <p:ph type="title"/>
          </p:nvPr>
        </p:nvSpPr>
        <p:spPr>
          <a:xfrm>
            <a:off x="481542" y="2937933"/>
            <a:ext cx="5181600" cy="908100"/>
          </a:xfrm>
          <a:prstGeom prst="rect">
            <a:avLst/>
          </a:prstGeom>
          <a:noFill/>
          <a:ln>
            <a:noFill/>
          </a:ln>
        </p:spPr>
        <p:txBody>
          <a:bodyPr spcFirstLastPara="1" wrap="square" lIns="60950" tIns="30475" rIns="60950" bIns="30475" anchor="t" anchorCtr="0">
            <a:normAutofit/>
          </a:bodyPr>
          <a:lstStyle>
            <a:lvl1pPr lvl="0" algn="l">
              <a:spcBef>
                <a:spcPts val="0"/>
              </a:spcBef>
              <a:spcAft>
                <a:spcPts val="0"/>
              </a:spcAft>
              <a:buClr>
                <a:schemeClr val="dk1"/>
              </a:buClr>
              <a:buSzPts val="2700"/>
              <a:buFont typeface="Calibri"/>
              <a:buNone/>
              <a:defRPr sz="2700" b="1" cap="none"/>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a:endParaRPr/>
          </a:p>
        </p:txBody>
      </p:sp>
      <p:sp>
        <p:nvSpPr>
          <p:cNvPr id="148" name="Google Shape;148;g3721bf173e3_0_280"/>
          <p:cNvSpPr txBox="1">
            <a:spLocks noGrp="1"/>
          </p:cNvSpPr>
          <p:nvPr>
            <p:ph type="body" idx="1"/>
          </p:nvPr>
        </p:nvSpPr>
        <p:spPr>
          <a:xfrm>
            <a:off x="481542" y="1937809"/>
            <a:ext cx="5181600" cy="1000200"/>
          </a:xfrm>
          <a:prstGeom prst="rect">
            <a:avLst/>
          </a:prstGeom>
          <a:noFill/>
          <a:ln>
            <a:noFill/>
          </a:ln>
        </p:spPr>
        <p:txBody>
          <a:bodyPr spcFirstLastPara="1" wrap="square" lIns="60950" tIns="30475" rIns="60950" bIns="30475" anchor="b" anchorCtr="0">
            <a:normAutofit/>
          </a:bodyPr>
          <a:lstStyle>
            <a:lvl1pPr marL="457200" lvl="0" indent="-228600" algn="l">
              <a:spcBef>
                <a:spcPts val="300"/>
              </a:spcBef>
              <a:spcAft>
                <a:spcPts val="0"/>
              </a:spcAft>
              <a:buClr>
                <a:srgbClr val="888888"/>
              </a:buClr>
              <a:buSzPts val="1300"/>
              <a:buNone/>
              <a:defRPr sz="1300">
                <a:solidFill>
                  <a:srgbClr val="888888"/>
                </a:solidFill>
              </a:defRPr>
            </a:lvl1pPr>
            <a:lvl2pPr marL="914400" lvl="1" indent="-228600" algn="l">
              <a:spcBef>
                <a:spcPts val="200"/>
              </a:spcBef>
              <a:spcAft>
                <a:spcPts val="0"/>
              </a:spcAft>
              <a:buClr>
                <a:srgbClr val="888888"/>
              </a:buClr>
              <a:buSzPts val="1200"/>
              <a:buNone/>
              <a:defRPr sz="1200">
                <a:solidFill>
                  <a:srgbClr val="888888"/>
                </a:solidFill>
              </a:defRPr>
            </a:lvl2pPr>
            <a:lvl3pPr marL="1371600" lvl="2" indent="-228600" algn="l">
              <a:spcBef>
                <a:spcPts val="200"/>
              </a:spcBef>
              <a:spcAft>
                <a:spcPts val="0"/>
              </a:spcAft>
              <a:buClr>
                <a:srgbClr val="888888"/>
              </a:buClr>
              <a:buSzPts val="1100"/>
              <a:buNone/>
              <a:defRPr sz="1100">
                <a:solidFill>
                  <a:srgbClr val="888888"/>
                </a:solidFill>
              </a:defRPr>
            </a:lvl3pPr>
            <a:lvl4pPr marL="1828800" lvl="3" indent="-228600" algn="l">
              <a:spcBef>
                <a:spcPts val="200"/>
              </a:spcBef>
              <a:spcAft>
                <a:spcPts val="0"/>
              </a:spcAft>
              <a:buClr>
                <a:srgbClr val="888888"/>
              </a:buClr>
              <a:buSzPts val="900"/>
              <a:buNone/>
              <a:defRPr sz="900">
                <a:solidFill>
                  <a:srgbClr val="888888"/>
                </a:solidFill>
              </a:defRPr>
            </a:lvl4pPr>
            <a:lvl5pPr marL="2286000" lvl="4" indent="-228600" algn="l">
              <a:spcBef>
                <a:spcPts val="200"/>
              </a:spcBef>
              <a:spcAft>
                <a:spcPts val="0"/>
              </a:spcAft>
              <a:buClr>
                <a:srgbClr val="888888"/>
              </a:buClr>
              <a:buSzPts val="900"/>
              <a:buNone/>
              <a:defRPr sz="900">
                <a:solidFill>
                  <a:srgbClr val="888888"/>
                </a:solidFill>
              </a:defRPr>
            </a:lvl5pPr>
            <a:lvl6pPr marL="2743200" lvl="5" indent="-228600" algn="l">
              <a:spcBef>
                <a:spcPts val="200"/>
              </a:spcBef>
              <a:spcAft>
                <a:spcPts val="0"/>
              </a:spcAft>
              <a:buClr>
                <a:srgbClr val="888888"/>
              </a:buClr>
              <a:buSzPts val="900"/>
              <a:buNone/>
              <a:defRPr sz="900">
                <a:solidFill>
                  <a:srgbClr val="888888"/>
                </a:solidFill>
              </a:defRPr>
            </a:lvl6pPr>
            <a:lvl7pPr marL="3200400" lvl="6" indent="-228600" algn="l">
              <a:spcBef>
                <a:spcPts val="200"/>
              </a:spcBef>
              <a:spcAft>
                <a:spcPts val="0"/>
              </a:spcAft>
              <a:buClr>
                <a:srgbClr val="888888"/>
              </a:buClr>
              <a:buSzPts val="900"/>
              <a:buNone/>
              <a:defRPr sz="900">
                <a:solidFill>
                  <a:srgbClr val="888888"/>
                </a:solidFill>
              </a:defRPr>
            </a:lvl7pPr>
            <a:lvl8pPr marL="3657600" lvl="7" indent="-228600" algn="l">
              <a:spcBef>
                <a:spcPts val="200"/>
              </a:spcBef>
              <a:spcAft>
                <a:spcPts val="0"/>
              </a:spcAft>
              <a:buClr>
                <a:srgbClr val="888888"/>
              </a:buClr>
              <a:buSzPts val="900"/>
              <a:buNone/>
              <a:defRPr sz="900">
                <a:solidFill>
                  <a:srgbClr val="888888"/>
                </a:solidFill>
              </a:defRPr>
            </a:lvl8pPr>
            <a:lvl9pPr marL="4114800" lvl="8" indent="-228600" algn="l">
              <a:spcBef>
                <a:spcPts val="200"/>
              </a:spcBef>
              <a:spcAft>
                <a:spcPts val="0"/>
              </a:spcAft>
              <a:buClr>
                <a:srgbClr val="888888"/>
              </a:buClr>
              <a:buSzPts val="900"/>
              <a:buNone/>
              <a:defRPr sz="900">
                <a:solidFill>
                  <a:srgbClr val="888888"/>
                </a:solidFill>
              </a:defRPr>
            </a:lvl9pPr>
          </a:lstStyle>
          <a:p>
            <a:endParaRPr/>
          </a:p>
        </p:txBody>
      </p:sp>
      <p:sp>
        <p:nvSpPr>
          <p:cNvPr id="149" name="Google Shape;149;g3721bf173e3_0_280"/>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150" name="Google Shape;150;g3721bf173e3_0_280"/>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151" name="Google Shape;151;g3721bf173e3_0_280"/>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52"/>
        <p:cNvGrpSpPr/>
        <p:nvPr/>
      </p:nvGrpSpPr>
      <p:grpSpPr>
        <a:xfrm>
          <a:off x="0" y="0"/>
          <a:ext cx="0" cy="0"/>
          <a:chOff x="0" y="0"/>
          <a:chExt cx="0" cy="0"/>
        </a:xfrm>
      </p:grpSpPr>
      <p:sp>
        <p:nvSpPr>
          <p:cNvPr id="153" name="Google Shape;153;g3721bf173e3_0_286"/>
          <p:cNvSpPr txBox="1">
            <a:spLocks noGrp="1"/>
          </p:cNvSpPr>
          <p:nvPr>
            <p:ph type="title"/>
          </p:nvPr>
        </p:nvSpPr>
        <p:spPr>
          <a:xfrm>
            <a:off x="304800" y="183092"/>
            <a:ext cx="5486400" cy="762000"/>
          </a:xfrm>
          <a:prstGeom prst="rect">
            <a:avLst/>
          </a:prstGeom>
          <a:noFill/>
          <a:ln>
            <a:noFill/>
          </a:ln>
        </p:spPr>
        <p:txBody>
          <a:bodyPr spcFirstLastPara="1" wrap="square" lIns="60950" tIns="30475" rIns="60950" bIns="30475" anchor="ctr" anchorCtr="0">
            <a:normAutofit/>
          </a:bodyPr>
          <a:lstStyle>
            <a:lvl1pPr lvl="0" algn="ctr">
              <a:spcBef>
                <a:spcPts val="0"/>
              </a:spcBef>
              <a:spcAft>
                <a:spcPts val="0"/>
              </a:spcAft>
              <a:buClr>
                <a:schemeClr val="dk1"/>
              </a:buClr>
              <a:buSzPts val="1200"/>
              <a:buNone/>
              <a:defRPr/>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a:endParaRPr/>
          </a:p>
        </p:txBody>
      </p:sp>
      <p:sp>
        <p:nvSpPr>
          <p:cNvPr id="154" name="Google Shape;154;g3721bf173e3_0_286"/>
          <p:cNvSpPr txBox="1">
            <a:spLocks noGrp="1"/>
          </p:cNvSpPr>
          <p:nvPr>
            <p:ph type="body" idx="1"/>
          </p:nvPr>
        </p:nvSpPr>
        <p:spPr>
          <a:xfrm>
            <a:off x="304800" y="1066800"/>
            <a:ext cx="2692500" cy="3017400"/>
          </a:xfrm>
          <a:prstGeom prst="rect">
            <a:avLst/>
          </a:prstGeom>
          <a:noFill/>
          <a:ln>
            <a:noFill/>
          </a:ln>
        </p:spPr>
        <p:txBody>
          <a:bodyPr spcFirstLastPara="1" wrap="square" lIns="60950" tIns="30475" rIns="60950" bIns="30475" anchor="t" anchorCtr="0">
            <a:normAutofit/>
          </a:bodyPr>
          <a:lstStyle>
            <a:lvl1pPr marL="457200" lvl="0" indent="-349250" algn="l">
              <a:spcBef>
                <a:spcPts val="400"/>
              </a:spcBef>
              <a:spcAft>
                <a:spcPts val="0"/>
              </a:spcAft>
              <a:buClr>
                <a:schemeClr val="dk1"/>
              </a:buClr>
              <a:buSzPts val="1900"/>
              <a:buChar char="•"/>
              <a:defRPr sz="1900"/>
            </a:lvl1pPr>
            <a:lvl2pPr marL="914400" lvl="1" indent="-330200" algn="l">
              <a:spcBef>
                <a:spcPts val="300"/>
              </a:spcBef>
              <a:spcAft>
                <a:spcPts val="0"/>
              </a:spcAft>
              <a:buClr>
                <a:schemeClr val="dk1"/>
              </a:buClr>
              <a:buSzPts val="1600"/>
              <a:buChar char="–"/>
              <a:defRPr sz="1600"/>
            </a:lvl2pPr>
            <a:lvl3pPr marL="1371600" lvl="2" indent="-311150" algn="l">
              <a:spcBef>
                <a:spcPts val="300"/>
              </a:spcBef>
              <a:spcAft>
                <a:spcPts val="0"/>
              </a:spcAft>
              <a:buClr>
                <a:schemeClr val="dk1"/>
              </a:buClr>
              <a:buSzPts val="1300"/>
              <a:buChar char="•"/>
              <a:defRPr sz="1300"/>
            </a:lvl3pPr>
            <a:lvl4pPr marL="1828800" lvl="3" indent="-304800" algn="l">
              <a:spcBef>
                <a:spcPts val="200"/>
              </a:spcBef>
              <a:spcAft>
                <a:spcPts val="0"/>
              </a:spcAft>
              <a:buClr>
                <a:schemeClr val="dk1"/>
              </a:buClr>
              <a:buSzPts val="1200"/>
              <a:buChar char="–"/>
              <a:defRPr sz="1200"/>
            </a:lvl4pPr>
            <a:lvl5pPr marL="2286000" lvl="4" indent="-304800" algn="l">
              <a:spcBef>
                <a:spcPts val="200"/>
              </a:spcBef>
              <a:spcAft>
                <a:spcPts val="0"/>
              </a:spcAft>
              <a:buClr>
                <a:schemeClr val="dk1"/>
              </a:buClr>
              <a:buSzPts val="1200"/>
              <a:buChar char="»"/>
              <a:defRPr sz="1200"/>
            </a:lvl5pPr>
            <a:lvl6pPr marL="2743200" lvl="5" indent="-304800" algn="l">
              <a:spcBef>
                <a:spcPts val="200"/>
              </a:spcBef>
              <a:spcAft>
                <a:spcPts val="0"/>
              </a:spcAft>
              <a:buClr>
                <a:schemeClr val="dk1"/>
              </a:buClr>
              <a:buSzPts val="1200"/>
              <a:buChar char="•"/>
              <a:defRPr sz="1200"/>
            </a:lvl6pPr>
            <a:lvl7pPr marL="3200400" lvl="6" indent="-304800" algn="l">
              <a:spcBef>
                <a:spcPts val="200"/>
              </a:spcBef>
              <a:spcAft>
                <a:spcPts val="0"/>
              </a:spcAft>
              <a:buClr>
                <a:schemeClr val="dk1"/>
              </a:buClr>
              <a:buSzPts val="1200"/>
              <a:buChar char="•"/>
              <a:defRPr sz="1200"/>
            </a:lvl7pPr>
            <a:lvl8pPr marL="3657600" lvl="7" indent="-304800" algn="l">
              <a:spcBef>
                <a:spcPts val="200"/>
              </a:spcBef>
              <a:spcAft>
                <a:spcPts val="0"/>
              </a:spcAft>
              <a:buClr>
                <a:schemeClr val="dk1"/>
              </a:buClr>
              <a:buSzPts val="1200"/>
              <a:buChar char="•"/>
              <a:defRPr sz="1200"/>
            </a:lvl8pPr>
            <a:lvl9pPr marL="4114800" lvl="8" indent="-304800" algn="l">
              <a:spcBef>
                <a:spcPts val="200"/>
              </a:spcBef>
              <a:spcAft>
                <a:spcPts val="0"/>
              </a:spcAft>
              <a:buClr>
                <a:schemeClr val="dk1"/>
              </a:buClr>
              <a:buSzPts val="1200"/>
              <a:buChar char="•"/>
              <a:defRPr sz="1200"/>
            </a:lvl9pPr>
          </a:lstStyle>
          <a:p>
            <a:endParaRPr/>
          </a:p>
        </p:txBody>
      </p:sp>
      <p:sp>
        <p:nvSpPr>
          <p:cNvPr id="155" name="Google Shape;155;g3721bf173e3_0_286"/>
          <p:cNvSpPr txBox="1">
            <a:spLocks noGrp="1"/>
          </p:cNvSpPr>
          <p:nvPr>
            <p:ph type="body" idx="2"/>
          </p:nvPr>
        </p:nvSpPr>
        <p:spPr>
          <a:xfrm>
            <a:off x="3098800" y="1066800"/>
            <a:ext cx="2692500" cy="3017400"/>
          </a:xfrm>
          <a:prstGeom prst="rect">
            <a:avLst/>
          </a:prstGeom>
          <a:noFill/>
          <a:ln>
            <a:noFill/>
          </a:ln>
        </p:spPr>
        <p:txBody>
          <a:bodyPr spcFirstLastPara="1" wrap="square" lIns="60950" tIns="30475" rIns="60950" bIns="30475" anchor="t" anchorCtr="0">
            <a:normAutofit/>
          </a:bodyPr>
          <a:lstStyle>
            <a:lvl1pPr marL="457200" lvl="0" indent="-349250" algn="l">
              <a:spcBef>
                <a:spcPts val="400"/>
              </a:spcBef>
              <a:spcAft>
                <a:spcPts val="0"/>
              </a:spcAft>
              <a:buClr>
                <a:schemeClr val="dk1"/>
              </a:buClr>
              <a:buSzPts val="1900"/>
              <a:buChar char="•"/>
              <a:defRPr sz="1900"/>
            </a:lvl1pPr>
            <a:lvl2pPr marL="914400" lvl="1" indent="-330200" algn="l">
              <a:spcBef>
                <a:spcPts val="300"/>
              </a:spcBef>
              <a:spcAft>
                <a:spcPts val="0"/>
              </a:spcAft>
              <a:buClr>
                <a:schemeClr val="dk1"/>
              </a:buClr>
              <a:buSzPts val="1600"/>
              <a:buChar char="–"/>
              <a:defRPr sz="1600"/>
            </a:lvl2pPr>
            <a:lvl3pPr marL="1371600" lvl="2" indent="-311150" algn="l">
              <a:spcBef>
                <a:spcPts val="300"/>
              </a:spcBef>
              <a:spcAft>
                <a:spcPts val="0"/>
              </a:spcAft>
              <a:buClr>
                <a:schemeClr val="dk1"/>
              </a:buClr>
              <a:buSzPts val="1300"/>
              <a:buChar char="•"/>
              <a:defRPr sz="1300"/>
            </a:lvl3pPr>
            <a:lvl4pPr marL="1828800" lvl="3" indent="-304800" algn="l">
              <a:spcBef>
                <a:spcPts val="200"/>
              </a:spcBef>
              <a:spcAft>
                <a:spcPts val="0"/>
              </a:spcAft>
              <a:buClr>
                <a:schemeClr val="dk1"/>
              </a:buClr>
              <a:buSzPts val="1200"/>
              <a:buChar char="–"/>
              <a:defRPr sz="1200"/>
            </a:lvl4pPr>
            <a:lvl5pPr marL="2286000" lvl="4" indent="-304800" algn="l">
              <a:spcBef>
                <a:spcPts val="200"/>
              </a:spcBef>
              <a:spcAft>
                <a:spcPts val="0"/>
              </a:spcAft>
              <a:buClr>
                <a:schemeClr val="dk1"/>
              </a:buClr>
              <a:buSzPts val="1200"/>
              <a:buChar char="»"/>
              <a:defRPr sz="1200"/>
            </a:lvl5pPr>
            <a:lvl6pPr marL="2743200" lvl="5" indent="-304800" algn="l">
              <a:spcBef>
                <a:spcPts val="200"/>
              </a:spcBef>
              <a:spcAft>
                <a:spcPts val="0"/>
              </a:spcAft>
              <a:buClr>
                <a:schemeClr val="dk1"/>
              </a:buClr>
              <a:buSzPts val="1200"/>
              <a:buChar char="•"/>
              <a:defRPr sz="1200"/>
            </a:lvl6pPr>
            <a:lvl7pPr marL="3200400" lvl="6" indent="-304800" algn="l">
              <a:spcBef>
                <a:spcPts val="200"/>
              </a:spcBef>
              <a:spcAft>
                <a:spcPts val="0"/>
              </a:spcAft>
              <a:buClr>
                <a:schemeClr val="dk1"/>
              </a:buClr>
              <a:buSzPts val="1200"/>
              <a:buChar char="•"/>
              <a:defRPr sz="1200"/>
            </a:lvl7pPr>
            <a:lvl8pPr marL="3657600" lvl="7" indent="-304800" algn="l">
              <a:spcBef>
                <a:spcPts val="200"/>
              </a:spcBef>
              <a:spcAft>
                <a:spcPts val="0"/>
              </a:spcAft>
              <a:buClr>
                <a:schemeClr val="dk1"/>
              </a:buClr>
              <a:buSzPts val="1200"/>
              <a:buChar char="•"/>
              <a:defRPr sz="1200"/>
            </a:lvl8pPr>
            <a:lvl9pPr marL="4114800" lvl="8" indent="-304800" algn="l">
              <a:spcBef>
                <a:spcPts val="200"/>
              </a:spcBef>
              <a:spcAft>
                <a:spcPts val="0"/>
              </a:spcAft>
              <a:buClr>
                <a:schemeClr val="dk1"/>
              </a:buClr>
              <a:buSzPts val="1200"/>
              <a:buChar char="•"/>
              <a:defRPr sz="1200"/>
            </a:lvl9pPr>
          </a:lstStyle>
          <a:p>
            <a:endParaRPr/>
          </a:p>
        </p:txBody>
      </p:sp>
      <p:sp>
        <p:nvSpPr>
          <p:cNvPr id="156" name="Google Shape;156;g3721bf173e3_0_286"/>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157" name="Google Shape;157;g3721bf173e3_0_286"/>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158" name="Google Shape;158;g3721bf173e3_0_286"/>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59"/>
        <p:cNvGrpSpPr/>
        <p:nvPr/>
      </p:nvGrpSpPr>
      <p:grpSpPr>
        <a:xfrm>
          <a:off x="0" y="0"/>
          <a:ext cx="0" cy="0"/>
          <a:chOff x="0" y="0"/>
          <a:chExt cx="0" cy="0"/>
        </a:xfrm>
      </p:grpSpPr>
      <p:sp>
        <p:nvSpPr>
          <p:cNvPr id="160" name="Google Shape;160;g3721bf173e3_0_293"/>
          <p:cNvSpPr txBox="1">
            <a:spLocks noGrp="1"/>
          </p:cNvSpPr>
          <p:nvPr>
            <p:ph type="title"/>
          </p:nvPr>
        </p:nvSpPr>
        <p:spPr>
          <a:xfrm>
            <a:off x="304800" y="183092"/>
            <a:ext cx="5486400" cy="762000"/>
          </a:xfrm>
          <a:prstGeom prst="rect">
            <a:avLst/>
          </a:prstGeom>
          <a:noFill/>
          <a:ln>
            <a:noFill/>
          </a:ln>
        </p:spPr>
        <p:txBody>
          <a:bodyPr spcFirstLastPara="1" wrap="square" lIns="60950" tIns="30475" rIns="60950" bIns="30475" anchor="ctr" anchorCtr="0">
            <a:normAutofit/>
          </a:bodyPr>
          <a:lstStyle>
            <a:lvl1pPr lvl="0" algn="ctr">
              <a:spcBef>
                <a:spcPts val="0"/>
              </a:spcBef>
              <a:spcAft>
                <a:spcPts val="0"/>
              </a:spcAft>
              <a:buClr>
                <a:schemeClr val="dk1"/>
              </a:buClr>
              <a:buSzPts val="2900"/>
              <a:buFont typeface="Calibri"/>
              <a:buNone/>
              <a:defRPr/>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a:endParaRPr/>
          </a:p>
        </p:txBody>
      </p:sp>
      <p:sp>
        <p:nvSpPr>
          <p:cNvPr id="161" name="Google Shape;161;g3721bf173e3_0_293"/>
          <p:cNvSpPr txBox="1">
            <a:spLocks noGrp="1"/>
          </p:cNvSpPr>
          <p:nvPr>
            <p:ph type="body" idx="1"/>
          </p:nvPr>
        </p:nvSpPr>
        <p:spPr>
          <a:xfrm>
            <a:off x="304800" y="1023409"/>
            <a:ext cx="2693400" cy="426600"/>
          </a:xfrm>
          <a:prstGeom prst="rect">
            <a:avLst/>
          </a:prstGeom>
          <a:noFill/>
          <a:ln>
            <a:noFill/>
          </a:ln>
        </p:spPr>
        <p:txBody>
          <a:bodyPr spcFirstLastPara="1" wrap="square" lIns="60950" tIns="30475" rIns="60950" bIns="30475" anchor="b" anchorCtr="0">
            <a:normAutofit/>
          </a:bodyPr>
          <a:lstStyle>
            <a:lvl1pPr marL="457200" lvl="0" indent="-228600" algn="l">
              <a:spcBef>
                <a:spcPts val="300"/>
              </a:spcBef>
              <a:spcAft>
                <a:spcPts val="0"/>
              </a:spcAft>
              <a:buClr>
                <a:schemeClr val="dk1"/>
              </a:buClr>
              <a:buSzPts val="1600"/>
              <a:buNone/>
              <a:defRPr sz="1600" b="1"/>
            </a:lvl1pPr>
            <a:lvl2pPr marL="914400" lvl="1" indent="-228600" algn="l">
              <a:spcBef>
                <a:spcPts val="300"/>
              </a:spcBef>
              <a:spcAft>
                <a:spcPts val="0"/>
              </a:spcAft>
              <a:buClr>
                <a:schemeClr val="dk1"/>
              </a:buClr>
              <a:buSzPts val="1300"/>
              <a:buNone/>
              <a:defRPr sz="1300" b="1"/>
            </a:lvl2pPr>
            <a:lvl3pPr marL="1371600" lvl="2" indent="-228600" algn="l">
              <a:spcBef>
                <a:spcPts val="200"/>
              </a:spcBef>
              <a:spcAft>
                <a:spcPts val="0"/>
              </a:spcAft>
              <a:buClr>
                <a:schemeClr val="dk1"/>
              </a:buClr>
              <a:buSzPts val="1200"/>
              <a:buNone/>
              <a:defRPr sz="1200" b="1"/>
            </a:lvl3pPr>
            <a:lvl4pPr marL="1828800" lvl="3" indent="-228600" algn="l">
              <a:spcBef>
                <a:spcPts val="200"/>
              </a:spcBef>
              <a:spcAft>
                <a:spcPts val="0"/>
              </a:spcAft>
              <a:buClr>
                <a:schemeClr val="dk1"/>
              </a:buClr>
              <a:buSzPts val="1100"/>
              <a:buNone/>
              <a:defRPr sz="1100" b="1"/>
            </a:lvl4pPr>
            <a:lvl5pPr marL="2286000" lvl="4" indent="-228600" algn="l">
              <a:spcBef>
                <a:spcPts val="200"/>
              </a:spcBef>
              <a:spcAft>
                <a:spcPts val="0"/>
              </a:spcAft>
              <a:buClr>
                <a:schemeClr val="dk1"/>
              </a:buClr>
              <a:buSzPts val="1100"/>
              <a:buNone/>
              <a:defRPr sz="1100" b="1"/>
            </a:lvl5pPr>
            <a:lvl6pPr marL="2743200" lvl="5" indent="-228600" algn="l">
              <a:spcBef>
                <a:spcPts val="200"/>
              </a:spcBef>
              <a:spcAft>
                <a:spcPts val="0"/>
              </a:spcAft>
              <a:buClr>
                <a:schemeClr val="dk1"/>
              </a:buClr>
              <a:buSzPts val="1100"/>
              <a:buNone/>
              <a:defRPr sz="1100" b="1"/>
            </a:lvl6pPr>
            <a:lvl7pPr marL="3200400" lvl="6" indent="-228600" algn="l">
              <a:spcBef>
                <a:spcPts val="200"/>
              </a:spcBef>
              <a:spcAft>
                <a:spcPts val="0"/>
              </a:spcAft>
              <a:buClr>
                <a:schemeClr val="dk1"/>
              </a:buClr>
              <a:buSzPts val="1100"/>
              <a:buNone/>
              <a:defRPr sz="1100" b="1"/>
            </a:lvl7pPr>
            <a:lvl8pPr marL="3657600" lvl="7" indent="-228600" algn="l">
              <a:spcBef>
                <a:spcPts val="200"/>
              </a:spcBef>
              <a:spcAft>
                <a:spcPts val="0"/>
              </a:spcAft>
              <a:buClr>
                <a:schemeClr val="dk1"/>
              </a:buClr>
              <a:buSzPts val="1100"/>
              <a:buNone/>
              <a:defRPr sz="1100" b="1"/>
            </a:lvl8pPr>
            <a:lvl9pPr marL="4114800" lvl="8" indent="-228600" algn="l">
              <a:spcBef>
                <a:spcPts val="200"/>
              </a:spcBef>
              <a:spcAft>
                <a:spcPts val="0"/>
              </a:spcAft>
              <a:buClr>
                <a:schemeClr val="dk1"/>
              </a:buClr>
              <a:buSzPts val="1100"/>
              <a:buNone/>
              <a:defRPr sz="1100" b="1"/>
            </a:lvl9pPr>
          </a:lstStyle>
          <a:p>
            <a:endParaRPr/>
          </a:p>
        </p:txBody>
      </p:sp>
      <p:sp>
        <p:nvSpPr>
          <p:cNvPr id="162" name="Google Shape;162;g3721bf173e3_0_293"/>
          <p:cNvSpPr txBox="1">
            <a:spLocks noGrp="1"/>
          </p:cNvSpPr>
          <p:nvPr>
            <p:ph type="body" idx="2"/>
          </p:nvPr>
        </p:nvSpPr>
        <p:spPr>
          <a:xfrm>
            <a:off x="304800" y="1449917"/>
            <a:ext cx="2693400" cy="2634300"/>
          </a:xfrm>
          <a:prstGeom prst="rect">
            <a:avLst/>
          </a:prstGeom>
          <a:noFill/>
          <a:ln>
            <a:noFill/>
          </a:ln>
        </p:spPr>
        <p:txBody>
          <a:bodyPr spcFirstLastPara="1" wrap="square" lIns="60950" tIns="30475" rIns="60950" bIns="30475" anchor="t" anchorCtr="0">
            <a:normAutofit/>
          </a:bodyPr>
          <a:lstStyle>
            <a:lvl1pPr marL="457200" lvl="0" indent="-330200" algn="l">
              <a:spcBef>
                <a:spcPts val="300"/>
              </a:spcBef>
              <a:spcAft>
                <a:spcPts val="0"/>
              </a:spcAft>
              <a:buClr>
                <a:schemeClr val="dk1"/>
              </a:buClr>
              <a:buSzPts val="1600"/>
              <a:buChar char="•"/>
              <a:defRPr sz="1600"/>
            </a:lvl1pPr>
            <a:lvl2pPr marL="914400" lvl="1" indent="-311150" algn="l">
              <a:spcBef>
                <a:spcPts val="300"/>
              </a:spcBef>
              <a:spcAft>
                <a:spcPts val="0"/>
              </a:spcAft>
              <a:buClr>
                <a:schemeClr val="dk1"/>
              </a:buClr>
              <a:buSzPts val="1300"/>
              <a:buChar char="–"/>
              <a:defRPr sz="1300"/>
            </a:lvl2pPr>
            <a:lvl3pPr marL="1371600" lvl="2" indent="-304800" algn="l">
              <a:spcBef>
                <a:spcPts val="200"/>
              </a:spcBef>
              <a:spcAft>
                <a:spcPts val="0"/>
              </a:spcAft>
              <a:buClr>
                <a:schemeClr val="dk1"/>
              </a:buClr>
              <a:buSzPts val="1200"/>
              <a:buChar char="•"/>
              <a:defRPr sz="1200"/>
            </a:lvl3pPr>
            <a:lvl4pPr marL="1828800" lvl="3" indent="-298450" algn="l">
              <a:spcBef>
                <a:spcPts val="200"/>
              </a:spcBef>
              <a:spcAft>
                <a:spcPts val="0"/>
              </a:spcAft>
              <a:buClr>
                <a:schemeClr val="dk1"/>
              </a:buClr>
              <a:buSzPts val="1100"/>
              <a:buChar char="–"/>
              <a:defRPr sz="1100"/>
            </a:lvl4pPr>
            <a:lvl5pPr marL="2286000" lvl="4" indent="-298450" algn="l">
              <a:spcBef>
                <a:spcPts val="200"/>
              </a:spcBef>
              <a:spcAft>
                <a:spcPts val="0"/>
              </a:spcAft>
              <a:buClr>
                <a:schemeClr val="dk1"/>
              </a:buClr>
              <a:buSzPts val="1100"/>
              <a:buChar char="»"/>
              <a:defRPr sz="1100"/>
            </a:lvl5pPr>
            <a:lvl6pPr marL="2743200" lvl="5" indent="-298450" algn="l">
              <a:spcBef>
                <a:spcPts val="200"/>
              </a:spcBef>
              <a:spcAft>
                <a:spcPts val="0"/>
              </a:spcAft>
              <a:buClr>
                <a:schemeClr val="dk1"/>
              </a:buClr>
              <a:buSzPts val="1100"/>
              <a:buChar char="•"/>
              <a:defRPr sz="1100"/>
            </a:lvl6pPr>
            <a:lvl7pPr marL="3200400" lvl="6" indent="-298450" algn="l">
              <a:spcBef>
                <a:spcPts val="200"/>
              </a:spcBef>
              <a:spcAft>
                <a:spcPts val="0"/>
              </a:spcAft>
              <a:buClr>
                <a:schemeClr val="dk1"/>
              </a:buClr>
              <a:buSzPts val="1100"/>
              <a:buChar char="•"/>
              <a:defRPr sz="1100"/>
            </a:lvl7pPr>
            <a:lvl8pPr marL="3657600" lvl="7" indent="-298450" algn="l">
              <a:spcBef>
                <a:spcPts val="200"/>
              </a:spcBef>
              <a:spcAft>
                <a:spcPts val="0"/>
              </a:spcAft>
              <a:buClr>
                <a:schemeClr val="dk1"/>
              </a:buClr>
              <a:buSzPts val="1100"/>
              <a:buChar char="•"/>
              <a:defRPr sz="1100"/>
            </a:lvl8pPr>
            <a:lvl9pPr marL="4114800" lvl="8" indent="-298450" algn="l">
              <a:spcBef>
                <a:spcPts val="200"/>
              </a:spcBef>
              <a:spcAft>
                <a:spcPts val="0"/>
              </a:spcAft>
              <a:buClr>
                <a:schemeClr val="dk1"/>
              </a:buClr>
              <a:buSzPts val="1100"/>
              <a:buChar char="•"/>
              <a:defRPr sz="1100"/>
            </a:lvl9pPr>
          </a:lstStyle>
          <a:p>
            <a:endParaRPr/>
          </a:p>
        </p:txBody>
      </p:sp>
      <p:sp>
        <p:nvSpPr>
          <p:cNvPr id="163" name="Google Shape;163;g3721bf173e3_0_293"/>
          <p:cNvSpPr txBox="1">
            <a:spLocks noGrp="1"/>
          </p:cNvSpPr>
          <p:nvPr>
            <p:ph type="body" idx="3"/>
          </p:nvPr>
        </p:nvSpPr>
        <p:spPr>
          <a:xfrm>
            <a:off x="3096683" y="1023409"/>
            <a:ext cx="2694600" cy="426600"/>
          </a:xfrm>
          <a:prstGeom prst="rect">
            <a:avLst/>
          </a:prstGeom>
          <a:noFill/>
          <a:ln>
            <a:noFill/>
          </a:ln>
        </p:spPr>
        <p:txBody>
          <a:bodyPr spcFirstLastPara="1" wrap="square" lIns="60950" tIns="30475" rIns="60950" bIns="30475" anchor="b" anchorCtr="0">
            <a:normAutofit/>
          </a:bodyPr>
          <a:lstStyle>
            <a:lvl1pPr marL="457200" lvl="0" indent="-228600" algn="l">
              <a:spcBef>
                <a:spcPts val="300"/>
              </a:spcBef>
              <a:spcAft>
                <a:spcPts val="0"/>
              </a:spcAft>
              <a:buClr>
                <a:schemeClr val="dk1"/>
              </a:buClr>
              <a:buSzPts val="1600"/>
              <a:buNone/>
              <a:defRPr sz="1600" b="1"/>
            </a:lvl1pPr>
            <a:lvl2pPr marL="914400" lvl="1" indent="-228600" algn="l">
              <a:spcBef>
                <a:spcPts val="300"/>
              </a:spcBef>
              <a:spcAft>
                <a:spcPts val="0"/>
              </a:spcAft>
              <a:buClr>
                <a:schemeClr val="dk1"/>
              </a:buClr>
              <a:buSzPts val="1300"/>
              <a:buNone/>
              <a:defRPr sz="1300" b="1"/>
            </a:lvl2pPr>
            <a:lvl3pPr marL="1371600" lvl="2" indent="-228600" algn="l">
              <a:spcBef>
                <a:spcPts val="200"/>
              </a:spcBef>
              <a:spcAft>
                <a:spcPts val="0"/>
              </a:spcAft>
              <a:buClr>
                <a:schemeClr val="dk1"/>
              </a:buClr>
              <a:buSzPts val="1200"/>
              <a:buNone/>
              <a:defRPr sz="1200" b="1"/>
            </a:lvl3pPr>
            <a:lvl4pPr marL="1828800" lvl="3" indent="-228600" algn="l">
              <a:spcBef>
                <a:spcPts val="200"/>
              </a:spcBef>
              <a:spcAft>
                <a:spcPts val="0"/>
              </a:spcAft>
              <a:buClr>
                <a:schemeClr val="dk1"/>
              </a:buClr>
              <a:buSzPts val="1100"/>
              <a:buNone/>
              <a:defRPr sz="1100" b="1"/>
            </a:lvl4pPr>
            <a:lvl5pPr marL="2286000" lvl="4" indent="-228600" algn="l">
              <a:spcBef>
                <a:spcPts val="200"/>
              </a:spcBef>
              <a:spcAft>
                <a:spcPts val="0"/>
              </a:spcAft>
              <a:buClr>
                <a:schemeClr val="dk1"/>
              </a:buClr>
              <a:buSzPts val="1100"/>
              <a:buNone/>
              <a:defRPr sz="1100" b="1"/>
            </a:lvl5pPr>
            <a:lvl6pPr marL="2743200" lvl="5" indent="-228600" algn="l">
              <a:spcBef>
                <a:spcPts val="200"/>
              </a:spcBef>
              <a:spcAft>
                <a:spcPts val="0"/>
              </a:spcAft>
              <a:buClr>
                <a:schemeClr val="dk1"/>
              </a:buClr>
              <a:buSzPts val="1100"/>
              <a:buNone/>
              <a:defRPr sz="1100" b="1"/>
            </a:lvl6pPr>
            <a:lvl7pPr marL="3200400" lvl="6" indent="-228600" algn="l">
              <a:spcBef>
                <a:spcPts val="200"/>
              </a:spcBef>
              <a:spcAft>
                <a:spcPts val="0"/>
              </a:spcAft>
              <a:buClr>
                <a:schemeClr val="dk1"/>
              </a:buClr>
              <a:buSzPts val="1100"/>
              <a:buNone/>
              <a:defRPr sz="1100" b="1"/>
            </a:lvl7pPr>
            <a:lvl8pPr marL="3657600" lvl="7" indent="-228600" algn="l">
              <a:spcBef>
                <a:spcPts val="200"/>
              </a:spcBef>
              <a:spcAft>
                <a:spcPts val="0"/>
              </a:spcAft>
              <a:buClr>
                <a:schemeClr val="dk1"/>
              </a:buClr>
              <a:buSzPts val="1100"/>
              <a:buNone/>
              <a:defRPr sz="1100" b="1"/>
            </a:lvl8pPr>
            <a:lvl9pPr marL="4114800" lvl="8" indent="-228600" algn="l">
              <a:spcBef>
                <a:spcPts val="200"/>
              </a:spcBef>
              <a:spcAft>
                <a:spcPts val="0"/>
              </a:spcAft>
              <a:buClr>
                <a:schemeClr val="dk1"/>
              </a:buClr>
              <a:buSzPts val="1100"/>
              <a:buNone/>
              <a:defRPr sz="1100" b="1"/>
            </a:lvl9pPr>
          </a:lstStyle>
          <a:p>
            <a:endParaRPr/>
          </a:p>
        </p:txBody>
      </p:sp>
      <p:sp>
        <p:nvSpPr>
          <p:cNvPr id="164" name="Google Shape;164;g3721bf173e3_0_293"/>
          <p:cNvSpPr txBox="1">
            <a:spLocks noGrp="1"/>
          </p:cNvSpPr>
          <p:nvPr>
            <p:ph type="body" idx="4"/>
          </p:nvPr>
        </p:nvSpPr>
        <p:spPr>
          <a:xfrm>
            <a:off x="3096683" y="1449917"/>
            <a:ext cx="2694600" cy="2634300"/>
          </a:xfrm>
          <a:prstGeom prst="rect">
            <a:avLst/>
          </a:prstGeom>
          <a:noFill/>
          <a:ln>
            <a:noFill/>
          </a:ln>
        </p:spPr>
        <p:txBody>
          <a:bodyPr spcFirstLastPara="1" wrap="square" lIns="60950" tIns="30475" rIns="60950" bIns="30475" anchor="t" anchorCtr="0">
            <a:normAutofit/>
          </a:bodyPr>
          <a:lstStyle>
            <a:lvl1pPr marL="457200" lvl="0" indent="-330200" algn="l">
              <a:spcBef>
                <a:spcPts val="300"/>
              </a:spcBef>
              <a:spcAft>
                <a:spcPts val="0"/>
              </a:spcAft>
              <a:buClr>
                <a:schemeClr val="dk1"/>
              </a:buClr>
              <a:buSzPts val="1600"/>
              <a:buChar char="•"/>
              <a:defRPr sz="1600"/>
            </a:lvl1pPr>
            <a:lvl2pPr marL="914400" lvl="1" indent="-311150" algn="l">
              <a:spcBef>
                <a:spcPts val="300"/>
              </a:spcBef>
              <a:spcAft>
                <a:spcPts val="0"/>
              </a:spcAft>
              <a:buClr>
                <a:schemeClr val="dk1"/>
              </a:buClr>
              <a:buSzPts val="1300"/>
              <a:buChar char="–"/>
              <a:defRPr sz="1300"/>
            </a:lvl2pPr>
            <a:lvl3pPr marL="1371600" lvl="2" indent="-304800" algn="l">
              <a:spcBef>
                <a:spcPts val="200"/>
              </a:spcBef>
              <a:spcAft>
                <a:spcPts val="0"/>
              </a:spcAft>
              <a:buClr>
                <a:schemeClr val="dk1"/>
              </a:buClr>
              <a:buSzPts val="1200"/>
              <a:buChar char="•"/>
              <a:defRPr sz="1200"/>
            </a:lvl3pPr>
            <a:lvl4pPr marL="1828800" lvl="3" indent="-298450" algn="l">
              <a:spcBef>
                <a:spcPts val="200"/>
              </a:spcBef>
              <a:spcAft>
                <a:spcPts val="0"/>
              </a:spcAft>
              <a:buClr>
                <a:schemeClr val="dk1"/>
              </a:buClr>
              <a:buSzPts val="1100"/>
              <a:buChar char="–"/>
              <a:defRPr sz="1100"/>
            </a:lvl4pPr>
            <a:lvl5pPr marL="2286000" lvl="4" indent="-298450" algn="l">
              <a:spcBef>
                <a:spcPts val="200"/>
              </a:spcBef>
              <a:spcAft>
                <a:spcPts val="0"/>
              </a:spcAft>
              <a:buClr>
                <a:schemeClr val="dk1"/>
              </a:buClr>
              <a:buSzPts val="1100"/>
              <a:buChar char="»"/>
              <a:defRPr sz="1100"/>
            </a:lvl5pPr>
            <a:lvl6pPr marL="2743200" lvl="5" indent="-298450" algn="l">
              <a:spcBef>
                <a:spcPts val="200"/>
              </a:spcBef>
              <a:spcAft>
                <a:spcPts val="0"/>
              </a:spcAft>
              <a:buClr>
                <a:schemeClr val="dk1"/>
              </a:buClr>
              <a:buSzPts val="1100"/>
              <a:buChar char="•"/>
              <a:defRPr sz="1100"/>
            </a:lvl6pPr>
            <a:lvl7pPr marL="3200400" lvl="6" indent="-298450" algn="l">
              <a:spcBef>
                <a:spcPts val="200"/>
              </a:spcBef>
              <a:spcAft>
                <a:spcPts val="0"/>
              </a:spcAft>
              <a:buClr>
                <a:schemeClr val="dk1"/>
              </a:buClr>
              <a:buSzPts val="1100"/>
              <a:buChar char="•"/>
              <a:defRPr sz="1100"/>
            </a:lvl7pPr>
            <a:lvl8pPr marL="3657600" lvl="7" indent="-298450" algn="l">
              <a:spcBef>
                <a:spcPts val="200"/>
              </a:spcBef>
              <a:spcAft>
                <a:spcPts val="0"/>
              </a:spcAft>
              <a:buClr>
                <a:schemeClr val="dk1"/>
              </a:buClr>
              <a:buSzPts val="1100"/>
              <a:buChar char="•"/>
              <a:defRPr sz="1100"/>
            </a:lvl8pPr>
            <a:lvl9pPr marL="4114800" lvl="8" indent="-298450" algn="l">
              <a:spcBef>
                <a:spcPts val="200"/>
              </a:spcBef>
              <a:spcAft>
                <a:spcPts val="0"/>
              </a:spcAft>
              <a:buClr>
                <a:schemeClr val="dk1"/>
              </a:buClr>
              <a:buSzPts val="1100"/>
              <a:buChar char="•"/>
              <a:defRPr sz="1100"/>
            </a:lvl9pPr>
          </a:lstStyle>
          <a:p>
            <a:endParaRPr/>
          </a:p>
        </p:txBody>
      </p:sp>
      <p:sp>
        <p:nvSpPr>
          <p:cNvPr id="165" name="Google Shape;165;g3721bf173e3_0_293"/>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166" name="Google Shape;166;g3721bf173e3_0_293"/>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167" name="Google Shape;167;g3721bf173e3_0_293"/>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8"/>
        <p:cNvGrpSpPr/>
        <p:nvPr/>
      </p:nvGrpSpPr>
      <p:grpSpPr>
        <a:xfrm>
          <a:off x="0" y="0"/>
          <a:ext cx="0" cy="0"/>
          <a:chOff x="0" y="0"/>
          <a:chExt cx="0" cy="0"/>
        </a:xfrm>
      </p:grpSpPr>
      <p:sp>
        <p:nvSpPr>
          <p:cNvPr id="169" name="Google Shape;169;g3721bf173e3_0_302"/>
          <p:cNvSpPr txBox="1">
            <a:spLocks noGrp="1"/>
          </p:cNvSpPr>
          <p:nvPr>
            <p:ph type="title"/>
          </p:nvPr>
        </p:nvSpPr>
        <p:spPr>
          <a:xfrm>
            <a:off x="304800" y="183092"/>
            <a:ext cx="5486400" cy="762000"/>
          </a:xfrm>
          <a:prstGeom prst="rect">
            <a:avLst/>
          </a:prstGeom>
          <a:noFill/>
          <a:ln>
            <a:noFill/>
          </a:ln>
        </p:spPr>
        <p:txBody>
          <a:bodyPr spcFirstLastPara="1" wrap="square" lIns="60950" tIns="30475" rIns="60950" bIns="30475" anchor="ctr" anchorCtr="0">
            <a:normAutofit/>
          </a:bodyPr>
          <a:lstStyle>
            <a:lvl1pPr lvl="0" algn="ctr">
              <a:spcBef>
                <a:spcPts val="0"/>
              </a:spcBef>
              <a:spcAft>
                <a:spcPts val="0"/>
              </a:spcAft>
              <a:buClr>
                <a:schemeClr val="dk1"/>
              </a:buClr>
              <a:buSzPts val="1200"/>
              <a:buNone/>
              <a:defRPr/>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a:endParaRPr/>
          </a:p>
        </p:txBody>
      </p:sp>
      <p:sp>
        <p:nvSpPr>
          <p:cNvPr id="170" name="Google Shape;170;g3721bf173e3_0_302"/>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171" name="Google Shape;171;g3721bf173e3_0_302"/>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172" name="Google Shape;172;g3721bf173e3_0_302"/>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73"/>
        <p:cNvGrpSpPr/>
        <p:nvPr/>
      </p:nvGrpSpPr>
      <p:grpSpPr>
        <a:xfrm>
          <a:off x="0" y="0"/>
          <a:ext cx="0" cy="0"/>
          <a:chOff x="0" y="0"/>
          <a:chExt cx="0" cy="0"/>
        </a:xfrm>
      </p:grpSpPr>
      <p:sp>
        <p:nvSpPr>
          <p:cNvPr id="174" name="Google Shape;174;g3721bf173e3_0_307"/>
          <p:cNvSpPr txBox="1">
            <a:spLocks noGrp="1"/>
          </p:cNvSpPr>
          <p:nvPr>
            <p:ph type="title"/>
          </p:nvPr>
        </p:nvSpPr>
        <p:spPr>
          <a:xfrm>
            <a:off x="304800" y="182033"/>
            <a:ext cx="2005500" cy="774900"/>
          </a:xfrm>
          <a:prstGeom prst="rect">
            <a:avLst/>
          </a:prstGeom>
          <a:noFill/>
          <a:ln>
            <a:noFill/>
          </a:ln>
        </p:spPr>
        <p:txBody>
          <a:bodyPr spcFirstLastPara="1" wrap="square" lIns="60950" tIns="30475" rIns="60950" bIns="30475" anchor="b" anchorCtr="0">
            <a:normAutofit/>
          </a:bodyPr>
          <a:lstStyle>
            <a:lvl1pPr lvl="0" algn="l">
              <a:spcBef>
                <a:spcPts val="0"/>
              </a:spcBef>
              <a:spcAft>
                <a:spcPts val="0"/>
              </a:spcAft>
              <a:buClr>
                <a:schemeClr val="dk1"/>
              </a:buClr>
              <a:buSzPts val="1300"/>
              <a:buFont typeface="Calibri"/>
              <a:buNone/>
              <a:defRPr sz="1300" b="1"/>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a:endParaRPr/>
          </a:p>
        </p:txBody>
      </p:sp>
      <p:sp>
        <p:nvSpPr>
          <p:cNvPr id="175" name="Google Shape;175;g3721bf173e3_0_307"/>
          <p:cNvSpPr txBox="1">
            <a:spLocks noGrp="1"/>
          </p:cNvSpPr>
          <p:nvPr>
            <p:ph type="body" idx="1"/>
          </p:nvPr>
        </p:nvSpPr>
        <p:spPr>
          <a:xfrm>
            <a:off x="2383367" y="182033"/>
            <a:ext cx="3407700" cy="3902100"/>
          </a:xfrm>
          <a:prstGeom prst="rect">
            <a:avLst/>
          </a:prstGeom>
          <a:noFill/>
          <a:ln>
            <a:noFill/>
          </a:ln>
        </p:spPr>
        <p:txBody>
          <a:bodyPr spcFirstLastPara="1" wrap="square" lIns="60950" tIns="30475" rIns="60950" bIns="30475" anchor="t" anchorCtr="0">
            <a:normAutofit/>
          </a:bodyPr>
          <a:lstStyle>
            <a:lvl1pPr marL="457200" lvl="0" indent="-361950" algn="l">
              <a:spcBef>
                <a:spcPts val="400"/>
              </a:spcBef>
              <a:spcAft>
                <a:spcPts val="0"/>
              </a:spcAft>
              <a:buClr>
                <a:schemeClr val="dk1"/>
              </a:buClr>
              <a:buSzPts val="2100"/>
              <a:buChar char="•"/>
              <a:defRPr sz="2100"/>
            </a:lvl1pPr>
            <a:lvl2pPr marL="914400" lvl="1" indent="-349250" algn="l">
              <a:spcBef>
                <a:spcPts val="400"/>
              </a:spcBef>
              <a:spcAft>
                <a:spcPts val="0"/>
              </a:spcAft>
              <a:buClr>
                <a:schemeClr val="dk1"/>
              </a:buClr>
              <a:buSzPts val="1900"/>
              <a:buChar char="–"/>
              <a:defRPr sz="1900"/>
            </a:lvl2pPr>
            <a:lvl3pPr marL="1371600" lvl="2" indent="-330200" algn="l">
              <a:spcBef>
                <a:spcPts val="300"/>
              </a:spcBef>
              <a:spcAft>
                <a:spcPts val="0"/>
              </a:spcAft>
              <a:buClr>
                <a:schemeClr val="dk1"/>
              </a:buClr>
              <a:buSzPts val="1600"/>
              <a:buChar char="•"/>
              <a:defRPr sz="1600"/>
            </a:lvl3pPr>
            <a:lvl4pPr marL="1828800" lvl="3" indent="-311150" algn="l">
              <a:spcBef>
                <a:spcPts val="300"/>
              </a:spcBef>
              <a:spcAft>
                <a:spcPts val="0"/>
              </a:spcAft>
              <a:buClr>
                <a:schemeClr val="dk1"/>
              </a:buClr>
              <a:buSzPts val="1300"/>
              <a:buChar char="–"/>
              <a:defRPr sz="1300"/>
            </a:lvl4pPr>
            <a:lvl5pPr marL="2286000" lvl="4" indent="-311150" algn="l">
              <a:spcBef>
                <a:spcPts val="300"/>
              </a:spcBef>
              <a:spcAft>
                <a:spcPts val="0"/>
              </a:spcAft>
              <a:buClr>
                <a:schemeClr val="dk1"/>
              </a:buClr>
              <a:buSzPts val="1300"/>
              <a:buChar char="»"/>
              <a:defRPr sz="1300"/>
            </a:lvl5pPr>
            <a:lvl6pPr marL="2743200" lvl="5" indent="-311150" algn="l">
              <a:spcBef>
                <a:spcPts val="300"/>
              </a:spcBef>
              <a:spcAft>
                <a:spcPts val="0"/>
              </a:spcAft>
              <a:buClr>
                <a:schemeClr val="dk1"/>
              </a:buClr>
              <a:buSzPts val="1300"/>
              <a:buChar char="•"/>
              <a:defRPr sz="1300"/>
            </a:lvl6pPr>
            <a:lvl7pPr marL="3200400" lvl="6" indent="-311150" algn="l">
              <a:spcBef>
                <a:spcPts val="300"/>
              </a:spcBef>
              <a:spcAft>
                <a:spcPts val="0"/>
              </a:spcAft>
              <a:buClr>
                <a:schemeClr val="dk1"/>
              </a:buClr>
              <a:buSzPts val="1300"/>
              <a:buChar char="•"/>
              <a:defRPr sz="1300"/>
            </a:lvl7pPr>
            <a:lvl8pPr marL="3657600" lvl="7" indent="-311150" algn="l">
              <a:spcBef>
                <a:spcPts val="300"/>
              </a:spcBef>
              <a:spcAft>
                <a:spcPts val="0"/>
              </a:spcAft>
              <a:buClr>
                <a:schemeClr val="dk1"/>
              </a:buClr>
              <a:buSzPts val="1300"/>
              <a:buChar char="•"/>
              <a:defRPr sz="1300"/>
            </a:lvl8pPr>
            <a:lvl9pPr marL="4114800" lvl="8" indent="-311150" algn="l">
              <a:spcBef>
                <a:spcPts val="300"/>
              </a:spcBef>
              <a:spcAft>
                <a:spcPts val="0"/>
              </a:spcAft>
              <a:buClr>
                <a:schemeClr val="dk1"/>
              </a:buClr>
              <a:buSzPts val="1300"/>
              <a:buChar char="•"/>
              <a:defRPr sz="1300"/>
            </a:lvl9pPr>
          </a:lstStyle>
          <a:p>
            <a:endParaRPr/>
          </a:p>
        </p:txBody>
      </p:sp>
      <p:sp>
        <p:nvSpPr>
          <p:cNvPr id="176" name="Google Shape;176;g3721bf173e3_0_307"/>
          <p:cNvSpPr txBox="1">
            <a:spLocks noGrp="1"/>
          </p:cNvSpPr>
          <p:nvPr>
            <p:ph type="body" idx="2"/>
          </p:nvPr>
        </p:nvSpPr>
        <p:spPr>
          <a:xfrm>
            <a:off x="304800" y="956733"/>
            <a:ext cx="2005500" cy="3127500"/>
          </a:xfrm>
          <a:prstGeom prst="rect">
            <a:avLst/>
          </a:prstGeom>
          <a:noFill/>
          <a:ln>
            <a:noFill/>
          </a:ln>
        </p:spPr>
        <p:txBody>
          <a:bodyPr spcFirstLastPara="1" wrap="square" lIns="60950" tIns="30475" rIns="60950" bIns="30475" anchor="t" anchorCtr="0">
            <a:normAutofit/>
          </a:bodyPr>
          <a:lstStyle>
            <a:lvl1pPr marL="457200" lvl="0" indent="-228600" algn="l">
              <a:spcBef>
                <a:spcPts val="200"/>
              </a:spcBef>
              <a:spcAft>
                <a:spcPts val="0"/>
              </a:spcAft>
              <a:buClr>
                <a:schemeClr val="dk1"/>
              </a:buClr>
              <a:buSzPts val="900"/>
              <a:buNone/>
              <a:defRPr sz="900"/>
            </a:lvl1pPr>
            <a:lvl2pPr marL="914400" lvl="1" indent="-228600" algn="l">
              <a:spcBef>
                <a:spcPts val="200"/>
              </a:spcBef>
              <a:spcAft>
                <a:spcPts val="0"/>
              </a:spcAft>
              <a:buClr>
                <a:schemeClr val="dk1"/>
              </a:buClr>
              <a:buSzPts val="800"/>
              <a:buNone/>
              <a:defRPr sz="800"/>
            </a:lvl2pPr>
            <a:lvl3pPr marL="1371600" lvl="2" indent="-228600" algn="l">
              <a:spcBef>
                <a:spcPts val="100"/>
              </a:spcBef>
              <a:spcAft>
                <a:spcPts val="0"/>
              </a:spcAft>
              <a:buClr>
                <a:schemeClr val="dk1"/>
              </a:buClr>
              <a:buSzPts val="700"/>
              <a:buNone/>
              <a:defRPr sz="700"/>
            </a:lvl3pPr>
            <a:lvl4pPr marL="1828800" lvl="3" indent="-228600" algn="l">
              <a:spcBef>
                <a:spcPts val="100"/>
              </a:spcBef>
              <a:spcAft>
                <a:spcPts val="0"/>
              </a:spcAft>
              <a:buClr>
                <a:schemeClr val="dk1"/>
              </a:buClr>
              <a:buSzPts val="600"/>
              <a:buNone/>
              <a:defRPr sz="600"/>
            </a:lvl4pPr>
            <a:lvl5pPr marL="2286000" lvl="4" indent="-228600" algn="l">
              <a:spcBef>
                <a:spcPts val="100"/>
              </a:spcBef>
              <a:spcAft>
                <a:spcPts val="0"/>
              </a:spcAft>
              <a:buClr>
                <a:schemeClr val="dk1"/>
              </a:buClr>
              <a:buSzPts val="600"/>
              <a:buNone/>
              <a:defRPr sz="600"/>
            </a:lvl5pPr>
            <a:lvl6pPr marL="2743200" lvl="5" indent="-228600" algn="l">
              <a:spcBef>
                <a:spcPts val="100"/>
              </a:spcBef>
              <a:spcAft>
                <a:spcPts val="0"/>
              </a:spcAft>
              <a:buClr>
                <a:schemeClr val="dk1"/>
              </a:buClr>
              <a:buSzPts val="600"/>
              <a:buNone/>
              <a:defRPr sz="600"/>
            </a:lvl6pPr>
            <a:lvl7pPr marL="3200400" lvl="6" indent="-228600" algn="l">
              <a:spcBef>
                <a:spcPts val="100"/>
              </a:spcBef>
              <a:spcAft>
                <a:spcPts val="0"/>
              </a:spcAft>
              <a:buClr>
                <a:schemeClr val="dk1"/>
              </a:buClr>
              <a:buSzPts val="600"/>
              <a:buNone/>
              <a:defRPr sz="600"/>
            </a:lvl7pPr>
            <a:lvl8pPr marL="3657600" lvl="7" indent="-228600" algn="l">
              <a:spcBef>
                <a:spcPts val="100"/>
              </a:spcBef>
              <a:spcAft>
                <a:spcPts val="0"/>
              </a:spcAft>
              <a:buClr>
                <a:schemeClr val="dk1"/>
              </a:buClr>
              <a:buSzPts val="600"/>
              <a:buNone/>
              <a:defRPr sz="600"/>
            </a:lvl8pPr>
            <a:lvl9pPr marL="4114800" lvl="8" indent="-228600" algn="l">
              <a:spcBef>
                <a:spcPts val="100"/>
              </a:spcBef>
              <a:spcAft>
                <a:spcPts val="0"/>
              </a:spcAft>
              <a:buClr>
                <a:schemeClr val="dk1"/>
              </a:buClr>
              <a:buSzPts val="600"/>
              <a:buNone/>
              <a:defRPr sz="600"/>
            </a:lvl9pPr>
          </a:lstStyle>
          <a:p>
            <a:endParaRPr/>
          </a:p>
        </p:txBody>
      </p:sp>
      <p:sp>
        <p:nvSpPr>
          <p:cNvPr id="177" name="Google Shape;177;g3721bf173e3_0_307"/>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178" name="Google Shape;178;g3721bf173e3_0_307"/>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179" name="Google Shape;179;g3721bf173e3_0_307"/>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80"/>
        <p:cNvGrpSpPr/>
        <p:nvPr/>
      </p:nvGrpSpPr>
      <p:grpSpPr>
        <a:xfrm>
          <a:off x="0" y="0"/>
          <a:ext cx="0" cy="0"/>
          <a:chOff x="0" y="0"/>
          <a:chExt cx="0" cy="0"/>
        </a:xfrm>
      </p:grpSpPr>
      <p:sp>
        <p:nvSpPr>
          <p:cNvPr id="181" name="Google Shape;181;g3721bf173e3_0_314"/>
          <p:cNvSpPr txBox="1">
            <a:spLocks noGrp="1"/>
          </p:cNvSpPr>
          <p:nvPr>
            <p:ph type="title"/>
          </p:nvPr>
        </p:nvSpPr>
        <p:spPr>
          <a:xfrm>
            <a:off x="1194859" y="3200400"/>
            <a:ext cx="3657600" cy="377700"/>
          </a:xfrm>
          <a:prstGeom prst="rect">
            <a:avLst/>
          </a:prstGeom>
          <a:noFill/>
          <a:ln>
            <a:noFill/>
          </a:ln>
        </p:spPr>
        <p:txBody>
          <a:bodyPr spcFirstLastPara="1" wrap="square" lIns="60950" tIns="30475" rIns="60950" bIns="30475" anchor="b" anchorCtr="0">
            <a:normAutofit/>
          </a:bodyPr>
          <a:lstStyle>
            <a:lvl1pPr lvl="0" algn="l">
              <a:spcBef>
                <a:spcPts val="0"/>
              </a:spcBef>
              <a:spcAft>
                <a:spcPts val="0"/>
              </a:spcAft>
              <a:buClr>
                <a:schemeClr val="dk1"/>
              </a:buClr>
              <a:buSzPts val="1300"/>
              <a:buFont typeface="Calibri"/>
              <a:buNone/>
              <a:defRPr sz="1300" b="1"/>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a:endParaRPr/>
          </a:p>
        </p:txBody>
      </p:sp>
      <p:sp>
        <p:nvSpPr>
          <p:cNvPr id="182" name="Google Shape;182;g3721bf173e3_0_314"/>
          <p:cNvSpPr>
            <a:spLocks noGrp="1"/>
          </p:cNvSpPr>
          <p:nvPr>
            <p:ph type="pic" idx="2"/>
          </p:nvPr>
        </p:nvSpPr>
        <p:spPr>
          <a:xfrm>
            <a:off x="1194859" y="408517"/>
            <a:ext cx="3657600" cy="2743200"/>
          </a:xfrm>
          <a:prstGeom prst="rect">
            <a:avLst/>
          </a:prstGeom>
          <a:noFill/>
          <a:ln>
            <a:noFill/>
          </a:ln>
        </p:spPr>
      </p:sp>
      <p:sp>
        <p:nvSpPr>
          <p:cNvPr id="183" name="Google Shape;183;g3721bf173e3_0_314"/>
          <p:cNvSpPr txBox="1">
            <a:spLocks noGrp="1"/>
          </p:cNvSpPr>
          <p:nvPr>
            <p:ph type="body" idx="1"/>
          </p:nvPr>
        </p:nvSpPr>
        <p:spPr>
          <a:xfrm>
            <a:off x="1194859" y="3578225"/>
            <a:ext cx="3657600" cy="536700"/>
          </a:xfrm>
          <a:prstGeom prst="rect">
            <a:avLst/>
          </a:prstGeom>
          <a:noFill/>
          <a:ln>
            <a:noFill/>
          </a:ln>
        </p:spPr>
        <p:txBody>
          <a:bodyPr spcFirstLastPara="1" wrap="square" lIns="60950" tIns="30475" rIns="60950" bIns="30475" anchor="t" anchorCtr="0">
            <a:normAutofit/>
          </a:bodyPr>
          <a:lstStyle>
            <a:lvl1pPr marL="457200" lvl="0" indent="-228600" algn="l">
              <a:spcBef>
                <a:spcPts val="200"/>
              </a:spcBef>
              <a:spcAft>
                <a:spcPts val="0"/>
              </a:spcAft>
              <a:buClr>
                <a:schemeClr val="dk1"/>
              </a:buClr>
              <a:buSzPts val="900"/>
              <a:buNone/>
              <a:defRPr sz="900"/>
            </a:lvl1pPr>
            <a:lvl2pPr marL="914400" lvl="1" indent="-228600" algn="l">
              <a:spcBef>
                <a:spcPts val="200"/>
              </a:spcBef>
              <a:spcAft>
                <a:spcPts val="0"/>
              </a:spcAft>
              <a:buClr>
                <a:schemeClr val="dk1"/>
              </a:buClr>
              <a:buSzPts val="800"/>
              <a:buNone/>
              <a:defRPr sz="800"/>
            </a:lvl2pPr>
            <a:lvl3pPr marL="1371600" lvl="2" indent="-228600" algn="l">
              <a:spcBef>
                <a:spcPts val="100"/>
              </a:spcBef>
              <a:spcAft>
                <a:spcPts val="0"/>
              </a:spcAft>
              <a:buClr>
                <a:schemeClr val="dk1"/>
              </a:buClr>
              <a:buSzPts val="700"/>
              <a:buNone/>
              <a:defRPr sz="700"/>
            </a:lvl3pPr>
            <a:lvl4pPr marL="1828800" lvl="3" indent="-228600" algn="l">
              <a:spcBef>
                <a:spcPts val="100"/>
              </a:spcBef>
              <a:spcAft>
                <a:spcPts val="0"/>
              </a:spcAft>
              <a:buClr>
                <a:schemeClr val="dk1"/>
              </a:buClr>
              <a:buSzPts val="600"/>
              <a:buNone/>
              <a:defRPr sz="600"/>
            </a:lvl4pPr>
            <a:lvl5pPr marL="2286000" lvl="4" indent="-228600" algn="l">
              <a:spcBef>
                <a:spcPts val="100"/>
              </a:spcBef>
              <a:spcAft>
                <a:spcPts val="0"/>
              </a:spcAft>
              <a:buClr>
                <a:schemeClr val="dk1"/>
              </a:buClr>
              <a:buSzPts val="600"/>
              <a:buNone/>
              <a:defRPr sz="600"/>
            </a:lvl5pPr>
            <a:lvl6pPr marL="2743200" lvl="5" indent="-228600" algn="l">
              <a:spcBef>
                <a:spcPts val="100"/>
              </a:spcBef>
              <a:spcAft>
                <a:spcPts val="0"/>
              </a:spcAft>
              <a:buClr>
                <a:schemeClr val="dk1"/>
              </a:buClr>
              <a:buSzPts val="600"/>
              <a:buNone/>
              <a:defRPr sz="600"/>
            </a:lvl6pPr>
            <a:lvl7pPr marL="3200400" lvl="6" indent="-228600" algn="l">
              <a:spcBef>
                <a:spcPts val="100"/>
              </a:spcBef>
              <a:spcAft>
                <a:spcPts val="0"/>
              </a:spcAft>
              <a:buClr>
                <a:schemeClr val="dk1"/>
              </a:buClr>
              <a:buSzPts val="600"/>
              <a:buNone/>
              <a:defRPr sz="600"/>
            </a:lvl7pPr>
            <a:lvl8pPr marL="3657600" lvl="7" indent="-228600" algn="l">
              <a:spcBef>
                <a:spcPts val="100"/>
              </a:spcBef>
              <a:spcAft>
                <a:spcPts val="0"/>
              </a:spcAft>
              <a:buClr>
                <a:schemeClr val="dk1"/>
              </a:buClr>
              <a:buSzPts val="600"/>
              <a:buNone/>
              <a:defRPr sz="600"/>
            </a:lvl8pPr>
            <a:lvl9pPr marL="4114800" lvl="8" indent="-228600" algn="l">
              <a:spcBef>
                <a:spcPts val="100"/>
              </a:spcBef>
              <a:spcAft>
                <a:spcPts val="0"/>
              </a:spcAft>
              <a:buClr>
                <a:schemeClr val="dk1"/>
              </a:buClr>
              <a:buSzPts val="600"/>
              <a:buNone/>
              <a:defRPr sz="600"/>
            </a:lvl9pPr>
          </a:lstStyle>
          <a:p>
            <a:endParaRPr/>
          </a:p>
        </p:txBody>
      </p:sp>
      <p:sp>
        <p:nvSpPr>
          <p:cNvPr id="184" name="Google Shape;184;g3721bf173e3_0_314"/>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185" name="Google Shape;185;g3721bf173e3_0_314"/>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186" name="Google Shape;186;g3721bf173e3_0_314"/>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87"/>
        <p:cNvGrpSpPr/>
        <p:nvPr/>
      </p:nvGrpSpPr>
      <p:grpSpPr>
        <a:xfrm>
          <a:off x="0" y="0"/>
          <a:ext cx="0" cy="0"/>
          <a:chOff x="0" y="0"/>
          <a:chExt cx="0" cy="0"/>
        </a:xfrm>
      </p:grpSpPr>
      <p:sp>
        <p:nvSpPr>
          <p:cNvPr id="188" name="Google Shape;188;g3721bf173e3_0_321"/>
          <p:cNvSpPr txBox="1">
            <a:spLocks noGrp="1"/>
          </p:cNvSpPr>
          <p:nvPr>
            <p:ph type="title"/>
          </p:nvPr>
        </p:nvSpPr>
        <p:spPr>
          <a:xfrm>
            <a:off x="304800" y="183092"/>
            <a:ext cx="5486400" cy="762000"/>
          </a:xfrm>
          <a:prstGeom prst="rect">
            <a:avLst/>
          </a:prstGeom>
          <a:noFill/>
          <a:ln>
            <a:noFill/>
          </a:ln>
        </p:spPr>
        <p:txBody>
          <a:bodyPr spcFirstLastPara="1" wrap="square" lIns="60950" tIns="30475" rIns="60950" bIns="30475" anchor="ctr" anchorCtr="0">
            <a:normAutofit/>
          </a:bodyPr>
          <a:lstStyle>
            <a:lvl1pPr lvl="0" algn="ctr">
              <a:spcBef>
                <a:spcPts val="0"/>
              </a:spcBef>
              <a:spcAft>
                <a:spcPts val="0"/>
              </a:spcAft>
              <a:buClr>
                <a:schemeClr val="dk1"/>
              </a:buClr>
              <a:buSzPts val="1200"/>
              <a:buNone/>
              <a:defRPr/>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a:endParaRPr/>
          </a:p>
        </p:txBody>
      </p:sp>
      <p:sp>
        <p:nvSpPr>
          <p:cNvPr id="189" name="Google Shape;189;g3721bf173e3_0_321"/>
          <p:cNvSpPr txBox="1">
            <a:spLocks noGrp="1"/>
          </p:cNvSpPr>
          <p:nvPr>
            <p:ph type="body" idx="1"/>
          </p:nvPr>
        </p:nvSpPr>
        <p:spPr>
          <a:xfrm rot="5400000">
            <a:off x="1539300" y="-167700"/>
            <a:ext cx="3017400" cy="5486400"/>
          </a:xfrm>
          <a:prstGeom prst="rect">
            <a:avLst/>
          </a:prstGeom>
          <a:noFill/>
          <a:ln>
            <a:noFill/>
          </a:ln>
        </p:spPr>
        <p:txBody>
          <a:bodyPr spcFirstLastPara="1" wrap="square" lIns="60950" tIns="30475" rIns="60950" bIns="30475" anchor="t" anchorCtr="0">
            <a:normAutofit/>
          </a:bodyPr>
          <a:lstStyle>
            <a:lvl1pPr marL="457200" lvl="0" indent="-304800" algn="l">
              <a:spcBef>
                <a:spcPts val="200"/>
              </a:spcBef>
              <a:spcAft>
                <a:spcPts val="0"/>
              </a:spcAft>
              <a:buClr>
                <a:schemeClr val="dk1"/>
              </a:buClr>
              <a:buSzPts val="1200"/>
              <a:buChar char="•"/>
              <a:defRPr/>
            </a:lvl1pPr>
            <a:lvl2pPr marL="914400" lvl="1" indent="-304800" algn="l">
              <a:spcBef>
                <a:spcPts val="200"/>
              </a:spcBef>
              <a:spcAft>
                <a:spcPts val="0"/>
              </a:spcAft>
              <a:buClr>
                <a:schemeClr val="dk1"/>
              </a:buClr>
              <a:buSzPts val="1200"/>
              <a:buChar char="–"/>
              <a:defRPr/>
            </a:lvl2pPr>
            <a:lvl3pPr marL="1371600" lvl="2" indent="-304800" algn="l">
              <a:spcBef>
                <a:spcPts val="200"/>
              </a:spcBef>
              <a:spcAft>
                <a:spcPts val="0"/>
              </a:spcAft>
              <a:buClr>
                <a:schemeClr val="dk1"/>
              </a:buClr>
              <a:buSzPts val="1200"/>
              <a:buChar char="•"/>
              <a:defRPr/>
            </a:lvl3pPr>
            <a:lvl4pPr marL="1828800" lvl="3" indent="-304800" algn="l">
              <a:spcBef>
                <a:spcPts val="200"/>
              </a:spcBef>
              <a:spcAft>
                <a:spcPts val="0"/>
              </a:spcAft>
              <a:buClr>
                <a:schemeClr val="dk1"/>
              </a:buClr>
              <a:buSzPts val="1200"/>
              <a:buChar char="–"/>
              <a:defRPr/>
            </a:lvl4pPr>
            <a:lvl5pPr marL="2286000" lvl="4" indent="-304800" algn="l">
              <a:spcBef>
                <a:spcPts val="200"/>
              </a:spcBef>
              <a:spcAft>
                <a:spcPts val="0"/>
              </a:spcAft>
              <a:buClr>
                <a:schemeClr val="dk1"/>
              </a:buClr>
              <a:buSzPts val="1200"/>
              <a:buChar char="»"/>
              <a:defRPr/>
            </a:lvl5pPr>
            <a:lvl6pPr marL="2743200" lvl="5" indent="-304800" algn="l">
              <a:spcBef>
                <a:spcPts val="200"/>
              </a:spcBef>
              <a:spcAft>
                <a:spcPts val="0"/>
              </a:spcAft>
              <a:buClr>
                <a:schemeClr val="dk1"/>
              </a:buClr>
              <a:buSzPts val="1200"/>
              <a:buChar char="•"/>
              <a:defRPr/>
            </a:lvl6pPr>
            <a:lvl7pPr marL="3200400" lvl="6" indent="-304800" algn="l">
              <a:spcBef>
                <a:spcPts val="200"/>
              </a:spcBef>
              <a:spcAft>
                <a:spcPts val="0"/>
              </a:spcAft>
              <a:buClr>
                <a:schemeClr val="dk1"/>
              </a:buClr>
              <a:buSzPts val="1200"/>
              <a:buChar char="•"/>
              <a:defRPr/>
            </a:lvl7pPr>
            <a:lvl8pPr marL="3657600" lvl="7" indent="-304800" algn="l">
              <a:spcBef>
                <a:spcPts val="200"/>
              </a:spcBef>
              <a:spcAft>
                <a:spcPts val="0"/>
              </a:spcAft>
              <a:buClr>
                <a:schemeClr val="dk1"/>
              </a:buClr>
              <a:buSzPts val="1200"/>
              <a:buChar char="•"/>
              <a:defRPr/>
            </a:lvl8pPr>
            <a:lvl9pPr marL="4114800" lvl="8" indent="-304800" algn="l">
              <a:spcBef>
                <a:spcPts val="200"/>
              </a:spcBef>
              <a:spcAft>
                <a:spcPts val="0"/>
              </a:spcAft>
              <a:buClr>
                <a:schemeClr val="dk1"/>
              </a:buClr>
              <a:buSzPts val="1200"/>
              <a:buChar char="•"/>
              <a:defRPr/>
            </a:lvl9pPr>
          </a:lstStyle>
          <a:p>
            <a:endParaRPr/>
          </a:p>
        </p:txBody>
      </p:sp>
      <p:sp>
        <p:nvSpPr>
          <p:cNvPr id="190" name="Google Shape;190;g3721bf173e3_0_321"/>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191" name="Google Shape;191;g3721bf173e3_0_321"/>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192" name="Google Shape;192;g3721bf173e3_0_321"/>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93"/>
        <p:cNvGrpSpPr/>
        <p:nvPr/>
      </p:nvGrpSpPr>
      <p:grpSpPr>
        <a:xfrm>
          <a:off x="0" y="0"/>
          <a:ext cx="0" cy="0"/>
          <a:chOff x="0" y="0"/>
          <a:chExt cx="0" cy="0"/>
        </a:xfrm>
      </p:grpSpPr>
      <p:sp>
        <p:nvSpPr>
          <p:cNvPr id="194" name="Google Shape;194;g3721bf173e3_0_327"/>
          <p:cNvSpPr txBox="1">
            <a:spLocks noGrp="1"/>
          </p:cNvSpPr>
          <p:nvPr>
            <p:ph type="title"/>
          </p:nvPr>
        </p:nvSpPr>
        <p:spPr>
          <a:xfrm rot="5400000">
            <a:off x="3154950" y="1447742"/>
            <a:ext cx="3900900" cy="1371600"/>
          </a:xfrm>
          <a:prstGeom prst="rect">
            <a:avLst/>
          </a:prstGeom>
          <a:noFill/>
          <a:ln>
            <a:noFill/>
          </a:ln>
        </p:spPr>
        <p:txBody>
          <a:bodyPr spcFirstLastPara="1" wrap="square" lIns="60950" tIns="30475" rIns="60950" bIns="30475" anchor="ctr" anchorCtr="0">
            <a:normAutofit/>
          </a:bodyPr>
          <a:lstStyle>
            <a:lvl1pPr lvl="0" algn="ctr">
              <a:spcBef>
                <a:spcPts val="0"/>
              </a:spcBef>
              <a:spcAft>
                <a:spcPts val="0"/>
              </a:spcAft>
              <a:buClr>
                <a:schemeClr val="dk1"/>
              </a:buClr>
              <a:buSzPts val="1200"/>
              <a:buNone/>
              <a:defRPr/>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a:endParaRPr/>
          </a:p>
        </p:txBody>
      </p:sp>
      <p:sp>
        <p:nvSpPr>
          <p:cNvPr id="195" name="Google Shape;195;g3721bf173e3_0_327"/>
          <p:cNvSpPr txBox="1">
            <a:spLocks noGrp="1"/>
          </p:cNvSpPr>
          <p:nvPr>
            <p:ph type="body" idx="1"/>
          </p:nvPr>
        </p:nvSpPr>
        <p:spPr>
          <a:xfrm rot="5400000">
            <a:off x="361000" y="126992"/>
            <a:ext cx="3900900" cy="4013100"/>
          </a:xfrm>
          <a:prstGeom prst="rect">
            <a:avLst/>
          </a:prstGeom>
          <a:noFill/>
          <a:ln>
            <a:noFill/>
          </a:ln>
        </p:spPr>
        <p:txBody>
          <a:bodyPr spcFirstLastPara="1" wrap="square" lIns="60950" tIns="30475" rIns="60950" bIns="30475" anchor="t" anchorCtr="0">
            <a:normAutofit/>
          </a:bodyPr>
          <a:lstStyle>
            <a:lvl1pPr marL="457200" lvl="0" indent="-304800" algn="l">
              <a:spcBef>
                <a:spcPts val="200"/>
              </a:spcBef>
              <a:spcAft>
                <a:spcPts val="0"/>
              </a:spcAft>
              <a:buClr>
                <a:schemeClr val="dk1"/>
              </a:buClr>
              <a:buSzPts val="1200"/>
              <a:buChar char="•"/>
              <a:defRPr/>
            </a:lvl1pPr>
            <a:lvl2pPr marL="914400" lvl="1" indent="-304800" algn="l">
              <a:spcBef>
                <a:spcPts val="200"/>
              </a:spcBef>
              <a:spcAft>
                <a:spcPts val="0"/>
              </a:spcAft>
              <a:buClr>
                <a:schemeClr val="dk1"/>
              </a:buClr>
              <a:buSzPts val="1200"/>
              <a:buChar char="–"/>
              <a:defRPr/>
            </a:lvl2pPr>
            <a:lvl3pPr marL="1371600" lvl="2" indent="-304800" algn="l">
              <a:spcBef>
                <a:spcPts val="200"/>
              </a:spcBef>
              <a:spcAft>
                <a:spcPts val="0"/>
              </a:spcAft>
              <a:buClr>
                <a:schemeClr val="dk1"/>
              </a:buClr>
              <a:buSzPts val="1200"/>
              <a:buChar char="•"/>
              <a:defRPr/>
            </a:lvl3pPr>
            <a:lvl4pPr marL="1828800" lvl="3" indent="-304800" algn="l">
              <a:spcBef>
                <a:spcPts val="200"/>
              </a:spcBef>
              <a:spcAft>
                <a:spcPts val="0"/>
              </a:spcAft>
              <a:buClr>
                <a:schemeClr val="dk1"/>
              </a:buClr>
              <a:buSzPts val="1200"/>
              <a:buChar char="–"/>
              <a:defRPr/>
            </a:lvl4pPr>
            <a:lvl5pPr marL="2286000" lvl="4" indent="-304800" algn="l">
              <a:spcBef>
                <a:spcPts val="200"/>
              </a:spcBef>
              <a:spcAft>
                <a:spcPts val="0"/>
              </a:spcAft>
              <a:buClr>
                <a:schemeClr val="dk1"/>
              </a:buClr>
              <a:buSzPts val="1200"/>
              <a:buChar char="»"/>
              <a:defRPr/>
            </a:lvl5pPr>
            <a:lvl6pPr marL="2743200" lvl="5" indent="-304800" algn="l">
              <a:spcBef>
                <a:spcPts val="200"/>
              </a:spcBef>
              <a:spcAft>
                <a:spcPts val="0"/>
              </a:spcAft>
              <a:buClr>
                <a:schemeClr val="dk1"/>
              </a:buClr>
              <a:buSzPts val="1200"/>
              <a:buChar char="•"/>
              <a:defRPr/>
            </a:lvl6pPr>
            <a:lvl7pPr marL="3200400" lvl="6" indent="-304800" algn="l">
              <a:spcBef>
                <a:spcPts val="200"/>
              </a:spcBef>
              <a:spcAft>
                <a:spcPts val="0"/>
              </a:spcAft>
              <a:buClr>
                <a:schemeClr val="dk1"/>
              </a:buClr>
              <a:buSzPts val="1200"/>
              <a:buChar char="•"/>
              <a:defRPr/>
            </a:lvl7pPr>
            <a:lvl8pPr marL="3657600" lvl="7" indent="-304800" algn="l">
              <a:spcBef>
                <a:spcPts val="200"/>
              </a:spcBef>
              <a:spcAft>
                <a:spcPts val="0"/>
              </a:spcAft>
              <a:buClr>
                <a:schemeClr val="dk1"/>
              </a:buClr>
              <a:buSzPts val="1200"/>
              <a:buChar char="•"/>
              <a:defRPr/>
            </a:lvl8pPr>
            <a:lvl9pPr marL="4114800" lvl="8" indent="-304800" algn="l">
              <a:spcBef>
                <a:spcPts val="200"/>
              </a:spcBef>
              <a:spcAft>
                <a:spcPts val="0"/>
              </a:spcAft>
              <a:buClr>
                <a:schemeClr val="dk1"/>
              </a:buClr>
              <a:buSzPts val="1200"/>
              <a:buChar char="•"/>
              <a:defRPr/>
            </a:lvl9pPr>
          </a:lstStyle>
          <a:p>
            <a:endParaRPr/>
          </a:p>
        </p:txBody>
      </p:sp>
      <p:sp>
        <p:nvSpPr>
          <p:cNvPr id="196" name="Google Shape;196;g3721bf173e3_0_327"/>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197" name="Google Shape;197;g3721bf173e3_0_327"/>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a:endParaRPr/>
          </a:p>
        </p:txBody>
      </p:sp>
      <p:sp>
        <p:nvSpPr>
          <p:cNvPr id="198" name="Google Shape;198;g3721bf173e3_0_327"/>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2"/>
        <p:cNvGrpSpPr/>
        <p:nvPr/>
      </p:nvGrpSpPr>
      <p:grpSpPr>
        <a:xfrm>
          <a:off x="0" y="0"/>
          <a:ext cx="0" cy="0"/>
          <a:chOff x="0" y="0"/>
          <a:chExt cx="0" cy="0"/>
        </a:xfrm>
      </p:grpSpPr>
      <p:sp>
        <p:nvSpPr>
          <p:cNvPr id="33" name="Google Shape;33;p15"/>
          <p:cNvSpPr txBox="1">
            <a:spLocks noGrp="1"/>
          </p:cNvSpPr>
          <p:nvPr>
            <p:ph type="body" idx="1"/>
          </p:nvPr>
        </p:nvSpPr>
        <p:spPr>
          <a:xfrm>
            <a:off x="646771" y="1826341"/>
            <a:ext cx="5181600" cy="228600"/>
          </a:xfrm>
          <a:prstGeom prst="rect">
            <a:avLst/>
          </a:prstGeom>
          <a:solidFill>
            <a:schemeClr val="accent2"/>
          </a:solidFill>
          <a:ln>
            <a:noFill/>
          </a:ln>
        </p:spPr>
        <p:txBody>
          <a:bodyPr spcFirstLastPara="1" wrap="square" lIns="91425" tIns="45700" rIns="91425" bIns="45700" anchor="t" anchorCtr="0">
            <a:normAutofit/>
          </a:bodyPr>
          <a:lstStyle>
            <a:lvl1pPr marL="457200" lvl="0" indent="-385762" algn="l">
              <a:lnSpc>
                <a:spcPct val="90000"/>
              </a:lnSpc>
              <a:spcBef>
                <a:spcPts val="750"/>
              </a:spcBef>
              <a:spcAft>
                <a:spcPts val="0"/>
              </a:spcAft>
              <a:buSzPts val="2475"/>
              <a:buChar char="•"/>
              <a:defRPr/>
            </a:lvl1pPr>
            <a:lvl2pPr marL="914400" lvl="1" indent="-364807" algn="l">
              <a:lnSpc>
                <a:spcPct val="90000"/>
              </a:lnSpc>
              <a:spcBef>
                <a:spcPts val="375"/>
              </a:spcBef>
              <a:spcAft>
                <a:spcPts val="0"/>
              </a:spcAft>
              <a:buSzPts val="2145"/>
              <a:buChar char="•"/>
              <a:defRPr/>
            </a:lvl2pPr>
            <a:lvl3pPr marL="1371600" lvl="2" indent="-343852" algn="l">
              <a:lnSpc>
                <a:spcPct val="90000"/>
              </a:lnSpc>
              <a:spcBef>
                <a:spcPts val="375"/>
              </a:spcBef>
              <a:spcAft>
                <a:spcPts val="0"/>
              </a:spcAft>
              <a:buSzPts val="1815"/>
              <a:buChar char="•"/>
              <a:defRPr/>
            </a:lvl3pPr>
            <a:lvl4pPr marL="1828800" lvl="3" indent="-333375" algn="l">
              <a:lnSpc>
                <a:spcPct val="90000"/>
              </a:lnSpc>
              <a:spcBef>
                <a:spcPts val="375"/>
              </a:spcBef>
              <a:spcAft>
                <a:spcPts val="0"/>
              </a:spcAft>
              <a:buSzPts val="1650"/>
              <a:buChar char="•"/>
              <a:defRPr/>
            </a:lvl4pPr>
            <a:lvl5pPr marL="2286000" lvl="4" indent="-322897" algn="l">
              <a:lnSpc>
                <a:spcPct val="90000"/>
              </a:lnSpc>
              <a:spcBef>
                <a:spcPts val="375"/>
              </a:spcBef>
              <a:spcAft>
                <a:spcPts val="0"/>
              </a:spcAft>
              <a:buSzPts val="1485"/>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4" name="Google Shape;34;p15"/>
          <p:cNvSpPr txBox="1">
            <a:spLocks noGrp="1"/>
          </p:cNvSpPr>
          <p:nvPr>
            <p:ph type="body" idx="2"/>
          </p:nvPr>
        </p:nvSpPr>
        <p:spPr>
          <a:xfrm>
            <a:off x="6255833" y="1826341"/>
            <a:ext cx="5181600" cy="228600"/>
          </a:xfrm>
          <a:prstGeom prst="rect">
            <a:avLst/>
          </a:prstGeom>
          <a:solidFill>
            <a:schemeClr val="accent3"/>
          </a:solidFill>
          <a:ln>
            <a:noFill/>
          </a:ln>
        </p:spPr>
        <p:txBody>
          <a:bodyPr spcFirstLastPara="1" wrap="square" lIns="91425" tIns="45700" rIns="91425" bIns="45700" anchor="t" anchorCtr="0">
            <a:normAutofit/>
          </a:bodyPr>
          <a:lstStyle>
            <a:lvl1pPr marL="457200" lvl="0" indent="-385762" algn="l">
              <a:lnSpc>
                <a:spcPct val="90000"/>
              </a:lnSpc>
              <a:spcBef>
                <a:spcPts val="750"/>
              </a:spcBef>
              <a:spcAft>
                <a:spcPts val="0"/>
              </a:spcAft>
              <a:buSzPts val="2475"/>
              <a:buChar char="•"/>
              <a:defRPr/>
            </a:lvl1pPr>
            <a:lvl2pPr marL="914400" lvl="1" indent="-364807" algn="l">
              <a:lnSpc>
                <a:spcPct val="90000"/>
              </a:lnSpc>
              <a:spcBef>
                <a:spcPts val="375"/>
              </a:spcBef>
              <a:spcAft>
                <a:spcPts val="0"/>
              </a:spcAft>
              <a:buSzPts val="2145"/>
              <a:buChar char="•"/>
              <a:defRPr/>
            </a:lvl2pPr>
            <a:lvl3pPr marL="1371600" lvl="2" indent="-343852" algn="l">
              <a:lnSpc>
                <a:spcPct val="90000"/>
              </a:lnSpc>
              <a:spcBef>
                <a:spcPts val="375"/>
              </a:spcBef>
              <a:spcAft>
                <a:spcPts val="0"/>
              </a:spcAft>
              <a:buSzPts val="1815"/>
              <a:buChar char="•"/>
              <a:defRPr/>
            </a:lvl3pPr>
            <a:lvl4pPr marL="1828800" lvl="3" indent="-333375" algn="l">
              <a:lnSpc>
                <a:spcPct val="90000"/>
              </a:lnSpc>
              <a:spcBef>
                <a:spcPts val="375"/>
              </a:spcBef>
              <a:spcAft>
                <a:spcPts val="0"/>
              </a:spcAft>
              <a:buSzPts val="1650"/>
              <a:buChar char="•"/>
              <a:defRPr/>
            </a:lvl4pPr>
            <a:lvl5pPr marL="2286000" lvl="4" indent="-322897" algn="l">
              <a:lnSpc>
                <a:spcPct val="90000"/>
              </a:lnSpc>
              <a:spcBef>
                <a:spcPts val="375"/>
              </a:spcBef>
              <a:spcAft>
                <a:spcPts val="0"/>
              </a:spcAft>
              <a:buSzPts val="1485"/>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5" name="Google Shape;35;p15"/>
          <p:cNvSpPr txBox="1">
            <a:spLocks noGrp="1"/>
          </p:cNvSpPr>
          <p:nvPr>
            <p:ph type="body" idx="3"/>
          </p:nvPr>
        </p:nvSpPr>
        <p:spPr>
          <a:xfrm>
            <a:off x="6255833" y="1833118"/>
            <a:ext cx="5181600" cy="4054727"/>
          </a:xfrm>
          <a:prstGeom prst="rect">
            <a:avLst/>
          </a:prstGeom>
          <a:noFill/>
          <a:ln w="9525" cap="flat" cmpd="sng">
            <a:solidFill>
              <a:srgbClr val="005F7B"/>
            </a:solidFill>
            <a:prstDash val="solid"/>
            <a:round/>
            <a:headEnd type="none" w="sm" len="sm"/>
            <a:tailEnd type="none" w="sm" len="sm"/>
          </a:ln>
        </p:spPr>
        <p:txBody>
          <a:bodyPr spcFirstLastPara="1" wrap="square" lIns="91425" tIns="457200" rIns="91425" bIns="45700" anchor="t" anchorCtr="0">
            <a:normAutofit/>
          </a:bodyPr>
          <a:lstStyle>
            <a:lvl1pPr marL="457200" lvl="0" indent="-364807" algn="l">
              <a:lnSpc>
                <a:spcPct val="90000"/>
              </a:lnSpc>
              <a:spcBef>
                <a:spcPts val="750"/>
              </a:spcBef>
              <a:spcAft>
                <a:spcPts val="0"/>
              </a:spcAft>
              <a:buSzPts val="2145"/>
              <a:buChar char="•"/>
              <a:defRPr sz="1950"/>
            </a:lvl1pPr>
            <a:lvl2pPr marL="914400" lvl="1" indent="-354330" algn="l">
              <a:lnSpc>
                <a:spcPct val="90000"/>
              </a:lnSpc>
              <a:spcBef>
                <a:spcPts val="375"/>
              </a:spcBef>
              <a:spcAft>
                <a:spcPts val="0"/>
              </a:spcAft>
              <a:buSzPts val="1980"/>
              <a:buChar char="•"/>
              <a:defRPr sz="1800"/>
            </a:lvl2pPr>
            <a:lvl3pPr marL="1371600" lvl="2" indent="-333375" algn="l">
              <a:lnSpc>
                <a:spcPct val="90000"/>
              </a:lnSpc>
              <a:spcBef>
                <a:spcPts val="375"/>
              </a:spcBef>
              <a:spcAft>
                <a:spcPts val="0"/>
              </a:spcAft>
              <a:buSzPts val="1650"/>
              <a:buChar char="•"/>
              <a:defRPr sz="1500"/>
            </a:lvl3pPr>
            <a:lvl4pPr marL="1828800" lvl="3" indent="-322897" algn="l">
              <a:lnSpc>
                <a:spcPct val="90000"/>
              </a:lnSpc>
              <a:spcBef>
                <a:spcPts val="375"/>
              </a:spcBef>
              <a:spcAft>
                <a:spcPts val="0"/>
              </a:spcAft>
              <a:buSzPts val="1485"/>
              <a:buChar char="•"/>
              <a:defRPr sz="1350"/>
            </a:lvl4pPr>
            <a:lvl5pPr marL="2286000" lvl="4" indent="-312420" algn="l">
              <a:lnSpc>
                <a:spcPct val="90000"/>
              </a:lnSpc>
              <a:spcBef>
                <a:spcPts val="375"/>
              </a:spcBef>
              <a:spcAft>
                <a:spcPts val="0"/>
              </a:spcAft>
              <a:buSzPts val="1320"/>
              <a:buChar char="•"/>
              <a:defRPr sz="12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6" name="Google Shape;36;p15"/>
          <p:cNvSpPr txBox="1">
            <a:spLocks noGrp="1"/>
          </p:cNvSpPr>
          <p:nvPr>
            <p:ph type="title"/>
          </p:nvPr>
        </p:nvSpPr>
        <p:spPr>
          <a:xfrm>
            <a:off x="401447" y="525111"/>
            <a:ext cx="11262732" cy="1165587"/>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15"/>
          <p:cNvSpPr txBox="1">
            <a:spLocks noGrp="1"/>
          </p:cNvSpPr>
          <p:nvPr>
            <p:ph type="body" idx="4"/>
          </p:nvPr>
        </p:nvSpPr>
        <p:spPr>
          <a:xfrm>
            <a:off x="646771" y="1833118"/>
            <a:ext cx="5181600" cy="4054727"/>
          </a:xfrm>
          <a:prstGeom prst="rect">
            <a:avLst/>
          </a:prstGeom>
          <a:noFill/>
          <a:ln w="9525" cap="flat" cmpd="sng">
            <a:solidFill>
              <a:srgbClr val="005F7B"/>
            </a:solidFill>
            <a:prstDash val="solid"/>
            <a:round/>
            <a:headEnd type="none" w="sm" len="sm"/>
            <a:tailEnd type="none" w="sm" len="sm"/>
          </a:ln>
        </p:spPr>
        <p:txBody>
          <a:bodyPr spcFirstLastPara="1" wrap="square" lIns="228600" tIns="457200" rIns="228600" bIns="45700" anchor="t" anchorCtr="0">
            <a:normAutofit/>
          </a:bodyPr>
          <a:lstStyle>
            <a:lvl1pPr marL="457200" lvl="0" indent="-364807" algn="l">
              <a:lnSpc>
                <a:spcPct val="90000"/>
              </a:lnSpc>
              <a:spcBef>
                <a:spcPts val="750"/>
              </a:spcBef>
              <a:spcAft>
                <a:spcPts val="0"/>
              </a:spcAft>
              <a:buSzPts val="2145"/>
              <a:buChar char="•"/>
              <a:defRPr sz="1950"/>
            </a:lvl1pPr>
            <a:lvl2pPr marL="914400" lvl="1" indent="-354330" algn="l">
              <a:lnSpc>
                <a:spcPct val="90000"/>
              </a:lnSpc>
              <a:spcBef>
                <a:spcPts val="375"/>
              </a:spcBef>
              <a:spcAft>
                <a:spcPts val="0"/>
              </a:spcAft>
              <a:buSzPts val="1980"/>
              <a:buChar char="•"/>
              <a:defRPr sz="1800"/>
            </a:lvl2pPr>
            <a:lvl3pPr marL="1371600" lvl="2" indent="-333375" algn="l">
              <a:lnSpc>
                <a:spcPct val="90000"/>
              </a:lnSpc>
              <a:spcBef>
                <a:spcPts val="375"/>
              </a:spcBef>
              <a:spcAft>
                <a:spcPts val="0"/>
              </a:spcAft>
              <a:buSzPts val="1650"/>
              <a:buChar char="•"/>
              <a:defRPr sz="1500"/>
            </a:lvl3pPr>
            <a:lvl4pPr marL="1828800" lvl="3" indent="-322897" algn="l">
              <a:lnSpc>
                <a:spcPct val="90000"/>
              </a:lnSpc>
              <a:spcBef>
                <a:spcPts val="375"/>
              </a:spcBef>
              <a:spcAft>
                <a:spcPts val="0"/>
              </a:spcAft>
              <a:buSzPts val="1485"/>
              <a:buChar char="•"/>
              <a:defRPr sz="1350"/>
            </a:lvl4pPr>
            <a:lvl5pPr marL="2286000" lvl="4" indent="-312420" algn="l">
              <a:lnSpc>
                <a:spcPct val="90000"/>
              </a:lnSpc>
              <a:spcBef>
                <a:spcPts val="375"/>
              </a:spcBef>
              <a:spcAft>
                <a:spcPts val="0"/>
              </a:spcAft>
              <a:buSzPts val="1320"/>
              <a:buChar char="•"/>
              <a:defRPr sz="12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8" name="Google Shape;38;p15"/>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hree Content">
  <p:cSld name="Three Content">
    <p:spTree>
      <p:nvGrpSpPr>
        <p:cNvPr id="1" name="Shape 39"/>
        <p:cNvGrpSpPr/>
        <p:nvPr/>
      </p:nvGrpSpPr>
      <p:grpSpPr>
        <a:xfrm>
          <a:off x="0" y="0"/>
          <a:ext cx="0" cy="0"/>
          <a:chOff x="0" y="0"/>
          <a:chExt cx="0" cy="0"/>
        </a:xfrm>
      </p:grpSpPr>
      <p:sp>
        <p:nvSpPr>
          <p:cNvPr id="40" name="Google Shape;40;p16"/>
          <p:cNvSpPr txBox="1">
            <a:spLocks noGrp="1"/>
          </p:cNvSpPr>
          <p:nvPr>
            <p:ph type="body" idx="1"/>
          </p:nvPr>
        </p:nvSpPr>
        <p:spPr>
          <a:xfrm>
            <a:off x="401441" y="1826341"/>
            <a:ext cx="3517264" cy="228600"/>
          </a:xfrm>
          <a:prstGeom prst="rect">
            <a:avLst/>
          </a:prstGeom>
          <a:solidFill>
            <a:schemeClr val="accent2"/>
          </a:solidFill>
          <a:ln>
            <a:noFill/>
          </a:ln>
        </p:spPr>
        <p:txBody>
          <a:bodyPr spcFirstLastPara="1" wrap="square" lIns="91425" tIns="45700" rIns="91425" bIns="45700" anchor="t" anchorCtr="0">
            <a:normAutofit/>
          </a:bodyPr>
          <a:lstStyle>
            <a:lvl1pPr marL="457200" lvl="0" indent="-385762" algn="l">
              <a:lnSpc>
                <a:spcPct val="90000"/>
              </a:lnSpc>
              <a:spcBef>
                <a:spcPts val="750"/>
              </a:spcBef>
              <a:spcAft>
                <a:spcPts val="0"/>
              </a:spcAft>
              <a:buSzPts val="2475"/>
              <a:buChar char="•"/>
              <a:defRPr/>
            </a:lvl1pPr>
            <a:lvl2pPr marL="914400" lvl="1" indent="-364807" algn="l">
              <a:lnSpc>
                <a:spcPct val="90000"/>
              </a:lnSpc>
              <a:spcBef>
                <a:spcPts val="375"/>
              </a:spcBef>
              <a:spcAft>
                <a:spcPts val="0"/>
              </a:spcAft>
              <a:buSzPts val="2145"/>
              <a:buChar char="•"/>
              <a:defRPr/>
            </a:lvl2pPr>
            <a:lvl3pPr marL="1371600" lvl="2" indent="-343852" algn="l">
              <a:lnSpc>
                <a:spcPct val="90000"/>
              </a:lnSpc>
              <a:spcBef>
                <a:spcPts val="375"/>
              </a:spcBef>
              <a:spcAft>
                <a:spcPts val="0"/>
              </a:spcAft>
              <a:buSzPts val="1815"/>
              <a:buChar char="•"/>
              <a:defRPr/>
            </a:lvl3pPr>
            <a:lvl4pPr marL="1828800" lvl="3" indent="-333375" algn="l">
              <a:lnSpc>
                <a:spcPct val="90000"/>
              </a:lnSpc>
              <a:spcBef>
                <a:spcPts val="375"/>
              </a:spcBef>
              <a:spcAft>
                <a:spcPts val="0"/>
              </a:spcAft>
              <a:buSzPts val="1650"/>
              <a:buChar char="•"/>
              <a:defRPr/>
            </a:lvl4pPr>
            <a:lvl5pPr marL="2286000" lvl="4" indent="-322897" algn="l">
              <a:lnSpc>
                <a:spcPct val="90000"/>
              </a:lnSpc>
              <a:spcBef>
                <a:spcPts val="375"/>
              </a:spcBef>
              <a:spcAft>
                <a:spcPts val="0"/>
              </a:spcAft>
              <a:buSzPts val="1485"/>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1" name="Google Shape;41;p16"/>
          <p:cNvSpPr txBox="1">
            <a:spLocks noGrp="1"/>
          </p:cNvSpPr>
          <p:nvPr>
            <p:ph type="body" idx="2"/>
          </p:nvPr>
        </p:nvSpPr>
        <p:spPr>
          <a:xfrm>
            <a:off x="4275996" y="1833118"/>
            <a:ext cx="3511296" cy="228600"/>
          </a:xfrm>
          <a:prstGeom prst="rect">
            <a:avLst/>
          </a:prstGeom>
          <a:solidFill>
            <a:schemeClr val="accent3"/>
          </a:solidFill>
          <a:ln>
            <a:noFill/>
          </a:ln>
        </p:spPr>
        <p:txBody>
          <a:bodyPr spcFirstLastPara="1" wrap="square" lIns="91425" tIns="45700" rIns="91425" bIns="45700" anchor="t" anchorCtr="0">
            <a:normAutofit/>
          </a:bodyPr>
          <a:lstStyle>
            <a:lvl1pPr marL="457200" lvl="0" indent="-385762" algn="l">
              <a:lnSpc>
                <a:spcPct val="90000"/>
              </a:lnSpc>
              <a:spcBef>
                <a:spcPts val="750"/>
              </a:spcBef>
              <a:spcAft>
                <a:spcPts val="0"/>
              </a:spcAft>
              <a:buSzPts val="2475"/>
              <a:buChar char="•"/>
              <a:defRPr/>
            </a:lvl1pPr>
            <a:lvl2pPr marL="914400" lvl="1" indent="-364807" algn="l">
              <a:lnSpc>
                <a:spcPct val="90000"/>
              </a:lnSpc>
              <a:spcBef>
                <a:spcPts val="375"/>
              </a:spcBef>
              <a:spcAft>
                <a:spcPts val="0"/>
              </a:spcAft>
              <a:buSzPts val="2145"/>
              <a:buChar char="•"/>
              <a:defRPr/>
            </a:lvl2pPr>
            <a:lvl3pPr marL="1371600" lvl="2" indent="-343852" algn="l">
              <a:lnSpc>
                <a:spcPct val="90000"/>
              </a:lnSpc>
              <a:spcBef>
                <a:spcPts val="375"/>
              </a:spcBef>
              <a:spcAft>
                <a:spcPts val="0"/>
              </a:spcAft>
              <a:buSzPts val="1815"/>
              <a:buChar char="•"/>
              <a:defRPr/>
            </a:lvl3pPr>
            <a:lvl4pPr marL="1828800" lvl="3" indent="-333375" algn="l">
              <a:lnSpc>
                <a:spcPct val="90000"/>
              </a:lnSpc>
              <a:spcBef>
                <a:spcPts val="375"/>
              </a:spcBef>
              <a:spcAft>
                <a:spcPts val="0"/>
              </a:spcAft>
              <a:buSzPts val="1650"/>
              <a:buChar char="•"/>
              <a:defRPr/>
            </a:lvl4pPr>
            <a:lvl5pPr marL="2286000" lvl="4" indent="-322897" algn="l">
              <a:lnSpc>
                <a:spcPct val="90000"/>
              </a:lnSpc>
              <a:spcBef>
                <a:spcPts val="375"/>
              </a:spcBef>
              <a:spcAft>
                <a:spcPts val="0"/>
              </a:spcAft>
              <a:buSzPts val="1485"/>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2" name="Google Shape;42;p16"/>
          <p:cNvSpPr txBox="1">
            <a:spLocks noGrp="1"/>
          </p:cNvSpPr>
          <p:nvPr>
            <p:ph type="body" idx="3"/>
          </p:nvPr>
        </p:nvSpPr>
        <p:spPr>
          <a:xfrm>
            <a:off x="4275997" y="1833118"/>
            <a:ext cx="3511296" cy="4054727"/>
          </a:xfrm>
          <a:prstGeom prst="rect">
            <a:avLst/>
          </a:prstGeom>
          <a:noFill/>
          <a:ln w="9525" cap="flat" cmpd="sng">
            <a:solidFill>
              <a:srgbClr val="005F7B"/>
            </a:solidFill>
            <a:prstDash val="solid"/>
            <a:round/>
            <a:headEnd type="none" w="sm" len="sm"/>
            <a:tailEnd type="none" w="sm" len="sm"/>
          </a:ln>
        </p:spPr>
        <p:txBody>
          <a:bodyPr spcFirstLastPara="1" wrap="square" lIns="91425" tIns="457200" rIns="91425" bIns="45700" anchor="t" anchorCtr="0">
            <a:normAutofit/>
          </a:bodyPr>
          <a:lstStyle>
            <a:lvl1pPr marL="457200" lvl="0" indent="-364807" algn="l">
              <a:lnSpc>
                <a:spcPct val="90000"/>
              </a:lnSpc>
              <a:spcBef>
                <a:spcPts val="750"/>
              </a:spcBef>
              <a:spcAft>
                <a:spcPts val="0"/>
              </a:spcAft>
              <a:buSzPts val="2145"/>
              <a:buChar char="•"/>
              <a:defRPr sz="1950"/>
            </a:lvl1pPr>
            <a:lvl2pPr marL="914400" lvl="1" indent="-354330" algn="l">
              <a:lnSpc>
                <a:spcPct val="90000"/>
              </a:lnSpc>
              <a:spcBef>
                <a:spcPts val="375"/>
              </a:spcBef>
              <a:spcAft>
                <a:spcPts val="0"/>
              </a:spcAft>
              <a:buSzPts val="1980"/>
              <a:buChar char="•"/>
              <a:defRPr sz="1800"/>
            </a:lvl2pPr>
            <a:lvl3pPr marL="1371600" lvl="2" indent="-333375" algn="l">
              <a:lnSpc>
                <a:spcPct val="90000"/>
              </a:lnSpc>
              <a:spcBef>
                <a:spcPts val="375"/>
              </a:spcBef>
              <a:spcAft>
                <a:spcPts val="0"/>
              </a:spcAft>
              <a:buSzPts val="1650"/>
              <a:buChar char="•"/>
              <a:defRPr sz="1500"/>
            </a:lvl3pPr>
            <a:lvl4pPr marL="1828800" lvl="3" indent="-322897" algn="l">
              <a:lnSpc>
                <a:spcPct val="90000"/>
              </a:lnSpc>
              <a:spcBef>
                <a:spcPts val="375"/>
              </a:spcBef>
              <a:spcAft>
                <a:spcPts val="0"/>
              </a:spcAft>
              <a:buSzPts val="1485"/>
              <a:buChar char="•"/>
              <a:defRPr sz="1350"/>
            </a:lvl4pPr>
            <a:lvl5pPr marL="2286000" lvl="4" indent="-312420" algn="l">
              <a:lnSpc>
                <a:spcPct val="90000"/>
              </a:lnSpc>
              <a:spcBef>
                <a:spcPts val="375"/>
              </a:spcBef>
              <a:spcAft>
                <a:spcPts val="0"/>
              </a:spcAft>
              <a:buSzPts val="1320"/>
              <a:buChar char="•"/>
              <a:defRPr sz="12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3" name="Google Shape;43;p16"/>
          <p:cNvSpPr txBox="1">
            <a:spLocks noGrp="1"/>
          </p:cNvSpPr>
          <p:nvPr>
            <p:ph type="title"/>
          </p:nvPr>
        </p:nvSpPr>
        <p:spPr>
          <a:xfrm>
            <a:off x="401447" y="525111"/>
            <a:ext cx="11262732" cy="1165587"/>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16"/>
          <p:cNvSpPr txBox="1">
            <a:spLocks noGrp="1"/>
          </p:cNvSpPr>
          <p:nvPr>
            <p:ph type="body" idx="4"/>
          </p:nvPr>
        </p:nvSpPr>
        <p:spPr>
          <a:xfrm>
            <a:off x="401443" y="1826344"/>
            <a:ext cx="3517263" cy="4054727"/>
          </a:xfrm>
          <a:prstGeom prst="rect">
            <a:avLst/>
          </a:prstGeom>
          <a:noFill/>
          <a:ln w="9525" cap="flat" cmpd="sng">
            <a:solidFill>
              <a:srgbClr val="005F7B"/>
            </a:solidFill>
            <a:prstDash val="solid"/>
            <a:round/>
            <a:headEnd type="none" w="sm" len="sm"/>
            <a:tailEnd type="none" w="sm" len="sm"/>
          </a:ln>
        </p:spPr>
        <p:txBody>
          <a:bodyPr spcFirstLastPara="1" wrap="square" lIns="228600" tIns="457200" rIns="228600" bIns="45700" anchor="t" anchorCtr="0">
            <a:normAutofit/>
          </a:bodyPr>
          <a:lstStyle>
            <a:lvl1pPr marL="457200" lvl="0" indent="-364807" algn="l">
              <a:lnSpc>
                <a:spcPct val="90000"/>
              </a:lnSpc>
              <a:spcBef>
                <a:spcPts val="750"/>
              </a:spcBef>
              <a:spcAft>
                <a:spcPts val="0"/>
              </a:spcAft>
              <a:buSzPts val="2145"/>
              <a:buChar char="•"/>
              <a:defRPr sz="1950"/>
            </a:lvl1pPr>
            <a:lvl2pPr marL="914400" lvl="1" indent="-354330" algn="l">
              <a:lnSpc>
                <a:spcPct val="90000"/>
              </a:lnSpc>
              <a:spcBef>
                <a:spcPts val="375"/>
              </a:spcBef>
              <a:spcAft>
                <a:spcPts val="0"/>
              </a:spcAft>
              <a:buSzPts val="1980"/>
              <a:buChar char="•"/>
              <a:defRPr sz="1800"/>
            </a:lvl2pPr>
            <a:lvl3pPr marL="1371600" lvl="2" indent="-333375" algn="l">
              <a:lnSpc>
                <a:spcPct val="90000"/>
              </a:lnSpc>
              <a:spcBef>
                <a:spcPts val="375"/>
              </a:spcBef>
              <a:spcAft>
                <a:spcPts val="0"/>
              </a:spcAft>
              <a:buSzPts val="1650"/>
              <a:buChar char="•"/>
              <a:defRPr sz="1500"/>
            </a:lvl3pPr>
            <a:lvl4pPr marL="1828800" lvl="3" indent="-322897" algn="l">
              <a:lnSpc>
                <a:spcPct val="90000"/>
              </a:lnSpc>
              <a:spcBef>
                <a:spcPts val="375"/>
              </a:spcBef>
              <a:spcAft>
                <a:spcPts val="0"/>
              </a:spcAft>
              <a:buSzPts val="1485"/>
              <a:buChar char="•"/>
              <a:defRPr sz="1350"/>
            </a:lvl4pPr>
            <a:lvl5pPr marL="2286000" lvl="4" indent="-312420" algn="l">
              <a:lnSpc>
                <a:spcPct val="90000"/>
              </a:lnSpc>
              <a:spcBef>
                <a:spcPts val="375"/>
              </a:spcBef>
              <a:spcAft>
                <a:spcPts val="0"/>
              </a:spcAft>
              <a:buSzPts val="1320"/>
              <a:buChar char="•"/>
              <a:defRPr sz="12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5" name="Google Shape;45;p16"/>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46" name="Google Shape;46;p16"/>
          <p:cNvSpPr txBox="1">
            <a:spLocks noGrp="1"/>
          </p:cNvSpPr>
          <p:nvPr>
            <p:ph type="body" idx="5"/>
          </p:nvPr>
        </p:nvSpPr>
        <p:spPr>
          <a:xfrm>
            <a:off x="8148735" y="1833118"/>
            <a:ext cx="3515444" cy="228600"/>
          </a:xfrm>
          <a:prstGeom prst="rect">
            <a:avLst/>
          </a:prstGeom>
          <a:solidFill>
            <a:schemeClr val="accent1"/>
          </a:solidFill>
          <a:ln>
            <a:noFill/>
          </a:ln>
        </p:spPr>
        <p:txBody>
          <a:bodyPr spcFirstLastPara="1" wrap="square" lIns="91425" tIns="45700" rIns="91425" bIns="45700" anchor="t" anchorCtr="0">
            <a:normAutofit/>
          </a:bodyPr>
          <a:lstStyle>
            <a:lvl1pPr marL="457200" lvl="0" indent="-385762" algn="l">
              <a:lnSpc>
                <a:spcPct val="90000"/>
              </a:lnSpc>
              <a:spcBef>
                <a:spcPts val="750"/>
              </a:spcBef>
              <a:spcAft>
                <a:spcPts val="0"/>
              </a:spcAft>
              <a:buSzPts val="2475"/>
              <a:buChar char="•"/>
              <a:defRPr/>
            </a:lvl1pPr>
            <a:lvl2pPr marL="914400" lvl="1" indent="-364807" algn="l">
              <a:lnSpc>
                <a:spcPct val="90000"/>
              </a:lnSpc>
              <a:spcBef>
                <a:spcPts val="375"/>
              </a:spcBef>
              <a:spcAft>
                <a:spcPts val="0"/>
              </a:spcAft>
              <a:buSzPts val="2145"/>
              <a:buChar char="•"/>
              <a:defRPr/>
            </a:lvl2pPr>
            <a:lvl3pPr marL="1371600" lvl="2" indent="-343852" algn="l">
              <a:lnSpc>
                <a:spcPct val="90000"/>
              </a:lnSpc>
              <a:spcBef>
                <a:spcPts val="375"/>
              </a:spcBef>
              <a:spcAft>
                <a:spcPts val="0"/>
              </a:spcAft>
              <a:buSzPts val="1815"/>
              <a:buChar char="•"/>
              <a:defRPr/>
            </a:lvl3pPr>
            <a:lvl4pPr marL="1828800" lvl="3" indent="-333375" algn="l">
              <a:lnSpc>
                <a:spcPct val="90000"/>
              </a:lnSpc>
              <a:spcBef>
                <a:spcPts val="375"/>
              </a:spcBef>
              <a:spcAft>
                <a:spcPts val="0"/>
              </a:spcAft>
              <a:buSzPts val="1650"/>
              <a:buChar char="•"/>
              <a:defRPr/>
            </a:lvl4pPr>
            <a:lvl5pPr marL="2286000" lvl="4" indent="-322897" algn="l">
              <a:lnSpc>
                <a:spcPct val="90000"/>
              </a:lnSpc>
              <a:spcBef>
                <a:spcPts val="375"/>
              </a:spcBef>
              <a:spcAft>
                <a:spcPts val="0"/>
              </a:spcAft>
              <a:buSzPts val="1485"/>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7" name="Google Shape;47;p16"/>
          <p:cNvSpPr txBox="1">
            <a:spLocks noGrp="1"/>
          </p:cNvSpPr>
          <p:nvPr>
            <p:ph type="body" idx="6"/>
          </p:nvPr>
        </p:nvSpPr>
        <p:spPr>
          <a:xfrm>
            <a:off x="8148735" y="1833118"/>
            <a:ext cx="3515444" cy="4054727"/>
          </a:xfrm>
          <a:prstGeom prst="rect">
            <a:avLst/>
          </a:prstGeom>
          <a:noFill/>
          <a:ln w="9525" cap="flat" cmpd="sng">
            <a:solidFill>
              <a:srgbClr val="005F7B"/>
            </a:solidFill>
            <a:prstDash val="solid"/>
            <a:round/>
            <a:headEnd type="none" w="sm" len="sm"/>
            <a:tailEnd type="none" w="sm" len="sm"/>
          </a:ln>
        </p:spPr>
        <p:txBody>
          <a:bodyPr spcFirstLastPara="1" wrap="square" lIns="91425" tIns="457200" rIns="91425" bIns="45700" anchor="t" anchorCtr="0">
            <a:normAutofit/>
          </a:bodyPr>
          <a:lstStyle>
            <a:lvl1pPr marL="457200" lvl="0" indent="-364807" algn="l">
              <a:lnSpc>
                <a:spcPct val="90000"/>
              </a:lnSpc>
              <a:spcBef>
                <a:spcPts val="750"/>
              </a:spcBef>
              <a:spcAft>
                <a:spcPts val="0"/>
              </a:spcAft>
              <a:buSzPts val="2145"/>
              <a:buChar char="•"/>
              <a:defRPr sz="1950"/>
            </a:lvl1pPr>
            <a:lvl2pPr marL="914400" lvl="1" indent="-354330" algn="l">
              <a:lnSpc>
                <a:spcPct val="90000"/>
              </a:lnSpc>
              <a:spcBef>
                <a:spcPts val="375"/>
              </a:spcBef>
              <a:spcAft>
                <a:spcPts val="0"/>
              </a:spcAft>
              <a:buSzPts val="1980"/>
              <a:buChar char="•"/>
              <a:defRPr sz="1800"/>
            </a:lvl2pPr>
            <a:lvl3pPr marL="1371600" lvl="2" indent="-333375" algn="l">
              <a:lnSpc>
                <a:spcPct val="90000"/>
              </a:lnSpc>
              <a:spcBef>
                <a:spcPts val="375"/>
              </a:spcBef>
              <a:spcAft>
                <a:spcPts val="0"/>
              </a:spcAft>
              <a:buSzPts val="1650"/>
              <a:buChar char="•"/>
              <a:defRPr sz="1500"/>
            </a:lvl3pPr>
            <a:lvl4pPr marL="1828800" lvl="3" indent="-322897" algn="l">
              <a:lnSpc>
                <a:spcPct val="90000"/>
              </a:lnSpc>
              <a:spcBef>
                <a:spcPts val="375"/>
              </a:spcBef>
              <a:spcAft>
                <a:spcPts val="0"/>
              </a:spcAft>
              <a:buSzPts val="1485"/>
              <a:buChar char="•"/>
              <a:defRPr sz="1350"/>
            </a:lvl4pPr>
            <a:lvl5pPr marL="2286000" lvl="4" indent="-312420" algn="l">
              <a:lnSpc>
                <a:spcPct val="90000"/>
              </a:lnSpc>
              <a:spcBef>
                <a:spcPts val="375"/>
              </a:spcBef>
              <a:spcAft>
                <a:spcPts val="0"/>
              </a:spcAft>
              <a:buSzPts val="1320"/>
              <a:buChar char="•"/>
              <a:defRPr sz="12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p:cSld name="Section Header">
    <p:bg>
      <p:bgPr>
        <a:solidFill>
          <a:schemeClr val="lt1"/>
        </a:solidFill>
        <a:effectLst/>
      </p:bgPr>
    </p:bg>
    <p:spTree>
      <p:nvGrpSpPr>
        <p:cNvPr id="1" name="Shape 48"/>
        <p:cNvGrpSpPr/>
        <p:nvPr/>
      </p:nvGrpSpPr>
      <p:grpSpPr>
        <a:xfrm>
          <a:off x="0" y="0"/>
          <a:ext cx="0" cy="0"/>
          <a:chOff x="0" y="0"/>
          <a:chExt cx="0" cy="0"/>
        </a:xfrm>
      </p:grpSpPr>
      <p:sp>
        <p:nvSpPr>
          <p:cNvPr id="49" name="Google Shape;49;p17"/>
          <p:cNvSpPr txBox="1">
            <a:spLocks noGrp="1"/>
          </p:cNvSpPr>
          <p:nvPr>
            <p:ph type="title"/>
          </p:nvPr>
        </p:nvSpPr>
        <p:spPr>
          <a:xfrm>
            <a:off x="401450" y="880958"/>
            <a:ext cx="11270090" cy="2260742"/>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dk1"/>
              </a:buClr>
              <a:buSzPts val="4500"/>
              <a:buFont typeface="Arial"/>
              <a:buNone/>
              <a:defRPr sz="4500" b="1">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17"/>
          <p:cNvSpPr txBox="1">
            <a:spLocks noGrp="1"/>
          </p:cNvSpPr>
          <p:nvPr>
            <p:ph type="body" idx="1"/>
          </p:nvPr>
        </p:nvSpPr>
        <p:spPr>
          <a:xfrm>
            <a:off x="401450" y="3293607"/>
            <a:ext cx="11270090" cy="109282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750"/>
              </a:spcBef>
              <a:spcAft>
                <a:spcPts val="0"/>
              </a:spcAft>
              <a:buSzPts val="2640"/>
              <a:buNone/>
              <a:defRPr sz="2400" i="1">
                <a:solidFill>
                  <a:schemeClr val="dk1"/>
                </a:solidFill>
              </a:defRPr>
            </a:lvl1pPr>
            <a:lvl2pPr marL="914400" lvl="1" indent="-228600" algn="l">
              <a:lnSpc>
                <a:spcPct val="90000"/>
              </a:lnSpc>
              <a:spcBef>
                <a:spcPts val="375"/>
              </a:spcBef>
              <a:spcAft>
                <a:spcPts val="0"/>
              </a:spcAft>
              <a:buSzPts val="1650"/>
              <a:buNone/>
              <a:defRPr sz="1500">
                <a:solidFill>
                  <a:srgbClr val="888888"/>
                </a:solidFill>
              </a:defRPr>
            </a:lvl2pPr>
            <a:lvl3pPr marL="1371600" lvl="2" indent="-228600" algn="l">
              <a:lnSpc>
                <a:spcPct val="90000"/>
              </a:lnSpc>
              <a:spcBef>
                <a:spcPts val="375"/>
              </a:spcBef>
              <a:spcAft>
                <a:spcPts val="0"/>
              </a:spcAft>
              <a:buSzPts val="1485"/>
              <a:buNone/>
              <a:defRPr sz="1350">
                <a:solidFill>
                  <a:srgbClr val="888888"/>
                </a:solidFill>
              </a:defRPr>
            </a:lvl3pPr>
            <a:lvl4pPr marL="1828800" lvl="3" indent="-228600" algn="l">
              <a:lnSpc>
                <a:spcPct val="90000"/>
              </a:lnSpc>
              <a:spcBef>
                <a:spcPts val="375"/>
              </a:spcBef>
              <a:spcAft>
                <a:spcPts val="0"/>
              </a:spcAft>
              <a:buSzPts val="1320"/>
              <a:buNone/>
              <a:defRPr sz="1200">
                <a:solidFill>
                  <a:srgbClr val="888888"/>
                </a:solidFill>
              </a:defRPr>
            </a:lvl4pPr>
            <a:lvl5pPr marL="2286000" lvl="4" indent="-228600" algn="l">
              <a:lnSpc>
                <a:spcPct val="90000"/>
              </a:lnSpc>
              <a:spcBef>
                <a:spcPts val="375"/>
              </a:spcBef>
              <a:spcAft>
                <a:spcPts val="0"/>
              </a:spcAft>
              <a:buSzPts val="132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51" name="Google Shape;51;p17"/>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Infographics">
  <p:cSld name="Infographics">
    <p:spTree>
      <p:nvGrpSpPr>
        <p:cNvPr id="1" name="Shape 52"/>
        <p:cNvGrpSpPr/>
        <p:nvPr/>
      </p:nvGrpSpPr>
      <p:grpSpPr>
        <a:xfrm>
          <a:off x="0" y="0"/>
          <a:ext cx="0" cy="0"/>
          <a:chOff x="0" y="0"/>
          <a:chExt cx="0" cy="0"/>
        </a:xfrm>
      </p:grpSpPr>
      <p:sp>
        <p:nvSpPr>
          <p:cNvPr id="53" name="Google Shape;53;p18"/>
          <p:cNvSpPr txBox="1">
            <a:spLocks noGrp="1"/>
          </p:cNvSpPr>
          <p:nvPr>
            <p:ph type="title"/>
          </p:nvPr>
        </p:nvSpPr>
        <p:spPr>
          <a:xfrm>
            <a:off x="401444" y="525101"/>
            <a:ext cx="11351941" cy="814109"/>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18"/>
          <p:cNvSpPr txBox="1">
            <a:spLocks noGrp="1"/>
          </p:cNvSpPr>
          <p:nvPr>
            <p:ph type="body" idx="1"/>
          </p:nvPr>
        </p:nvSpPr>
        <p:spPr>
          <a:xfrm>
            <a:off x="401450" y="1622310"/>
            <a:ext cx="3649695" cy="1983429"/>
          </a:xfrm>
          <a:prstGeom prst="rect">
            <a:avLst/>
          </a:prstGeom>
          <a:solidFill>
            <a:schemeClr val="accent4"/>
          </a:solidFill>
          <a:ln>
            <a:noFill/>
          </a:ln>
        </p:spPr>
        <p:txBody>
          <a:bodyPr spcFirstLastPara="1" wrap="square" lIns="228600" tIns="1005825" rIns="228600" bIns="45700" anchor="t" anchorCtr="0">
            <a:normAutofit/>
          </a:bodyPr>
          <a:lstStyle>
            <a:lvl1pPr marL="457200" lvl="0" indent="-228600" algn="ctr">
              <a:lnSpc>
                <a:spcPct val="90000"/>
              </a:lnSpc>
              <a:spcBef>
                <a:spcPts val="750"/>
              </a:spcBef>
              <a:spcAft>
                <a:spcPts val="0"/>
              </a:spcAft>
              <a:buSzPts val="2475"/>
              <a:buNone/>
              <a:defRPr/>
            </a:lvl1pPr>
            <a:lvl2pPr marL="914400" lvl="1" indent="-354330" algn="l">
              <a:lnSpc>
                <a:spcPct val="90000"/>
              </a:lnSpc>
              <a:spcBef>
                <a:spcPts val="375"/>
              </a:spcBef>
              <a:spcAft>
                <a:spcPts val="0"/>
              </a:spcAft>
              <a:buSzPts val="1980"/>
              <a:buChar char="•"/>
              <a:defRPr/>
            </a:lvl2pPr>
            <a:lvl3pPr marL="1371600" lvl="2" indent="-354330" algn="l">
              <a:lnSpc>
                <a:spcPct val="90000"/>
              </a:lnSpc>
              <a:spcBef>
                <a:spcPts val="375"/>
              </a:spcBef>
              <a:spcAft>
                <a:spcPts val="0"/>
              </a:spcAft>
              <a:buSzPts val="1980"/>
              <a:buChar char="•"/>
              <a:defRPr/>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5" name="Google Shape;55;p18"/>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56" name="Google Shape;56;p18"/>
          <p:cNvSpPr>
            <a:spLocks noGrp="1"/>
          </p:cNvSpPr>
          <p:nvPr>
            <p:ph type="pic" idx="2"/>
          </p:nvPr>
        </p:nvSpPr>
        <p:spPr>
          <a:xfrm>
            <a:off x="401640" y="1714900"/>
            <a:ext cx="3649493" cy="866254"/>
          </a:xfrm>
          <a:prstGeom prst="rect">
            <a:avLst/>
          </a:prstGeom>
          <a:noFill/>
          <a:ln>
            <a:noFill/>
          </a:ln>
        </p:spPr>
      </p:sp>
      <p:sp>
        <p:nvSpPr>
          <p:cNvPr id="57" name="Google Shape;57;p18"/>
          <p:cNvSpPr txBox="1">
            <a:spLocks noGrp="1"/>
          </p:cNvSpPr>
          <p:nvPr>
            <p:ph type="body" idx="3"/>
          </p:nvPr>
        </p:nvSpPr>
        <p:spPr>
          <a:xfrm>
            <a:off x="4252573" y="1622310"/>
            <a:ext cx="3649695" cy="1983429"/>
          </a:xfrm>
          <a:prstGeom prst="rect">
            <a:avLst/>
          </a:prstGeom>
          <a:solidFill>
            <a:schemeClr val="accent2"/>
          </a:solidFill>
          <a:ln>
            <a:noFill/>
          </a:ln>
        </p:spPr>
        <p:txBody>
          <a:bodyPr spcFirstLastPara="1" wrap="square" lIns="228600" tIns="1005825" rIns="228600" bIns="45700" anchor="t" anchorCtr="0">
            <a:normAutofit/>
          </a:bodyPr>
          <a:lstStyle>
            <a:lvl1pPr marL="457200" lvl="0" indent="-228600" algn="ctr">
              <a:lnSpc>
                <a:spcPct val="90000"/>
              </a:lnSpc>
              <a:spcBef>
                <a:spcPts val="750"/>
              </a:spcBef>
              <a:spcAft>
                <a:spcPts val="0"/>
              </a:spcAft>
              <a:buSzPts val="2475"/>
              <a:buNone/>
              <a:defRPr>
                <a:solidFill>
                  <a:schemeClr val="lt1"/>
                </a:solidFill>
              </a:defRPr>
            </a:lvl1pPr>
            <a:lvl2pPr marL="914400" lvl="1" indent="-354330" algn="l">
              <a:lnSpc>
                <a:spcPct val="90000"/>
              </a:lnSpc>
              <a:spcBef>
                <a:spcPts val="375"/>
              </a:spcBef>
              <a:spcAft>
                <a:spcPts val="0"/>
              </a:spcAft>
              <a:buSzPts val="1980"/>
              <a:buChar char="•"/>
              <a:defRPr/>
            </a:lvl2pPr>
            <a:lvl3pPr marL="1371600" lvl="2" indent="-354330" algn="l">
              <a:lnSpc>
                <a:spcPct val="90000"/>
              </a:lnSpc>
              <a:spcBef>
                <a:spcPts val="375"/>
              </a:spcBef>
              <a:spcAft>
                <a:spcPts val="0"/>
              </a:spcAft>
              <a:buSzPts val="1980"/>
              <a:buChar char="•"/>
              <a:defRPr/>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8" name="Google Shape;58;p18"/>
          <p:cNvSpPr>
            <a:spLocks noGrp="1"/>
          </p:cNvSpPr>
          <p:nvPr>
            <p:ph type="pic" idx="4"/>
          </p:nvPr>
        </p:nvSpPr>
        <p:spPr>
          <a:xfrm>
            <a:off x="4252760" y="1714900"/>
            <a:ext cx="3649493" cy="866254"/>
          </a:xfrm>
          <a:prstGeom prst="rect">
            <a:avLst/>
          </a:prstGeom>
          <a:noFill/>
          <a:ln>
            <a:noFill/>
          </a:ln>
        </p:spPr>
      </p:sp>
      <p:sp>
        <p:nvSpPr>
          <p:cNvPr id="59" name="Google Shape;59;p18"/>
          <p:cNvSpPr txBox="1">
            <a:spLocks noGrp="1"/>
          </p:cNvSpPr>
          <p:nvPr>
            <p:ph type="body" idx="5"/>
          </p:nvPr>
        </p:nvSpPr>
        <p:spPr>
          <a:xfrm>
            <a:off x="8103695" y="1622310"/>
            <a:ext cx="3649695" cy="1983429"/>
          </a:xfrm>
          <a:prstGeom prst="rect">
            <a:avLst/>
          </a:prstGeom>
          <a:solidFill>
            <a:schemeClr val="accent5"/>
          </a:solidFill>
          <a:ln>
            <a:noFill/>
          </a:ln>
        </p:spPr>
        <p:txBody>
          <a:bodyPr spcFirstLastPara="1" wrap="square" lIns="228600" tIns="1005825" rIns="228600" bIns="45700" anchor="t" anchorCtr="0">
            <a:normAutofit/>
          </a:bodyPr>
          <a:lstStyle>
            <a:lvl1pPr marL="457200" lvl="0" indent="-228600" algn="ctr">
              <a:lnSpc>
                <a:spcPct val="90000"/>
              </a:lnSpc>
              <a:spcBef>
                <a:spcPts val="750"/>
              </a:spcBef>
              <a:spcAft>
                <a:spcPts val="0"/>
              </a:spcAft>
              <a:buSzPts val="2475"/>
              <a:buNone/>
              <a:defRPr>
                <a:solidFill>
                  <a:schemeClr val="lt1"/>
                </a:solidFill>
              </a:defRPr>
            </a:lvl1pPr>
            <a:lvl2pPr marL="914400" lvl="1" indent="-354330" algn="l">
              <a:lnSpc>
                <a:spcPct val="90000"/>
              </a:lnSpc>
              <a:spcBef>
                <a:spcPts val="375"/>
              </a:spcBef>
              <a:spcAft>
                <a:spcPts val="0"/>
              </a:spcAft>
              <a:buSzPts val="1980"/>
              <a:buChar char="•"/>
              <a:defRPr/>
            </a:lvl2pPr>
            <a:lvl3pPr marL="1371600" lvl="2" indent="-354330" algn="l">
              <a:lnSpc>
                <a:spcPct val="90000"/>
              </a:lnSpc>
              <a:spcBef>
                <a:spcPts val="375"/>
              </a:spcBef>
              <a:spcAft>
                <a:spcPts val="0"/>
              </a:spcAft>
              <a:buSzPts val="1980"/>
              <a:buChar char="•"/>
              <a:defRPr/>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0" name="Google Shape;60;p18"/>
          <p:cNvSpPr>
            <a:spLocks noGrp="1"/>
          </p:cNvSpPr>
          <p:nvPr>
            <p:ph type="pic" idx="6"/>
          </p:nvPr>
        </p:nvSpPr>
        <p:spPr>
          <a:xfrm>
            <a:off x="8103884" y="1714900"/>
            <a:ext cx="3649493" cy="866254"/>
          </a:xfrm>
          <a:prstGeom prst="rect">
            <a:avLst/>
          </a:prstGeom>
          <a:noFill/>
          <a:ln>
            <a:noFill/>
          </a:ln>
        </p:spPr>
      </p:sp>
      <p:sp>
        <p:nvSpPr>
          <p:cNvPr id="61" name="Google Shape;61;p18"/>
          <p:cNvSpPr txBox="1">
            <a:spLocks noGrp="1"/>
          </p:cNvSpPr>
          <p:nvPr>
            <p:ph type="body" idx="7"/>
          </p:nvPr>
        </p:nvSpPr>
        <p:spPr>
          <a:xfrm>
            <a:off x="401450" y="3763628"/>
            <a:ext cx="3649695" cy="1983429"/>
          </a:xfrm>
          <a:prstGeom prst="rect">
            <a:avLst/>
          </a:prstGeom>
          <a:solidFill>
            <a:schemeClr val="accent3"/>
          </a:solidFill>
          <a:ln>
            <a:noFill/>
          </a:ln>
        </p:spPr>
        <p:txBody>
          <a:bodyPr spcFirstLastPara="1" wrap="square" lIns="228600" tIns="1005825" rIns="228600" bIns="45700" anchor="t" anchorCtr="0">
            <a:normAutofit/>
          </a:bodyPr>
          <a:lstStyle>
            <a:lvl1pPr marL="457200" lvl="0" indent="-228600" algn="ctr">
              <a:lnSpc>
                <a:spcPct val="90000"/>
              </a:lnSpc>
              <a:spcBef>
                <a:spcPts val="750"/>
              </a:spcBef>
              <a:spcAft>
                <a:spcPts val="0"/>
              </a:spcAft>
              <a:buSzPts val="2475"/>
              <a:buNone/>
              <a:defRPr>
                <a:solidFill>
                  <a:schemeClr val="lt1"/>
                </a:solidFill>
              </a:defRPr>
            </a:lvl1pPr>
            <a:lvl2pPr marL="914400" lvl="1" indent="-354330" algn="l">
              <a:lnSpc>
                <a:spcPct val="90000"/>
              </a:lnSpc>
              <a:spcBef>
                <a:spcPts val="375"/>
              </a:spcBef>
              <a:spcAft>
                <a:spcPts val="0"/>
              </a:spcAft>
              <a:buSzPts val="1980"/>
              <a:buChar char="•"/>
              <a:defRPr/>
            </a:lvl2pPr>
            <a:lvl3pPr marL="1371600" lvl="2" indent="-354330" algn="l">
              <a:lnSpc>
                <a:spcPct val="90000"/>
              </a:lnSpc>
              <a:spcBef>
                <a:spcPts val="375"/>
              </a:spcBef>
              <a:spcAft>
                <a:spcPts val="0"/>
              </a:spcAft>
              <a:buSzPts val="1980"/>
              <a:buChar char="•"/>
              <a:defRPr/>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2" name="Google Shape;62;p18"/>
          <p:cNvSpPr>
            <a:spLocks noGrp="1"/>
          </p:cNvSpPr>
          <p:nvPr>
            <p:ph type="pic" idx="8"/>
          </p:nvPr>
        </p:nvSpPr>
        <p:spPr>
          <a:xfrm>
            <a:off x="401640" y="3856218"/>
            <a:ext cx="3649493" cy="866254"/>
          </a:xfrm>
          <a:prstGeom prst="rect">
            <a:avLst/>
          </a:prstGeom>
          <a:noFill/>
          <a:ln>
            <a:noFill/>
          </a:ln>
        </p:spPr>
      </p:sp>
      <p:sp>
        <p:nvSpPr>
          <p:cNvPr id="63" name="Google Shape;63;p18"/>
          <p:cNvSpPr txBox="1">
            <a:spLocks noGrp="1"/>
          </p:cNvSpPr>
          <p:nvPr>
            <p:ph type="body" idx="9"/>
          </p:nvPr>
        </p:nvSpPr>
        <p:spPr>
          <a:xfrm>
            <a:off x="4252573" y="3763628"/>
            <a:ext cx="3649695" cy="1983429"/>
          </a:xfrm>
          <a:prstGeom prst="rect">
            <a:avLst/>
          </a:prstGeom>
          <a:solidFill>
            <a:schemeClr val="accent1"/>
          </a:solidFill>
          <a:ln>
            <a:noFill/>
          </a:ln>
        </p:spPr>
        <p:txBody>
          <a:bodyPr spcFirstLastPara="1" wrap="square" lIns="228600" tIns="1005825" rIns="228600" bIns="45700" anchor="t" anchorCtr="0">
            <a:normAutofit/>
          </a:bodyPr>
          <a:lstStyle>
            <a:lvl1pPr marL="457200" lvl="0" indent="-228600" algn="ctr">
              <a:lnSpc>
                <a:spcPct val="90000"/>
              </a:lnSpc>
              <a:spcBef>
                <a:spcPts val="750"/>
              </a:spcBef>
              <a:spcAft>
                <a:spcPts val="0"/>
              </a:spcAft>
              <a:buSzPts val="2475"/>
              <a:buNone/>
              <a:defRPr>
                <a:solidFill>
                  <a:schemeClr val="lt1"/>
                </a:solidFill>
              </a:defRPr>
            </a:lvl1pPr>
            <a:lvl2pPr marL="914400" lvl="1" indent="-354330" algn="l">
              <a:lnSpc>
                <a:spcPct val="90000"/>
              </a:lnSpc>
              <a:spcBef>
                <a:spcPts val="375"/>
              </a:spcBef>
              <a:spcAft>
                <a:spcPts val="0"/>
              </a:spcAft>
              <a:buSzPts val="1980"/>
              <a:buChar char="•"/>
              <a:defRPr/>
            </a:lvl2pPr>
            <a:lvl3pPr marL="1371600" lvl="2" indent="-354330" algn="l">
              <a:lnSpc>
                <a:spcPct val="90000"/>
              </a:lnSpc>
              <a:spcBef>
                <a:spcPts val="375"/>
              </a:spcBef>
              <a:spcAft>
                <a:spcPts val="0"/>
              </a:spcAft>
              <a:buSzPts val="1980"/>
              <a:buChar char="•"/>
              <a:defRPr/>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4" name="Google Shape;64;p18"/>
          <p:cNvSpPr>
            <a:spLocks noGrp="1"/>
          </p:cNvSpPr>
          <p:nvPr>
            <p:ph type="pic" idx="13"/>
          </p:nvPr>
        </p:nvSpPr>
        <p:spPr>
          <a:xfrm>
            <a:off x="4252760" y="3856218"/>
            <a:ext cx="3649493" cy="866254"/>
          </a:xfrm>
          <a:prstGeom prst="rect">
            <a:avLst/>
          </a:prstGeom>
          <a:noFill/>
          <a:ln>
            <a:noFill/>
          </a:ln>
        </p:spPr>
      </p:sp>
      <p:sp>
        <p:nvSpPr>
          <p:cNvPr id="65" name="Google Shape;65;p18"/>
          <p:cNvSpPr txBox="1">
            <a:spLocks noGrp="1"/>
          </p:cNvSpPr>
          <p:nvPr>
            <p:ph type="body" idx="14"/>
          </p:nvPr>
        </p:nvSpPr>
        <p:spPr>
          <a:xfrm>
            <a:off x="8103695" y="3763628"/>
            <a:ext cx="3649695" cy="1983429"/>
          </a:xfrm>
          <a:prstGeom prst="rect">
            <a:avLst/>
          </a:prstGeom>
          <a:solidFill>
            <a:schemeClr val="accent6"/>
          </a:solidFill>
          <a:ln>
            <a:noFill/>
          </a:ln>
        </p:spPr>
        <p:txBody>
          <a:bodyPr spcFirstLastPara="1" wrap="square" lIns="228600" tIns="1005825" rIns="228600" bIns="45700" anchor="t" anchorCtr="0">
            <a:normAutofit/>
          </a:bodyPr>
          <a:lstStyle>
            <a:lvl1pPr marL="457200" lvl="0" indent="-228600" algn="ctr">
              <a:lnSpc>
                <a:spcPct val="90000"/>
              </a:lnSpc>
              <a:spcBef>
                <a:spcPts val="750"/>
              </a:spcBef>
              <a:spcAft>
                <a:spcPts val="0"/>
              </a:spcAft>
              <a:buSzPts val="2475"/>
              <a:buNone/>
              <a:defRPr/>
            </a:lvl1pPr>
            <a:lvl2pPr marL="914400" lvl="1" indent="-354330" algn="l">
              <a:lnSpc>
                <a:spcPct val="90000"/>
              </a:lnSpc>
              <a:spcBef>
                <a:spcPts val="375"/>
              </a:spcBef>
              <a:spcAft>
                <a:spcPts val="0"/>
              </a:spcAft>
              <a:buSzPts val="1980"/>
              <a:buChar char="•"/>
              <a:defRPr/>
            </a:lvl2pPr>
            <a:lvl3pPr marL="1371600" lvl="2" indent="-354330" algn="l">
              <a:lnSpc>
                <a:spcPct val="90000"/>
              </a:lnSpc>
              <a:spcBef>
                <a:spcPts val="375"/>
              </a:spcBef>
              <a:spcAft>
                <a:spcPts val="0"/>
              </a:spcAft>
              <a:buSzPts val="1980"/>
              <a:buChar char="•"/>
              <a:defRPr/>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6" name="Google Shape;66;p18"/>
          <p:cNvSpPr>
            <a:spLocks noGrp="1"/>
          </p:cNvSpPr>
          <p:nvPr>
            <p:ph type="pic" idx="15"/>
          </p:nvPr>
        </p:nvSpPr>
        <p:spPr>
          <a:xfrm>
            <a:off x="8103884" y="3856218"/>
            <a:ext cx="3649493" cy="866254"/>
          </a:xfrm>
          <a:prstGeom prst="rect">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7"/>
        <p:cNvGrpSpPr/>
        <p:nvPr/>
      </p:nvGrpSpPr>
      <p:grpSpPr>
        <a:xfrm>
          <a:off x="0" y="0"/>
          <a:ext cx="0" cy="0"/>
          <a:chOff x="0" y="0"/>
          <a:chExt cx="0" cy="0"/>
        </a:xfrm>
      </p:grpSpPr>
      <p:sp>
        <p:nvSpPr>
          <p:cNvPr id="68" name="Google Shape;68;p19"/>
          <p:cNvSpPr txBox="1">
            <a:spLocks noGrp="1"/>
          </p:cNvSpPr>
          <p:nvPr>
            <p:ph type="title"/>
          </p:nvPr>
        </p:nvSpPr>
        <p:spPr>
          <a:xfrm>
            <a:off x="401444" y="525111"/>
            <a:ext cx="11351941" cy="1165587"/>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3600"/>
              <a:buFont typeface="Arial"/>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19"/>
          <p:cNvSpPr txBox="1">
            <a:spLocks noGrp="1"/>
          </p:cNvSpPr>
          <p:nvPr>
            <p:ph type="body" idx="1"/>
          </p:nvPr>
        </p:nvSpPr>
        <p:spPr>
          <a:xfrm>
            <a:off x="401444" y="1825625"/>
            <a:ext cx="11351941" cy="4048312"/>
          </a:xfrm>
          <a:prstGeom prst="rect">
            <a:avLst/>
          </a:prstGeom>
          <a:noFill/>
          <a:ln>
            <a:noFill/>
          </a:ln>
        </p:spPr>
        <p:txBody>
          <a:bodyPr spcFirstLastPara="1" wrap="square" lIns="91425" tIns="45700" rIns="91425" bIns="45700" anchor="t" anchorCtr="0">
            <a:normAutofit/>
          </a:bodyPr>
          <a:lstStyle>
            <a:lvl1pPr marL="457200" lvl="0" indent="-396240" algn="l">
              <a:lnSpc>
                <a:spcPct val="90000"/>
              </a:lnSpc>
              <a:spcBef>
                <a:spcPts val="750"/>
              </a:spcBef>
              <a:spcAft>
                <a:spcPts val="0"/>
              </a:spcAft>
              <a:buClr>
                <a:srgbClr val="AEABAB"/>
              </a:buClr>
              <a:buSzPts val="2640"/>
              <a:buChar char="•"/>
              <a:defRPr sz="2400"/>
            </a:lvl1pPr>
            <a:lvl2pPr marL="914400" lvl="1" indent="-368300" algn="l">
              <a:lnSpc>
                <a:spcPct val="90000"/>
              </a:lnSpc>
              <a:spcBef>
                <a:spcPts val="375"/>
              </a:spcBef>
              <a:spcAft>
                <a:spcPts val="0"/>
              </a:spcAft>
              <a:buClr>
                <a:srgbClr val="AEABAB"/>
              </a:buClr>
              <a:buSzPts val="2200"/>
              <a:buChar char="•"/>
              <a:defRPr sz="2000"/>
            </a:lvl2pPr>
            <a:lvl3pPr marL="1371600" lvl="2" indent="-354330" algn="l">
              <a:lnSpc>
                <a:spcPct val="90000"/>
              </a:lnSpc>
              <a:spcBef>
                <a:spcPts val="375"/>
              </a:spcBef>
              <a:spcAft>
                <a:spcPts val="0"/>
              </a:spcAft>
              <a:buClr>
                <a:srgbClr val="AEABAB"/>
              </a:buClr>
              <a:buSzPts val="1980"/>
              <a:buChar char="•"/>
              <a:defRPr sz="1800"/>
            </a:lvl3pPr>
            <a:lvl4pPr marL="1828800" lvl="3" indent="-340360" algn="l">
              <a:lnSpc>
                <a:spcPct val="90000"/>
              </a:lnSpc>
              <a:spcBef>
                <a:spcPts val="375"/>
              </a:spcBef>
              <a:spcAft>
                <a:spcPts val="0"/>
              </a:spcAft>
              <a:buClr>
                <a:srgbClr val="AEABAB"/>
              </a:buClr>
              <a:buSzPts val="1760"/>
              <a:buChar char="•"/>
              <a:defRPr sz="1600"/>
            </a:lvl4pPr>
            <a:lvl5pPr marL="2286000" lvl="4" indent="-326389" algn="l">
              <a:lnSpc>
                <a:spcPct val="90000"/>
              </a:lnSpc>
              <a:spcBef>
                <a:spcPts val="375"/>
              </a:spcBef>
              <a:spcAft>
                <a:spcPts val="0"/>
              </a:spcAft>
              <a:buClr>
                <a:srgbClr val="AEABAB"/>
              </a:buClr>
              <a:buSzPts val="1540"/>
              <a:buChar char="•"/>
              <a:defRPr sz="14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0" name="Google Shape;70;p19"/>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1"/>
        <p:cNvGrpSpPr/>
        <p:nvPr/>
      </p:nvGrpSpPr>
      <p:grpSpPr>
        <a:xfrm>
          <a:off x="0" y="0"/>
          <a:ext cx="0" cy="0"/>
          <a:chOff x="0" y="0"/>
          <a:chExt cx="0" cy="0"/>
        </a:xfrm>
      </p:grpSpPr>
      <p:sp>
        <p:nvSpPr>
          <p:cNvPr id="72" name="Google Shape;72;p20"/>
          <p:cNvSpPr txBox="1">
            <a:spLocks noGrp="1"/>
          </p:cNvSpPr>
          <p:nvPr>
            <p:ph type="title"/>
          </p:nvPr>
        </p:nvSpPr>
        <p:spPr>
          <a:xfrm>
            <a:off x="401444" y="525111"/>
            <a:ext cx="11351941" cy="1165587"/>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20"/>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Graphic Text Lower Thirds">
  <p:cSld name="Title Graphic Text Lower Thirds">
    <p:spTree>
      <p:nvGrpSpPr>
        <p:cNvPr id="1" name="Shape 74"/>
        <p:cNvGrpSpPr/>
        <p:nvPr/>
      </p:nvGrpSpPr>
      <p:grpSpPr>
        <a:xfrm>
          <a:off x="0" y="0"/>
          <a:ext cx="0" cy="0"/>
          <a:chOff x="0" y="0"/>
          <a:chExt cx="0" cy="0"/>
        </a:xfrm>
      </p:grpSpPr>
      <p:sp>
        <p:nvSpPr>
          <p:cNvPr id="75" name="Google Shape;75;p21"/>
          <p:cNvSpPr txBox="1">
            <a:spLocks noGrp="1"/>
          </p:cNvSpPr>
          <p:nvPr>
            <p:ph type="title"/>
          </p:nvPr>
        </p:nvSpPr>
        <p:spPr>
          <a:xfrm>
            <a:off x="401444" y="525111"/>
            <a:ext cx="11351941" cy="106063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1"/>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77" name="Google Shape;77;p21"/>
          <p:cNvSpPr txBox="1">
            <a:spLocks noGrp="1"/>
          </p:cNvSpPr>
          <p:nvPr>
            <p:ph type="body" idx="1"/>
          </p:nvPr>
        </p:nvSpPr>
        <p:spPr>
          <a:xfrm>
            <a:off x="401639" y="1690689"/>
            <a:ext cx="11352212" cy="2707692"/>
          </a:xfrm>
          <a:prstGeom prst="rect">
            <a:avLst/>
          </a:prstGeom>
          <a:noFill/>
          <a:ln>
            <a:noFill/>
          </a:ln>
        </p:spPr>
        <p:txBody>
          <a:bodyPr spcFirstLastPara="1" wrap="square" lIns="91425" tIns="45700" rIns="91425" bIns="45700" anchor="t" anchorCtr="0">
            <a:normAutofit/>
          </a:bodyPr>
          <a:lstStyle>
            <a:lvl1pPr marL="457200" lvl="0" indent="-354330" algn="l">
              <a:lnSpc>
                <a:spcPct val="90000"/>
              </a:lnSpc>
              <a:spcBef>
                <a:spcPts val="750"/>
              </a:spcBef>
              <a:spcAft>
                <a:spcPts val="0"/>
              </a:spcAft>
              <a:buSzPts val="1980"/>
              <a:buChar char="•"/>
              <a:defRPr/>
            </a:lvl1pPr>
            <a:lvl2pPr marL="914400" lvl="1" indent="-354330" algn="l">
              <a:lnSpc>
                <a:spcPct val="90000"/>
              </a:lnSpc>
              <a:spcBef>
                <a:spcPts val="375"/>
              </a:spcBef>
              <a:spcAft>
                <a:spcPts val="0"/>
              </a:spcAft>
              <a:buSzPts val="1980"/>
              <a:buChar char="•"/>
              <a:defRPr/>
            </a:lvl2pPr>
            <a:lvl3pPr marL="1371600" lvl="2" indent="-354330" algn="l">
              <a:lnSpc>
                <a:spcPct val="90000"/>
              </a:lnSpc>
              <a:spcBef>
                <a:spcPts val="375"/>
              </a:spcBef>
              <a:spcAft>
                <a:spcPts val="0"/>
              </a:spcAft>
              <a:buSzPts val="1980"/>
              <a:buChar char="•"/>
              <a:defRPr/>
            </a:lvl3pPr>
            <a:lvl4pPr marL="1828800" lvl="3" indent="-354330" algn="l">
              <a:lnSpc>
                <a:spcPct val="90000"/>
              </a:lnSpc>
              <a:spcBef>
                <a:spcPts val="375"/>
              </a:spcBef>
              <a:spcAft>
                <a:spcPts val="0"/>
              </a:spcAft>
              <a:buSzPts val="1980"/>
              <a:buChar char="•"/>
              <a:defRPr/>
            </a:lvl4pPr>
            <a:lvl5pPr marL="2286000" lvl="4" indent="-354329" algn="l">
              <a:lnSpc>
                <a:spcPct val="90000"/>
              </a:lnSpc>
              <a:spcBef>
                <a:spcPts val="375"/>
              </a:spcBef>
              <a:spcAft>
                <a:spcPts val="0"/>
              </a:spcAft>
              <a:buSzPts val="198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8" name="Google Shape;78;p21"/>
          <p:cNvSpPr/>
          <p:nvPr/>
        </p:nvSpPr>
        <p:spPr>
          <a:xfrm>
            <a:off x="-231493" y="4503348"/>
            <a:ext cx="12616405" cy="1342663"/>
          </a:xfrm>
          <a:prstGeom prst="rect">
            <a:avLst/>
          </a:prstGeom>
          <a:solidFill>
            <a:schemeClr val="lt1"/>
          </a:solidFill>
          <a:ln w="12700" cap="flat" cmpd="sng">
            <a:solidFill>
              <a:srgbClr val="AEAB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79" name="Google Shape;79;p21"/>
          <p:cNvSpPr txBox="1">
            <a:spLocks noGrp="1"/>
          </p:cNvSpPr>
          <p:nvPr>
            <p:ph type="body" idx="2"/>
          </p:nvPr>
        </p:nvSpPr>
        <p:spPr>
          <a:xfrm>
            <a:off x="401445" y="4652973"/>
            <a:ext cx="3418203" cy="1100137"/>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750"/>
              </a:spcBef>
              <a:spcAft>
                <a:spcPts val="0"/>
              </a:spcAft>
              <a:buSzPts val="2640"/>
              <a:buNone/>
              <a:defRPr sz="2400" b="1"/>
            </a:lvl1pPr>
            <a:lvl2pPr marL="914400" lvl="1" indent="-228600" algn="l">
              <a:lnSpc>
                <a:spcPct val="90000"/>
              </a:lnSpc>
              <a:spcBef>
                <a:spcPts val="375"/>
              </a:spcBef>
              <a:spcAft>
                <a:spcPts val="0"/>
              </a:spcAft>
              <a:buSzPts val="2145"/>
              <a:buNone/>
              <a:defRPr/>
            </a:lvl2pPr>
            <a:lvl3pPr marL="1371600" lvl="2" indent="-228600" algn="l">
              <a:lnSpc>
                <a:spcPct val="90000"/>
              </a:lnSpc>
              <a:spcBef>
                <a:spcPts val="375"/>
              </a:spcBef>
              <a:spcAft>
                <a:spcPts val="0"/>
              </a:spcAft>
              <a:buSzPts val="1815"/>
              <a:buNone/>
              <a:defRPr/>
            </a:lvl3pPr>
            <a:lvl4pPr marL="1828800" lvl="3" indent="-228600" algn="l">
              <a:lnSpc>
                <a:spcPct val="90000"/>
              </a:lnSpc>
              <a:spcBef>
                <a:spcPts val="375"/>
              </a:spcBef>
              <a:spcAft>
                <a:spcPts val="0"/>
              </a:spcAft>
              <a:buSzPts val="1650"/>
              <a:buNone/>
              <a:defRPr/>
            </a:lvl4pPr>
            <a:lvl5pPr marL="2286000" lvl="4" indent="-228600" algn="l">
              <a:lnSpc>
                <a:spcPct val="90000"/>
              </a:lnSpc>
              <a:spcBef>
                <a:spcPts val="375"/>
              </a:spcBef>
              <a:spcAft>
                <a:spcPts val="0"/>
              </a:spcAft>
              <a:buSzPts val="1485"/>
              <a:buNone/>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cxnSp>
        <p:nvCxnSpPr>
          <p:cNvPr id="80" name="Google Shape;80;p21"/>
          <p:cNvCxnSpPr/>
          <p:nvPr/>
        </p:nvCxnSpPr>
        <p:spPr>
          <a:xfrm>
            <a:off x="4027991" y="4652973"/>
            <a:ext cx="0" cy="1100137"/>
          </a:xfrm>
          <a:prstGeom prst="straightConnector1">
            <a:avLst/>
          </a:prstGeom>
          <a:noFill/>
          <a:ln w="25400" cap="flat" cmpd="sng">
            <a:solidFill>
              <a:schemeClr val="accent1"/>
            </a:solidFill>
            <a:prstDash val="solid"/>
            <a:miter lim="800000"/>
            <a:headEnd type="none" w="sm" len="sm"/>
            <a:tailEnd type="none" w="sm" len="sm"/>
          </a:ln>
        </p:spPr>
      </p:cxnSp>
      <p:sp>
        <p:nvSpPr>
          <p:cNvPr id="81" name="Google Shape;81;p21"/>
          <p:cNvSpPr txBox="1">
            <a:spLocks noGrp="1"/>
          </p:cNvSpPr>
          <p:nvPr>
            <p:ph type="body" idx="3"/>
          </p:nvPr>
        </p:nvSpPr>
        <p:spPr>
          <a:xfrm>
            <a:off x="4236335" y="4652973"/>
            <a:ext cx="7517516" cy="110013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SzPts val="1980"/>
              <a:buNone/>
              <a:defRPr sz="1800"/>
            </a:lvl1pPr>
            <a:lvl2pPr marL="914400" lvl="1" indent="-228600" algn="l">
              <a:lnSpc>
                <a:spcPct val="90000"/>
              </a:lnSpc>
              <a:spcBef>
                <a:spcPts val="375"/>
              </a:spcBef>
              <a:spcAft>
                <a:spcPts val="0"/>
              </a:spcAft>
              <a:buSzPts val="2145"/>
              <a:buNone/>
              <a:defRPr/>
            </a:lvl2pPr>
            <a:lvl3pPr marL="1371600" lvl="2" indent="-228600" algn="l">
              <a:lnSpc>
                <a:spcPct val="90000"/>
              </a:lnSpc>
              <a:spcBef>
                <a:spcPts val="375"/>
              </a:spcBef>
              <a:spcAft>
                <a:spcPts val="0"/>
              </a:spcAft>
              <a:buSzPts val="1815"/>
              <a:buNone/>
              <a:defRPr/>
            </a:lvl3pPr>
            <a:lvl4pPr marL="1828800" lvl="3" indent="-228600" algn="l">
              <a:lnSpc>
                <a:spcPct val="90000"/>
              </a:lnSpc>
              <a:spcBef>
                <a:spcPts val="375"/>
              </a:spcBef>
              <a:spcAft>
                <a:spcPts val="0"/>
              </a:spcAft>
              <a:buSzPts val="1650"/>
              <a:buNone/>
              <a:defRPr/>
            </a:lvl4pPr>
            <a:lvl5pPr marL="2286000" lvl="4" indent="-228600" algn="l">
              <a:lnSpc>
                <a:spcPct val="90000"/>
              </a:lnSpc>
              <a:spcBef>
                <a:spcPts val="375"/>
              </a:spcBef>
              <a:spcAft>
                <a:spcPts val="0"/>
              </a:spcAft>
              <a:buSzPts val="1485"/>
              <a:buNone/>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cxnSp>
        <p:nvCxnSpPr>
          <p:cNvPr id="82" name="Google Shape;82;p21"/>
          <p:cNvCxnSpPr/>
          <p:nvPr/>
        </p:nvCxnSpPr>
        <p:spPr>
          <a:xfrm>
            <a:off x="4027991" y="4652973"/>
            <a:ext cx="0" cy="1100137"/>
          </a:xfrm>
          <a:prstGeom prst="straightConnector1">
            <a:avLst/>
          </a:prstGeom>
          <a:noFill/>
          <a:ln w="25400" cap="flat" cmpd="sng">
            <a:solidFill>
              <a:schemeClr val="accent1"/>
            </a:solidFill>
            <a:prstDash val="solid"/>
            <a:miter lim="800000"/>
            <a:headEnd type="none" w="sm" len="sm"/>
            <a:tailEnd type="none" w="sm" len="sm"/>
          </a:ln>
        </p:spPr>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401444" y="525111"/>
            <a:ext cx="11351941" cy="1165587"/>
          </a:xfrm>
          <a:prstGeom prst="rect">
            <a:avLst/>
          </a:prstGeom>
          <a:noFill/>
          <a:ln>
            <a:noFill/>
          </a:ln>
        </p:spPr>
        <p:txBody>
          <a:bodyPr spcFirstLastPara="1" wrap="square" lIns="0" tIns="0" rIns="0" bIns="0" anchor="t" anchorCtr="0">
            <a:normAutofit/>
          </a:bodyPr>
          <a:lstStyle>
            <a:lvl1pPr marR="0" lvl="0" algn="l" rtl="0">
              <a:lnSpc>
                <a:spcPct val="9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401444" y="1825625"/>
            <a:ext cx="11351941" cy="4048312"/>
          </a:xfrm>
          <a:prstGeom prst="rect">
            <a:avLst/>
          </a:prstGeom>
          <a:noFill/>
          <a:ln>
            <a:noFill/>
          </a:ln>
        </p:spPr>
        <p:txBody>
          <a:bodyPr spcFirstLastPara="1" wrap="square" lIns="91425" tIns="45700" rIns="91425" bIns="45700" anchor="t" anchorCtr="0">
            <a:normAutofit/>
          </a:bodyPr>
          <a:lstStyle>
            <a:lvl1pPr marL="457200" marR="0" lvl="0" indent="-385762" algn="l" rtl="0">
              <a:lnSpc>
                <a:spcPct val="90000"/>
              </a:lnSpc>
              <a:spcBef>
                <a:spcPts val="750"/>
              </a:spcBef>
              <a:spcAft>
                <a:spcPts val="0"/>
              </a:spcAft>
              <a:buClr>
                <a:srgbClr val="AEABAB"/>
              </a:buClr>
              <a:buSzPts val="2475"/>
              <a:buFont typeface="Arial"/>
              <a:buChar char="•"/>
              <a:defRPr sz="2250" b="0" i="0" u="none" strike="noStrike" cap="none">
                <a:solidFill>
                  <a:schemeClr val="dk1"/>
                </a:solidFill>
                <a:latin typeface="Arial"/>
                <a:ea typeface="Arial"/>
                <a:cs typeface="Arial"/>
                <a:sym typeface="Arial"/>
              </a:defRPr>
            </a:lvl1pPr>
            <a:lvl2pPr marL="914400" marR="0" lvl="1" indent="-364807" algn="l" rtl="0">
              <a:lnSpc>
                <a:spcPct val="90000"/>
              </a:lnSpc>
              <a:spcBef>
                <a:spcPts val="375"/>
              </a:spcBef>
              <a:spcAft>
                <a:spcPts val="0"/>
              </a:spcAft>
              <a:buClr>
                <a:srgbClr val="AEABAB"/>
              </a:buClr>
              <a:buSzPts val="2145"/>
              <a:buFont typeface="Arial"/>
              <a:buChar char="•"/>
              <a:defRPr sz="1950" b="0" i="0" u="none" strike="noStrike" cap="none">
                <a:solidFill>
                  <a:schemeClr val="dk1"/>
                </a:solidFill>
                <a:latin typeface="Arial"/>
                <a:ea typeface="Arial"/>
                <a:cs typeface="Arial"/>
                <a:sym typeface="Arial"/>
              </a:defRPr>
            </a:lvl2pPr>
            <a:lvl3pPr marL="1371600" marR="0" lvl="2" indent="-343852" algn="l" rtl="0">
              <a:lnSpc>
                <a:spcPct val="90000"/>
              </a:lnSpc>
              <a:spcBef>
                <a:spcPts val="375"/>
              </a:spcBef>
              <a:spcAft>
                <a:spcPts val="0"/>
              </a:spcAft>
              <a:buClr>
                <a:srgbClr val="AEABAB"/>
              </a:buClr>
              <a:buSzPts val="1815"/>
              <a:buFont typeface="Arial"/>
              <a:buChar char="•"/>
              <a:defRPr sz="1650" b="0" i="0" u="none" strike="noStrike" cap="none">
                <a:solidFill>
                  <a:schemeClr val="dk1"/>
                </a:solidFill>
                <a:latin typeface="Arial"/>
                <a:ea typeface="Arial"/>
                <a:cs typeface="Arial"/>
                <a:sym typeface="Arial"/>
              </a:defRPr>
            </a:lvl3pPr>
            <a:lvl4pPr marL="1828800" marR="0" lvl="3" indent="-333375" algn="l" rtl="0">
              <a:lnSpc>
                <a:spcPct val="90000"/>
              </a:lnSpc>
              <a:spcBef>
                <a:spcPts val="375"/>
              </a:spcBef>
              <a:spcAft>
                <a:spcPts val="0"/>
              </a:spcAft>
              <a:buClr>
                <a:srgbClr val="AEABAB"/>
              </a:buClr>
              <a:buSzPts val="1650"/>
              <a:buFont typeface="Arial"/>
              <a:buChar char="•"/>
              <a:defRPr sz="1500" b="0" i="0" u="none" strike="noStrike" cap="none">
                <a:solidFill>
                  <a:schemeClr val="dk1"/>
                </a:solidFill>
                <a:latin typeface="Arial"/>
                <a:ea typeface="Arial"/>
                <a:cs typeface="Arial"/>
                <a:sym typeface="Arial"/>
              </a:defRPr>
            </a:lvl4pPr>
            <a:lvl5pPr marL="2286000" marR="0" lvl="4" indent="-322897" algn="l" rtl="0">
              <a:lnSpc>
                <a:spcPct val="90000"/>
              </a:lnSpc>
              <a:spcBef>
                <a:spcPts val="375"/>
              </a:spcBef>
              <a:spcAft>
                <a:spcPts val="0"/>
              </a:spcAft>
              <a:buClr>
                <a:srgbClr val="AEABAB"/>
              </a:buClr>
              <a:buSzPts val="1485"/>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marR="0" lvl="0" indent="0" algn="l" rtl="0">
              <a:spcBef>
                <a:spcPts val="0"/>
              </a:spcBef>
              <a:buNone/>
              <a:defRPr sz="900" b="0" i="0" u="none" strike="noStrike" cap="none">
                <a:solidFill>
                  <a:srgbClr val="AEABAB"/>
                </a:solidFill>
                <a:latin typeface="Arial"/>
                <a:ea typeface="Arial"/>
                <a:cs typeface="Arial"/>
                <a:sym typeface="Arial"/>
              </a:defRPr>
            </a:lvl1pPr>
            <a:lvl2pPr marL="0" marR="0" lvl="1" indent="0" algn="l" rtl="0">
              <a:spcBef>
                <a:spcPts val="0"/>
              </a:spcBef>
              <a:buNone/>
              <a:defRPr sz="900" b="0" i="0" u="none" strike="noStrike" cap="none">
                <a:solidFill>
                  <a:srgbClr val="AEABAB"/>
                </a:solidFill>
                <a:latin typeface="Arial"/>
                <a:ea typeface="Arial"/>
                <a:cs typeface="Arial"/>
                <a:sym typeface="Arial"/>
              </a:defRPr>
            </a:lvl2pPr>
            <a:lvl3pPr marL="0" marR="0" lvl="2" indent="0" algn="l" rtl="0">
              <a:spcBef>
                <a:spcPts val="0"/>
              </a:spcBef>
              <a:buNone/>
              <a:defRPr sz="900" b="0" i="0" u="none" strike="noStrike" cap="none">
                <a:solidFill>
                  <a:srgbClr val="AEABAB"/>
                </a:solidFill>
                <a:latin typeface="Arial"/>
                <a:ea typeface="Arial"/>
                <a:cs typeface="Arial"/>
                <a:sym typeface="Arial"/>
              </a:defRPr>
            </a:lvl3pPr>
            <a:lvl4pPr marL="0" marR="0" lvl="3" indent="0" algn="l" rtl="0">
              <a:spcBef>
                <a:spcPts val="0"/>
              </a:spcBef>
              <a:buNone/>
              <a:defRPr sz="900" b="0" i="0" u="none" strike="noStrike" cap="none">
                <a:solidFill>
                  <a:srgbClr val="AEABAB"/>
                </a:solidFill>
                <a:latin typeface="Arial"/>
                <a:ea typeface="Arial"/>
                <a:cs typeface="Arial"/>
                <a:sym typeface="Arial"/>
              </a:defRPr>
            </a:lvl4pPr>
            <a:lvl5pPr marL="0" marR="0" lvl="4" indent="0" algn="l" rtl="0">
              <a:spcBef>
                <a:spcPts val="0"/>
              </a:spcBef>
              <a:buNone/>
              <a:defRPr sz="900" b="0" i="0" u="none" strike="noStrike" cap="none">
                <a:solidFill>
                  <a:srgbClr val="AEABAB"/>
                </a:solidFill>
                <a:latin typeface="Arial"/>
                <a:ea typeface="Arial"/>
                <a:cs typeface="Arial"/>
                <a:sym typeface="Arial"/>
              </a:defRPr>
            </a:lvl5pPr>
            <a:lvl6pPr marL="0" marR="0" lvl="5" indent="0" algn="l" rtl="0">
              <a:spcBef>
                <a:spcPts val="0"/>
              </a:spcBef>
              <a:buNone/>
              <a:defRPr sz="900" b="0" i="0" u="none" strike="noStrike" cap="none">
                <a:solidFill>
                  <a:srgbClr val="AEABAB"/>
                </a:solidFill>
                <a:latin typeface="Arial"/>
                <a:ea typeface="Arial"/>
                <a:cs typeface="Arial"/>
                <a:sym typeface="Arial"/>
              </a:defRPr>
            </a:lvl6pPr>
            <a:lvl7pPr marL="0" marR="0" lvl="6" indent="0" algn="l" rtl="0">
              <a:spcBef>
                <a:spcPts val="0"/>
              </a:spcBef>
              <a:buNone/>
              <a:defRPr sz="900" b="0" i="0" u="none" strike="noStrike" cap="none">
                <a:solidFill>
                  <a:srgbClr val="AEABAB"/>
                </a:solidFill>
                <a:latin typeface="Arial"/>
                <a:ea typeface="Arial"/>
                <a:cs typeface="Arial"/>
                <a:sym typeface="Arial"/>
              </a:defRPr>
            </a:lvl7pPr>
            <a:lvl8pPr marL="0" marR="0" lvl="7" indent="0" algn="l" rtl="0">
              <a:spcBef>
                <a:spcPts val="0"/>
              </a:spcBef>
              <a:buNone/>
              <a:defRPr sz="900" b="0" i="0" u="none" strike="noStrike" cap="none">
                <a:solidFill>
                  <a:srgbClr val="AEABAB"/>
                </a:solidFill>
                <a:latin typeface="Arial"/>
                <a:ea typeface="Arial"/>
                <a:cs typeface="Arial"/>
                <a:sym typeface="Arial"/>
              </a:defRPr>
            </a:lvl8pPr>
            <a:lvl9pPr marL="0" marR="0" lvl="8" indent="0" algn="l" rtl="0">
              <a:spcBef>
                <a:spcPts val="0"/>
              </a:spcBef>
              <a:buNone/>
              <a:defRPr sz="900" b="0" i="0" u="none" strike="noStrike" cap="none">
                <a:solidFill>
                  <a:srgbClr val="AEABAB"/>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3" name="Google Shape;13;p12"/>
          <p:cNvSpPr/>
          <p:nvPr/>
        </p:nvSpPr>
        <p:spPr>
          <a:xfrm>
            <a:off x="0" y="0"/>
            <a:ext cx="12192000" cy="230188"/>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14" name="Google Shape;14;p12"/>
          <p:cNvSpPr/>
          <p:nvPr/>
        </p:nvSpPr>
        <p:spPr>
          <a:xfrm>
            <a:off x="0" y="0"/>
            <a:ext cx="12192000" cy="230188"/>
          </a:xfrm>
          <a:prstGeom prst="rect">
            <a:avLst/>
          </a:prstGeom>
          <a:solidFill>
            <a:srgbClr val="014B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pic>
        <p:nvPicPr>
          <p:cNvPr id="15" name="Google Shape;15;p12"/>
          <p:cNvPicPr preferRelativeResize="0"/>
          <p:nvPr/>
        </p:nvPicPr>
        <p:blipFill rotWithShape="1">
          <a:blip r:embed="rId18">
            <a:alphaModFix/>
          </a:blip>
          <a:srcRect/>
          <a:stretch/>
        </p:blipFill>
        <p:spPr>
          <a:xfrm>
            <a:off x="10989325" y="6219640"/>
            <a:ext cx="776316" cy="448696"/>
          </a:xfrm>
          <a:prstGeom prst="rect">
            <a:avLst/>
          </a:prstGeom>
          <a:noFill/>
          <a:ln>
            <a:noFill/>
          </a:ln>
        </p:spPr>
      </p:pic>
      <p:pic>
        <p:nvPicPr>
          <p:cNvPr id="16" name="Google Shape;16;p12"/>
          <p:cNvPicPr preferRelativeResize="0"/>
          <p:nvPr/>
        </p:nvPicPr>
        <p:blipFill rotWithShape="1">
          <a:blip r:embed="rId19">
            <a:alphaModFix/>
          </a:blip>
          <a:srcRect/>
          <a:stretch/>
        </p:blipFill>
        <p:spPr>
          <a:xfrm>
            <a:off x="9654357" y="6016352"/>
            <a:ext cx="1011462" cy="75305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4"/>
        <p:cNvGrpSpPr/>
        <p:nvPr/>
      </p:nvGrpSpPr>
      <p:grpSpPr>
        <a:xfrm>
          <a:off x="0" y="0"/>
          <a:ext cx="0" cy="0"/>
          <a:chOff x="0" y="0"/>
          <a:chExt cx="0" cy="0"/>
        </a:xfrm>
      </p:grpSpPr>
      <p:sp>
        <p:nvSpPr>
          <p:cNvPr id="125" name="Google Shape;125;g3721bf173e3_0_258"/>
          <p:cNvSpPr txBox="1">
            <a:spLocks noGrp="1"/>
          </p:cNvSpPr>
          <p:nvPr>
            <p:ph type="title"/>
          </p:nvPr>
        </p:nvSpPr>
        <p:spPr>
          <a:xfrm>
            <a:off x="304800" y="183092"/>
            <a:ext cx="5486400" cy="762000"/>
          </a:xfrm>
          <a:prstGeom prst="rect">
            <a:avLst/>
          </a:prstGeom>
          <a:noFill/>
          <a:ln>
            <a:noFill/>
          </a:ln>
        </p:spPr>
        <p:txBody>
          <a:bodyPr spcFirstLastPara="1" wrap="square" lIns="60950" tIns="30475" rIns="60950" bIns="30475" anchor="ctr" anchorCtr="0">
            <a:normAutofit/>
          </a:bodyPr>
          <a:lstStyle>
            <a:lvl1pPr marR="0" lvl="0" algn="ctr">
              <a:spcBef>
                <a:spcPts val="0"/>
              </a:spcBef>
              <a:spcAft>
                <a:spcPts val="0"/>
              </a:spcAft>
              <a:buClr>
                <a:schemeClr val="dk1"/>
              </a:buClr>
              <a:buSzPts val="2900"/>
              <a:buFont typeface="Calibri"/>
              <a:buNone/>
              <a:defRPr sz="2900" b="0" i="0" u="none" strike="noStrike" cap="none">
                <a:solidFill>
                  <a:schemeClr val="dk1"/>
                </a:solidFill>
                <a:latin typeface="Calibri"/>
                <a:ea typeface="Calibri"/>
                <a:cs typeface="Calibri"/>
                <a:sym typeface="Calibri"/>
              </a:defRPr>
            </a:lvl1pPr>
            <a:lvl2pPr lvl="1">
              <a:spcBef>
                <a:spcPts val="0"/>
              </a:spcBef>
              <a:spcAft>
                <a:spcPts val="0"/>
              </a:spcAft>
              <a:buSzPts val="900"/>
              <a:buNone/>
              <a:defRPr sz="1200"/>
            </a:lvl2pPr>
            <a:lvl3pPr lvl="2">
              <a:spcBef>
                <a:spcPts val="0"/>
              </a:spcBef>
              <a:spcAft>
                <a:spcPts val="0"/>
              </a:spcAft>
              <a:buSzPts val="900"/>
              <a:buNone/>
              <a:defRPr sz="1200"/>
            </a:lvl3pPr>
            <a:lvl4pPr lvl="3">
              <a:spcBef>
                <a:spcPts val="0"/>
              </a:spcBef>
              <a:spcAft>
                <a:spcPts val="0"/>
              </a:spcAft>
              <a:buSzPts val="900"/>
              <a:buNone/>
              <a:defRPr sz="1200"/>
            </a:lvl4pPr>
            <a:lvl5pPr lvl="4">
              <a:spcBef>
                <a:spcPts val="0"/>
              </a:spcBef>
              <a:spcAft>
                <a:spcPts val="0"/>
              </a:spcAft>
              <a:buSzPts val="900"/>
              <a:buNone/>
              <a:defRPr sz="1200"/>
            </a:lvl5pPr>
            <a:lvl6pPr lvl="5">
              <a:spcBef>
                <a:spcPts val="0"/>
              </a:spcBef>
              <a:spcAft>
                <a:spcPts val="0"/>
              </a:spcAft>
              <a:buSzPts val="900"/>
              <a:buNone/>
              <a:defRPr sz="1200"/>
            </a:lvl6pPr>
            <a:lvl7pPr lvl="6">
              <a:spcBef>
                <a:spcPts val="0"/>
              </a:spcBef>
              <a:spcAft>
                <a:spcPts val="0"/>
              </a:spcAft>
              <a:buSzPts val="900"/>
              <a:buNone/>
              <a:defRPr sz="1200"/>
            </a:lvl7pPr>
            <a:lvl8pPr lvl="7">
              <a:spcBef>
                <a:spcPts val="0"/>
              </a:spcBef>
              <a:spcAft>
                <a:spcPts val="0"/>
              </a:spcAft>
              <a:buSzPts val="900"/>
              <a:buNone/>
              <a:defRPr sz="1200"/>
            </a:lvl8pPr>
            <a:lvl9pPr lvl="8">
              <a:spcBef>
                <a:spcPts val="0"/>
              </a:spcBef>
              <a:spcAft>
                <a:spcPts val="0"/>
              </a:spcAft>
              <a:buSzPts val="900"/>
              <a:buNone/>
              <a:defRPr sz="1200"/>
            </a:lvl9pPr>
          </a:lstStyle>
          <a:p>
            <a:endParaRPr/>
          </a:p>
        </p:txBody>
      </p:sp>
      <p:sp>
        <p:nvSpPr>
          <p:cNvPr id="126" name="Google Shape;126;g3721bf173e3_0_258"/>
          <p:cNvSpPr txBox="1">
            <a:spLocks noGrp="1"/>
          </p:cNvSpPr>
          <p:nvPr>
            <p:ph type="body" idx="1"/>
          </p:nvPr>
        </p:nvSpPr>
        <p:spPr>
          <a:xfrm>
            <a:off x="304800" y="1066800"/>
            <a:ext cx="5486400" cy="3017400"/>
          </a:xfrm>
          <a:prstGeom prst="rect">
            <a:avLst/>
          </a:prstGeom>
          <a:noFill/>
          <a:ln>
            <a:noFill/>
          </a:ln>
        </p:spPr>
        <p:txBody>
          <a:bodyPr spcFirstLastPara="1" wrap="square" lIns="60950" tIns="30475" rIns="60950" bIns="30475" anchor="t" anchorCtr="0">
            <a:normAutofit/>
          </a:bodyPr>
          <a:lstStyle>
            <a:lvl1pPr marL="457200" marR="0" lvl="0" indent="-361950" algn="l">
              <a:spcBef>
                <a:spcPts val="4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9250" algn="l">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2pPr>
            <a:lvl3pPr marL="1371600" marR="0" lvl="2" indent="-330200" algn="l">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L="1828800" marR="0" lvl="3" indent="-311150" algn="l">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L="2286000" marR="0" lvl="4" indent="-311150" algn="l">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L="2743200" marR="0" lvl="5" indent="-311150" algn="l">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L="3200400" marR="0" lvl="6" indent="-311150" algn="l">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L="3657600" marR="0" lvl="7" indent="-311150" algn="l">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L="4114800" marR="0" lvl="8" indent="-311150" algn="l">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127" name="Google Shape;127;g3721bf173e3_0_258"/>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marR="0" lvl="0" algn="l">
              <a:spcBef>
                <a:spcPts val="0"/>
              </a:spcBef>
              <a:spcAft>
                <a:spcPts val="0"/>
              </a:spcAft>
              <a:buSzPts val="900"/>
              <a:buNone/>
              <a:defRPr sz="800" b="0" i="0" u="none" strike="noStrike" cap="none">
                <a:solidFill>
                  <a:srgbClr val="888888"/>
                </a:solidFill>
                <a:latin typeface="Calibri"/>
                <a:ea typeface="Calibri"/>
                <a:cs typeface="Calibri"/>
                <a:sym typeface="Calibri"/>
              </a:defRPr>
            </a:lvl1pPr>
            <a:lvl2pPr marR="0" lvl="1" algn="l">
              <a:spcBef>
                <a:spcPts val="0"/>
              </a:spcBef>
              <a:spcAft>
                <a:spcPts val="0"/>
              </a:spcAft>
              <a:buSzPts val="900"/>
              <a:buNone/>
              <a:defRPr sz="1200" b="0" i="0" u="none" strike="noStrike" cap="none">
                <a:solidFill>
                  <a:schemeClr val="dk1"/>
                </a:solidFill>
                <a:latin typeface="Calibri"/>
                <a:ea typeface="Calibri"/>
                <a:cs typeface="Calibri"/>
                <a:sym typeface="Calibri"/>
              </a:defRPr>
            </a:lvl2pPr>
            <a:lvl3pPr marR="0" lvl="2" algn="l">
              <a:spcBef>
                <a:spcPts val="0"/>
              </a:spcBef>
              <a:spcAft>
                <a:spcPts val="0"/>
              </a:spcAft>
              <a:buSzPts val="900"/>
              <a:buNone/>
              <a:defRPr sz="1200" b="0" i="0" u="none" strike="noStrike" cap="none">
                <a:solidFill>
                  <a:schemeClr val="dk1"/>
                </a:solidFill>
                <a:latin typeface="Calibri"/>
                <a:ea typeface="Calibri"/>
                <a:cs typeface="Calibri"/>
                <a:sym typeface="Calibri"/>
              </a:defRPr>
            </a:lvl3pPr>
            <a:lvl4pPr marR="0" lvl="3" algn="l">
              <a:spcBef>
                <a:spcPts val="0"/>
              </a:spcBef>
              <a:spcAft>
                <a:spcPts val="0"/>
              </a:spcAft>
              <a:buSzPts val="900"/>
              <a:buNone/>
              <a:defRPr sz="1200" b="0" i="0" u="none" strike="noStrike" cap="none">
                <a:solidFill>
                  <a:schemeClr val="dk1"/>
                </a:solidFill>
                <a:latin typeface="Calibri"/>
                <a:ea typeface="Calibri"/>
                <a:cs typeface="Calibri"/>
                <a:sym typeface="Calibri"/>
              </a:defRPr>
            </a:lvl4pPr>
            <a:lvl5pPr marR="0" lvl="4" algn="l">
              <a:spcBef>
                <a:spcPts val="0"/>
              </a:spcBef>
              <a:spcAft>
                <a:spcPts val="0"/>
              </a:spcAft>
              <a:buSzPts val="900"/>
              <a:buNone/>
              <a:defRPr sz="1200" b="0" i="0" u="none" strike="noStrike" cap="none">
                <a:solidFill>
                  <a:schemeClr val="dk1"/>
                </a:solidFill>
                <a:latin typeface="Calibri"/>
                <a:ea typeface="Calibri"/>
                <a:cs typeface="Calibri"/>
                <a:sym typeface="Calibri"/>
              </a:defRPr>
            </a:lvl5pPr>
            <a:lvl6pPr marR="0" lvl="5" algn="l">
              <a:spcBef>
                <a:spcPts val="0"/>
              </a:spcBef>
              <a:spcAft>
                <a:spcPts val="0"/>
              </a:spcAft>
              <a:buSzPts val="900"/>
              <a:buNone/>
              <a:defRPr sz="1200" b="0" i="0" u="none" strike="noStrike" cap="none">
                <a:solidFill>
                  <a:schemeClr val="dk1"/>
                </a:solidFill>
                <a:latin typeface="Calibri"/>
                <a:ea typeface="Calibri"/>
                <a:cs typeface="Calibri"/>
                <a:sym typeface="Calibri"/>
              </a:defRPr>
            </a:lvl6pPr>
            <a:lvl7pPr marR="0" lvl="6" algn="l">
              <a:spcBef>
                <a:spcPts val="0"/>
              </a:spcBef>
              <a:spcAft>
                <a:spcPts val="0"/>
              </a:spcAft>
              <a:buSzPts val="900"/>
              <a:buNone/>
              <a:defRPr sz="1200" b="0" i="0" u="none" strike="noStrike" cap="none">
                <a:solidFill>
                  <a:schemeClr val="dk1"/>
                </a:solidFill>
                <a:latin typeface="Calibri"/>
                <a:ea typeface="Calibri"/>
                <a:cs typeface="Calibri"/>
                <a:sym typeface="Calibri"/>
              </a:defRPr>
            </a:lvl7pPr>
            <a:lvl8pPr marR="0" lvl="7" algn="l">
              <a:spcBef>
                <a:spcPts val="0"/>
              </a:spcBef>
              <a:spcAft>
                <a:spcPts val="0"/>
              </a:spcAft>
              <a:buSzPts val="900"/>
              <a:buNone/>
              <a:defRPr sz="1200" b="0" i="0" u="none" strike="noStrike" cap="none">
                <a:solidFill>
                  <a:schemeClr val="dk1"/>
                </a:solidFill>
                <a:latin typeface="Calibri"/>
                <a:ea typeface="Calibri"/>
                <a:cs typeface="Calibri"/>
                <a:sym typeface="Calibri"/>
              </a:defRPr>
            </a:lvl8pPr>
            <a:lvl9pPr marR="0" lvl="8" algn="l">
              <a:spcBef>
                <a:spcPts val="0"/>
              </a:spcBef>
              <a:spcAft>
                <a:spcPts val="0"/>
              </a:spcAft>
              <a:buSzPts val="900"/>
              <a:buNone/>
              <a:defRPr sz="1200" b="0" i="0" u="none" strike="noStrike" cap="none">
                <a:solidFill>
                  <a:schemeClr val="dk1"/>
                </a:solidFill>
                <a:latin typeface="Calibri"/>
                <a:ea typeface="Calibri"/>
                <a:cs typeface="Calibri"/>
                <a:sym typeface="Calibri"/>
              </a:defRPr>
            </a:lvl9pPr>
          </a:lstStyle>
          <a:p>
            <a:endParaRPr/>
          </a:p>
        </p:txBody>
      </p:sp>
      <p:sp>
        <p:nvSpPr>
          <p:cNvPr id="128" name="Google Shape;128;g3721bf173e3_0_258"/>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marR="0" lvl="0" algn="ctr">
              <a:spcBef>
                <a:spcPts val="0"/>
              </a:spcBef>
              <a:spcAft>
                <a:spcPts val="0"/>
              </a:spcAft>
              <a:buSzPts val="900"/>
              <a:buNone/>
              <a:defRPr sz="800" b="0" i="0" u="none" strike="noStrike" cap="none">
                <a:solidFill>
                  <a:srgbClr val="888888"/>
                </a:solidFill>
                <a:latin typeface="Calibri"/>
                <a:ea typeface="Calibri"/>
                <a:cs typeface="Calibri"/>
                <a:sym typeface="Calibri"/>
              </a:defRPr>
            </a:lvl1pPr>
            <a:lvl2pPr marR="0" lvl="1" algn="l">
              <a:spcBef>
                <a:spcPts val="0"/>
              </a:spcBef>
              <a:spcAft>
                <a:spcPts val="0"/>
              </a:spcAft>
              <a:buSzPts val="900"/>
              <a:buNone/>
              <a:defRPr sz="1200" b="0" i="0" u="none" strike="noStrike" cap="none">
                <a:solidFill>
                  <a:schemeClr val="dk1"/>
                </a:solidFill>
                <a:latin typeface="Calibri"/>
                <a:ea typeface="Calibri"/>
                <a:cs typeface="Calibri"/>
                <a:sym typeface="Calibri"/>
              </a:defRPr>
            </a:lvl2pPr>
            <a:lvl3pPr marR="0" lvl="2" algn="l">
              <a:spcBef>
                <a:spcPts val="0"/>
              </a:spcBef>
              <a:spcAft>
                <a:spcPts val="0"/>
              </a:spcAft>
              <a:buSzPts val="900"/>
              <a:buNone/>
              <a:defRPr sz="1200" b="0" i="0" u="none" strike="noStrike" cap="none">
                <a:solidFill>
                  <a:schemeClr val="dk1"/>
                </a:solidFill>
                <a:latin typeface="Calibri"/>
                <a:ea typeface="Calibri"/>
                <a:cs typeface="Calibri"/>
                <a:sym typeface="Calibri"/>
              </a:defRPr>
            </a:lvl3pPr>
            <a:lvl4pPr marR="0" lvl="3" algn="l">
              <a:spcBef>
                <a:spcPts val="0"/>
              </a:spcBef>
              <a:spcAft>
                <a:spcPts val="0"/>
              </a:spcAft>
              <a:buSzPts val="900"/>
              <a:buNone/>
              <a:defRPr sz="1200" b="0" i="0" u="none" strike="noStrike" cap="none">
                <a:solidFill>
                  <a:schemeClr val="dk1"/>
                </a:solidFill>
                <a:latin typeface="Calibri"/>
                <a:ea typeface="Calibri"/>
                <a:cs typeface="Calibri"/>
                <a:sym typeface="Calibri"/>
              </a:defRPr>
            </a:lvl4pPr>
            <a:lvl5pPr marR="0" lvl="4" algn="l">
              <a:spcBef>
                <a:spcPts val="0"/>
              </a:spcBef>
              <a:spcAft>
                <a:spcPts val="0"/>
              </a:spcAft>
              <a:buSzPts val="900"/>
              <a:buNone/>
              <a:defRPr sz="1200" b="0" i="0" u="none" strike="noStrike" cap="none">
                <a:solidFill>
                  <a:schemeClr val="dk1"/>
                </a:solidFill>
                <a:latin typeface="Calibri"/>
                <a:ea typeface="Calibri"/>
                <a:cs typeface="Calibri"/>
                <a:sym typeface="Calibri"/>
              </a:defRPr>
            </a:lvl5pPr>
            <a:lvl6pPr marR="0" lvl="5" algn="l">
              <a:spcBef>
                <a:spcPts val="0"/>
              </a:spcBef>
              <a:spcAft>
                <a:spcPts val="0"/>
              </a:spcAft>
              <a:buSzPts val="900"/>
              <a:buNone/>
              <a:defRPr sz="1200" b="0" i="0" u="none" strike="noStrike" cap="none">
                <a:solidFill>
                  <a:schemeClr val="dk1"/>
                </a:solidFill>
                <a:latin typeface="Calibri"/>
                <a:ea typeface="Calibri"/>
                <a:cs typeface="Calibri"/>
                <a:sym typeface="Calibri"/>
              </a:defRPr>
            </a:lvl6pPr>
            <a:lvl7pPr marR="0" lvl="6" algn="l">
              <a:spcBef>
                <a:spcPts val="0"/>
              </a:spcBef>
              <a:spcAft>
                <a:spcPts val="0"/>
              </a:spcAft>
              <a:buSzPts val="900"/>
              <a:buNone/>
              <a:defRPr sz="1200" b="0" i="0" u="none" strike="noStrike" cap="none">
                <a:solidFill>
                  <a:schemeClr val="dk1"/>
                </a:solidFill>
                <a:latin typeface="Calibri"/>
                <a:ea typeface="Calibri"/>
                <a:cs typeface="Calibri"/>
                <a:sym typeface="Calibri"/>
              </a:defRPr>
            </a:lvl7pPr>
            <a:lvl8pPr marR="0" lvl="7" algn="l">
              <a:spcBef>
                <a:spcPts val="0"/>
              </a:spcBef>
              <a:spcAft>
                <a:spcPts val="0"/>
              </a:spcAft>
              <a:buSzPts val="900"/>
              <a:buNone/>
              <a:defRPr sz="1200" b="0" i="0" u="none" strike="noStrike" cap="none">
                <a:solidFill>
                  <a:schemeClr val="dk1"/>
                </a:solidFill>
                <a:latin typeface="Calibri"/>
                <a:ea typeface="Calibri"/>
                <a:cs typeface="Calibri"/>
                <a:sym typeface="Calibri"/>
              </a:defRPr>
            </a:lvl8pPr>
            <a:lvl9pPr marR="0" lvl="8" algn="l">
              <a:spcBef>
                <a:spcPts val="0"/>
              </a:spcBef>
              <a:spcAft>
                <a:spcPts val="0"/>
              </a:spcAft>
              <a:buSzPts val="900"/>
              <a:buNone/>
              <a:defRPr sz="1200" b="0" i="0" u="none" strike="noStrike" cap="none">
                <a:solidFill>
                  <a:schemeClr val="dk1"/>
                </a:solidFill>
                <a:latin typeface="Calibri"/>
                <a:ea typeface="Calibri"/>
                <a:cs typeface="Calibri"/>
                <a:sym typeface="Calibri"/>
              </a:defRPr>
            </a:lvl9pPr>
          </a:lstStyle>
          <a:p>
            <a:endParaRPr/>
          </a:p>
        </p:txBody>
      </p:sp>
      <p:sp>
        <p:nvSpPr>
          <p:cNvPr id="129" name="Google Shape;129;g3721bf173e3_0_258"/>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marR="0" lvl="0" indent="0" algn="r">
              <a:spcBef>
                <a:spcPts val="0"/>
              </a:spcBef>
              <a:buNone/>
              <a:defRPr sz="800" b="0" i="0" u="none" strike="noStrike" cap="none">
                <a:solidFill>
                  <a:srgbClr val="888888"/>
                </a:solidFill>
                <a:latin typeface="Calibri"/>
                <a:ea typeface="Calibri"/>
                <a:cs typeface="Calibri"/>
                <a:sym typeface="Calibri"/>
              </a:defRPr>
            </a:lvl1pPr>
            <a:lvl2pPr marL="0" marR="0" lvl="1" indent="0" algn="r">
              <a:spcBef>
                <a:spcPts val="0"/>
              </a:spcBef>
              <a:buNone/>
              <a:defRPr sz="800" b="0" i="0" u="none" strike="noStrike" cap="none">
                <a:solidFill>
                  <a:srgbClr val="888888"/>
                </a:solidFill>
                <a:latin typeface="Calibri"/>
                <a:ea typeface="Calibri"/>
                <a:cs typeface="Calibri"/>
                <a:sym typeface="Calibri"/>
              </a:defRPr>
            </a:lvl2pPr>
            <a:lvl3pPr marL="0" marR="0" lvl="2" indent="0" algn="r">
              <a:spcBef>
                <a:spcPts val="0"/>
              </a:spcBef>
              <a:buNone/>
              <a:defRPr sz="800" b="0" i="0" u="none" strike="noStrike" cap="none">
                <a:solidFill>
                  <a:srgbClr val="888888"/>
                </a:solidFill>
                <a:latin typeface="Calibri"/>
                <a:ea typeface="Calibri"/>
                <a:cs typeface="Calibri"/>
                <a:sym typeface="Calibri"/>
              </a:defRPr>
            </a:lvl3pPr>
            <a:lvl4pPr marL="0" marR="0" lvl="3" indent="0" algn="r">
              <a:spcBef>
                <a:spcPts val="0"/>
              </a:spcBef>
              <a:buNone/>
              <a:defRPr sz="800" b="0" i="0" u="none" strike="noStrike" cap="none">
                <a:solidFill>
                  <a:srgbClr val="888888"/>
                </a:solidFill>
                <a:latin typeface="Calibri"/>
                <a:ea typeface="Calibri"/>
                <a:cs typeface="Calibri"/>
                <a:sym typeface="Calibri"/>
              </a:defRPr>
            </a:lvl4pPr>
            <a:lvl5pPr marL="0" marR="0" lvl="4" indent="0" algn="r">
              <a:spcBef>
                <a:spcPts val="0"/>
              </a:spcBef>
              <a:buNone/>
              <a:defRPr sz="800" b="0" i="0" u="none" strike="noStrike" cap="none">
                <a:solidFill>
                  <a:srgbClr val="888888"/>
                </a:solidFill>
                <a:latin typeface="Calibri"/>
                <a:ea typeface="Calibri"/>
                <a:cs typeface="Calibri"/>
                <a:sym typeface="Calibri"/>
              </a:defRPr>
            </a:lvl5pPr>
            <a:lvl6pPr marL="0" marR="0" lvl="5" indent="0" algn="r">
              <a:spcBef>
                <a:spcPts val="0"/>
              </a:spcBef>
              <a:buNone/>
              <a:defRPr sz="800" b="0" i="0" u="none" strike="noStrike" cap="none">
                <a:solidFill>
                  <a:srgbClr val="888888"/>
                </a:solidFill>
                <a:latin typeface="Calibri"/>
                <a:ea typeface="Calibri"/>
                <a:cs typeface="Calibri"/>
                <a:sym typeface="Calibri"/>
              </a:defRPr>
            </a:lvl6pPr>
            <a:lvl7pPr marL="0" marR="0" lvl="6" indent="0" algn="r">
              <a:spcBef>
                <a:spcPts val="0"/>
              </a:spcBef>
              <a:buNone/>
              <a:defRPr sz="800" b="0" i="0" u="none" strike="noStrike" cap="none">
                <a:solidFill>
                  <a:srgbClr val="888888"/>
                </a:solidFill>
                <a:latin typeface="Calibri"/>
                <a:ea typeface="Calibri"/>
                <a:cs typeface="Calibri"/>
                <a:sym typeface="Calibri"/>
              </a:defRPr>
            </a:lvl7pPr>
            <a:lvl8pPr marL="0" marR="0" lvl="7" indent="0" algn="r">
              <a:spcBef>
                <a:spcPts val="0"/>
              </a:spcBef>
              <a:buNone/>
              <a:defRPr sz="800" b="0" i="0" u="none" strike="noStrike" cap="none">
                <a:solidFill>
                  <a:srgbClr val="888888"/>
                </a:solidFill>
                <a:latin typeface="Calibri"/>
                <a:ea typeface="Calibri"/>
                <a:cs typeface="Calibri"/>
                <a:sym typeface="Calibri"/>
              </a:defRPr>
            </a:lvl8pPr>
            <a:lvl9pPr marL="0" marR="0" lvl="8" indent="0" algn="r">
              <a:spcBef>
                <a:spcPts val="0"/>
              </a:spcBef>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6.png"/><Relationship Id="rId5" Type="http://schemas.openxmlformats.org/officeDocument/2006/relationships/image" Target="../media/image18.jpg"/><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7.xml"/><Relationship Id="rId5" Type="http://schemas.openxmlformats.org/officeDocument/2006/relationships/image" Target="../media/image20.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17.xml"/><Relationship Id="rId5" Type="http://schemas.openxmlformats.org/officeDocument/2006/relationships/image" Target="../media/image6.png"/><Relationship Id="rId4" Type="http://schemas.openxmlformats.org/officeDocument/2006/relationships/image" Target="../media/image22.gif"/></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image" Target="../media/image18.jp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17.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8.xml"/><Relationship Id="rId1" Type="http://schemas.openxmlformats.org/officeDocument/2006/relationships/slideLayout" Target="../slideLayouts/slideLayout17.xml"/><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image" Target="../media/image13.jpg"/></Relationships>
</file>

<file path=ppt/slides/_rels/slide1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9.xml"/><Relationship Id="rId1" Type="http://schemas.openxmlformats.org/officeDocument/2006/relationships/slideLayout" Target="../slideLayouts/slideLayout17.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hyperlink" Target="https://rosevilleadult.rjuhsd.us"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1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17.xml"/><Relationship Id="rId6" Type="http://schemas.openxmlformats.org/officeDocument/2006/relationships/image" Target="../media/image6.png"/><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7"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17.xml"/><Relationship Id="rId6" Type="http://schemas.openxmlformats.org/officeDocument/2006/relationships/image" Target="../media/image4.png"/><Relationship Id="rId5" Type="http://schemas.openxmlformats.org/officeDocument/2006/relationships/image" Target="../media/image33.jpg"/><Relationship Id="rId4" Type="http://schemas.openxmlformats.org/officeDocument/2006/relationships/image" Target="../media/image32.jp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17.xml"/><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17.xml"/><Relationship Id="rId5" Type="http://schemas.openxmlformats.org/officeDocument/2006/relationships/image" Target="../media/image6.png"/><Relationship Id="rId4" Type="http://schemas.openxmlformats.org/officeDocument/2006/relationships/hyperlink" Target="https://rosevilleadult.rjuhsd.us"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10.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7.xml"/><Relationship Id="rId5" Type="http://schemas.openxmlformats.org/officeDocument/2006/relationships/image" Target="../media/image6.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17.xml"/><Relationship Id="rId5" Type="http://schemas.openxmlformats.org/officeDocument/2006/relationships/image" Target="../media/image6.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1"/>
          <p:cNvSpPr txBox="1">
            <a:spLocks noGrp="1"/>
          </p:cNvSpPr>
          <p:nvPr>
            <p:ph type="subTitle" idx="1"/>
          </p:nvPr>
        </p:nvSpPr>
        <p:spPr>
          <a:xfrm>
            <a:off x="656161" y="4461452"/>
            <a:ext cx="10879667" cy="407805"/>
          </a:xfrm>
          <a:prstGeom prst="rect">
            <a:avLst/>
          </a:prstGeom>
          <a:noFill/>
          <a:ln>
            <a:noFill/>
          </a:ln>
        </p:spPr>
        <p:txBody>
          <a:bodyPr spcFirstLastPara="1" wrap="square" lIns="0" tIns="0" rIns="0" bIns="0" anchor="t" anchorCtr="0">
            <a:noAutofit/>
          </a:bodyPr>
          <a:lstStyle/>
          <a:p>
            <a:pPr marL="0" lvl="0" indent="0" algn="ctr" rtl="0">
              <a:lnSpc>
                <a:spcPct val="90000"/>
              </a:lnSpc>
              <a:spcBef>
                <a:spcPts val="0"/>
              </a:spcBef>
              <a:spcAft>
                <a:spcPts val="0"/>
              </a:spcAft>
              <a:buSzPts val="1980"/>
              <a:buNone/>
            </a:pPr>
            <a:r>
              <a:rPr lang="en-US"/>
              <a:t>Jocelynn Mosher</a:t>
            </a:r>
            <a:endParaRPr/>
          </a:p>
        </p:txBody>
      </p:sp>
      <p:sp>
        <p:nvSpPr>
          <p:cNvPr id="204" name="Google Shape;204;p1"/>
          <p:cNvSpPr txBox="1">
            <a:spLocks noGrp="1"/>
          </p:cNvSpPr>
          <p:nvPr>
            <p:ph type="body" idx="2"/>
          </p:nvPr>
        </p:nvSpPr>
        <p:spPr>
          <a:xfrm>
            <a:off x="656162" y="2961621"/>
            <a:ext cx="10879667" cy="1332221"/>
          </a:xfrm>
          <a:prstGeom prst="rect">
            <a:avLst/>
          </a:prstGeom>
          <a:noFill/>
          <a:ln>
            <a:noFill/>
          </a:ln>
        </p:spPr>
        <p:txBody>
          <a:bodyPr spcFirstLastPara="1" wrap="square" lIns="0" tIns="0" rIns="0" bIns="0" anchor="ctr" anchorCtr="0">
            <a:normAutofit fontScale="85000"/>
          </a:bodyPr>
          <a:lstStyle/>
          <a:p>
            <a:pPr marL="0" lvl="0" indent="0" algn="ctr" rtl="0">
              <a:lnSpc>
                <a:spcPct val="90000"/>
              </a:lnSpc>
              <a:spcBef>
                <a:spcPts val="0"/>
              </a:spcBef>
              <a:spcAft>
                <a:spcPts val="0"/>
              </a:spcAft>
              <a:buClr>
                <a:srgbClr val="000000"/>
              </a:buClr>
              <a:buSzPct val="110000"/>
              <a:buFont typeface="Arial"/>
              <a:buNone/>
            </a:pPr>
            <a:r>
              <a:rPr lang="en-US"/>
              <a:t>JUMPSTARTING YOUR GED PROGRAM WITH ACTION RESEARCH</a:t>
            </a:r>
            <a:endParaRPr/>
          </a:p>
        </p:txBody>
      </p:sp>
      <p:sp>
        <p:nvSpPr>
          <p:cNvPr id="3" name="TextBox 3">
            <a:extLst>
              <a:ext uri="{FF2B5EF4-FFF2-40B4-BE49-F238E27FC236}">
                <a16:creationId xmlns:a16="http://schemas.microsoft.com/office/drawing/2014/main" id="{79871222-9E2E-4716-A8EF-3ABB90124BE6}"/>
              </a:ext>
            </a:extLst>
          </p:cNvPr>
          <p:cNvSpPr txBox="1"/>
          <p:nvPr/>
        </p:nvSpPr>
        <p:spPr>
          <a:xfrm>
            <a:off x="7548712" y="6189468"/>
            <a:ext cx="4565821"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800" dirty="0">
                <a:latin typeface="Arial"/>
                <a:ea typeface="Calibri Light"/>
                <a:cs typeface="Calibri Light"/>
              </a:rPr>
              <a:t>GED</a:t>
            </a:r>
            <a:r>
              <a:rPr lang="en-US" sz="800" i="1" baseline="30000" dirty="0">
                <a:latin typeface="Arial"/>
                <a:ea typeface="Calibri Light"/>
                <a:cs typeface="Calibri Light"/>
              </a:rPr>
              <a:t>®</a:t>
            </a:r>
            <a:r>
              <a:rPr lang="en-US" sz="800" dirty="0">
                <a:latin typeface="Arial"/>
                <a:ea typeface="Calibri Light"/>
                <a:cs typeface="Calibri Light"/>
              </a:rPr>
              <a:t> and GED Testing Service</a:t>
            </a:r>
            <a:r>
              <a:rPr lang="en-US" sz="800" i="1" baseline="30000" dirty="0">
                <a:latin typeface="Arial"/>
                <a:ea typeface="Calibri Light"/>
                <a:cs typeface="Calibri Light"/>
              </a:rPr>
              <a:t>®</a:t>
            </a:r>
            <a:r>
              <a:rPr lang="en-US" sz="800" dirty="0">
                <a:latin typeface="Arial"/>
                <a:ea typeface="Calibri Light"/>
                <a:cs typeface="Calibri Light"/>
              </a:rPr>
              <a:t> are registered trademarks of the American Council on Education (“ACE”). They may not be used or reproduced without the express written permission of ACE or GED Testing Service LLC. The GED</a:t>
            </a:r>
            <a:r>
              <a:rPr lang="en-US" sz="800" i="1" baseline="30000" dirty="0">
                <a:latin typeface="Arial"/>
                <a:ea typeface="Calibri Light"/>
                <a:cs typeface="Calibri Light"/>
              </a:rPr>
              <a:t>®</a:t>
            </a:r>
            <a:r>
              <a:rPr lang="en-US" sz="800" dirty="0">
                <a:latin typeface="Arial"/>
                <a:ea typeface="Calibri Light"/>
                <a:cs typeface="Calibri Light"/>
              </a:rPr>
              <a:t> and GED Testing Service</a:t>
            </a:r>
            <a:r>
              <a:rPr lang="en-US" sz="800" i="1" baseline="30000" dirty="0">
                <a:latin typeface="Arial"/>
                <a:ea typeface="Calibri Light"/>
                <a:cs typeface="Calibri Light"/>
              </a:rPr>
              <a:t>®</a:t>
            </a:r>
            <a:r>
              <a:rPr lang="en-US" sz="800" dirty="0">
                <a:latin typeface="Arial"/>
                <a:ea typeface="Calibri Light"/>
                <a:cs typeface="Calibri Light"/>
              </a:rPr>
              <a:t> brands are administered by GED Testing Service LLC under license from ACE.</a:t>
            </a:r>
            <a:endParaRPr lang="en-US" sz="800" dirty="0">
              <a:latin typeface="Calibri"/>
              <a:ea typeface="Calibri"/>
              <a:cs typeface="Calibri 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4C65"/>
        </a:solidFill>
        <a:effectLst/>
      </p:bgPr>
    </p:bg>
    <p:spTree>
      <p:nvGrpSpPr>
        <p:cNvPr id="1" name="Shape 413"/>
        <p:cNvGrpSpPr/>
        <p:nvPr/>
      </p:nvGrpSpPr>
      <p:grpSpPr>
        <a:xfrm>
          <a:off x="0" y="0"/>
          <a:ext cx="0" cy="0"/>
          <a:chOff x="0" y="0"/>
          <a:chExt cx="0" cy="0"/>
        </a:xfrm>
      </p:grpSpPr>
      <p:grpSp>
        <p:nvGrpSpPr>
          <p:cNvPr id="414" name="Google Shape;414;g3721bf173e3_0_916"/>
          <p:cNvGrpSpPr/>
          <p:nvPr/>
        </p:nvGrpSpPr>
        <p:grpSpPr>
          <a:xfrm>
            <a:off x="0" y="4455600"/>
            <a:ext cx="12192239" cy="2402710"/>
            <a:chOff x="0" y="-47625"/>
            <a:chExt cx="4816592" cy="949200"/>
          </a:xfrm>
        </p:grpSpPr>
        <p:sp>
          <p:nvSpPr>
            <p:cNvPr id="415" name="Google Shape;415;g3721bf173e3_0_916"/>
            <p:cNvSpPr/>
            <p:nvPr/>
          </p:nvSpPr>
          <p:spPr>
            <a:xfrm>
              <a:off x="0" y="0"/>
              <a:ext cx="4816592" cy="901471"/>
            </a:xfrm>
            <a:custGeom>
              <a:avLst/>
              <a:gdLst/>
              <a:ahLst/>
              <a:cxnLst/>
              <a:rect l="l" t="t" r="r" b="b"/>
              <a:pathLst>
                <a:path w="4816592" h="901471" extrusionOk="0">
                  <a:moveTo>
                    <a:pt x="0" y="0"/>
                  </a:moveTo>
                  <a:lnTo>
                    <a:pt x="4816592" y="0"/>
                  </a:lnTo>
                  <a:lnTo>
                    <a:pt x="4816592" y="901471"/>
                  </a:lnTo>
                  <a:lnTo>
                    <a:pt x="0" y="901471"/>
                  </a:lnTo>
                  <a:close/>
                </a:path>
              </a:pathLst>
            </a:custGeom>
            <a:solidFill>
              <a:srgbClr val="9CCEDF"/>
            </a:solidFill>
            <a:ln>
              <a:noFill/>
            </a:ln>
          </p:spPr>
        </p:sp>
        <p:sp>
          <p:nvSpPr>
            <p:cNvPr id="416" name="Google Shape;416;g3721bf173e3_0_916"/>
            <p:cNvSpPr txBox="1"/>
            <p:nvPr/>
          </p:nvSpPr>
          <p:spPr>
            <a:xfrm>
              <a:off x="0" y="-47625"/>
              <a:ext cx="4816500" cy="949200"/>
            </a:xfrm>
            <a:prstGeom prst="rect">
              <a:avLst/>
            </a:prstGeom>
            <a:noFill/>
            <a:ln>
              <a:noFill/>
            </a:ln>
          </p:spPr>
          <p:txBody>
            <a:bodyPr spcFirstLastPara="1" wrap="square" lIns="33875" tIns="33875" rIns="33875" bIns="33875" anchor="ctr" anchorCtr="0">
              <a:noAutofit/>
            </a:bodyPr>
            <a:lstStyle/>
            <a:p>
              <a:pPr marL="0" marR="0" lvl="0" indent="0" algn="ctr" rtl="0">
                <a:lnSpc>
                  <a:spcPct val="137722"/>
                </a:lnSpc>
                <a:spcBef>
                  <a:spcPts val="0"/>
                </a:spcBef>
                <a:spcAft>
                  <a:spcPts val="0"/>
                </a:spcAft>
                <a:buNone/>
              </a:pPr>
              <a:endParaRPr sz="1200" b="0" i="0" u="none" strike="noStrike" cap="none">
                <a:solidFill>
                  <a:schemeClr val="dk1"/>
                </a:solidFill>
                <a:latin typeface="Calibri"/>
                <a:ea typeface="Calibri"/>
                <a:cs typeface="Calibri"/>
                <a:sym typeface="Calibri"/>
              </a:endParaRPr>
            </a:p>
          </p:txBody>
        </p:sp>
      </p:grpSp>
      <p:grpSp>
        <p:nvGrpSpPr>
          <p:cNvPr id="417" name="Google Shape;417;g3721bf173e3_0_916"/>
          <p:cNvGrpSpPr/>
          <p:nvPr/>
        </p:nvGrpSpPr>
        <p:grpSpPr>
          <a:xfrm>
            <a:off x="662751" y="1705266"/>
            <a:ext cx="3622162" cy="4704621"/>
            <a:chOff x="0" y="-38100"/>
            <a:chExt cx="812800" cy="1055700"/>
          </a:xfrm>
        </p:grpSpPr>
        <p:sp>
          <p:nvSpPr>
            <p:cNvPr id="418" name="Google Shape;418;g3721bf173e3_0_916"/>
            <p:cNvSpPr/>
            <p:nvPr/>
          </p:nvSpPr>
          <p:spPr>
            <a:xfrm>
              <a:off x="0" y="0"/>
              <a:ext cx="812800" cy="1017520"/>
            </a:xfrm>
            <a:custGeom>
              <a:avLst/>
              <a:gdLst/>
              <a:ahLst/>
              <a:cxnLst/>
              <a:rect l="l" t="t" r="r" b="b"/>
              <a:pathLst>
                <a:path w="812800" h="1017520" extrusionOk="0">
                  <a:moveTo>
                    <a:pt x="126817" y="0"/>
                  </a:moveTo>
                  <a:lnTo>
                    <a:pt x="685982" y="0"/>
                  </a:lnTo>
                  <a:cubicBezTo>
                    <a:pt x="719617" y="0"/>
                    <a:pt x="751873" y="13361"/>
                    <a:pt x="775656" y="37144"/>
                  </a:cubicBezTo>
                  <a:cubicBezTo>
                    <a:pt x="799439" y="60927"/>
                    <a:pt x="812800" y="93183"/>
                    <a:pt x="812800" y="126817"/>
                  </a:cubicBezTo>
                  <a:lnTo>
                    <a:pt x="812800" y="890703"/>
                  </a:lnTo>
                  <a:cubicBezTo>
                    <a:pt x="812800" y="924337"/>
                    <a:pt x="799439" y="956593"/>
                    <a:pt x="775656" y="980376"/>
                  </a:cubicBezTo>
                  <a:cubicBezTo>
                    <a:pt x="751873" y="1004159"/>
                    <a:pt x="719617" y="1017520"/>
                    <a:pt x="685982" y="1017520"/>
                  </a:cubicBezTo>
                  <a:lnTo>
                    <a:pt x="126817" y="1017520"/>
                  </a:lnTo>
                  <a:cubicBezTo>
                    <a:pt x="93183" y="1017520"/>
                    <a:pt x="60927" y="1004159"/>
                    <a:pt x="37144" y="980376"/>
                  </a:cubicBezTo>
                  <a:cubicBezTo>
                    <a:pt x="13361" y="956593"/>
                    <a:pt x="0" y="924337"/>
                    <a:pt x="0" y="890703"/>
                  </a:cubicBezTo>
                  <a:lnTo>
                    <a:pt x="0" y="126817"/>
                  </a:lnTo>
                  <a:cubicBezTo>
                    <a:pt x="0" y="93183"/>
                    <a:pt x="13361" y="60927"/>
                    <a:pt x="37144" y="37144"/>
                  </a:cubicBezTo>
                  <a:cubicBezTo>
                    <a:pt x="60927" y="13361"/>
                    <a:pt x="93183" y="0"/>
                    <a:pt x="126817" y="0"/>
                  </a:cubicBezTo>
                  <a:close/>
                </a:path>
              </a:pathLst>
            </a:custGeom>
            <a:solidFill>
              <a:srgbClr val="FFFFFF"/>
            </a:solidFill>
            <a:ln>
              <a:noFill/>
            </a:ln>
          </p:spPr>
          <p:txBody>
            <a:bodyPr spcFirstLastPara="1" wrap="square" lIns="60950" tIns="60950" rIns="60950" bIns="60950" anchor="ctr" anchorCtr="0">
              <a:noAutofit/>
            </a:bodyPr>
            <a:lstStyle/>
            <a:p>
              <a:pPr marL="0" lvl="0" indent="0" algn="l" rtl="0">
                <a:spcBef>
                  <a:spcPts val="0"/>
                </a:spcBef>
                <a:spcAft>
                  <a:spcPts val="0"/>
                </a:spcAft>
                <a:buNone/>
              </a:pPr>
              <a:endParaRPr/>
            </a:p>
          </p:txBody>
        </p:sp>
        <p:sp>
          <p:nvSpPr>
            <p:cNvPr id="419" name="Google Shape;419;g3721bf173e3_0_916"/>
            <p:cNvSpPr txBox="1"/>
            <p:nvPr/>
          </p:nvSpPr>
          <p:spPr>
            <a:xfrm>
              <a:off x="0" y="-38100"/>
              <a:ext cx="812700" cy="1055700"/>
            </a:xfrm>
            <a:prstGeom prst="rect">
              <a:avLst/>
            </a:prstGeom>
            <a:noFill/>
            <a:ln>
              <a:noFill/>
            </a:ln>
          </p:spPr>
          <p:txBody>
            <a:bodyPr spcFirstLastPara="1" wrap="square" lIns="33875" tIns="33875" rIns="33875" bIns="33875" anchor="ctr" anchorCtr="0">
              <a:noAutofit/>
            </a:bodyPr>
            <a:lstStyle/>
            <a:p>
              <a:pPr marL="0" marR="0" lvl="0" indent="0" algn="ctr" rtl="0">
                <a:lnSpc>
                  <a:spcPct val="161166"/>
                </a:lnSpc>
                <a:spcBef>
                  <a:spcPts val="0"/>
                </a:spcBef>
                <a:spcAft>
                  <a:spcPts val="0"/>
                </a:spcAft>
                <a:buNone/>
              </a:pPr>
              <a:endParaRPr sz="1200" b="0" i="0" u="none" strike="noStrike" cap="none">
                <a:solidFill>
                  <a:schemeClr val="dk1"/>
                </a:solidFill>
                <a:latin typeface="Calibri"/>
                <a:ea typeface="Calibri"/>
                <a:cs typeface="Calibri"/>
                <a:sym typeface="Calibri"/>
              </a:endParaRPr>
            </a:p>
          </p:txBody>
        </p:sp>
      </p:grpSp>
      <p:grpSp>
        <p:nvGrpSpPr>
          <p:cNvPr id="420" name="Google Shape;420;g3721bf173e3_0_916"/>
          <p:cNvGrpSpPr/>
          <p:nvPr/>
        </p:nvGrpSpPr>
        <p:grpSpPr>
          <a:xfrm>
            <a:off x="4335730" y="1624198"/>
            <a:ext cx="3622162" cy="4704621"/>
            <a:chOff x="0" y="-38100"/>
            <a:chExt cx="812800" cy="1055700"/>
          </a:xfrm>
        </p:grpSpPr>
        <p:sp>
          <p:nvSpPr>
            <p:cNvPr id="421" name="Google Shape;421;g3721bf173e3_0_916"/>
            <p:cNvSpPr/>
            <p:nvPr/>
          </p:nvSpPr>
          <p:spPr>
            <a:xfrm>
              <a:off x="0" y="0"/>
              <a:ext cx="812800" cy="1017520"/>
            </a:xfrm>
            <a:custGeom>
              <a:avLst/>
              <a:gdLst/>
              <a:ahLst/>
              <a:cxnLst/>
              <a:rect l="l" t="t" r="r" b="b"/>
              <a:pathLst>
                <a:path w="812800" h="1017520" extrusionOk="0">
                  <a:moveTo>
                    <a:pt x="126817" y="0"/>
                  </a:moveTo>
                  <a:lnTo>
                    <a:pt x="685982" y="0"/>
                  </a:lnTo>
                  <a:cubicBezTo>
                    <a:pt x="719617" y="0"/>
                    <a:pt x="751873" y="13361"/>
                    <a:pt x="775656" y="37144"/>
                  </a:cubicBezTo>
                  <a:cubicBezTo>
                    <a:pt x="799439" y="60927"/>
                    <a:pt x="812800" y="93183"/>
                    <a:pt x="812800" y="126817"/>
                  </a:cubicBezTo>
                  <a:lnTo>
                    <a:pt x="812800" y="890703"/>
                  </a:lnTo>
                  <a:cubicBezTo>
                    <a:pt x="812800" y="924337"/>
                    <a:pt x="799439" y="956593"/>
                    <a:pt x="775656" y="980376"/>
                  </a:cubicBezTo>
                  <a:cubicBezTo>
                    <a:pt x="751873" y="1004159"/>
                    <a:pt x="719617" y="1017520"/>
                    <a:pt x="685982" y="1017520"/>
                  </a:cubicBezTo>
                  <a:lnTo>
                    <a:pt x="126817" y="1017520"/>
                  </a:lnTo>
                  <a:cubicBezTo>
                    <a:pt x="93183" y="1017520"/>
                    <a:pt x="60927" y="1004159"/>
                    <a:pt x="37144" y="980376"/>
                  </a:cubicBezTo>
                  <a:cubicBezTo>
                    <a:pt x="13361" y="956593"/>
                    <a:pt x="0" y="924337"/>
                    <a:pt x="0" y="890703"/>
                  </a:cubicBezTo>
                  <a:lnTo>
                    <a:pt x="0" y="126817"/>
                  </a:lnTo>
                  <a:cubicBezTo>
                    <a:pt x="0" y="93183"/>
                    <a:pt x="13361" y="60927"/>
                    <a:pt x="37144" y="37144"/>
                  </a:cubicBezTo>
                  <a:cubicBezTo>
                    <a:pt x="60927" y="13361"/>
                    <a:pt x="93183" y="0"/>
                    <a:pt x="126817" y="0"/>
                  </a:cubicBezTo>
                  <a:close/>
                </a:path>
              </a:pathLst>
            </a:custGeom>
            <a:solidFill>
              <a:srgbClr val="1FA0C4"/>
            </a:solidFill>
            <a:ln>
              <a:noFill/>
            </a:ln>
          </p:spPr>
          <p:txBody>
            <a:bodyPr spcFirstLastPara="1" wrap="square" lIns="60950" tIns="60950" rIns="60950" bIns="60950" anchor="ctr" anchorCtr="0">
              <a:noAutofit/>
            </a:bodyPr>
            <a:lstStyle/>
            <a:p>
              <a:pPr marL="0" lvl="0" indent="0" algn="l" rtl="0">
                <a:spcBef>
                  <a:spcPts val="0"/>
                </a:spcBef>
                <a:spcAft>
                  <a:spcPts val="0"/>
                </a:spcAft>
                <a:buNone/>
              </a:pPr>
              <a:endParaRPr/>
            </a:p>
          </p:txBody>
        </p:sp>
        <p:sp>
          <p:nvSpPr>
            <p:cNvPr id="422" name="Google Shape;422;g3721bf173e3_0_916"/>
            <p:cNvSpPr txBox="1"/>
            <p:nvPr/>
          </p:nvSpPr>
          <p:spPr>
            <a:xfrm>
              <a:off x="0" y="-38100"/>
              <a:ext cx="812700" cy="1055700"/>
            </a:xfrm>
            <a:prstGeom prst="rect">
              <a:avLst/>
            </a:prstGeom>
            <a:noFill/>
            <a:ln>
              <a:noFill/>
            </a:ln>
          </p:spPr>
          <p:txBody>
            <a:bodyPr spcFirstLastPara="1" wrap="square" lIns="33875" tIns="33875" rIns="33875" bIns="33875" anchor="ctr" anchorCtr="0">
              <a:noAutofit/>
            </a:bodyPr>
            <a:lstStyle/>
            <a:p>
              <a:pPr marL="0" marR="0" lvl="0" indent="0" algn="ctr" rtl="0">
                <a:lnSpc>
                  <a:spcPct val="161166"/>
                </a:lnSpc>
                <a:spcBef>
                  <a:spcPts val="0"/>
                </a:spcBef>
                <a:spcAft>
                  <a:spcPts val="0"/>
                </a:spcAft>
                <a:buNone/>
              </a:pPr>
              <a:endParaRPr sz="1200" b="0" i="0" u="none" strike="noStrike" cap="none">
                <a:solidFill>
                  <a:schemeClr val="dk1"/>
                </a:solidFill>
                <a:latin typeface="Calibri"/>
                <a:ea typeface="Calibri"/>
                <a:cs typeface="Calibri"/>
                <a:sym typeface="Calibri"/>
              </a:endParaRPr>
            </a:p>
          </p:txBody>
        </p:sp>
      </p:grpSp>
      <p:grpSp>
        <p:nvGrpSpPr>
          <p:cNvPr id="423" name="Google Shape;423;g3721bf173e3_0_916"/>
          <p:cNvGrpSpPr/>
          <p:nvPr/>
        </p:nvGrpSpPr>
        <p:grpSpPr>
          <a:xfrm>
            <a:off x="8008683" y="1624198"/>
            <a:ext cx="3622162" cy="4704621"/>
            <a:chOff x="0" y="-38100"/>
            <a:chExt cx="812800" cy="1055700"/>
          </a:xfrm>
        </p:grpSpPr>
        <p:sp>
          <p:nvSpPr>
            <p:cNvPr id="424" name="Google Shape;424;g3721bf173e3_0_916"/>
            <p:cNvSpPr/>
            <p:nvPr/>
          </p:nvSpPr>
          <p:spPr>
            <a:xfrm>
              <a:off x="0" y="0"/>
              <a:ext cx="812800" cy="1017520"/>
            </a:xfrm>
            <a:custGeom>
              <a:avLst/>
              <a:gdLst/>
              <a:ahLst/>
              <a:cxnLst/>
              <a:rect l="l" t="t" r="r" b="b"/>
              <a:pathLst>
                <a:path w="812800" h="1017520" extrusionOk="0">
                  <a:moveTo>
                    <a:pt x="126817" y="0"/>
                  </a:moveTo>
                  <a:lnTo>
                    <a:pt x="685982" y="0"/>
                  </a:lnTo>
                  <a:cubicBezTo>
                    <a:pt x="719617" y="0"/>
                    <a:pt x="751873" y="13361"/>
                    <a:pt x="775656" y="37144"/>
                  </a:cubicBezTo>
                  <a:cubicBezTo>
                    <a:pt x="799439" y="60927"/>
                    <a:pt x="812800" y="93183"/>
                    <a:pt x="812800" y="126817"/>
                  </a:cubicBezTo>
                  <a:lnTo>
                    <a:pt x="812800" y="890703"/>
                  </a:lnTo>
                  <a:cubicBezTo>
                    <a:pt x="812800" y="924337"/>
                    <a:pt x="799439" y="956593"/>
                    <a:pt x="775656" y="980376"/>
                  </a:cubicBezTo>
                  <a:cubicBezTo>
                    <a:pt x="751873" y="1004159"/>
                    <a:pt x="719617" y="1017520"/>
                    <a:pt x="685982" y="1017520"/>
                  </a:cubicBezTo>
                  <a:lnTo>
                    <a:pt x="126817" y="1017520"/>
                  </a:lnTo>
                  <a:cubicBezTo>
                    <a:pt x="93183" y="1017520"/>
                    <a:pt x="60927" y="1004159"/>
                    <a:pt x="37144" y="980376"/>
                  </a:cubicBezTo>
                  <a:cubicBezTo>
                    <a:pt x="13361" y="956593"/>
                    <a:pt x="0" y="924337"/>
                    <a:pt x="0" y="890703"/>
                  </a:cubicBezTo>
                  <a:lnTo>
                    <a:pt x="0" y="126817"/>
                  </a:lnTo>
                  <a:cubicBezTo>
                    <a:pt x="0" y="93183"/>
                    <a:pt x="13361" y="60927"/>
                    <a:pt x="37144" y="37144"/>
                  </a:cubicBezTo>
                  <a:cubicBezTo>
                    <a:pt x="60927" y="13361"/>
                    <a:pt x="93183" y="0"/>
                    <a:pt x="126817" y="0"/>
                  </a:cubicBezTo>
                  <a:close/>
                </a:path>
              </a:pathLst>
            </a:custGeom>
            <a:solidFill>
              <a:srgbClr val="FFFFFF"/>
            </a:solidFill>
            <a:ln>
              <a:noFill/>
            </a:ln>
          </p:spPr>
          <p:txBody>
            <a:bodyPr spcFirstLastPara="1" wrap="square" lIns="60950" tIns="60950" rIns="60950" bIns="60950" anchor="ctr" anchorCtr="0">
              <a:noAutofit/>
            </a:bodyPr>
            <a:lstStyle/>
            <a:p>
              <a:pPr marL="0" lvl="0" indent="0" algn="l" rtl="0">
                <a:spcBef>
                  <a:spcPts val="0"/>
                </a:spcBef>
                <a:spcAft>
                  <a:spcPts val="0"/>
                </a:spcAft>
                <a:buNone/>
              </a:pPr>
              <a:endParaRPr/>
            </a:p>
          </p:txBody>
        </p:sp>
        <p:sp>
          <p:nvSpPr>
            <p:cNvPr id="425" name="Google Shape;425;g3721bf173e3_0_916"/>
            <p:cNvSpPr txBox="1"/>
            <p:nvPr/>
          </p:nvSpPr>
          <p:spPr>
            <a:xfrm>
              <a:off x="0" y="-38100"/>
              <a:ext cx="812700" cy="1055700"/>
            </a:xfrm>
            <a:prstGeom prst="rect">
              <a:avLst/>
            </a:prstGeom>
            <a:noFill/>
            <a:ln>
              <a:noFill/>
            </a:ln>
          </p:spPr>
          <p:txBody>
            <a:bodyPr spcFirstLastPara="1" wrap="square" lIns="33875" tIns="33875" rIns="33875" bIns="33875" anchor="ctr" anchorCtr="0">
              <a:noAutofit/>
            </a:bodyPr>
            <a:lstStyle/>
            <a:p>
              <a:pPr marL="0" marR="0" lvl="0" indent="0" algn="ctr" rtl="0">
                <a:lnSpc>
                  <a:spcPct val="161166"/>
                </a:lnSpc>
                <a:spcBef>
                  <a:spcPts val="0"/>
                </a:spcBef>
                <a:spcAft>
                  <a:spcPts val="0"/>
                </a:spcAft>
                <a:buNone/>
              </a:pPr>
              <a:endParaRPr sz="1200" b="0" i="0" u="none" strike="noStrike" cap="none">
                <a:solidFill>
                  <a:schemeClr val="dk1"/>
                </a:solidFill>
                <a:latin typeface="Calibri"/>
                <a:ea typeface="Calibri"/>
                <a:cs typeface="Calibri"/>
                <a:sym typeface="Calibri"/>
              </a:endParaRPr>
            </a:p>
          </p:txBody>
        </p:sp>
      </p:grpSp>
      <p:grpSp>
        <p:nvGrpSpPr>
          <p:cNvPr id="426" name="Google Shape;426;g3721bf173e3_0_916"/>
          <p:cNvGrpSpPr/>
          <p:nvPr/>
        </p:nvGrpSpPr>
        <p:grpSpPr>
          <a:xfrm>
            <a:off x="0" y="184443"/>
            <a:ext cx="12192239" cy="1117822"/>
            <a:chOff x="0" y="-47625"/>
            <a:chExt cx="4816592" cy="441600"/>
          </a:xfrm>
        </p:grpSpPr>
        <p:sp>
          <p:nvSpPr>
            <p:cNvPr id="427" name="Google Shape;427;g3721bf173e3_0_916"/>
            <p:cNvSpPr/>
            <p:nvPr/>
          </p:nvSpPr>
          <p:spPr>
            <a:xfrm>
              <a:off x="0" y="0"/>
              <a:ext cx="4816592" cy="393857"/>
            </a:xfrm>
            <a:custGeom>
              <a:avLst/>
              <a:gdLst/>
              <a:ahLst/>
              <a:cxnLst/>
              <a:rect l="l" t="t" r="r" b="b"/>
              <a:pathLst>
                <a:path w="4816592" h="393857" extrusionOk="0">
                  <a:moveTo>
                    <a:pt x="0" y="0"/>
                  </a:moveTo>
                  <a:lnTo>
                    <a:pt x="4816592" y="0"/>
                  </a:lnTo>
                  <a:lnTo>
                    <a:pt x="4816592" y="393857"/>
                  </a:lnTo>
                  <a:lnTo>
                    <a:pt x="0" y="393857"/>
                  </a:lnTo>
                  <a:close/>
                </a:path>
              </a:pathLst>
            </a:custGeom>
            <a:solidFill>
              <a:srgbClr val="1FA0C4"/>
            </a:solidFill>
            <a:ln>
              <a:noFill/>
            </a:ln>
          </p:spPr>
        </p:sp>
        <p:sp>
          <p:nvSpPr>
            <p:cNvPr id="428" name="Google Shape;428;g3721bf173e3_0_916"/>
            <p:cNvSpPr txBox="1"/>
            <p:nvPr/>
          </p:nvSpPr>
          <p:spPr>
            <a:xfrm>
              <a:off x="0" y="-47625"/>
              <a:ext cx="4816500" cy="441600"/>
            </a:xfrm>
            <a:prstGeom prst="rect">
              <a:avLst/>
            </a:prstGeom>
            <a:noFill/>
            <a:ln>
              <a:noFill/>
            </a:ln>
          </p:spPr>
          <p:txBody>
            <a:bodyPr spcFirstLastPara="1" wrap="square" lIns="33875" tIns="33875" rIns="33875" bIns="33875" anchor="ctr" anchorCtr="0">
              <a:noAutofit/>
            </a:bodyPr>
            <a:lstStyle/>
            <a:p>
              <a:pPr marL="0" marR="0" lvl="0" indent="0" algn="ctr" rtl="0">
                <a:lnSpc>
                  <a:spcPct val="137722"/>
                </a:lnSpc>
                <a:spcBef>
                  <a:spcPts val="0"/>
                </a:spcBef>
                <a:spcAft>
                  <a:spcPts val="0"/>
                </a:spcAft>
                <a:buNone/>
              </a:pPr>
              <a:endParaRPr sz="1200" b="0" i="0" u="none" strike="noStrike" cap="none">
                <a:solidFill>
                  <a:schemeClr val="dk1"/>
                </a:solidFill>
                <a:latin typeface="Calibri"/>
                <a:ea typeface="Calibri"/>
                <a:cs typeface="Calibri"/>
                <a:sym typeface="Calibri"/>
              </a:endParaRPr>
            </a:p>
          </p:txBody>
        </p:sp>
      </p:grpSp>
      <p:sp>
        <p:nvSpPr>
          <p:cNvPr id="429" name="Google Shape;429;g3721bf173e3_0_916"/>
          <p:cNvSpPr/>
          <p:nvPr/>
        </p:nvSpPr>
        <p:spPr>
          <a:xfrm>
            <a:off x="9410609" y="642240"/>
            <a:ext cx="391351" cy="322864"/>
          </a:xfrm>
          <a:custGeom>
            <a:avLst/>
            <a:gdLst/>
            <a:ahLst/>
            <a:cxnLst/>
            <a:rect l="l" t="t" r="r" b="b"/>
            <a:pathLst>
              <a:path w="586293" h="483692" extrusionOk="0">
                <a:moveTo>
                  <a:pt x="0" y="0"/>
                </a:moveTo>
                <a:lnTo>
                  <a:pt x="586293" y="0"/>
                </a:lnTo>
                <a:lnTo>
                  <a:pt x="586293" y="483692"/>
                </a:lnTo>
                <a:lnTo>
                  <a:pt x="0" y="483692"/>
                </a:lnTo>
                <a:lnTo>
                  <a:pt x="0" y="0"/>
                </a:lnTo>
                <a:close/>
              </a:path>
            </a:pathLst>
          </a:custGeom>
          <a:blipFill rotWithShape="1">
            <a:blip r:embed="rId3">
              <a:alphaModFix/>
            </a:blip>
            <a:stretch>
              <a:fillRect/>
            </a:stretch>
          </a:blipFill>
          <a:ln>
            <a:noFill/>
          </a:ln>
        </p:spPr>
      </p:sp>
      <p:pic>
        <p:nvPicPr>
          <p:cNvPr id="430" name="Google Shape;430;g3721bf173e3_0_916"/>
          <p:cNvPicPr preferRelativeResize="0"/>
          <p:nvPr/>
        </p:nvPicPr>
        <p:blipFill rotWithShape="1">
          <a:blip r:embed="rId4">
            <a:alphaModFix/>
          </a:blip>
          <a:srcRect l="13878" r="13878"/>
          <a:stretch/>
        </p:blipFill>
        <p:spPr>
          <a:xfrm>
            <a:off x="1796989" y="4738453"/>
            <a:ext cx="1353691" cy="1250718"/>
          </a:xfrm>
          <a:prstGeom prst="rect">
            <a:avLst/>
          </a:prstGeom>
          <a:noFill/>
          <a:ln>
            <a:noFill/>
          </a:ln>
        </p:spPr>
      </p:pic>
      <p:sp>
        <p:nvSpPr>
          <p:cNvPr id="431" name="Google Shape;431;g3721bf173e3_0_916"/>
          <p:cNvSpPr/>
          <p:nvPr/>
        </p:nvSpPr>
        <p:spPr>
          <a:xfrm>
            <a:off x="5419155" y="2313690"/>
            <a:ext cx="1355382" cy="1252281"/>
          </a:xfrm>
          <a:custGeom>
            <a:avLst/>
            <a:gdLst/>
            <a:ahLst/>
            <a:cxnLst/>
            <a:rect l="l" t="t" r="r" b="b"/>
            <a:pathLst>
              <a:path w="2030535" h="1876076" extrusionOk="0">
                <a:moveTo>
                  <a:pt x="0" y="0"/>
                </a:moveTo>
                <a:lnTo>
                  <a:pt x="2030534" y="0"/>
                </a:lnTo>
                <a:lnTo>
                  <a:pt x="2030534" y="1876077"/>
                </a:lnTo>
                <a:lnTo>
                  <a:pt x="0" y="1876077"/>
                </a:lnTo>
                <a:lnTo>
                  <a:pt x="0" y="0"/>
                </a:lnTo>
                <a:close/>
              </a:path>
            </a:pathLst>
          </a:custGeom>
          <a:blipFill rotWithShape="1">
            <a:blip r:embed="rId5">
              <a:alphaModFix/>
            </a:blip>
            <a:stretch>
              <a:fillRect l="-41709" t="-799" b="-809"/>
            </a:stretch>
          </a:blipFill>
          <a:ln>
            <a:noFill/>
          </a:ln>
        </p:spPr>
      </p:sp>
      <p:sp>
        <p:nvSpPr>
          <p:cNvPr id="432" name="Google Shape;432;g3721bf173e3_0_916"/>
          <p:cNvSpPr txBox="1"/>
          <p:nvPr/>
        </p:nvSpPr>
        <p:spPr>
          <a:xfrm>
            <a:off x="999546" y="3134975"/>
            <a:ext cx="2745600" cy="1570200"/>
          </a:xfrm>
          <a:prstGeom prst="rect">
            <a:avLst/>
          </a:prstGeom>
          <a:noFill/>
          <a:ln>
            <a:noFill/>
          </a:ln>
        </p:spPr>
        <p:txBody>
          <a:bodyPr spcFirstLastPara="1" wrap="square" lIns="0" tIns="0" rIns="0" bIns="0" anchor="t" anchorCtr="0">
            <a:spAutoFit/>
          </a:bodyPr>
          <a:lstStyle/>
          <a:p>
            <a:pPr marL="0" marR="0" lvl="0" indent="0" algn="ctr" rtl="0">
              <a:lnSpc>
                <a:spcPct val="145020"/>
              </a:lnSpc>
              <a:spcBef>
                <a:spcPts val="0"/>
              </a:spcBef>
              <a:spcAft>
                <a:spcPts val="0"/>
              </a:spcAft>
              <a:buNone/>
            </a:pPr>
            <a:r>
              <a:rPr lang="en-US" sz="1500" b="1" i="0" u="none" strike="noStrike" cap="none">
                <a:solidFill>
                  <a:srgbClr val="004C65"/>
                </a:solidFill>
                <a:latin typeface="Open Sans Medium"/>
                <a:ea typeface="Open Sans Medium"/>
                <a:cs typeface="Open Sans Medium"/>
                <a:sym typeface="Open Sans Medium"/>
              </a:rPr>
              <a:t>What do you want to see change about your program? What questions open the door to investigating problems and solutions?</a:t>
            </a:r>
            <a:endParaRPr sz="900"/>
          </a:p>
        </p:txBody>
      </p:sp>
      <p:sp>
        <p:nvSpPr>
          <p:cNvPr id="433" name="Google Shape;433;g3721bf173e3_0_916"/>
          <p:cNvSpPr txBox="1"/>
          <p:nvPr/>
        </p:nvSpPr>
        <p:spPr>
          <a:xfrm>
            <a:off x="4723189" y="4840241"/>
            <a:ext cx="2745600" cy="900600"/>
          </a:xfrm>
          <a:prstGeom prst="rect">
            <a:avLst/>
          </a:prstGeom>
          <a:noFill/>
          <a:ln>
            <a:noFill/>
          </a:ln>
        </p:spPr>
        <p:txBody>
          <a:bodyPr spcFirstLastPara="1" wrap="square" lIns="0" tIns="0" rIns="0" bIns="0" anchor="t" anchorCtr="0">
            <a:spAutoFit/>
          </a:bodyPr>
          <a:lstStyle/>
          <a:p>
            <a:pPr marL="0" marR="0" lvl="0" indent="0" algn="ctr" rtl="0">
              <a:lnSpc>
                <a:spcPct val="145020"/>
              </a:lnSpc>
              <a:spcBef>
                <a:spcPts val="0"/>
              </a:spcBef>
              <a:spcAft>
                <a:spcPts val="0"/>
              </a:spcAft>
              <a:buNone/>
            </a:pPr>
            <a:r>
              <a:rPr lang="en-US" sz="1500" b="1" i="0" u="none" strike="noStrike" cap="none">
                <a:solidFill>
                  <a:srgbClr val="FFFFFF"/>
                </a:solidFill>
                <a:latin typeface="Open Sans Medium"/>
                <a:ea typeface="Open Sans Medium"/>
                <a:cs typeface="Open Sans Medium"/>
                <a:sym typeface="Open Sans Medium"/>
              </a:rPr>
              <a:t>Look at the data relevant to your guiding question. What is that data telling you?</a:t>
            </a:r>
            <a:endParaRPr sz="900"/>
          </a:p>
        </p:txBody>
      </p:sp>
      <p:sp>
        <p:nvSpPr>
          <p:cNvPr id="434" name="Google Shape;434;g3721bf173e3_0_916"/>
          <p:cNvSpPr txBox="1"/>
          <p:nvPr/>
        </p:nvSpPr>
        <p:spPr>
          <a:xfrm>
            <a:off x="8446955" y="3134975"/>
            <a:ext cx="2745600" cy="1570200"/>
          </a:xfrm>
          <a:prstGeom prst="rect">
            <a:avLst/>
          </a:prstGeom>
          <a:noFill/>
          <a:ln>
            <a:noFill/>
          </a:ln>
        </p:spPr>
        <p:txBody>
          <a:bodyPr spcFirstLastPara="1" wrap="square" lIns="0" tIns="0" rIns="0" bIns="0" anchor="t" anchorCtr="0">
            <a:spAutoFit/>
          </a:bodyPr>
          <a:lstStyle/>
          <a:p>
            <a:pPr marL="0" marR="0" lvl="0" indent="0" algn="ctr" rtl="0">
              <a:lnSpc>
                <a:spcPct val="145020"/>
              </a:lnSpc>
              <a:spcBef>
                <a:spcPts val="0"/>
              </a:spcBef>
              <a:spcAft>
                <a:spcPts val="0"/>
              </a:spcAft>
              <a:buNone/>
            </a:pPr>
            <a:r>
              <a:rPr lang="en-US" sz="1500" b="1" i="0" u="none" strike="noStrike" cap="none">
                <a:solidFill>
                  <a:srgbClr val="004C65"/>
                </a:solidFill>
                <a:latin typeface="Open Sans Medium"/>
                <a:ea typeface="Open Sans Medium"/>
                <a:cs typeface="Open Sans Medium"/>
                <a:sym typeface="Open Sans Medium"/>
              </a:rPr>
              <a:t>Based on your data and aligned with your guiding question, enact a plan that addresses the problems you discovered. </a:t>
            </a:r>
            <a:endParaRPr sz="900"/>
          </a:p>
        </p:txBody>
      </p:sp>
      <p:sp>
        <p:nvSpPr>
          <p:cNvPr id="435" name="Google Shape;435;g3721bf173e3_0_916"/>
          <p:cNvSpPr txBox="1"/>
          <p:nvPr/>
        </p:nvSpPr>
        <p:spPr>
          <a:xfrm>
            <a:off x="559963" y="503751"/>
            <a:ext cx="5432100" cy="738900"/>
          </a:xfrm>
          <a:prstGeom prst="rect">
            <a:avLst/>
          </a:prstGeom>
          <a:noFill/>
          <a:ln>
            <a:noFill/>
          </a:ln>
        </p:spPr>
        <p:txBody>
          <a:bodyPr spcFirstLastPara="1" wrap="square" lIns="0" tIns="0" rIns="0" bIns="0" anchor="t" anchorCtr="0">
            <a:spAutoFit/>
          </a:bodyPr>
          <a:lstStyle/>
          <a:p>
            <a:pPr marL="0" marR="0" lvl="0" indent="0" algn="l" rtl="0">
              <a:lnSpc>
                <a:spcPct val="105000"/>
              </a:lnSpc>
              <a:spcBef>
                <a:spcPts val="0"/>
              </a:spcBef>
              <a:spcAft>
                <a:spcPts val="0"/>
              </a:spcAft>
              <a:buNone/>
            </a:pPr>
            <a:r>
              <a:rPr lang="en-US" sz="4800" b="1" i="0" u="none" strike="noStrike" cap="none">
                <a:solidFill>
                  <a:srgbClr val="FFFFFF"/>
                </a:solidFill>
                <a:latin typeface="Inter"/>
                <a:ea typeface="Inter"/>
                <a:cs typeface="Inter"/>
                <a:sym typeface="Inter"/>
              </a:rPr>
              <a:t>INSIGHT</a:t>
            </a:r>
            <a:endParaRPr sz="900"/>
          </a:p>
        </p:txBody>
      </p:sp>
      <p:sp>
        <p:nvSpPr>
          <p:cNvPr id="436" name="Google Shape;436;g3721bf173e3_0_916"/>
          <p:cNvSpPr txBox="1"/>
          <p:nvPr/>
        </p:nvSpPr>
        <p:spPr>
          <a:xfrm>
            <a:off x="662751" y="2056744"/>
            <a:ext cx="3622200" cy="1020600"/>
          </a:xfrm>
          <a:prstGeom prst="rect">
            <a:avLst/>
          </a:prstGeom>
          <a:noFill/>
          <a:ln>
            <a:noFill/>
          </a:ln>
        </p:spPr>
        <p:txBody>
          <a:bodyPr spcFirstLastPara="1" wrap="square" lIns="0" tIns="0" rIns="0" bIns="0" anchor="t" anchorCtr="0">
            <a:spAutoFit/>
          </a:bodyPr>
          <a:lstStyle/>
          <a:p>
            <a:pPr marL="0" marR="0" lvl="0" indent="0" algn="ctr" rtl="0">
              <a:lnSpc>
                <a:spcPct val="155014"/>
              </a:lnSpc>
              <a:spcBef>
                <a:spcPts val="0"/>
              </a:spcBef>
              <a:spcAft>
                <a:spcPts val="0"/>
              </a:spcAft>
              <a:buNone/>
            </a:pPr>
            <a:r>
              <a:rPr lang="en-US" sz="2600" b="1" i="0" u="none" strike="noStrike" cap="none">
                <a:solidFill>
                  <a:srgbClr val="004C65"/>
                </a:solidFill>
                <a:latin typeface="Open Sans Medium"/>
                <a:ea typeface="Open Sans Medium"/>
                <a:cs typeface="Open Sans Medium"/>
                <a:sym typeface="Open Sans Medium"/>
              </a:rPr>
              <a:t>FOCUS &amp; Guiding Questions</a:t>
            </a:r>
            <a:endParaRPr sz="900"/>
          </a:p>
        </p:txBody>
      </p:sp>
      <p:sp>
        <p:nvSpPr>
          <p:cNvPr id="437" name="Google Shape;437;g3721bf173e3_0_916"/>
          <p:cNvSpPr txBox="1"/>
          <p:nvPr/>
        </p:nvSpPr>
        <p:spPr>
          <a:xfrm>
            <a:off x="4386517" y="3972327"/>
            <a:ext cx="3622200" cy="400200"/>
          </a:xfrm>
          <a:prstGeom prst="rect">
            <a:avLst/>
          </a:prstGeom>
          <a:noFill/>
          <a:ln>
            <a:noFill/>
          </a:ln>
        </p:spPr>
        <p:txBody>
          <a:bodyPr spcFirstLastPara="1" wrap="square" lIns="0" tIns="0" rIns="0" bIns="0" anchor="t" anchorCtr="0">
            <a:spAutoFit/>
          </a:bodyPr>
          <a:lstStyle/>
          <a:p>
            <a:pPr marL="0" marR="0" lvl="0" indent="0" algn="ctr" rtl="0">
              <a:lnSpc>
                <a:spcPct val="155014"/>
              </a:lnSpc>
              <a:spcBef>
                <a:spcPts val="0"/>
              </a:spcBef>
              <a:spcAft>
                <a:spcPts val="0"/>
              </a:spcAft>
              <a:buNone/>
            </a:pPr>
            <a:r>
              <a:rPr lang="en-US" sz="2600" b="1" i="0" u="none" strike="noStrike" cap="none">
                <a:solidFill>
                  <a:srgbClr val="FFFFFF"/>
                </a:solidFill>
                <a:latin typeface="Open Sans Medium"/>
                <a:ea typeface="Open Sans Medium"/>
                <a:cs typeface="Open Sans Medium"/>
                <a:sym typeface="Open Sans Medium"/>
              </a:rPr>
              <a:t>Data Analysis</a:t>
            </a:r>
            <a:endParaRPr sz="900"/>
          </a:p>
        </p:txBody>
      </p:sp>
      <p:sp>
        <p:nvSpPr>
          <p:cNvPr id="438" name="Google Shape;438;g3721bf173e3_0_916"/>
          <p:cNvSpPr txBox="1"/>
          <p:nvPr/>
        </p:nvSpPr>
        <p:spPr>
          <a:xfrm>
            <a:off x="8008683" y="2410728"/>
            <a:ext cx="3622200" cy="400200"/>
          </a:xfrm>
          <a:prstGeom prst="rect">
            <a:avLst/>
          </a:prstGeom>
          <a:noFill/>
          <a:ln>
            <a:noFill/>
          </a:ln>
        </p:spPr>
        <p:txBody>
          <a:bodyPr spcFirstLastPara="1" wrap="square" lIns="0" tIns="0" rIns="0" bIns="0" anchor="t" anchorCtr="0">
            <a:spAutoFit/>
          </a:bodyPr>
          <a:lstStyle/>
          <a:p>
            <a:pPr marL="0" marR="0" lvl="0" indent="0" algn="ctr" rtl="0">
              <a:lnSpc>
                <a:spcPct val="155014"/>
              </a:lnSpc>
              <a:spcBef>
                <a:spcPts val="0"/>
              </a:spcBef>
              <a:spcAft>
                <a:spcPts val="0"/>
              </a:spcAft>
              <a:buNone/>
            </a:pPr>
            <a:r>
              <a:rPr lang="en-US" sz="2600" b="1" i="0" u="none" strike="noStrike" cap="none">
                <a:solidFill>
                  <a:srgbClr val="004C65"/>
                </a:solidFill>
                <a:latin typeface="Open Sans Medium"/>
                <a:ea typeface="Open Sans Medium"/>
                <a:cs typeface="Open Sans Medium"/>
                <a:sym typeface="Open Sans Medium"/>
              </a:rPr>
              <a:t>Take Action</a:t>
            </a:r>
            <a:endParaRPr sz="900"/>
          </a:p>
        </p:txBody>
      </p:sp>
      <p:pic>
        <p:nvPicPr>
          <p:cNvPr id="439" name="Google Shape;439;g3721bf173e3_0_916"/>
          <p:cNvPicPr preferRelativeResize="0"/>
          <p:nvPr/>
        </p:nvPicPr>
        <p:blipFill>
          <a:blip r:embed="rId6">
            <a:alphaModFix/>
          </a:blip>
          <a:stretch>
            <a:fillRect/>
          </a:stretch>
        </p:blipFill>
        <p:spPr>
          <a:xfrm>
            <a:off x="10178388" y="481413"/>
            <a:ext cx="1762125" cy="5238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4C65"/>
        </a:solidFill>
        <a:effectLst/>
      </p:bgPr>
    </p:bg>
    <p:spTree>
      <p:nvGrpSpPr>
        <p:cNvPr id="1" name="Shape 447"/>
        <p:cNvGrpSpPr/>
        <p:nvPr/>
      </p:nvGrpSpPr>
      <p:grpSpPr>
        <a:xfrm>
          <a:off x="0" y="0"/>
          <a:ext cx="0" cy="0"/>
          <a:chOff x="0" y="0"/>
          <a:chExt cx="0" cy="0"/>
        </a:xfrm>
      </p:grpSpPr>
      <p:pic>
        <p:nvPicPr>
          <p:cNvPr id="448" name="Google Shape;448;g3721bf173e3_0_1019"/>
          <p:cNvPicPr preferRelativeResize="0"/>
          <p:nvPr/>
        </p:nvPicPr>
        <p:blipFill rotWithShape="1">
          <a:blip r:embed="rId3">
            <a:alphaModFix/>
          </a:blip>
          <a:srcRect t="21181" b="21181"/>
          <a:stretch/>
        </p:blipFill>
        <p:spPr>
          <a:xfrm>
            <a:off x="559963" y="4343425"/>
            <a:ext cx="4018919" cy="1543242"/>
          </a:xfrm>
          <a:prstGeom prst="rect">
            <a:avLst/>
          </a:prstGeom>
          <a:noFill/>
          <a:ln>
            <a:noFill/>
          </a:ln>
        </p:spPr>
      </p:pic>
      <p:pic>
        <p:nvPicPr>
          <p:cNvPr id="449" name="Google Shape;449;g3721bf173e3_0_1019"/>
          <p:cNvPicPr preferRelativeResize="0"/>
          <p:nvPr/>
        </p:nvPicPr>
        <p:blipFill rotWithShape="1">
          <a:blip r:embed="rId4">
            <a:alphaModFix/>
          </a:blip>
          <a:srcRect t="21233" b="21239"/>
          <a:stretch/>
        </p:blipFill>
        <p:spPr>
          <a:xfrm>
            <a:off x="559963" y="2682779"/>
            <a:ext cx="4018918" cy="1543244"/>
          </a:xfrm>
          <a:prstGeom prst="rect">
            <a:avLst/>
          </a:prstGeom>
          <a:noFill/>
          <a:ln>
            <a:noFill/>
          </a:ln>
        </p:spPr>
      </p:pic>
      <p:sp>
        <p:nvSpPr>
          <p:cNvPr id="450" name="Google Shape;450;g3721bf173e3_0_1019"/>
          <p:cNvSpPr txBox="1"/>
          <p:nvPr/>
        </p:nvSpPr>
        <p:spPr>
          <a:xfrm>
            <a:off x="559963" y="274871"/>
            <a:ext cx="4545900" cy="2290500"/>
          </a:xfrm>
          <a:prstGeom prst="rect">
            <a:avLst/>
          </a:prstGeom>
          <a:noFill/>
          <a:ln>
            <a:noFill/>
          </a:ln>
        </p:spPr>
        <p:txBody>
          <a:bodyPr spcFirstLastPara="1" wrap="square" lIns="0" tIns="0" rIns="0" bIns="0" anchor="t" anchorCtr="0">
            <a:spAutoFit/>
          </a:bodyPr>
          <a:lstStyle/>
          <a:p>
            <a:pPr marL="0" marR="0" lvl="0" indent="0" algn="l" rtl="0">
              <a:lnSpc>
                <a:spcPct val="105000"/>
              </a:lnSpc>
              <a:spcBef>
                <a:spcPts val="0"/>
              </a:spcBef>
              <a:spcAft>
                <a:spcPts val="0"/>
              </a:spcAft>
              <a:buNone/>
            </a:pPr>
            <a:r>
              <a:rPr lang="en-US" sz="4800" b="1" i="0" u="none" strike="noStrike" cap="none">
                <a:solidFill>
                  <a:srgbClr val="FFFFFF"/>
                </a:solidFill>
                <a:latin typeface="Inter"/>
                <a:ea typeface="Inter"/>
                <a:cs typeface="Inter"/>
                <a:sym typeface="Inter"/>
              </a:rPr>
              <a:t>FOCUS &amp; GUIDING QUESTIONS</a:t>
            </a:r>
            <a:endParaRPr sz="900"/>
          </a:p>
        </p:txBody>
      </p:sp>
      <p:grpSp>
        <p:nvGrpSpPr>
          <p:cNvPr id="451" name="Google Shape;451;g3721bf173e3_0_1019"/>
          <p:cNvGrpSpPr/>
          <p:nvPr/>
        </p:nvGrpSpPr>
        <p:grpSpPr>
          <a:xfrm>
            <a:off x="5145537" y="-120553"/>
            <a:ext cx="7046603" cy="6978794"/>
            <a:chOff x="0" y="-47625"/>
            <a:chExt cx="2783788" cy="2757000"/>
          </a:xfrm>
        </p:grpSpPr>
        <p:sp>
          <p:nvSpPr>
            <p:cNvPr id="452" name="Google Shape;452;g3721bf173e3_0_1019"/>
            <p:cNvSpPr/>
            <p:nvPr/>
          </p:nvSpPr>
          <p:spPr>
            <a:xfrm>
              <a:off x="0" y="0"/>
              <a:ext cx="2783788" cy="2709333"/>
            </a:xfrm>
            <a:custGeom>
              <a:avLst/>
              <a:gdLst/>
              <a:ahLst/>
              <a:cxnLst/>
              <a:rect l="l" t="t" r="r" b="b"/>
              <a:pathLst>
                <a:path w="2783788" h="2709333" extrusionOk="0">
                  <a:moveTo>
                    <a:pt x="0" y="0"/>
                  </a:moveTo>
                  <a:lnTo>
                    <a:pt x="2783788" y="0"/>
                  </a:lnTo>
                  <a:lnTo>
                    <a:pt x="2783788" y="2709333"/>
                  </a:lnTo>
                  <a:lnTo>
                    <a:pt x="0" y="2709333"/>
                  </a:lnTo>
                  <a:close/>
                </a:path>
              </a:pathLst>
            </a:custGeom>
            <a:solidFill>
              <a:srgbClr val="FFFFFF"/>
            </a:solidFill>
            <a:ln>
              <a:noFill/>
            </a:ln>
          </p:spPr>
        </p:sp>
        <p:sp>
          <p:nvSpPr>
            <p:cNvPr id="453" name="Google Shape;453;g3721bf173e3_0_1019"/>
            <p:cNvSpPr txBox="1"/>
            <p:nvPr/>
          </p:nvSpPr>
          <p:spPr>
            <a:xfrm>
              <a:off x="0" y="-47625"/>
              <a:ext cx="2783700" cy="2757000"/>
            </a:xfrm>
            <a:prstGeom prst="rect">
              <a:avLst/>
            </a:prstGeom>
            <a:noFill/>
            <a:ln>
              <a:noFill/>
            </a:ln>
          </p:spPr>
          <p:txBody>
            <a:bodyPr spcFirstLastPara="1" wrap="square" lIns="33875" tIns="33875" rIns="33875" bIns="33875" anchor="ctr" anchorCtr="0">
              <a:noAutofit/>
            </a:bodyPr>
            <a:lstStyle/>
            <a:p>
              <a:pPr marL="0" marR="0" lvl="0" indent="0" algn="ctr" rtl="0">
                <a:lnSpc>
                  <a:spcPct val="137722"/>
                </a:lnSpc>
                <a:spcBef>
                  <a:spcPts val="0"/>
                </a:spcBef>
                <a:spcAft>
                  <a:spcPts val="0"/>
                </a:spcAft>
                <a:buNone/>
              </a:pPr>
              <a:endParaRPr sz="1200" b="0" i="0" u="none" strike="noStrike" cap="none">
                <a:solidFill>
                  <a:schemeClr val="dk1"/>
                </a:solidFill>
                <a:latin typeface="Calibri"/>
                <a:ea typeface="Calibri"/>
                <a:cs typeface="Calibri"/>
                <a:sym typeface="Calibri"/>
              </a:endParaRPr>
            </a:p>
          </p:txBody>
        </p:sp>
      </p:grpSp>
      <p:sp>
        <p:nvSpPr>
          <p:cNvPr id="454" name="Google Shape;454;g3721bf173e3_0_1019"/>
          <p:cNvSpPr/>
          <p:nvPr/>
        </p:nvSpPr>
        <p:spPr>
          <a:xfrm>
            <a:off x="559963" y="6172200"/>
            <a:ext cx="391351" cy="322864"/>
          </a:xfrm>
          <a:custGeom>
            <a:avLst/>
            <a:gdLst/>
            <a:ahLst/>
            <a:cxnLst/>
            <a:rect l="l" t="t" r="r" b="b"/>
            <a:pathLst>
              <a:path w="586293" h="483692" extrusionOk="0">
                <a:moveTo>
                  <a:pt x="0" y="0"/>
                </a:moveTo>
                <a:lnTo>
                  <a:pt x="586293" y="0"/>
                </a:lnTo>
                <a:lnTo>
                  <a:pt x="586293" y="483692"/>
                </a:lnTo>
                <a:lnTo>
                  <a:pt x="0" y="483692"/>
                </a:lnTo>
                <a:lnTo>
                  <a:pt x="0" y="0"/>
                </a:lnTo>
                <a:close/>
              </a:path>
            </a:pathLst>
          </a:custGeom>
          <a:blipFill rotWithShape="1">
            <a:blip r:embed="rId5">
              <a:alphaModFix/>
            </a:blip>
            <a:stretch>
              <a:fillRect/>
            </a:stretch>
          </a:blipFill>
          <a:ln>
            <a:noFill/>
          </a:ln>
        </p:spPr>
      </p:sp>
      <p:sp>
        <p:nvSpPr>
          <p:cNvPr id="455" name="Google Shape;455;g3721bf173e3_0_1019"/>
          <p:cNvSpPr txBox="1"/>
          <p:nvPr/>
        </p:nvSpPr>
        <p:spPr>
          <a:xfrm>
            <a:off x="5700095" y="628650"/>
            <a:ext cx="5937300" cy="6741900"/>
          </a:xfrm>
          <a:prstGeom prst="rect">
            <a:avLst/>
          </a:prstGeom>
          <a:noFill/>
          <a:ln>
            <a:noFill/>
          </a:ln>
        </p:spPr>
        <p:txBody>
          <a:bodyPr spcFirstLastPara="1" wrap="square" lIns="0" tIns="0" rIns="0" bIns="0" anchor="t" anchorCtr="0">
            <a:spAutoFit/>
          </a:bodyPr>
          <a:lstStyle/>
          <a:p>
            <a:pPr marL="0" marR="0" lvl="0" indent="0" algn="ctr" rtl="0">
              <a:lnSpc>
                <a:spcPct val="140008"/>
              </a:lnSpc>
              <a:spcBef>
                <a:spcPts val="0"/>
              </a:spcBef>
              <a:spcAft>
                <a:spcPts val="0"/>
              </a:spcAft>
              <a:buNone/>
            </a:pPr>
            <a:r>
              <a:rPr lang="en-US" sz="3000" b="1" i="0" u="none" strike="noStrike" cap="none">
                <a:solidFill>
                  <a:srgbClr val="004C65"/>
                </a:solidFill>
                <a:latin typeface="Inter"/>
                <a:ea typeface="Inter"/>
                <a:cs typeface="Inter"/>
                <a:sym typeface="Inter"/>
              </a:rPr>
              <a:t>Think “Why” and “How” questions.</a:t>
            </a:r>
            <a:r>
              <a:rPr lang="en-US" sz="3000" b="0" i="0" u="none" strike="noStrike" cap="none">
                <a:solidFill>
                  <a:srgbClr val="004C65"/>
                </a:solidFill>
                <a:latin typeface="Inter"/>
                <a:ea typeface="Inter"/>
                <a:cs typeface="Inter"/>
                <a:sym typeface="Inter"/>
              </a:rPr>
              <a:t> </a:t>
            </a:r>
            <a:endParaRPr sz="900"/>
          </a:p>
          <a:p>
            <a:pPr marL="571500" marR="0" lvl="1" indent="-285750" algn="ctr" rtl="0">
              <a:lnSpc>
                <a:spcPct val="173018"/>
              </a:lnSpc>
              <a:spcBef>
                <a:spcPts val="0"/>
              </a:spcBef>
              <a:spcAft>
                <a:spcPts val="0"/>
              </a:spcAft>
              <a:buClr>
                <a:srgbClr val="004C65"/>
              </a:buClr>
              <a:buSzPts val="2700"/>
              <a:buFont typeface="Arial"/>
              <a:buChar char="•"/>
            </a:pPr>
            <a:r>
              <a:rPr lang="en-US" sz="2700" b="0" i="0" u="none" strike="noStrike" cap="none">
                <a:solidFill>
                  <a:srgbClr val="004C65"/>
                </a:solidFill>
                <a:latin typeface="Inter"/>
                <a:ea typeface="Inter"/>
                <a:cs typeface="Inter"/>
                <a:sym typeface="Inter"/>
              </a:rPr>
              <a:t>Start with a clearly defined FOCUS for improvement</a:t>
            </a:r>
            <a:endParaRPr sz="900"/>
          </a:p>
          <a:p>
            <a:pPr marL="571500" marR="0" lvl="1" indent="-285750" algn="ctr" rtl="0">
              <a:lnSpc>
                <a:spcPct val="173018"/>
              </a:lnSpc>
              <a:spcBef>
                <a:spcPts val="0"/>
              </a:spcBef>
              <a:spcAft>
                <a:spcPts val="0"/>
              </a:spcAft>
              <a:buClr>
                <a:srgbClr val="004C65"/>
              </a:buClr>
              <a:buSzPts val="2700"/>
              <a:buFont typeface="Arial"/>
              <a:buChar char="•"/>
            </a:pPr>
            <a:r>
              <a:rPr lang="en-US" sz="2700" b="0" i="0" u="none" strike="noStrike" cap="none">
                <a:solidFill>
                  <a:srgbClr val="004C65"/>
                </a:solidFill>
                <a:latin typeface="Inter"/>
                <a:ea typeface="Inter"/>
                <a:cs typeface="Inter"/>
                <a:sym typeface="Inter"/>
              </a:rPr>
              <a:t>Identify </a:t>
            </a:r>
            <a:r>
              <a:rPr lang="en-US" sz="2700" b="1" i="0" u="none" strike="noStrike" cap="none">
                <a:solidFill>
                  <a:srgbClr val="004C65"/>
                </a:solidFill>
                <a:latin typeface="Inter"/>
                <a:ea typeface="Inter"/>
                <a:cs typeface="Inter"/>
                <a:sym typeface="Inter"/>
              </a:rPr>
              <a:t>guiding questions</a:t>
            </a:r>
            <a:r>
              <a:rPr lang="en-US" sz="2700" b="0" i="0" u="none" strike="noStrike" cap="none">
                <a:solidFill>
                  <a:srgbClr val="004C65"/>
                </a:solidFill>
                <a:latin typeface="Inter"/>
                <a:ea typeface="Inter"/>
                <a:cs typeface="Inter"/>
                <a:sym typeface="Inter"/>
              </a:rPr>
              <a:t> that get to the heart of the FOCUS issue.  </a:t>
            </a:r>
            <a:endParaRPr sz="900"/>
          </a:p>
          <a:p>
            <a:pPr marL="571500" marR="0" lvl="1" indent="-285750" algn="ctr" rtl="0">
              <a:lnSpc>
                <a:spcPct val="173018"/>
              </a:lnSpc>
              <a:spcBef>
                <a:spcPts val="0"/>
              </a:spcBef>
              <a:spcAft>
                <a:spcPts val="0"/>
              </a:spcAft>
              <a:buClr>
                <a:srgbClr val="004C65"/>
              </a:buClr>
              <a:buSzPts val="2700"/>
              <a:buFont typeface="Arial"/>
              <a:buChar char="•"/>
            </a:pPr>
            <a:r>
              <a:rPr lang="en-US" sz="2700" b="0" i="0" u="none" strike="noStrike" cap="none">
                <a:solidFill>
                  <a:srgbClr val="004C65"/>
                </a:solidFill>
                <a:latin typeface="Inter"/>
                <a:ea typeface="Inter"/>
                <a:cs typeface="Inter"/>
                <a:sym typeface="Inter"/>
              </a:rPr>
              <a:t>They’re the jumping off point for everything that follows. </a:t>
            </a:r>
            <a:endParaRPr sz="900"/>
          </a:p>
          <a:p>
            <a:pPr marL="0" marR="0" lvl="0" indent="0" algn="l" rtl="0">
              <a:lnSpc>
                <a:spcPct val="108502"/>
              </a:lnSpc>
              <a:spcBef>
                <a:spcPts val="0"/>
              </a:spcBef>
              <a:spcAft>
                <a:spcPts val="0"/>
              </a:spcAft>
              <a:buNone/>
            </a:pPr>
            <a:endParaRPr sz="2700" b="0" i="0" u="none" strike="noStrike" cap="none">
              <a:solidFill>
                <a:srgbClr val="004C65"/>
              </a:solidFill>
              <a:latin typeface="Inter"/>
              <a:ea typeface="Inter"/>
              <a:cs typeface="Inter"/>
              <a:sym typeface="Inter"/>
            </a:endParaRPr>
          </a:p>
        </p:txBody>
      </p:sp>
      <p:pic>
        <p:nvPicPr>
          <p:cNvPr id="456" name="Google Shape;456;g3721bf173e3_0_1019"/>
          <p:cNvPicPr preferRelativeResize="0"/>
          <p:nvPr/>
        </p:nvPicPr>
        <p:blipFill>
          <a:blip r:embed="rId6">
            <a:alphaModFix/>
          </a:blip>
          <a:stretch>
            <a:fillRect/>
          </a:stretch>
        </p:blipFill>
        <p:spPr>
          <a:xfrm>
            <a:off x="1166339" y="6071692"/>
            <a:ext cx="1762125" cy="5238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grpSp>
        <p:nvGrpSpPr>
          <p:cNvPr id="465" name="Google Shape;465;g3721bf173e3_0_1110"/>
          <p:cNvGrpSpPr/>
          <p:nvPr/>
        </p:nvGrpSpPr>
        <p:grpSpPr>
          <a:xfrm>
            <a:off x="-935173" y="4535205"/>
            <a:ext cx="3601679" cy="3601679"/>
            <a:chOff x="0" y="0"/>
            <a:chExt cx="812800" cy="812800"/>
          </a:xfrm>
        </p:grpSpPr>
        <p:sp>
          <p:nvSpPr>
            <p:cNvPr id="466" name="Google Shape;466;g3721bf173e3_0_111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cmpd="sng">
              <a:solidFill>
                <a:srgbClr val="F6F6F6"/>
              </a:solidFill>
              <a:prstDash val="solid"/>
              <a:miter lim="8000"/>
              <a:headEnd type="none" w="sm" len="sm"/>
              <a:tailEnd type="none" w="sm" len="sm"/>
            </a:ln>
          </p:spPr>
          <p:txBody>
            <a:bodyPr spcFirstLastPara="1" wrap="square" lIns="60950" tIns="60950" rIns="60950" bIns="60950" anchor="ctr" anchorCtr="0">
              <a:noAutofit/>
            </a:bodyPr>
            <a:lstStyle/>
            <a:p>
              <a:pPr marL="0" lvl="0" indent="0" algn="l" rtl="0">
                <a:spcBef>
                  <a:spcPts val="0"/>
                </a:spcBef>
                <a:spcAft>
                  <a:spcPts val="0"/>
                </a:spcAft>
                <a:buNone/>
              </a:pPr>
              <a:endParaRPr/>
            </a:p>
          </p:txBody>
        </p:sp>
        <p:sp>
          <p:nvSpPr>
            <p:cNvPr id="467" name="Google Shape;467;g3721bf173e3_0_1110"/>
            <p:cNvSpPr txBox="1"/>
            <p:nvPr/>
          </p:nvSpPr>
          <p:spPr>
            <a:xfrm>
              <a:off x="76200" y="28575"/>
              <a:ext cx="660300" cy="708000"/>
            </a:xfrm>
            <a:prstGeom prst="rect">
              <a:avLst/>
            </a:prstGeom>
            <a:noFill/>
            <a:ln>
              <a:noFill/>
            </a:ln>
          </p:spPr>
          <p:txBody>
            <a:bodyPr spcFirstLastPara="1" wrap="square" lIns="33875" tIns="33875" rIns="33875" bIns="33875" anchor="ctr" anchorCtr="0">
              <a:noAutofit/>
            </a:bodyPr>
            <a:lstStyle/>
            <a:p>
              <a:pPr marL="0" marR="0" lvl="0" indent="0" algn="ctr" rtl="0">
                <a:lnSpc>
                  <a:spcPct val="137722"/>
                </a:lnSpc>
                <a:spcBef>
                  <a:spcPts val="0"/>
                </a:spcBef>
                <a:spcAft>
                  <a:spcPts val="0"/>
                </a:spcAft>
                <a:buNone/>
              </a:pPr>
              <a:endParaRPr sz="1200" b="0" i="0" u="none" strike="noStrike" cap="none">
                <a:solidFill>
                  <a:schemeClr val="dk1"/>
                </a:solidFill>
                <a:latin typeface="Calibri"/>
                <a:ea typeface="Calibri"/>
                <a:cs typeface="Calibri"/>
                <a:sym typeface="Calibri"/>
              </a:endParaRPr>
            </a:p>
          </p:txBody>
        </p:sp>
      </p:grpSp>
      <p:cxnSp>
        <p:nvCxnSpPr>
          <p:cNvPr id="468" name="Google Shape;468;g3721bf173e3_0_1110"/>
          <p:cNvCxnSpPr/>
          <p:nvPr/>
        </p:nvCxnSpPr>
        <p:spPr>
          <a:xfrm>
            <a:off x="716439" y="5708964"/>
            <a:ext cx="10759200" cy="0"/>
          </a:xfrm>
          <a:prstGeom prst="straightConnector1">
            <a:avLst/>
          </a:prstGeom>
          <a:noFill/>
          <a:ln w="38100" cap="flat" cmpd="sng">
            <a:solidFill>
              <a:srgbClr val="004C65"/>
            </a:solidFill>
            <a:prstDash val="solid"/>
            <a:round/>
            <a:headEnd type="none" w="sm" len="sm"/>
            <a:tailEnd type="none" w="sm" len="sm"/>
          </a:ln>
        </p:spPr>
      </p:cxnSp>
      <p:grpSp>
        <p:nvGrpSpPr>
          <p:cNvPr id="469" name="Google Shape;469;g3721bf173e3_0_1110"/>
          <p:cNvGrpSpPr/>
          <p:nvPr/>
        </p:nvGrpSpPr>
        <p:grpSpPr>
          <a:xfrm>
            <a:off x="8452771" y="3187404"/>
            <a:ext cx="3172358" cy="3172358"/>
            <a:chOff x="0" y="0"/>
            <a:chExt cx="812800" cy="812800"/>
          </a:xfrm>
        </p:grpSpPr>
        <p:sp>
          <p:nvSpPr>
            <p:cNvPr id="470" name="Google Shape;470;g3721bf173e3_0_111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CE2ED"/>
            </a:solidFill>
            <a:ln>
              <a:noFill/>
            </a:ln>
          </p:spPr>
          <p:txBody>
            <a:bodyPr spcFirstLastPara="1" wrap="square" lIns="60950" tIns="60950" rIns="60950" bIns="60950" anchor="ctr" anchorCtr="0">
              <a:noAutofit/>
            </a:bodyPr>
            <a:lstStyle/>
            <a:p>
              <a:pPr marL="0" lvl="0" indent="0" algn="l" rtl="0">
                <a:spcBef>
                  <a:spcPts val="0"/>
                </a:spcBef>
                <a:spcAft>
                  <a:spcPts val="0"/>
                </a:spcAft>
                <a:buNone/>
              </a:pPr>
              <a:endParaRPr/>
            </a:p>
          </p:txBody>
        </p:sp>
        <p:sp>
          <p:nvSpPr>
            <p:cNvPr id="471" name="Google Shape;471;g3721bf173e3_0_1110"/>
            <p:cNvSpPr txBox="1"/>
            <p:nvPr/>
          </p:nvSpPr>
          <p:spPr>
            <a:xfrm>
              <a:off x="76200" y="28575"/>
              <a:ext cx="660300" cy="708000"/>
            </a:xfrm>
            <a:prstGeom prst="rect">
              <a:avLst/>
            </a:prstGeom>
            <a:noFill/>
            <a:ln>
              <a:noFill/>
            </a:ln>
          </p:spPr>
          <p:txBody>
            <a:bodyPr spcFirstLastPara="1" wrap="square" lIns="33875" tIns="33875" rIns="33875" bIns="33875" anchor="ctr" anchorCtr="0">
              <a:noAutofit/>
            </a:bodyPr>
            <a:lstStyle/>
            <a:p>
              <a:pPr marL="0" marR="0" lvl="0" indent="0" algn="ctr" rtl="0">
                <a:lnSpc>
                  <a:spcPct val="137722"/>
                </a:lnSpc>
                <a:spcBef>
                  <a:spcPts val="0"/>
                </a:spcBef>
                <a:spcAft>
                  <a:spcPts val="0"/>
                </a:spcAft>
                <a:buNone/>
              </a:pPr>
              <a:endParaRPr sz="1200" b="0" i="0" u="none" strike="noStrike" cap="none">
                <a:solidFill>
                  <a:schemeClr val="dk1"/>
                </a:solidFill>
                <a:latin typeface="Calibri"/>
                <a:ea typeface="Calibri"/>
                <a:cs typeface="Calibri"/>
                <a:sym typeface="Calibri"/>
              </a:endParaRPr>
            </a:p>
          </p:txBody>
        </p:sp>
      </p:grpSp>
      <p:grpSp>
        <p:nvGrpSpPr>
          <p:cNvPr id="472" name="Google Shape;472;g3721bf173e3_0_1110"/>
          <p:cNvGrpSpPr/>
          <p:nvPr/>
        </p:nvGrpSpPr>
        <p:grpSpPr>
          <a:xfrm>
            <a:off x="11326665" y="5410513"/>
            <a:ext cx="298460" cy="298460"/>
            <a:chOff x="0" y="0"/>
            <a:chExt cx="812800" cy="812800"/>
          </a:xfrm>
        </p:grpSpPr>
        <p:sp>
          <p:nvSpPr>
            <p:cNvPr id="473" name="Google Shape;473;g3721bf173e3_0_111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4C65"/>
            </a:solidFill>
            <a:ln>
              <a:noFill/>
            </a:ln>
          </p:spPr>
          <p:txBody>
            <a:bodyPr spcFirstLastPara="1" wrap="square" lIns="60950" tIns="60950" rIns="60950" bIns="60950" anchor="ctr" anchorCtr="0">
              <a:noAutofit/>
            </a:bodyPr>
            <a:lstStyle/>
            <a:p>
              <a:pPr marL="0" lvl="0" indent="0" algn="l" rtl="0">
                <a:spcBef>
                  <a:spcPts val="0"/>
                </a:spcBef>
                <a:spcAft>
                  <a:spcPts val="0"/>
                </a:spcAft>
                <a:buNone/>
              </a:pPr>
              <a:endParaRPr/>
            </a:p>
          </p:txBody>
        </p:sp>
        <p:sp>
          <p:nvSpPr>
            <p:cNvPr id="474" name="Google Shape;474;g3721bf173e3_0_1110"/>
            <p:cNvSpPr txBox="1"/>
            <p:nvPr/>
          </p:nvSpPr>
          <p:spPr>
            <a:xfrm>
              <a:off x="76200" y="28575"/>
              <a:ext cx="660300" cy="708000"/>
            </a:xfrm>
            <a:prstGeom prst="rect">
              <a:avLst/>
            </a:prstGeom>
            <a:noFill/>
            <a:ln>
              <a:noFill/>
            </a:ln>
          </p:spPr>
          <p:txBody>
            <a:bodyPr spcFirstLastPara="1" wrap="square" lIns="33875" tIns="33875" rIns="33875" bIns="33875" anchor="ctr" anchorCtr="0">
              <a:noAutofit/>
            </a:bodyPr>
            <a:lstStyle/>
            <a:p>
              <a:pPr marL="0" marR="0" lvl="0" indent="0" algn="ctr" rtl="0">
                <a:lnSpc>
                  <a:spcPct val="137722"/>
                </a:lnSpc>
                <a:spcBef>
                  <a:spcPts val="0"/>
                </a:spcBef>
                <a:spcAft>
                  <a:spcPts val="0"/>
                </a:spcAft>
                <a:buNone/>
              </a:pPr>
              <a:endParaRPr sz="1200" b="0" i="0" u="none" strike="noStrike" cap="none">
                <a:solidFill>
                  <a:schemeClr val="dk1"/>
                </a:solidFill>
                <a:latin typeface="Calibri"/>
                <a:ea typeface="Calibri"/>
                <a:cs typeface="Calibri"/>
                <a:sym typeface="Calibri"/>
              </a:endParaRPr>
            </a:p>
          </p:txBody>
        </p:sp>
      </p:grpSp>
      <p:sp>
        <p:nvSpPr>
          <p:cNvPr id="475" name="Google Shape;475;g3721bf173e3_0_1110"/>
          <p:cNvSpPr/>
          <p:nvPr/>
        </p:nvSpPr>
        <p:spPr>
          <a:xfrm>
            <a:off x="417057" y="6073633"/>
            <a:ext cx="391351" cy="322864"/>
          </a:xfrm>
          <a:custGeom>
            <a:avLst/>
            <a:gdLst/>
            <a:ahLst/>
            <a:cxnLst/>
            <a:rect l="l" t="t" r="r" b="b"/>
            <a:pathLst>
              <a:path w="586293" h="483692" extrusionOk="0">
                <a:moveTo>
                  <a:pt x="0" y="0"/>
                </a:moveTo>
                <a:lnTo>
                  <a:pt x="586294" y="0"/>
                </a:lnTo>
                <a:lnTo>
                  <a:pt x="586294" y="483692"/>
                </a:lnTo>
                <a:lnTo>
                  <a:pt x="0" y="483692"/>
                </a:lnTo>
                <a:lnTo>
                  <a:pt x="0" y="0"/>
                </a:lnTo>
                <a:close/>
              </a:path>
            </a:pathLst>
          </a:custGeom>
          <a:blipFill rotWithShape="1">
            <a:blip r:embed="rId3">
              <a:alphaModFix/>
            </a:blip>
            <a:stretch>
              <a:fillRect/>
            </a:stretch>
          </a:blipFill>
          <a:ln>
            <a:noFill/>
          </a:ln>
        </p:spPr>
      </p:sp>
      <p:grpSp>
        <p:nvGrpSpPr>
          <p:cNvPr id="476" name="Google Shape;476;g3721bf173e3_0_1110"/>
          <p:cNvGrpSpPr/>
          <p:nvPr/>
        </p:nvGrpSpPr>
        <p:grpSpPr>
          <a:xfrm>
            <a:off x="7865281" y="5861482"/>
            <a:ext cx="827735" cy="504298"/>
            <a:chOff x="0" y="-47625"/>
            <a:chExt cx="327000" cy="199225"/>
          </a:xfrm>
        </p:grpSpPr>
        <p:sp>
          <p:nvSpPr>
            <p:cNvPr id="477" name="Google Shape;477;g3721bf173e3_0_1110"/>
            <p:cNvSpPr/>
            <p:nvPr/>
          </p:nvSpPr>
          <p:spPr>
            <a:xfrm>
              <a:off x="0" y="0"/>
              <a:ext cx="326928" cy="151600"/>
            </a:xfrm>
            <a:custGeom>
              <a:avLst/>
              <a:gdLst/>
              <a:ahLst/>
              <a:cxnLst/>
              <a:rect l="l" t="t" r="r" b="b"/>
              <a:pathLst>
                <a:path w="326928" h="151600" extrusionOk="0">
                  <a:moveTo>
                    <a:pt x="75800" y="0"/>
                  </a:moveTo>
                  <a:lnTo>
                    <a:pt x="251128" y="0"/>
                  </a:lnTo>
                  <a:cubicBezTo>
                    <a:pt x="292991" y="0"/>
                    <a:pt x="326928" y="33937"/>
                    <a:pt x="326928" y="75800"/>
                  </a:cubicBezTo>
                  <a:lnTo>
                    <a:pt x="326928" y="75800"/>
                  </a:lnTo>
                  <a:cubicBezTo>
                    <a:pt x="326928" y="117663"/>
                    <a:pt x="292991" y="151600"/>
                    <a:pt x="251128" y="151600"/>
                  </a:cubicBezTo>
                  <a:lnTo>
                    <a:pt x="75800" y="151600"/>
                  </a:lnTo>
                  <a:cubicBezTo>
                    <a:pt x="33937" y="151600"/>
                    <a:pt x="0" y="117663"/>
                    <a:pt x="0" y="75800"/>
                  </a:cubicBezTo>
                  <a:lnTo>
                    <a:pt x="0" y="75800"/>
                  </a:lnTo>
                  <a:cubicBezTo>
                    <a:pt x="0" y="33937"/>
                    <a:pt x="33937" y="0"/>
                    <a:pt x="75800" y="0"/>
                  </a:cubicBezTo>
                  <a:close/>
                </a:path>
              </a:pathLst>
            </a:custGeom>
            <a:solidFill>
              <a:srgbClr val="004C65"/>
            </a:solidFill>
            <a:ln>
              <a:noFill/>
            </a:ln>
          </p:spPr>
          <p:txBody>
            <a:bodyPr spcFirstLastPara="1" wrap="square" lIns="60950" tIns="60950" rIns="60950" bIns="60950" anchor="ctr" anchorCtr="0">
              <a:noAutofit/>
            </a:bodyPr>
            <a:lstStyle/>
            <a:p>
              <a:pPr marL="0" lvl="0" indent="0" algn="l" rtl="0">
                <a:spcBef>
                  <a:spcPts val="0"/>
                </a:spcBef>
                <a:spcAft>
                  <a:spcPts val="0"/>
                </a:spcAft>
                <a:buNone/>
              </a:pPr>
              <a:endParaRPr/>
            </a:p>
          </p:txBody>
        </p:sp>
        <p:sp>
          <p:nvSpPr>
            <p:cNvPr id="478" name="Google Shape;478;g3721bf173e3_0_1110"/>
            <p:cNvSpPr txBox="1"/>
            <p:nvPr/>
          </p:nvSpPr>
          <p:spPr>
            <a:xfrm>
              <a:off x="0" y="-47625"/>
              <a:ext cx="327000" cy="199200"/>
            </a:xfrm>
            <a:prstGeom prst="rect">
              <a:avLst/>
            </a:prstGeom>
            <a:noFill/>
            <a:ln>
              <a:noFill/>
            </a:ln>
          </p:spPr>
          <p:txBody>
            <a:bodyPr spcFirstLastPara="1" wrap="square" lIns="33875" tIns="33875" rIns="33875" bIns="33875" anchor="ctr" anchorCtr="0">
              <a:noAutofit/>
            </a:bodyPr>
            <a:lstStyle/>
            <a:p>
              <a:pPr marL="0" marR="0" lvl="0" indent="0" algn="ctr" rtl="0">
                <a:lnSpc>
                  <a:spcPct val="137722"/>
                </a:lnSpc>
                <a:spcBef>
                  <a:spcPts val="0"/>
                </a:spcBef>
                <a:spcAft>
                  <a:spcPts val="0"/>
                </a:spcAft>
                <a:buNone/>
              </a:pPr>
              <a:endParaRPr sz="1200" b="0" i="0" u="none" strike="noStrike" cap="none">
                <a:solidFill>
                  <a:schemeClr val="dk1"/>
                </a:solidFill>
                <a:latin typeface="Calibri"/>
                <a:ea typeface="Calibri"/>
                <a:cs typeface="Calibri"/>
                <a:sym typeface="Calibri"/>
              </a:endParaRPr>
            </a:p>
          </p:txBody>
        </p:sp>
      </p:grpSp>
      <p:sp>
        <p:nvSpPr>
          <p:cNvPr id="479" name="Google Shape;479;g3721bf173e3_0_1110"/>
          <p:cNvSpPr txBox="1"/>
          <p:nvPr/>
        </p:nvSpPr>
        <p:spPr>
          <a:xfrm>
            <a:off x="716439" y="530576"/>
            <a:ext cx="11381400" cy="3977400"/>
          </a:xfrm>
          <a:prstGeom prst="rect">
            <a:avLst/>
          </a:prstGeom>
          <a:noFill/>
          <a:ln>
            <a:noFill/>
          </a:ln>
        </p:spPr>
        <p:txBody>
          <a:bodyPr spcFirstLastPara="1" wrap="square" lIns="0" tIns="0" rIns="0" bIns="0" anchor="t" anchorCtr="0">
            <a:spAutoFit/>
          </a:bodyPr>
          <a:lstStyle/>
          <a:p>
            <a:pPr marL="0" marR="0" lvl="0" indent="0" algn="l" rtl="0">
              <a:lnSpc>
                <a:spcPct val="140005"/>
              </a:lnSpc>
              <a:spcBef>
                <a:spcPts val="0"/>
              </a:spcBef>
              <a:spcAft>
                <a:spcPts val="0"/>
              </a:spcAft>
              <a:buNone/>
            </a:pPr>
            <a:r>
              <a:rPr lang="en-US" sz="6800" b="1" i="0" u="none" strike="noStrike" cap="none">
                <a:solidFill>
                  <a:srgbClr val="004C65"/>
                </a:solidFill>
                <a:latin typeface="Inter"/>
                <a:ea typeface="Inter"/>
                <a:cs typeface="Inter"/>
                <a:sym typeface="Inter"/>
              </a:rPr>
              <a:t>WHAT DO YOU WANT TO </a:t>
            </a:r>
            <a:r>
              <a:rPr lang="en-US" sz="6800" b="1" i="0" u="sng" strike="noStrike" cap="none">
                <a:solidFill>
                  <a:srgbClr val="004C65"/>
                </a:solidFill>
                <a:latin typeface="Inter"/>
                <a:ea typeface="Inter"/>
                <a:cs typeface="Inter"/>
                <a:sym typeface="Inter"/>
              </a:rPr>
              <a:t>FOCUS</a:t>
            </a:r>
            <a:r>
              <a:rPr lang="en-US" sz="6800" b="1" i="0" u="none" strike="noStrike" cap="none">
                <a:solidFill>
                  <a:srgbClr val="004C65"/>
                </a:solidFill>
                <a:latin typeface="Inter"/>
                <a:ea typeface="Inter"/>
                <a:cs typeface="Inter"/>
                <a:sym typeface="Inter"/>
              </a:rPr>
              <a:t> ON TO IMPROVE YOUR PROGRAM?</a:t>
            </a:r>
            <a:endParaRPr sz="900"/>
          </a:p>
        </p:txBody>
      </p:sp>
      <p:sp>
        <p:nvSpPr>
          <p:cNvPr id="480" name="Google Shape;480;g3721bf173e3_0_1110"/>
          <p:cNvSpPr txBox="1"/>
          <p:nvPr/>
        </p:nvSpPr>
        <p:spPr>
          <a:xfrm>
            <a:off x="7885886" y="4136987"/>
            <a:ext cx="4306200" cy="2003625"/>
          </a:xfrm>
          <a:prstGeom prst="rect">
            <a:avLst/>
          </a:prstGeom>
          <a:noFill/>
          <a:ln>
            <a:noFill/>
          </a:ln>
        </p:spPr>
        <p:txBody>
          <a:bodyPr spcFirstLastPara="1" wrap="square" lIns="0" tIns="0" rIns="0" bIns="0" anchor="t" anchorCtr="0">
            <a:spAutoFit/>
          </a:bodyPr>
          <a:lstStyle/>
          <a:p>
            <a:pPr algn="ctr">
              <a:lnSpc>
                <a:spcPct val="155003"/>
              </a:lnSpc>
            </a:pPr>
            <a:r>
              <a:rPr lang="en-US" sz="2800" b="1" i="0" u="none" strike="noStrike" cap="none" dirty="0">
                <a:solidFill>
                  <a:srgbClr val="004C65"/>
                </a:solidFill>
                <a:latin typeface="Open Sans Medium"/>
                <a:ea typeface="Open Sans Medium"/>
                <a:cs typeface="Open Sans Medium"/>
                <a:sym typeface="Open Sans Medium"/>
              </a:rPr>
              <a:t>We wanted to improve</a:t>
            </a:r>
            <a:r>
              <a:rPr lang="en-US" sz="2800" b="1" dirty="0">
                <a:solidFill>
                  <a:srgbClr val="004C65"/>
                </a:solidFill>
                <a:latin typeface="Open Sans Medium"/>
                <a:ea typeface="Open Sans Medium"/>
                <a:cs typeface="Open Sans Medium"/>
                <a:sym typeface="Open Sans Medium"/>
              </a:rPr>
              <a:t> </a:t>
            </a:r>
            <a:r>
              <a:rPr lang="en-US" sz="2800" b="1" i="0" u="none" strike="noStrike" cap="none" dirty="0">
                <a:solidFill>
                  <a:srgbClr val="004C65"/>
                </a:solidFill>
                <a:ea typeface="Open Sans Medium"/>
                <a:sym typeface="Open Sans Medium"/>
              </a:rPr>
              <a:t>GED</a:t>
            </a:r>
            <a:r>
              <a:rPr lang="en-US" sz="2800" baseline="30000" dirty="0">
                <a:solidFill>
                  <a:srgbClr val="004C65"/>
                </a:solidFill>
                <a:ea typeface="Open Sans Medium"/>
                <a:sym typeface="Open Sans Medium"/>
              </a:rPr>
              <a:t>®</a:t>
            </a:r>
            <a:r>
              <a:rPr lang="en-US" sz="2800" b="1" baseline="30000" dirty="0">
                <a:solidFill>
                  <a:srgbClr val="004C65"/>
                </a:solidFill>
                <a:ea typeface="Open Sans Medium"/>
                <a:sym typeface="Open Sans Medium"/>
              </a:rPr>
              <a:t> </a:t>
            </a:r>
            <a:r>
              <a:rPr lang="en-US" sz="2800" b="1" i="0" u="none" strike="noStrike" cap="none" dirty="0">
                <a:solidFill>
                  <a:srgbClr val="004C65"/>
                </a:solidFill>
                <a:latin typeface="Open Sans Medium"/>
                <a:ea typeface="Open Sans Medium"/>
                <a:cs typeface="Open Sans Medium"/>
                <a:sym typeface="Open Sans Medium"/>
              </a:rPr>
              <a:t>persistence. </a:t>
            </a:r>
            <a:endParaRPr sz="2800" dirty="0"/>
          </a:p>
        </p:txBody>
      </p:sp>
      <p:pic>
        <p:nvPicPr>
          <p:cNvPr id="481" name="Google Shape;481;g3721bf173e3_0_1110"/>
          <p:cNvPicPr preferRelativeResize="0"/>
          <p:nvPr/>
        </p:nvPicPr>
        <p:blipFill>
          <a:blip r:embed="rId4">
            <a:alphaModFix/>
          </a:blip>
          <a:stretch>
            <a:fillRect/>
          </a:stretch>
        </p:blipFill>
        <p:spPr>
          <a:xfrm>
            <a:off x="1049607" y="6074101"/>
            <a:ext cx="1762125" cy="5238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grpSp>
        <p:nvGrpSpPr>
          <p:cNvPr id="490" name="Google Shape;490;g3721bf173e3_0_1208"/>
          <p:cNvGrpSpPr/>
          <p:nvPr/>
        </p:nvGrpSpPr>
        <p:grpSpPr>
          <a:xfrm>
            <a:off x="9908117" y="4223843"/>
            <a:ext cx="3601679" cy="3601679"/>
            <a:chOff x="0" y="0"/>
            <a:chExt cx="812800" cy="812800"/>
          </a:xfrm>
        </p:grpSpPr>
        <p:sp>
          <p:nvSpPr>
            <p:cNvPr id="491" name="Google Shape;491;g3721bf173e3_0_120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cmpd="sng">
              <a:solidFill>
                <a:srgbClr val="F6F6F6"/>
              </a:solidFill>
              <a:prstDash val="solid"/>
              <a:miter lim="8000"/>
              <a:headEnd type="none" w="sm" len="sm"/>
              <a:tailEnd type="none" w="sm" len="sm"/>
            </a:ln>
          </p:spPr>
          <p:txBody>
            <a:bodyPr spcFirstLastPara="1" wrap="square" lIns="60950" tIns="60950" rIns="60950" bIns="60950" anchor="ctr" anchorCtr="0">
              <a:noAutofit/>
            </a:bodyPr>
            <a:lstStyle/>
            <a:p>
              <a:pPr marL="0" lvl="0" indent="0" algn="l" rtl="0">
                <a:spcBef>
                  <a:spcPts val="0"/>
                </a:spcBef>
                <a:spcAft>
                  <a:spcPts val="0"/>
                </a:spcAft>
                <a:buNone/>
              </a:pPr>
              <a:endParaRPr/>
            </a:p>
          </p:txBody>
        </p:sp>
        <p:sp>
          <p:nvSpPr>
            <p:cNvPr id="492" name="Google Shape;492;g3721bf173e3_0_1208"/>
            <p:cNvSpPr txBox="1"/>
            <p:nvPr/>
          </p:nvSpPr>
          <p:spPr>
            <a:xfrm>
              <a:off x="76200" y="28575"/>
              <a:ext cx="660300" cy="708000"/>
            </a:xfrm>
            <a:prstGeom prst="rect">
              <a:avLst/>
            </a:prstGeom>
            <a:noFill/>
            <a:ln>
              <a:noFill/>
            </a:ln>
          </p:spPr>
          <p:txBody>
            <a:bodyPr spcFirstLastPara="1" wrap="square" lIns="33875" tIns="33875" rIns="33875" bIns="33875" anchor="ctr" anchorCtr="0">
              <a:noAutofit/>
            </a:bodyPr>
            <a:lstStyle/>
            <a:p>
              <a:pPr marL="0" marR="0" lvl="0" indent="0" algn="ctr" rtl="0">
                <a:lnSpc>
                  <a:spcPct val="137722"/>
                </a:lnSpc>
                <a:spcBef>
                  <a:spcPts val="0"/>
                </a:spcBef>
                <a:spcAft>
                  <a:spcPts val="0"/>
                </a:spcAft>
                <a:buNone/>
              </a:pPr>
              <a:endParaRPr sz="1200" b="0" i="0" u="none" strike="noStrike" cap="none">
                <a:solidFill>
                  <a:schemeClr val="dk1"/>
                </a:solidFill>
                <a:latin typeface="Calibri"/>
                <a:ea typeface="Calibri"/>
                <a:cs typeface="Calibri"/>
                <a:sym typeface="Calibri"/>
              </a:endParaRPr>
            </a:p>
          </p:txBody>
        </p:sp>
      </p:grpSp>
      <p:cxnSp>
        <p:nvCxnSpPr>
          <p:cNvPr id="493" name="Google Shape;493;g3721bf173e3_0_1208"/>
          <p:cNvCxnSpPr/>
          <p:nvPr/>
        </p:nvCxnSpPr>
        <p:spPr>
          <a:xfrm>
            <a:off x="716439" y="5708964"/>
            <a:ext cx="10759200" cy="0"/>
          </a:xfrm>
          <a:prstGeom prst="straightConnector1">
            <a:avLst/>
          </a:prstGeom>
          <a:noFill/>
          <a:ln w="38100" cap="flat" cmpd="sng">
            <a:solidFill>
              <a:srgbClr val="004C65"/>
            </a:solidFill>
            <a:prstDash val="solid"/>
            <a:round/>
            <a:headEnd type="none" w="sm" len="sm"/>
            <a:tailEnd type="none" w="sm" len="sm"/>
          </a:ln>
        </p:spPr>
      </p:cxnSp>
      <p:grpSp>
        <p:nvGrpSpPr>
          <p:cNvPr id="494" name="Google Shape;494;g3721bf173e3_0_1208"/>
          <p:cNvGrpSpPr/>
          <p:nvPr/>
        </p:nvGrpSpPr>
        <p:grpSpPr>
          <a:xfrm>
            <a:off x="865663" y="3001561"/>
            <a:ext cx="3172358" cy="3172358"/>
            <a:chOff x="0" y="0"/>
            <a:chExt cx="812800" cy="812800"/>
          </a:xfrm>
        </p:grpSpPr>
        <p:sp>
          <p:nvSpPr>
            <p:cNvPr id="495" name="Google Shape;495;g3721bf173e3_0_120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CE2ED"/>
            </a:solidFill>
            <a:ln>
              <a:noFill/>
            </a:ln>
          </p:spPr>
          <p:txBody>
            <a:bodyPr spcFirstLastPara="1" wrap="square" lIns="60950" tIns="60950" rIns="60950" bIns="60950" anchor="ctr" anchorCtr="0">
              <a:noAutofit/>
            </a:bodyPr>
            <a:lstStyle/>
            <a:p>
              <a:pPr marL="0" lvl="0" indent="0" algn="l" rtl="0">
                <a:spcBef>
                  <a:spcPts val="0"/>
                </a:spcBef>
                <a:spcAft>
                  <a:spcPts val="0"/>
                </a:spcAft>
                <a:buNone/>
              </a:pPr>
              <a:endParaRPr/>
            </a:p>
          </p:txBody>
        </p:sp>
        <p:sp>
          <p:nvSpPr>
            <p:cNvPr id="496" name="Google Shape;496;g3721bf173e3_0_1208"/>
            <p:cNvSpPr txBox="1"/>
            <p:nvPr/>
          </p:nvSpPr>
          <p:spPr>
            <a:xfrm>
              <a:off x="76200" y="28575"/>
              <a:ext cx="660300" cy="708000"/>
            </a:xfrm>
            <a:prstGeom prst="rect">
              <a:avLst/>
            </a:prstGeom>
            <a:noFill/>
            <a:ln>
              <a:noFill/>
            </a:ln>
          </p:spPr>
          <p:txBody>
            <a:bodyPr spcFirstLastPara="1" wrap="square" lIns="33875" tIns="33875" rIns="33875" bIns="33875" anchor="ctr" anchorCtr="0">
              <a:noAutofit/>
            </a:bodyPr>
            <a:lstStyle/>
            <a:p>
              <a:pPr marL="0" marR="0" lvl="0" indent="0" algn="ctr" rtl="0">
                <a:lnSpc>
                  <a:spcPct val="137722"/>
                </a:lnSpc>
                <a:spcBef>
                  <a:spcPts val="0"/>
                </a:spcBef>
                <a:spcAft>
                  <a:spcPts val="0"/>
                </a:spcAft>
                <a:buNone/>
              </a:pPr>
              <a:endParaRPr sz="1200" b="0" i="0" u="none" strike="noStrike" cap="none">
                <a:solidFill>
                  <a:schemeClr val="dk1"/>
                </a:solidFill>
                <a:latin typeface="Calibri"/>
                <a:ea typeface="Calibri"/>
                <a:cs typeface="Calibri"/>
                <a:sym typeface="Calibri"/>
              </a:endParaRPr>
            </a:p>
          </p:txBody>
        </p:sp>
      </p:grpSp>
      <p:grpSp>
        <p:nvGrpSpPr>
          <p:cNvPr id="497" name="Google Shape;497;g3721bf173e3_0_1208"/>
          <p:cNvGrpSpPr/>
          <p:nvPr/>
        </p:nvGrpSpPr>
        <p:grpSpPr>
          <a:xfrm>
            <a:off x="387350" y="6345436"/>
            <a:ext cx="298460" cy="298460"/>
            <a:chOff x="0" y="0"/>
            <a:chExt cx="812800" cy="812800"/>
          </a:xfrm>
        </p:grpSpPr>
        <p:sp>
          <p:nvSpPr>
            <p:cNvPr id="498" name="Google Shape;498;g3721bf173e3_0_120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4C65"/>
            </a:solidFill>
            <a:ln>
              <a:noFill/>
            </a:ln>
          </p:spPr>
          <p:txBody>
            <a:bodyPr spcFirstLastPara="1" wrap="square" lIns="60950" tIns="60950" rIns="60950" bIns="60950" anchor="ctr" anchorCtr="0">
              <a:noAutofit/>
            </a:bodyPr>
            <a:lstStyle/>
            <a:p>
              <a:pPr marL="0" lvl="0" indent="0" algn="l" rtl="0">
                <a:spcBef>
                  <a:spcPts val="0"/>
                </a:spcBef>
                <a:spcAft>
                  <a:spcPts val="0"/>
                </a:spcAft>
                <a:buNone/>
              </a:pPr>
              <a:endParaRPr/>
            </a:p>
          </p:txBody>
        </p:sp>
        <p:sp>
          <p:nvSpPr>
            <p:cNvPr id="499" name="Google Shape;499;g3721bf173e3_0_1208"/>
            <p:cNvSpPr txBox="1"/>
            <p:nvPr/>
          </p:nvSpPr>
          <p:spPr>
            <a:xfrm>
              <a:off x="76200" y="28575"/>
              <a:ext cx="660300" cy="708000"/>
            </a:xfrm>
            <a:prstGeom prst="rect">
              <a:avLst/>
            </a:prstGeom>
            <a:noFill/>
            <a:ln>
              <a:noFill/>
            </a:ln>
          </p:spPr>
          <p:txBody>
            <a:bodyPr spcFirstLastPara="1" wrap="square" lIns="33875" tIns="33875" rIns="33875" bIns="33875" anchor="ctr" anchorCtr="0">
              <a:noAutofit/>
            </a:bodyPr>
            <a:lstStyle/>
            <a:p>
              <a:pPr marL="0" marR="0" lvl="0" indent="0" algn="ctr" rtl="0">
                <a:lnSpc>
                  <a:spcPct val="137722"/>
                </a:lnSpc>
                <a:spcBef>
                  <a:spcPts val="0"/>
                </a:spcBef>
                <a:spcAft>
                  <a:spcPts val="0"/>
                </a:spcAft>
                <a:buNone/>
              </a:pPr>
              <a:endParaRPr sz="1200" b="0" i="0" u="none" strike="noStrike" cap="none">
                <a:solidFill>
                  <a:schemeClr val="dk1"/>
                </a:solidFill>
                <a:latin typeface="Calibri"/>
                <a:ea typeface="Calibri"/>
                <a:cs typeface="Calibri"/>
                <a:sym typeface="Calibri"/>
              </a:endParaRPr>
            </a:p>
          </p:txBody>
        </p:sp>
      </p:grpSp>
      <p:sp>
        <p:nvSpPr>
          <p:cNvPr id="500" name="Google Shape;500;g3721bf173e3_0_1208"/>
          <p:cNvSpPr/>
          <p:nvPr/>
        </p:nvSpPr>
        <p:spPr>
          <a:xfrm>
            <a:off x="11115338" y="6172200"/>
            <a:ext cx="391351" cy="322864"/>
          </a:xfrm>
          <a:custGeom>
            <a:avLst/>
            <a:gdLst/>
            <a:ahLst/>
            <a:cxnLst/>
            <a:rect l="l" t="t" r="r" b="b"/>
            <a:pathLst>
              <a:path w="586293" h="483692" extrusionOk="0">
                <a:moveTo>
                  <a:pt x="0" y="0"/>
                </a:moveTo>
                <a:lnTo>
                  <a:pt x="586293" y="0"/>
                </a:lnTo>
                <a:lnTo>
                  <a:pt x="586293" y="483692"/>
                </a:lnTo>
                <a:lnTo>
                  <a:pt x="0" y="483692"/>
                </a:lnTo>
                <a:lnTo>
                  <a:pt x="0" y="0"/>
                </a:lnTo>
                <a:close/>
              </a:path>
            </a:pathLst>
          </a:custGeom>
          <a:blipFill rotWithShape="1">
            <a:blip r:embed="rId3">
              <a:alphaModFix/>
            </a:blip>
            <a:stretch>
              <a:fillRect/>
            </a:stretch>
          </a:blipFill>
          <a:ln>
            <a:noFill/>
          </a:ln>
        </p:spPr>
      </p:sp>
      <p:grpSp>
        <p:nvGrpSpPr>
          <p:cNvPr id="501" name="Google Shape;501;g3721bf173e3_0_1208"/>
          <p:cNvGrpSpPr/>
          <p:nvPr/>
        </p:nvGrpSpPr>
        <p:grpSpPr>
          <a:xfrm>
            <a:off x="5268465" y="6139596"/>
            <a:ext cx="827735" cy="504298"/>
            <a:chOff x="0" y="-47625"/>
            <a:chExt cx="327000" cy="199225"/>
          </a:xfrm>
        </p:grpSpPr>
        <p:sp>
          <p:nvSpPr>
            <p:cNvPr id="502" name="Google Shape;502;g3721bf173e3_0_1208"/>
            <p:cNvSpPr/>
            <p:nvPr/>
          </p:nvSpPr>
          <p:spPr>
            <a:xfrm>
              <a:off x="0" y="0"/>
              <a:ext cx="326928" cy="151600"/>
            </a:xfrm>
            <a:custGeom>
              <a:avLst/>
              <a:gdLst/>
              <a:ahLst/>
              <a:cxnLst/>
              <a:rect l="l" t="t" r="r" b="b"/>
              <a:pathLst>
                <a:path w="326928" h="151600" extrusionOk="0">
                  <a:moveTo>
                    <a:pt x="75800" y="0"/>
                  </a:moveTo>
                  <a:lnTo>
                    <a:pt x="251128" y="0"/>
                  </a:lnTo>
                  <a:cubicBezTo>
                    <a:pt x="292991" y="0"/>
                    <a:pt x="326928" y="33937"/>
                    <a:pt x="326928" y="75800"/>
                  </a:cubicBezTo>
                  <a:lnTo>
                    <a:pt x="326928" y="75800"/>
                  </a:lnTo>
                  <a:cubicBezTo>
                    <a:pt x="326928" y="117663"/>
                    <a:pt x="292991" y="151600"/>
                    <a:pt x="251128" y="151600"/>
                  </a:cubicBezTo>
                  <a:lnTo>
                    <a:pt x="75800" y="151600"/>
                  </a:lnTo>
                  <a:cubicBezTo>
                    <a:pt x="33937" y="151600"/>
                    <a:pt x="0" y="117663"/>
                    <a:pt x="0" y="75800"/>
                  </a:cubicBezTo>
                  <a:lnTo>
                    <a:pt x="0" y="75800"/>
                  </a:lnTo>
                  <a:cubicBezTo>
                    <a:pt x="0" y="33937"/>
                    <a:pt x="33937" y="0"/>
                    <a:pt x="75800" y="0"/>
                  </a:cubicBezTo>
                  <a:close/>
                </a:path>
              </a:pathLst>
            </a:custGeom>
            <a:solidFill>
              <a:srgbClr val="004C65"/>
            </a:solidFill>
            <a:ln>
              <a:noFill/>
            </a:ln>
          </p:spPr>
          <p:txBody>
            <a:bodyPr spcFirstLastPara="1" wrap="square" lIns="60950" tIns="60950" rIns="60950" bIns="60950" anchor="ctr" anchorCtr="0">
              <a:noAutofit/>
            </a:bodyPr>
            <a:lstStyle/>
            <a:p>
              <a:pPr marL="0" lvl="0" indent="0" algn="l" rtl="0">
                <a:spcBef>
                  <a:spcPts val="0"/>
                </a:spcBef>
                <a:spcAft>
                  <a:spcPts val="0"/>
                </a:spcAft>
                <a:buNone/>
              </a:pPr>
              <a:endParaRPr/>
            </a:p>
          </p:txBody>
        </p:sp>
        <p:sp>
          <p:nvSpPr>
            <p:cNvPr id="503" name="Google Shape;503;g3721bf173e3_0_1208"/>
            <p:cNvSpPr txBox="1"/>
            <p:nvPr/>
          </p:nvSpPr>
          <p:spPr>
            <a:xfrm>
              <a:off x="0" y="-47625"/>
              <a:ext cx="327000" cy="199200"/>
            </a:xfrm>
            <a:prstGeom prst="rect">
              <a:avLst/>
            </a:prstGeom>
            <a:noFill/>
            <a:ln>
              <a:noFill/>
            </a:ln>
          </p:spPr>
          <p:txBody>
            <a:bodyPr spcFirstLastPara="1" wrap="square" lIns="33875" tIns="33875" rIns="33875" bIns="33875" anchor="ctr" anchorCtr="0">
              <a:noAutofit/>
            </a:bodyPr>
            <a:lstStyle/>
            <a:p>
              <a:pPr marL="0" marR="0" lvl="0" indent="0" algn="ctr" rtl="0">
                <a:lnSpc>
                  <a:spcPct val="137722"/>
                </a:lnSpc>
                <a:spcBef>
                  <a:spcPts val="0"/>
                </a:spcBef>
                <a:spcAft>
                  <a:spcPts val="0"/>
                </a:spcAft>
                <a:buNone/>
              </a:pPr>
              <a:endParaRPr sz="1200" b="0" i="0" u="none" strike="noStrike" cap="none">
                <a:solidFill>
                  <a:schemeClr val="dk1"/>
                </a:solidFill>
                <a:latin typeface="Calibri"/>
                <a:ea typeface="Calibri"/>
                <a:cs typeface="Calibri"/>
                <a:sym typeface="Calibri"/>
              </a:endParaRPr>
            </a:p>
          </p:txBody>
        </p:sp>
      </p:grpSp>
      <p:sp>
        <p:nvSpPr>
          <p:cNvPr id="504" name="Google Shape;504;g3721bf173e3_0_1208"/>
          <p:cNvSpPr txBox="1"/>
          <p:nvPr/>
        </p:nvSpPr>
        <p:spPr>
          <a:xfrm>
            <a:off x="716439" y="536926"/>
            <a:ext cx="11381400" cy="3801900"/>
          </a:xfrm>
          <a:prstGeom prst="rect">
            <a:avLst/>
          </a:prstGeom>
          <a:noFill/>
          <a:ln>
            <a:noFill/>
          </a:ln>
        </p:spPr>
        <p:txBody>
          <a:bodyPr spcFirstLastPara="1" wrap="square" lIns="0" tIns="0" rIns="0" bIns="0" anchor="t" anchorCtr="0">
            <a:spAutoFit/>
          </a:bodyPr>
          <a:lstStyle/>
          <a:p>
            <a:pPr marL="0" marR="0" lvl="0" indent="0" algn="l" rtl="0">
              <a:lnSpc>
                <a:spcPct val="140006"/>
              </a:lnSpc>
              <a:spcBef>
                <a:spcPts val="0"/>
              </a:spcBef>
              <a:spcAft>
                <a:spcPts val="0"/>
              </a:spcAft>
              <a:buNone/>
            </a:pPr>
            <a:r>
              <a:rPr lang="en-US" sz="6500" b="1" i="0" u="none" strike="noStrike" cap="none">
                <a:solidFill>
                  <a:srgbClr val="004C65"/>
                </a:solidFill>
                <a:latin typeface="Inter"/>
                <a:ea typeface="Inter"/>
                <a:cs typeface="Inter"/>
                <a:sym typeface="Inter"/>
              </a:rPr>
              <a:t>WHAT GUIDING QUESTIONS HELP YOU INVESTIGATE YOUR AREA OF </a:t>
            </a:r>
            <a:r>
              <a:rPr lang="en-US" sz="6500" b="1" i="0" u="sng" strike="noStrike" cap="none">
                <a:solidFill>
                  <a:srgbClr val="004C65"/>
                </a:solidFill>
                <a:latin typeface="Inter"/>
                <a:ea typeface="Inter"/>
                <a:cs typeface="Inter"/>
                <a:sym typeface="Inter"/>
              </a:rPr>
              <a:t>FOCUS</a:t>
            </a:r>
            <a:r>
              <a:rPr lang="en-US" sz="6500" b="1" i="0" u="none" strike="noStrike" cap="none">
                <a:solidFill>
                  <a:srgbClr val="004C65"/>
                </a:solidFill>
                <a:latin typeface="Inter"/>
                <a:ea typeface="Inter"/>
                <a:cs typeface="Inter"/>
                <a:sym typeface="Inter"/>
              </a:rPr>
              <a:t>? </a:t>
            </a:r>
            <a:endParaRPr sz="900"/>
          </a:p>
        </p:txBody>
      </p:sp>
      <p:pic>
        <p:nvPicPr>
          <p:cNvPr id="505" name="Google Shape;505;g3721bf173e3_0_1208"/>
          <p:cNvPicPr preferRelativeResize="0"/>
          <p:nvPr/>
        </p:nvPicPr>
        <p:blipFill>
          <a:blip r:embed="rId4">
            <a:alphaModFix/>
          </a:blip>
          <a:stretch>
            <a:fillRect/>
          </a:stretch>
        </p:blipFill>
        <p:spPr>
          <a:xfrm>
            <a:off x="9193609" y="6081479"/>
            <a:ext cx="1696263" cy="5043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CE2ED"/>
        </a:solidFill>
        <a:effectLst/>
      </p:bgPr>
    </p:bg>
    <p:spTree>
      <p:nvGrpSpPr>
        <p:cNvPr id="1" name="Shape 513"/>
        <p:cNvGrpSpPr/>
        <p:nvPr/>
      </p:nvGrpSpPr>
      <p:grpSpPr>
        <a:xfrm>
          <a:off x="0" y="0"/>
          <a:ext cx="0" cy="0"/>
          <a:chOff x="0" y="0"/>
          <a:chExt cx="0" cy="0"/>
        </a:xfrm>
      </p:grpSpPr>
      <p:sp>
        <p:nvSpPr>
          <p:cNvPr id="514" name="Google Shape;514;g3721bf173e3_0_1481"/>
          <p:cNvSpPr txBox="1"/>
          <p:nvPr/>
        </p:nvSpPr>
        <p:spPr>
          <a:xfrm>
            <a:off x="559963" y="415471"/>
            <a:ext cx="4545900" cy="1514700"/>
          </a:xfrm>
          <a:prstGeom prst="rect">
            <a:avLst/>
          </a:prstGeom>
          <a:noFill/>
          <a:ln>
            <a:noFill/>
          </a:ln>
        </p:spPr>
        <p:txBody>
          <a:bodyPr spcFirstLastPara="1" wrap="square" lIns="0" tIns="0" rIns="0" bIns="0" anchor="t" anchorCtr="0">
            <a:spAutoFit/>
          </a:bodyPr>
          <a:lstStyle/>
          <a:p>
            <a:pPr marL="0" marR="0" lvl="0" indent="0" algn="l" rtl="0">
              <a:lnSpc>
                <a:spcPct val="105000"/>
              </a:lnSpc>
              <a:spcBef>
                <a:spcPts val="0"/>
              </a:spcBef>
              <a:spcAft>
                <a:spcPts val="0"/>
              </a:spcAft>
              <a:buNone/>
            </a:pPr>
            <a:r>
              <a:rPr lang="en-US" sz="4800" b="1">
                <a:solidFill>
                  <a:srgbClr val="004C65"/>
                </a:solidFill>
                <a:latin typeface="Inter"/>
                <a:ea typeface="Inter"/>
                <a:cs typeface="Inter"/>
                <a:sym typeface="Inter"/>
              </a:rPr>
              <a:t>Guiding Questions</a:t>
            </a:r>
            <a:endParaRPr sz="900"/>
          </a:p>
        </p:txBody>
      </p:sp>
      <p:grpSp>
        <p:nvGrpSpPr>
          <p:cNvPr id="515" name="Google Shape;515;g3721bf173e3_0_1481"/>
          <p:cNvGrpSpPr/>
          <p:nvPr/>
        </p:nvGrpSpPr>
        <p:grpSpPr>
          <a:xfrm>
            <a:off x="5145537" y="-120553"/>
            <a:ext cx="7046603" cy="6978794"/>
            <a:chOff x="0" y="-47625"/>
            <a:chExt cx="2783788" cy="2757000"/>
          </a:xfrm>
        </p:grpSpPr>
        <p:sp>
          <p:nvSpPr>
            <p:cNvPr id="516" name="Google Shape;516;g3721bf173e3_0_1481"/>
            <p:cNvSpPr/>
            <p:nvPr/>
          </p:nvSpPr>
          <p:spPr>
            <a:xfrm>
              <a:off x="0" y="0"/>
              <a:ext cx="2783788" cy="2709333"/>
            </a:xfrm>
            <a:custGeom>
              <a:avLst/>
              <a:gdLst/>
              <a:ahLst/>
              <a:cxnLst/>
              <a:rect l="l" t="t" r="r" b="b"/>
              <a:pathLst>
                <a:path w="2783788" h="2709333" extrusionOk="0">
                  <a:moveTo>
                    <a:pt x="0" y="0"/>
                  </a:moveTo>
                  <a:lnTo>
                    <a:pt x="2783788" y="0"/>
                  </a:lnTo>
                  <a:lnTo>
                    <a:pt x="2783788" y="2709333"/>
                  </a:lnTo>
                  <a:lnTo>
                    <a:pt x="0" y="2709333"/>
                  </a:lnTo>
                  <a:close/>
                </a:path>
              </a:pathLst>
            </a:custGeom>
            <a:solidFill>
              <a:srgbClr val="004C65"/>
            </a:solidFill>
            <a:ln>
              <a:noFill/>
            </a:ln>
          </p:spPr>
        </p:sp>
        <p:sp>
          <p:nvSpPr>
            <p:cNvPr id="517" name="Google Shape;517;g3721bf173e3_0_1481"/>
            <p:cNvSpPr txBox="1"/>
            <p:nvPr/>
          </p:nvSpPr>
          <p:spPr>
            <a:xfrm>
              <a:off x="0" y="-47625"/>
              <a:ext cx="2783700" cy="2757000"/>
            </a:xfrm>
            <a:prstGeom prst="rect">
              <a:avLst/>
            </a:prstGeom>
            <a:noFill/>
            <a:ln>
              <a:noFill/>
            </a:ln>
          </p:spPr>
          <p:txBody>
            <a:bodyPr spcFirstLastPara="1" wrap="square" lIns="33875" tIns="33875" rIns="33875" bIns="33875" anchor="ctr" anchorCtr="0">
              <a:noAutofit/>
            </a:bodyPr>
            <a:lstStyle/>
            <a:p>
              <a:pPr marL="0" marR="0" lvl="0" indent="0" algn="ctr" rtl="0">
                <a:lnSpc>
                  <a:spcPct val="137722"/>
                </a:lnSpc>
                <a:spcBef>
                  <a:spcPts val="0"/>
                </a:spcBef>
                <a:spcAft>
                  <a:spcPts val="0"/>
                </a:spcAft>
                <a:buNone/>
              </a:pPr>
              <a:endParaRPr sz="1200" b="0" i="0" u="none" strike="noStrike" cap="none">
                <a:solidFill>
                  <a:schemeClr val="dk1"/>
                </a:solidFill>
                <a:latin typeface="Calibri"/>
                <a:ea typeface="Calibri"/>
                <a:cs typeface="Calibri"/>
                <a:sym typeface="Calibri"/>
              </a:endParaRPr>
            </a:p>
          </p:txBody>
        </p:sp>
      </p:grpSp>
      <p:sp>
        <p:nvSpPr>
          <p:cNvPr id="518" name="Google Shape;518;g3721bf173e3_0_1481"/>
          <p:cNvSpPr/>
          <p:nvPr/>
        </p:nvSpPr>
        <p:spPr>
          <a:xfrm>
            <a:off x="559963" y="6172200"/>
            <a:ext cx="391351" cy="322864"/>
          </a:xfrm>
          <a:custGeom>
            <a:avLst/>
            <a:gdLst/>
            <a:ahLst/>
            <a:cxnLst/>
            <a:rect l="l" t="t" r="r" b="b"/>
            <a:pathLst>
              <a:path w="586293" h="483692" extrusionOk="0">
                <a:moveTo>
                  <a:pt x="0" y="0"/>
                </a:moveTo>
                <a:lnTo>
                  <a:pt x="586293" y="0"/>
                </a:lnTo>
                <a:lnTo>
                  <a:pt x="586293" y="483692"/>
                </a:lnTo>
                <a:lnTo>
                  <a:pt x="0" y="483692"/>
                </a:lnTo>
                <a:lnTo>
                  <a:pt x="0" y="0"/>
                </a:lnTo>
                <a:close/>
              </a:path>
            </a:pathLst>
          </a:custGeom>
          <a:blipFill rotWithShape="1">
            <a:blip r:embed="rId3">
              <a:alphaModFix/>
            </a:blip>
            <a:stretch>
              <a:fillRect/>
            </a:stretch>
          </a:blipFill>
          <a:ln>
            <a:noFill/>
          </a:ln>
        </p:spPr>
      </p:sp>
      <p:cxnSp>
        <p:nvCxnSpPr>
          <p:cNvPr id="519" name="Google Shape;519;g3721bf173e3_0_1481"/>
          <p:cNvCxnSpPr/>
          <p:nvPr/>
        </p:nvCxnSpPr>
        <p:spPr>
          <a:xfrm>
            <a:off x="559963" y="2003414"/>
            <a:ext cx="1238700" cy="0"/>
          </a:xfrm>
          <a:prstGeom prst="straightConnector1">
            <a:avLst/>
          </a:prstGeom>
          <a:noFill/>
          <a:ln w="76200" cap="flat" cmpd="sng">
            <a:solidFill>
              <a:srgbClr val="1FA0C4"/>
            </a:solidFill>
            <a:prstDash val="solid"/>
            <a:round/>
            <a:headEnd type="none" w="sm" len="sm"/>
            <a:tailEnd type="none" w="sm" len="sm"/>
          </a:ln>
        </p:spPr>
      </p:cxnSp>
      <p:sp>
        <p:nvSpPr>
          <p:cNvPr id="520" name="Google Shape;520;g3721bf173e3_0_1481"/>
          <p:cNvSpPr txBox="1"/>
          <p:nvPr/>
        </p:nvSpPr>
        <p:spPr>
          <a:xfrm>
            <a:off x="5700070" y="1089505"/>
            <a:ext cx="5937300" cy="4729800"/>
          </a:xfrm>
          <a:prstGeom prst="rect">
            <a:avLst/>
          </a:prstGeom>
          <a:noFill/>
          <a:ln>
            <a:noFill/>
          </a:ln>
        </p:spPr>
        <p:txBody>
          <a:bodyPr spcFirstLastPara="1" wrap="square" lIns="0" tIns="0" rIns="0" bIns="0" anchor="t" anchorCtr="0">
            <a:spAutoFit/>
          </a:bodyPr>
          <a:lstStyle/>
          <a:p>
            <a:pPr marL="571500" marR="0" lvl="1" indent="-285750" algn="ctr" rtl="0">
              <a:lnSpc>
                <a:spcPct val="173018"/>
              </a:lnSpc>
              <a:spcBef>
                <a:spcPts val="0"/>
              </a:spcBef>
              <a:spcAft>
                <a:spcPts val="0"/>
              </a:spcAft>
              <a:buClr>
                <a:srgbClr val="FFFFFF"/>
              </a:buClr>
              <a:buSzPts val="2700"/>
              <a:buFont typeface="Arial"/>
              <a:buChar char="•"/>
            </a:pPr>
            <a:r>
              <a:rPr lang="en-US" sz="2700" b="0" i="0" u="none" strike="noStrike" cap="none">
                <a:solidFill>
                  <a:srgbClr val="FFFFFF"/>
                </a:solidFill>
                <a:latin typeface="Inter"/>
                <a:ea typeface="Inter"/>
                <a:cs typeface="Inter"/>
                <a:sym typeface="Inter"/>
              </a:rPr>
              <a:t>At what point are we losing the most students? </a:t>
            </a:r>
            <a:endParaRPr sz="2700">
              <a:solidFill>
                <a:srgbClr val="FFFFFF"/>
              </a:solidFill>
              <a:latin typeface="Inter"/>
              <a:ea typeface="Inter"/>
              <a:cs typeface="Inter"/>
              <a:sym typeface="Inter"/>
            </a:endParaRPr>
          </a:p>
          <a:p>
            <a:pPr marL="571500" marR="0" lvl="1" indent="-285750" algn="ctr" rtl="0">
              <a:lnSpc>
                <a:spcPct val="173018"/>
              </a:lnSpc>
              <a:spcBef>
                <a:spcPts val="0"/>
              </a:spcBef>
              <a:spcAft>
                <a:spcPts val="0"/>
              </a:spcAft>
              <a:buClr>
                <a:srgbClr val="FFFFFF"/>
              </a:buClr>
              <a:buSzPts val="2700"/>
              <a:buFont typeface="Arial"/>
              <a:buChar char="•"/>
            </a:pPr>
            <a:r>
              <a:rPr lang="en-US" sz="2700" b="0" i="0" u="none" strike="noStrike" cap="none">
                <a:solidFill>
                  <a:srgbClr val="FFFFFF"/>
                </a:solidFill>
                <a:latin typeface="Inter"/>
                <a:ea typeface="Inter"/>
                <a:cs typeface="Inter"/>
                <a:sym typeface="Inter"/>
              </a:rPr>
              <a:t>Where are students stagnating in their studies? </a:t>
            </a:r>
            <a:endParaRPr sz="2700" b="0" i="0" u="none" strike="noStrike" cap="none">
              <a:solidFill>
                <a:srgbClr val="FFFFFF"/>
              </a:solidFill>
              <a:latin typeface="Inter"/>
              <a:ea typeface="Inter"/>
              <a:cs typeface="Inter"/>
              <a:sym typeface="Inter"/>
            </a:endParaRPr>
          </a:p>
          <a:p>
            <a:pPr marL="571500" marR="0" lvl="1" indent="-285750" algn="ctr" rtl="0">
              <a:lnSpc>
                <a:spcPct val="173018"/>
              </a:lnSpc>
              <a:spcBef>
                <a:spcPts val="0"/>
              </a:spcBef>
              <a:spcAft>
                <a:spcPts val="0"/>
              </a:spcAft>
              <a:buClr>
                <a:srgbClr val="FFFFFF"/>
              </a:buClr>
              <a:buSzPts val="2700"/>
              <a:buFont typeface="Inter"/>
              <a:buChar char="•"/>
            </a:pPr>
            <a:r>
              <a:rPr lang="en-US" sz="2700">
                <a:solidFill>
                  <a:srgbClr val="FFFFFF"/>
                </a:solidFill>
                <a:latin typeface="Inter"/>
                <a:ea typeface="Inter"/>
                <a:cs typeface="Inter"/>
                <a:sym typeface="Inter"/>
              </a:rPr>
              <a:t>How are we keeping track of student progress in real-time?</a:t>
            </a:r>
            <a:endParaRPr sz="2700">
              <a:solidFill>
                <a:srgbClr val="FFFFFF"/>
              </a:solidFill>
              <a:latin typeface="Inter"/>
              <a:ea typeface="Inter"/>
              <a:cs typeface="Inter"/>
              <a:sym typeface="Inter"/>
            </a:endParaRPr>
          </a:p>
          <a:p>
            <a:pPr marL="0" marR="0" lvl="0" indent="0" algn="l" rtl="0">
              <a:lnSpc>
                <a:spcPct val="108502"/>
              </a:lnSpc>
              <a:spcBef>
                <a:spcPts val="0"/>
              </a:spcBef>
              <a:spcAft>
                <a:spcPts val="0"/>
              </a:spcAft>
              <a:buNone/>
            </a:pPr>
            <a:endParaRPr sz="2700" b="0" i="0" u="none" strike="noStrike" cap="none">
              <a:solidFill>
                <a:srgbClr val="FFFFFF"/>
              </a:solidFill>
              <a:latin typeface="Inter"/>
              <a:ea typeface="Inter"/>
              <a:cs typeface="Inter"/>
              <a:sym typeface="Inter"/>
            </a:endParaRPr>
          </a:p>
        </p:txBody>
      </p:sp>
      <p:sp>
        <p:nvSpPr>
          <p:cNvPr id="521" name="Google Shape;521;g3721bf173e3_0_1481"/>
          <p:cNvSpPr txBox="1"/>
          <p:nvPr/>
        </p:nvSpPr>
        <p:spPr>
          <a:xfrm>
            <a:off x="5145537" y="5336335"/>
            <a:ext cx="7046400" cy="138600"/>
          </a:xfrm>
          <a:prstGeom prst="rect">
            <a:avLst/>
          </a:prstGeom>
          <a:noFill/>
          <a:ln>
            <a:noFill/>
          </a:ln>
        </p:spPr>
        <p:txBody>
          <a:bodyPr spcFirstLastPara="1" wrap="square" lIns="0" tIns="0" rIns="0" bIns="0" anchor="t" anchorCtr="0">
            <a:spAutoFit/>
          </a:bodyPr>
          <a:lstStyle/>
          <a:p>
            <a:pPr marL="0" marR="0" lvl="0" indent="0" algn="ctr" rtl="0">
              <a:lnSpc>
                <a:spcPct val="155013"/>
              </a:lnSpc>
              <a:spcBef>
                <a:spcPts val="0"/>
              </a:spcBef>
              <a:spcAft>
                <a:spcPts val="0"/>
              </a:spcAft>
              <a:buNone/>
            </a:pPr>
            <a:endParaRPr sz="900"/>
          </a:p>
        </p:txBody>
      </p:sp>
      <p:pic>
        <p:nvPicPr>
          <p:cNvPr id="522" name="Google Shape;522;g3721bf173e3_0_1481"/>
          <p:cNvPicPr preferRelativeResize="0"/>
          <p:nvPr/>
        </p:nvPicPr>
        <p:blipFill>
          <a:blip r:embed="rId4">
            <a:alphaModFix/>
          </a:blip>
          <a:stretch>
            <a:fillRect/>
          </a:stretch>
        </p:blipFill>
        <p:spPr>
          <a:xfrm>
            <a:off x="1119364" y="6172193"/>
            <a:ext cx="1762125" cy="523875"/>
          </a:xfrm>
          <a:prstGeom prst="rect">
            <a:avLst/>
          </a:prstGeom>
          <a:noFill/>
          <a:ln>
            <a:noFill/>
          </a:ln>
        </p:spPr>
      </p:pic>
      <p:pic>
        <p:nvPicPr>
          <p:cNvPr id="523" name="Google Shape;523;g3721bf173e3_0_1481"/>
          <p:cNvPicPr preferRelativeResize="0"/>
          <p:nvPr/>
        </p:nvPicPr>
        <p:blipFill>
          <a:blip r:embed="rId5">
            <a:alphaModFix/>
          </a:blip>
          <a:stretch>
            <a:fillRect/>
          </a:stretch>
        </p:blipFill>
        <p:spPr>
          <a:xfrm>
            <a:off x="434250" y="2608525"/>
            <a:ext cx="4062600" cy="32107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4C65"/>
        </a:solidFill>
        <a:effectLst/>
      </p:bgPr>
    </p:bg>
    <p:spTree>
      <p:nvGrpSpPr>
        <p:cNvPr id="1" name="Shape 527"/>
        <p:cNvGrpSpPr/>
        <p:nvPr/>
      </p:nvGrpSpPr>
      <p:grpSpPr>
        <a:xfrm>
          <a:off x="0" y="0"/>
          <a:ext cx="0" cy="0"/>
          <a:chOff x="0" y="0"/>
          <a:chExt cx="0" cy="0"/>
        </a:xfrm>
      </p:grpSpPr>
      <p:grpSp>
        <p:nvGrpSpPr>
          <p:cNvPr id="528" name="Google Shape;528;g3721bf173e3_0_1393"/>
          <p:cNvGrpSpPr/>
          <p:nvPr/>
        </p:nvGrpSpPr>
        <p:grpSpPr>
          <a:xfrm>
            <a:off x="0" y="-120553"/>
            <a:ext cx="12192239" cy="2084027"/>
            <a:chOff x="0" y="-47625"/>
            <a:chExt cx="4816592" cy="823303"/>
          </a:xfrm>
        </p:grpSpPr>
        <p:sp>
          <p:nvSpPr>
            <p:cNvPr id="529" name="Google Shape;529;g3721bf173e3_0_1393"/>
            <p:cNvSpPr/>
            <p:nvPr/>
          </p:nvSpPr>
          <p:spPr>
            <a:xfrm>
              <a:off x="0" y="0"/>
              <a:ext cx="4816592" cy="775678"/>
            </a:xfrm>
            <a:custGeom>
              <a:avLst/>
              <a:gdLst/>
              <a:ahLst/>
              <a:cxnLst/>
              <a:rect l="l" t="t" r="r" b="b"/>
              <a:pathLst>
                <a:path w="4816592" h="775678" extrusionOk="0">
                  <a:moveTo>
                    <a:pt x="0" y="0"/>
                  </a:moveTo>
                  <a:lnTo>
                    <a:pt x="4816592" y="0"/>
                  </a:lnTo>
                  <a:lnTo>
                    <a:pt x="4816592" y="775678"/>
                  </a:lnTo>
                  <a:lnTo>
                    <a:pt x="0" y="775678"/>
                  </a:lnTo>
                  <a:close/>
                </a:path>
              </a:pathLst>
            </a:custGeom>
            <a:solidFill>
              <a:srgbClr val="FFFFFF"/>
            </a:solidFill>
            <a:ln>
              <a:noFill/>
            </a:ln>
          </p:spPr>
        </p:sp>
        <p:sp>
          <p:nvSpPr>
            <p:cNvPr id="530" name="Google Shape;530;g3721bf173e3_0_1393"/>
            <p:cNvSpPr txBox="1"/>
            <p:nvPr/>
          </p:nvSpPr>
          <p:spPr>
            <a:xfrm>
              <a:off x="0" y="-47625"/>
              <a:ext cx="4816500" cy="823200"/>
            </a:xfrm>
            <a:prstGeom prst="rect">
              <a:avLst/>
            </a:prstGeom>
            <a:noFill/>
            <a:ln>
              <a:noFill/>
            </a:ln>
          </p:spPr>
          <p:txBody>
            <a:bodyPr spcFirstLastPara="1" wrap="square" lIns="33875" tIns="33875" rIns="33875" bIns="33875" anchor="ctr" anchorCtr="0">
              <a:noAutofit/>
            </a:bodyPr>
            <a:lstStyle/>
            <a:p>
              <a:pPr marL="0" marR="0" lvl="0" indent="0" algn="ctr" rtl="0">
                <a:lnSpc>
                  <a:spcPct val="137722"/>
                </a:lnSpc>
                <a:spcBef>
                  <a:spcPts val="0"/>
                </a:spcBef>
                <a:spcAft>
                  <a:spcPts val="0"/>
                </a:spcAft>
                <a:buNone/>
              </a:pPr>
              <a:endParaRPr sz="1200" b="0" i="0" u="none" strike="noStrike" cap="none">
                <a:solidFill>
                  <a:schemeClr val="dk1"/>
                </a:solidFill>
                <a:latin typeface="Calibri"/>
                <a:ea typeface="Calibri"/>
                <a:cs typeface="Calibri"/>
                <a:sym typeface="Calibri"/>
              </a:endParaRPr>
            </a:p>
          </p:txBody>
        </p:sp>
      </p:grpSp>
      <p:grpSp>
        <p:nvGrpSpPr>
          <p:cNvPr id="531" name="Google Shape;531;g3721bf173e3_0_1393"/>
          <p:cNvGrpSpPr/>
          <p:nvPr/>
        </p:nvGrpSpPr>
        <p:grpSpPr>
          <a:xfrm>
            <a:off x="10496817" y="-888243"/>
            <a:ext cx="2535448" cy="2535448"/>
            <a:chOff x="0" y="0"/>
            <a:chExt cx="812800" cy="812800"/>
          </a:xfrm>
        </p:grpSpPr>
        <p:sp>
          <p:nvSpPr>
            <p:cNvPr id="532" name="Google Shape;532;g3721bf173e3_0_1393"/>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cmpd="sng">
              <a:solidFill>
                <a:srgbClr val="EAE4D2"/>
              </a:solidFill>
              <a:prstDash val="solid"/>
              <a:miter lim="8000"/>
              <a:headEnd type="none" w="sm" len="sm"/>
              <a:tailEnd type="none" w="sm" len="sm"/>
            </a:ln>
          </p:spPr>
          <p:txBody>
            <a:bodyPr spcFirstLastPara="1" wrap="square" lIns="60950" tIns="60950" rIns="60950" bIns="60950" anchor="ctr" anchorCtr="0">
              <a:noAutofit/>
            </a:bodyPr>
            <a:lstStyle/>
            <a:p>
              <a:pPr marL="0" lvl="0" indent="0" algn="l" rtl="0">
                <a:spcBef>
                  <a:spcPts val="0"/>
                </a:spcBef>
                <a:spcAft>
                  <a:spcPts val="0"/>
                </a:spcAft>
                <a:buNone/>
              </a:pPr>
              <a:endParaRPr/>
            </a:p>
          </p:txBody>
        </p:sp>
        <p:sp>
          <p:nvSpPr>
            <p:cNvPr id="533" name="Google Shape;533;g3721bf173e3_0_1393"/>
            <p:cNvSpPr txBox="1"/>
            <p:nvPr/>
          </p:nvSpPr>
          <p:spPr>
            <a:xfrm>
              <a:off x="76200" y="28575"/>
              <a:ext cx="660300" cy="708000"/>
            </a:xfrm>
            <a:prstGeom prst="rect">
              <a:avLst/>
            </a:prstGeom>
            <a:noFill/>
            <a:ln>
              <a:noFill/>
            </a:ln>
          </p:spPr>
          <p:txBody>
            <a:bodyPr spcFirstLastPara="1" wrap="square" lIns="33875" tIns="33875" rIns="33875" bIns="33875" anchor="ctr" anchorCtr="0">
              <a:noAutofit/>
            </a:bodyPr>
            <a:lstStyle/>
            <a:p>
              <a:pPr marL="0" marR="0" lvl="0" indent="0" algn="ctr" rtl="0">
                <a:lnSpc>
                  <a:spcPct val="137722"/>
                </a:lnSpc>
                <a:spcBef>
                  <a:spcPts val="0"/>
                </a:spcBef>
                <a:spcAft>
                  <a:spcPts val="0"/>
                </a:spcAft>
                <a:buNone/>
              </a:pPr>
              <a:endParaRPr sz="1200" b="0" i="0" u="none" strike="noStrike" cap="none">
                <a:solidFill>
                  <a:schemeClr val="dk1"/>
                </a:solidFill>
                <a:latin typeface="Calibri"/>
                <a:ea typeface="Calibri"/>
                <a:cs typeface="Calibri"/>
                <a:sym typeface="Calibri"/>
              </a:endParaRPr>
            </a:p>
          </p:txBody>
        </p:sp>
      </p:grpSp>
      <p:pic>
        <p:nvPicPr>
          <p:cNvPr id="534" name="Google Shape;534;g3721bf173e3_0_1393"/>
          <p:cNvPicPr preferRelativeResize="0"/>
          <p:nvPr/>
        </p:nvPicPr>
        <p:blipFill rotWithShape="1">
          <a:blip r:embed="rId3">
            <a:alphaModFix/>
          </a:blip>
          <a:srcRect t="43917" b="21035"/>
          <a:stretch/>
        </p:blipFill>
        <p:spPr>
          <a:xfrm>
            <a:off x="566313" y="501419"/>
            <a:ext cx="11059376" cy="2291594"/>
          </a:xfrm>
          <a:prstGeom prst="rect">
            <a:avLst/>
          </a:prstGeom>
          <a:noFill/>
          <a:ln>
            <a:noFill/>
          </a:ln>
        </p:spPr>
      </p:pic>
      <p:pic>
        <p:nvPicPr>
          <p:cNvPr id="535" name="Google Shape;535;g3721bf173e3_0_1393"/>
          <p:cNvPicPr preferRelativeResize="0"/>
          <p:nvPr/>
        </p:nvPicPr>
        <p:blipFill rotWithShape="1">
          <a:blip r:embed="rId4">
            <a:alphaModFix/>
          </a:blip>
          <a:srcRect/>
          <a:stretch/>
        </p:blipFill>
        <p:spPr>
          <a:xfrm>
            <a:off x="7947481" y="3017933"/>
            <a:ext cx="3678204" cy="3696688"/>
          </a:xfrm>
          <a:prstGeom prst="rect">
            <a:avLst/>
          </a:prstGeom>
          <a:noFill/>
          <a:ln>
            <a:noFill/>
          </a:ln>
        </p:spPr>
      </p:pic>
      <p:sp>
        <p:nvSpPr>
          <p:cNvPr id="536" name="Google Shape;536;g3721bf173e3_0_1393"/>
          <p:cNvSpPr txBox="1"/>
          <p:nvPr/>
        </p:nvSpPr>
        <p:spPr>
          <a:xfrm>
            <a:off x="566313" y="3346631"/>
            <a:ext cx="7449300" cy="2290500"/>
          </a:xfrm>
          <a:prstGeom prst="rect">
            <a:avLst/>
          </a:prstGeom>
          <a:noFill/>
          <a:ln>
            <a:noFill/>
          </a:ln>
        </p:spPr>
        <p:txBody>
          <a:bodyPr spcFirstLastPara="1" wrap="square" lIns="0" tIns="0" rIns="0" bIns="0" anchor="t" anchorCtr="0">
            <a:spAutoFit/>
          </a:bodyPr>
          <a:lstStyle/>
          <a:p>
            <a:pPr marL="0" marR="0" lvl="0" indent="0" algn="l" rtl="0">
              <a:lnSpc>
                <a:spcPct val="105000"/>
              </a:lnSpc>
              <a:spcBef>
                <a:spcPts val="0"/>
              </a:spcBef>
              <a:spcAft>
                <a:spcPts val="0"/>
              </a:spcAft>
              <a:buNone/>
            </a:pPr>
            <a:r>
              <a:rPr lang="en-US" sz="4800" b="1" i="0" u="none" strike="noStrike" cap="none">
                <a:solidFill>
                  <a:srgbClr val="FFFFFF"/>
                </a:solidFill>
                <a:latin typeface="Inter"/>
                <a:ea typeface="Inter"/>
                <a:cs typeface="Inter"/>
                <a:sym typeface="Inter"/>
              </a:rPr>
              <a:t>“MAYBE STORIES ARE JUST DATA WITH A SOUL”</a:t>
            </a:r>
            <a:endParaRPr sz="900"/>
          </a:p>
        </p:txBody>
      </p:sp>
      <p:sp>
        <p:nvSpPr>
          <p:cNvPr id="537" name="Google Shape;537;g3721bf173e3_0_1393"/>
          <p:cNvSpPr txBox="1"/>
          <p:nvPr/>
        </p:nvSpPr>
        <p:spPr>
          <a:xfrm>
            <a:off x="566313" y="5455746"/>
            <a:ext cx="4065900" cy="477300"/>
          </a:xfrm>
          <a:prstGeom prst="rect">
            <a:avLst/>
          </a:prstGeom>
          <a:noFill/>
          <a:ln>
            <a:noFill/>
          </a:ln>
        </p:spPr>
        <p:txBody>
          <a:bodyPr spcFirstLastPara="1" wrap="square" lIns="0" tIns="0" rIns="0" bIns="0" anchor="t" anchorCtr="0">
            <a:spAutoFit/>
          </a:bodyPr>
          <a:lstStyle/>
          <a:p>
            <a:pPr marL="0" marR="0" lvl="0" indent="0" algn="l" rtl="0">
              <a:lnSpc>
                <a:spcPct val="140008"/>
              </a:lnSpc>
              <a:spcBef>
                <a:spcPts val="0"/>
              </a:spcBef>
              <a:spcAft>
                <a:spcPts val="0"/>
              </a:spcAft>
              <a:buNone/>
            </a:pPr>
            <a:r>
              <a:rPr lang="en-US" sz="3100" b="1" i="0" u="none" strike="noStrike" cap="none">
                <a:solidFill>
                  <a:srgbClr val="BCE2ED"/>
                </a:solidFill>
                <a:latin typeface="Open Sans"/>
                <a:ea typeface="Open Sans"/>
                <a:cs typeface="Open Sans"/>
                <a:sym typeface="Open Sans"/>
              </a:rPr>
              <a:t>BRENE BROWN</a:t>
            </a:r>
            <a:endParaRPr sz="900"/>
          </a:p>
        </p:txBody>
      </p:sp>
      <p:pic>
        <p:nvPicPr>
          <p:cNvPr id="538" name="Google Shape;538;g3721bf173e3_0_1393"/>
          <p:cNvPicPr preferRelativeResize="0"/>
          <p:nvPr/>
        </p:nvPicPr>
        <p:blipFill>
          <a:blip r:embed="rId5">
            <a:alphaModFix/>
          </a:blip>
          <a:stretch>
            <a:fillRect/>
          </a:stretch>
        </p:blipFill>
        <p:spPr>
          <a:xfrm>
            <a:off x="152400" y="6190746"/>
            <a:ext cx="1762125" cy="5238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CE2ED"/>
        </a:solidFill>
        <a:effectLst/>
      </p:bgPr>
    </p:bg>
    <p:spTree>
      <p:nvGrpSpPr>
        <p:cNvPr id="1" name="Shape 546"/>
        <p:cNvGrpSpPr/>
        <p:nvPr/>
      </p:nvGrpSpPr>
      <p:grpSpPr>
        <a:xfrm>
          <a:off x="0" y="0"/>
          <a:ext cx="0" cy="0"/>
          <a:chOff x="0" y="0"/>
          <a:chExt cx="0" cy="0"/>
        </a:xfrm>
      </p:grpSpPr>
      <p:pic>
        <p:nvPicPr>
          <p:cNvPr id="547" name="Google Shape;547;g3721bf173e3_0_2460"/>
          <p:cNvPicPr preferRelativeResize="0"/>
          <p:nvPr/>
        </p:nvPicPr>
        <p:blipFill rotWithShape="1">
          <a:blip r:embed="rId3">
            <a:alphaModFix/>
          </a:blip>
          <a:srcRect t="21233" b="21239"/>
          <a:stretch/>
        </p:blipFill>
        <p:spPr>
          <a:xfrm>
            <a:off x="559963" y="4343425"/>
            <a:ext cx="4018919" cy="1543242"/>
          </a:xfrm>
          <a:prstGeom prst="rect">
            <a:avLst/>
          </a:prstGeom>
          <a:noFill/>
          <a:ln>
            <a:noFill/>
          </a:ln>
        </p:spPr>
      </p:pic>
      <p:pic>
        <p:nvPicPr>
          <p:cNvPr id="548" name="Google Shape;548;g3721bf173e3_0_2460"/>
          <p:cNvPicPr preferRelativeResize="0"/>
          <p:nvPr/>
        </p:nvPicPr>
        <p:blipFill rotWithShape="1">
          <a:blip r:embed="rId4">
            <a:alphaModFix/>
          </a:blip>
          <a:srcRect t="21016" b="21022"/>
          <a:stretch/>
        </p:blipFill>
        <p:spPr>
          <a:xfrm>
            <a:off x="559963" y="2682779"/>
            <a:ext cx="4018920" cy="1543243"/>
          </a:xfrm>
          <a:prstGeom prst="rect">
            <a:avLst/>
          </a:prstGeom>
          <a:noFill/>
          <a:ln>
            <a:noFill/>
          </a:ln>
        </p:spPr>
      </p:pic>
      <p:sp>
        <p:nvSpPr>
          <p:cNvPr id="549" name="Google Shape;549;g3721bf173e3_0_2460"/>
          <p:cNvSpPr txBox="1"/>
          <p:nvPr/>
        </p:nvSpPr>
        <p:spPr>
          <a:xfrm>
            <a:off x="559963" y="415471"/>
            <a:ext cx="4545900" cy="1514700"/>
          </a:xfrm>
          <a:prstGeom prst="rect">
            <a:avLst/>
          </a:prstGeom>
          <a:noFill/>
          <a:ln>
            <a:noFill/>
          </a:ln>
        </p:spPr>
        <p:txBody>
          <a:bodyPr spcFirstLastPara="1" wrap="square" lIns="0" tIns="0" rIns="0" bIns="0" anchor="t" anchorCtr="0">
            <a:spAutoFit/>
          </a:bodyPr>
          <a:lstStyle/>
          <a:p>
            <a:pPr marL="0" marR="0" lvl="0" indent="0" algn="l" rtl="0">
              <a:lnSpc>
                <a:spcPct val="105000"/>
              </a:lnSpc>
              <a:spcBef>
                <a:spcPts val="0"/>
              </a:spcBef>
              <a:spcAft>
                <a:spcPts val="0"/>
              </a:spcAft>
              <a:buNone/>
            </a:pPr>
            <a:r>
              <a:rPr lang="en-US" sz="4800" b="1" i="0" u="none" strike="noStrike" cap="none">
                <a:solidFill>
                  <a:srgbClr val="004C65"/>
                </a:solidFill>
                <a:latin typeface="Inter"/>
                <a:ea typeface="Inter"/>
                <a:cs typeface="Inter"/>
                <a:sym typeface="Inter"/>
              </a:rPr>
              <a:t>DATA ANALYSIS</a:t>
            </a:r>
            <a:endParaRPr sz="900"/>
          </a:p>
        </p:txBody>
      </p:sp>
      <p:grpSp>
        <p:nvGrpSpPr>
          <p:cNvPr id="550" name="Google Shape;550;g3721bf173e3_0_2460"/>
          <p:cNvGrpSpPr/>
          <p:nvPr/>
        </p:nvGrpSpPr>
        <p:grpSpPr>
          <a:xfrm>
            <a:off x="5145537" y="-120553"/>
            <a:ext cx="7046603" cy="6978794"/>
            <a:chOff x="0" y="-47625"/>
            <a:chExt cx="2783788" cy="2757000"/>
          </a:xfrm>
        </p:grpSpPr>
        <p:sp>
          <p:nvSpPr>
            <p:cNvPr id="551" name="Google Shape;551;g3721bf173e3_0_2460"/>
            <p:cNvSpPr/>
            <p:nvPr/>
          </p:nvSpPr>
          <p:spPr>
            <a:xfrm>
              <a:off x="0" y="0"/>
              <a:ext cx="2783788" cy="2709333"/>
            </a:xfrm>
            <a:custGeom>
              <a:avLst/>
              <a:gdLst/>
              <a:ahLst/>
              <a:cxnLst/>
              <a:rect l="l" t="t" r="r" b="b"/>
              <a:pathLst>
                <a:path w="2783788" h="2709333" extrusionOk="0">
                  <a:moveTo>
                    <a:pt x="0" y="0"/>
                  </a:moveTo>
                  <a:lnTo>
                    <a:pt x="2783788" y="0"/>
                  </a:lnTo>
                  <a:lnTo>
                    <a:pt x="2783788" y="2709333"/>
                  </a:lnTo>
                  <a:lnTo>
                    <a:pt x="0" y="2709333"/>
                  </a:lnTo>
                  <a:close/>
                </a:path>
              </a:pathLst>
            </a:custGeom>
            <a:solidFill>
              <a:srgbClr val="004C65"/>
            </a:solidFill>
            <a:ln>
              <a:noFill/>
            </a:ln>
          </p:spPr>
        </p:sp>
        <p:sp>
          <p:nvSpPr>
            <p:cNvPr id="552" name="Google Shape;552;g3721bf173e3_0_2460"/>
            <p:cNvSpPr txBox="1"/>
            <p:nvPr/>
          </p:nvSpPr>
          <p:spPr>
            <a:xfrm>
              <a:off x="0" y="-47625"/>
              <a:ext cx="2783700" cy="2757000"/>
            </a:xfrm>
            <a:prstGeom prst="rect">
              <a:avLst/>
            </a:prstGeom>
            <a:noFill/>
            <a:ln>
              <a:noFill/>
            </a:ln>
          </p:spPr>
          <p:txBody>
            <a:bodyPr spcFirstLastPara="1" wrap="square" lIns="33875" tIns="33875" rIns="33875" bIns="33875" anchor="ctr" anchorCtr="0">
              <a:noAutofit/>
            </a:bodyPr>
            <a:lstStyle/>
            <a:p>
              <a:pPr marL="0" marR="0" lvl="0" indent="0" algn="ctr" rtl="0">
                <a:lnSpc>
                  <a:spcPct val="137722"/>
                </a:lnSpc>
                <a:spcBef>
                  <a:spcPts val="0"/>
                </a:spcBef>
                <a:spcAft>
                  <a:spcPts val="0"/>
                </a:spcAft>
                <a:buNone/>
              </a:pPr>
              <a:endParaRPr sz="1200" b="0" i="0" u="none" strike="noStrike" cap="none">
                <a:solidFill>
                  <a:schemeClr val="dk1"/>
                </a:solidFill>
                <a:latin typeface="Calibri"/>
                <a:ea typeface="Calibri"/>
                <a:cs typeface="Calibri"/>
                <a:sym typeface="Calibri"/>
              </a:endParaRPr>
            </a:p>
          </p:txBody>
        </p:sp>
      </p:grpSp>
      <p:sp>
        <p:nvSpPr>
          <p:cNvPr id="553" name="Google Shape;553;g3721bf173e3_0_2460"/>
          <p:cNvSpPr/>
          <p:nvPr/>
        </p:nvSpPr>
        <p:spPr>
          <a:xfrm>
            <a:off x="559963" y="6172200"/>
            <a:ext cx="391351" cy="322864"/>
          </a:xfrm>
          <a:custGeom>
            <a:avLst/>
            <a:gdLst/>
            <a:ahLst/>
            <a:cxnLst/>
            <a:rect l="l" t="t" r="r" b="b"/>
            <a:pathLst>
              <a:path w="586293" h="483692" extrusionOk="0">
                <a:moveTo>
                  <a:pt x="0" y="0"/>
                </a:moveTo>
                <a:lnTo>
                  <a:pt x="586293" y="0"/>
                </a:lnTo>
                <a:lnTo>
                  <a:pt x="586293" y="483692"/>
                </a:lnTo>
                <a:lnTo>
                  <a:pt x="0" y="483692"/>
                </a:lnTo>
                <a:lnTo>
                  <a:pt x="0" y="0"/>
                </a:lnTo>
                <a:close/>
              </a:path>
            </a:pathLst>
          </a:custGeom>
          <a:blipFill rotWithShape="1">
            <a:blip r:embed="rId5">
              <a:alphaModFix/>
            </a:blip>
            <a:stretch>
              <a:fillRect/>
            </a:stretch>
          </a:blipFill>
          <a:ln>
            <a:noFill/>
          </a:ln>
        </p:spPr>
      </p:sp>
      <p:cxnSp>
        <p:nvCxnSpPr>
          <p:cNvPr id="554" name="Google Shape;554;g3721bf173e3_0_2460"/>
          <p:cNvCxnSpPr/>
          <p:nvPr/>
        </p:nvCxnSpPr>
        <p:spPr>
          <a:xfrm>
            <a:off x="559963" y="2003414"/>
            <a:ext cx="1238700" cy="0"/>
          </a:xfrm>
          <a:prstGeom prst="straightConnector1">
            <a:avLst/>
          </a:prstGeom>
          <a:noFill/>
          <a:ln w="76200" cap="flat" cmpd="sng">
            <a:solidFill>
              <a:srgbClr val="1FA0C4"/>
            </a:solidFill>
            <a:prstDash val="solid"/>
            <a:round/>
            <a:headEnd type="none" w="sm" len="sm"/>
            <a:tailEnd type="none" w="sm" len="sm"/>
          </a:ln>
        </p:spPr>
      </p:cxnSp>
      <p:sp>
        <p:nvSpPr>
          <p:cNvPr id="555" name="Google Shape;555;g3721bf173e3_0_2460"/>
          <p:cNvSpPr txBox="1"/>
          <p:nvPr/>
        </p:nvSpPr>
        <p:spPr>
          <a:xfrm>
            <a:off x="5700095" y="128555"/>
            <a:ext cx="5937300" cy="6669600"/>
          </a:xfrm>
          <a:prstGeom prst="rect">
            <a:avLst/>
          </a:prstGeom>
          <a:noFill/>
          <a:ln>
            <a:noFill/>
          </a:ln>
        </p:spPr>
        <p:txBody>
          <a:bodyPr spcFirstLastPara="1" wrap="square" lIns="0" tIns="0" rIns="0" bIns="0" anchor="t" anchorCtr="0">
            <a:spAutoFit/>
          </a:bodyPr>
          <a:lstStyle/>
          <a:p>
            <a:pPr marL="0" marR="0" lvl="0" indent="0" algn="ctr" rtl="0">
              <a:lnSpc>
                <a:spcPct val="140008"/>
              </a:lnSpc>
              <a:spcBef>
                <a:spcPts val="0"/>
              </a:spcBef>
              <a:spcAft>
                <a:spcPts val="0"/>
              </a:spcAft>
              <a:buNone/>
            </a:pPr>
            <a:r>
              <a:rPr lang="en-US" sz="3000" b="1" i="0" u="none" strike="noStrike" cap="none">
                <a:solidFill>
                  <a:srgbClr val="FFFFFF"/>
                </a:solidFill>
                <a:latin typeface="Inter"/>
                <a:ea typeface="Inter"/>
                <a:cs typeface="Inter"/>
                <a:sym typeface="Inter"/>
              </a:rPr>
              <a:t>Identify data sources that provide context for your guiding questions.</a:t>
            </a:r>
            <a:endParaRPr sz="900"/>
          </a:p>
          <a:p>
            <a:pPr marL="571500" marR="0" lvl="1" indent="-285750" algn="ctr" rtl="0">
              <a:lnSpc>
                <a:spcPct val="173018"/>
              </a:lnSpc>
              <a:spcBef>
                <a:spcPts val="0"/>
              </a:spcBef>
              <a:spcAft>
                <a:spcPts val="0"/>
              </a:spcAft>
              <a:buClr>
                <a:srgbClr val="FFFFFF"/>
              </a:buClr>
              <a:buSzPts val="2700"/>
              <a:buFont typeface="Arial"/>
              <a:buChar char="•"/>
            </a:pPr>
            <a:r>
              <a:rPr lang="en-US" sz="2700" b="0" i="0" u="none" strike="noStrike" cap="none">
                <a:solidFill>
                  <a:srgbClr val="FFFFFF"/>
                </a:solidFill>
                <a:latin typeface="Inter"/>
                <a:ea typeface="Inter"/>
                <a:cs typeface="Inter"/>
                <a:sym typeface="Inter"/>
              </a:rPr>
              <a:t>At what point are we losing the most students? - Attendance Data</a:t>
            </a:r>
            <a:endParaRPr sz="900"/>
          </a:p>
          <a:p>
            <a:pPr marL="571500" marR="0" lvl="1" indent="-285750" algn="ctr" rtl="0">
              <a:lnSpc>
                <a:spcPct val="173018"/>
              </a:lnSpc>
              <a:spcBef>
                <a:spcPts val="0"/>
              </a:spcBef>
              <a:spcAft>
                <a:spcPts val="0"/>
              </a:spcAft>
              <a:buClr>
                <a:srgbClr val="FFFFFF"/>
              </a:buClr>
              <a:buSzPts val="2700"/>
              <a:buFont typeface="Arial"/>
              <a:buChar char="•"/>
            </a:pPr>
            <a:r>
              <a:rPr lang="en-US" sz="2700" b="0" i="0" u="none" strike="noStrike" cap="none">
                <a:solidFill>
                  <a:srgbClr val="FFFFFF"/>
                </a:solidFill>
                <a:latin typeface="Inter"/>
                <a:ea typeface="Inter"/>
                <a:cs typeface="Inter"/>
                <a:sym typeface="Inter"/>
              </a:rPr>
              <a:t>Where are students stagnating in their studies? - GED Prep Curriculum</a:t>
            </a:r>
            <a:endParaRPr sz="900"/>
          </a:p>
          <a:p>
            <a:pPr marL="0" marR="0" lvl="0" indent="0" algn="l" rtl="0">
              <a:lnSpc>
                <a:spcPct val="108502"/>
              </a:lnSpc>
              <a:spcBef>
                <a:spcPts val="0"/>
              </a:spcBef>
              <a:spcAft>
                <a:spcPts val="0"/>
              </a:spcAft>
              <a:buNone/>
            </a:pPr>
            <a:endParaRPr sz="2700" b="0" i="0" u="none" strike="noStrike" cap="none">
              <a:solidFill>
                <a:srgbClr val="FFFFFF"/>
              </a:solidFill>
              <a:latin typeface="Inter"/>
              <a:ea typeface="Inter"/>
              <a:cs typeface="Inter"/>
              <a:sym typeface="Inter"/>
            </a:endParaRPr>
          </a:p>
        </p:txBody>
      </p:sp>
      <p:sp>
        <p:nvSpPr>
          <p:cNvPr id="556" name="Google Shape;556;g3721bf173e3_0_2460"/>
          <p:cNvSpPr txBox="1"/>
          <p:nvPr/>
        </p:nvSpPr>
        <p:spPr>
          <a:xfrm>
            <a:off x="5145537" y="5336335"/>
            <a:ext cx="7046400" cy="1059900"/>
          </a:xfrm>
          <a:prstGeom prst="rect">
            <a:avLst/>
          </a:prstGeom>
          <a:noFill/>
          <a:ln>
            <a:noFill/>
          </a:ln>
        </p:spPr>
        <p:txBody>
          <a:bodyPr spcFirstLastPara="1" wrap="square" lIns="0" tIns="0" rIns="0" bIns="0" anchor="t" anchorCtr="0">
            <a:spAutoFit/>
          </a:bodyPr>
          <a:lstStyle/>
          <a:p>
            <a:pPr marL="0" marR="0" lvl="0" indent="0" algn="ctr" rtl="0">
              <a:lnSpc>
                <a:spcPct val="155013"/>
              </a:lnSpc>
              <a:spcBef>
                <a:spcPts val="0"/>
              </a:spcBef>
              <a:spcAft>
                <a:spcPts val="0"/>
              </a:spcAft>
              <a:buNone/>
            </a:pPr>
            <a:r>
              <a:rPr lang="en-US" sz="2700" b="1" i="0" u="none" strike="noStrike" cap="none">
                <a:solidFill>
                  <a:srgbClr val="FFFFFF"/>
                </a:solidFill>
                <a:latin typeface="Open Sans Medium"/>
                <a:ea typeface="Open Sans Medium"/>
                <a:cs typeface="Open Sans Medium"/>
                <a:sym typeface="Open Sans Medium"/>
              </a:rPr>
              <a:t>*How are we keeping track of student progress in real-time?</a:t>
            </a:r>
            <a:endParaRPr sz="900"/>
          </a:p>
        </p:txBody>
      </p:sp>
      <p:pic>
        <p:nvPicPr>
          <p:cNvPr id="557" name="Google Shape;557;g3721bf173e3_0_2460"/>
          <p:cNvPicPr preferRelativeResize="0"/>
          <p:nvPr/>
        </p:nvPicPr>
        <p:blipFill>
          <a:blip r:embed="rId6">
            <a:alphaModFix/>
          </a:blip>
          <a:stretch>
            <a:fillRect/>
          </a:stretch>
        </p:blipFill>
        <p:spPr>
          <a:xfrm>
            <a:off x="1119364" y="6172193"/>
            <a:ext cx="1762125" cy="5238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grpSp>
        <p:nvGrpSpPr>
          <p:cNvPr id="566" name="Google Shape;566;g3721bf173e3_0_1573"/>
          <p:cNvGrpSpPr/>
          <p:nvPr/>
        </p:nvGrpSpPr>
        <p:grpSpPr>
          <a:xfrm>
            <a:off x="-935173" y="4535205"/>
            <a:ext cx="3601679" cy="3601679"/>
            <a:chOff x="0" y="0"/>
            <a:chExt cx="812800" cy="812800"/>
          </a:xfrm>
        </p:grpSpPr>
        <p:sp>
          <p:nvSpPr>
            <p:cNvPr id="567" name="Google Shape;567;g3721bf173e3_0_1573"/>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cmpd="sng">
              <a:solidFill>
                <a:srgbClr val="F6F6F6"/>
              </a:solidFill>
              <a:prstDash val="solid"/>
              <a:miter lim="8000"/>
              <a:headEnd type="none" w="sm" len="sm"/>
              <a:tailEnd type="none" w="sm" len="sm"/>
            </a:ln>
          </p:spPr>
          <p:txBody>
            <a:bodyPr spcFirstLastPara="1" wrap="square" lIns="60950" tIns="60950" rIns="60950" bIns="60950" anchor="ctr" anchorCtr="0">
              <a:noAutofit/>
            </a:bodyPr>
            <a:lstStyle/>
            <a:p>
              <a:pPr marL="0" lvl="0" indent="0" algn="l" rtl="0">
                <a:spcBef>
                  <a:spcPts val="0"/>
                </a:spcBef>
                <a:spcAft>
                  <a:spcPts val="0"/>
                </a:spcAft>
                <a:buNone/>
              </a:pPr>
              <a:endParaRPr/>
            </a:p>
          </p:txBody>
        </p:sp>
        <p:sp>
          <p:nvSpPr>
            <p:cNvPr id="568" name="Google Shape;568;g3721bf173e3_0_1573"/>
            <p:cNvSpPr txBox="1"/>
            <p:nvPr/>
          </p:nvSpPr>
          <p:spPr>
            <a:xfrm>
              <a:off x="76200" y="28575"/>
              <a:ext cx="660300" cy="708000"/>
            </a:xfrm>
            <a:prstGeom prst="rect">
              <a:avLst/>
            </a:prstGeom>
            <a:noFill/>
            <a:ln>
              <a:noFill/>
            </a:ln>
          </p:spPr>
          <p:txBody>
            <a:bodyPr spcFirstLastPara="1" wrap="square" lIns="33875" tIns="33875" rIns="33875" bIns="33875" anchor="ctr" anchorCtr="0">
              <a:noAutofit/>
            </a:bodyPr>
            <a:lstStyle/>
            <a:p>
              <a:pPr marL="0" marR="0" lvl="0" indent="0" algn="ctr" rtl="0">
                <a:lnSpc>
                  <a:spcPct val="137722"/>
                </a:lnSpc>
                <a:spcBef>
                  <a:spcPts val="0"/>
                </a:spcBef>
                <a:spcAft>
                  <a:spcPts val="0"/>
                </a:spcAft>
                <a:buNone/>
              </a:pPr>
              <a:endParaRPr sz="1200" b="0" i="0" u="none" strike="noStrike" cap="none">
                <a:solidFill>
                  <a:schemeClr val="dk1"/>
                </a:solidFill>
                <a:latin typeface="Calibri"/>
                <a:ea typeface="Calibri"/>
                <a:cs typeface="Calibri"/>
                <a:sym typeface="Calibri"/>
              </a:endParaRPr>
            </a:p>
          </p:txBody>
        </p:sp>
      </p:grpSp>
      <p:cxnSp>
        <p:nvCxnSpPr>
          <p:cNvPr id="569" name="Google Shape;569;g3721bf173e3_0_1573"/>
          <p:cNvCxnSpPr/>
          <p:nvPr/>
        </p:nvCxnSpPr>
        <p:spPr>
          <a:xfrm>
            <a:off x="716439" y="5708964"/>
            <a:ext cx="10759200" cy="0"/>
          </a:xfrm>
          <a:prstGeom prst="straightConnector1">
            <a:avLst/>
          </a:prstGeom>
          <a:noFill/>
          <a:ln w="38100" cap="flat" cmpd="sng">
            <a:solidFill>
              <a:srgbClr val="004C65"/>
            </a:solidFill>
            <a:prstDash val="solid"/>
            <a:round/>
            <a:headEnd type="none" w="sm" len="sm"/>
            <a:tailEnd type="none" w="sm" len="sm"/>
          </a:ln>
        </p:spPr>
      </p:cxnSp>
      <p:grpSp>
        <p:nvGrpSpPr>
          <p:cNvPr id="570" name="Google Shape;570;g3721bf173e3_0_1573"/>
          <p:cNvGrpSpPr/>
          <p:nvPr/>
        </p:nvGrpSpPr>
        <p:grpSpPr>
          <a:xfrm>
            <a:off x="8452771" y="3187404"/>
            <a:ext cx="3172358" cy="3172358"/>
            <a:chOff x="0" y="0"/>
            <a:chExt cx="812800" cy="812800"/>
          </a:xfrm>
        </p:grpSpPr>
        <p:sp>
          <p:nvSpPr>
            <p:cNvPr id="571" name="Google Shape;571;g3721bf173e3_0_1573"/>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FA0C4"/>
            </a:solidFill>
            <a:ln>
              <a:noFill/>
            </a:ln>
          </p:spPr>
          <p:txBody>
            <a:bodyPr spcFirstLastPara="1" wrap="square" lIns="60950" tIns="60950" rIns="60950" bIns="60950" anchor="ctr" anchorCtr="0">
              <a:noAutofit/>
            </a:bodyPr>
            <a:lstStyle/>
            <a:p>
              <a:pPr marL="0" lvl="0" indent="0" algn="l" rtl="0">
                <a:spcBef>
                  <a:spcPts val="0"/>
                </a:spcBef>
                <a:spcAft>
                  <a:spcPts val="0"/>
                </a:spcAft>
                <a:buNone/>
              </a:pPr>
              <a:endParaRPr/>
            </a:p>
          </p:txBody>
        </p:sp>
        <p:sp>
          <p:nvSpPr>
            <p:cNvPr id="572" name="Google Shape;572;g3721bf173e3_0_1573"/>
            <p:cNvSpPr txBox="1"/>
            <p:nvPr/>
          </p:nvSpPr>
          <p:spPr>
            <a:xfrm>
              <a:off x="76200" y="28575"/>
              <a:ext cx="660300" cy="708000"/>
            </a:xfrm>
            <a:prstGeom prst="rect">
              <a:avLst/>
            </a:prstGeom>
            <a:noFill/>
            <a:ln>
              <a:noFill/>
            </a:ln>
          </p:spPr>
          <p:txBody>
            <a:bodyPr spcFirstLastPara="1" wrap="square" lIns="33875" tIns="33875" rIns="33875" bIns="33875" anchor="ctr" anchorCtr="0">
              <a:noAutofit/>
            </a:bodyPr>
            <a:lstStyle/>
            <a:p>
              <a:pPr marL="0" marR="0" lvl="0" indent="0" algn="ctr" rtl="0">
                <a:lnSpc>
                  <a:spcPct val="137722"/>
                </a:lnSpc>
                <a:spcBef>
                  <a:spcPts val="0"/>
                </a:spcBef>
                <a:spcAft>
                  <a:spcPts val="0"/>
                </a:spcAft>
                <a:buNone/>
              </a:pPr>
              <a:endParaRPr sz="1200" b="0" i="0" u="none" strike="noStrike" cap="none">
                <a:solidFill>
                  <a:schemeClr val="dk1"/>
                </a:solidFill>
                <a:latin typeface="Calibri"/>
                <a:ea typeface="Calibri"/>
                <a:cs typeface="Calibri"/>
                <a:sym typeface="Calibri"/>
              </a:endParaRPr>
            </a:p>
          </p:txBody>
        </p:sp>
      </p:grpSp>
      <p:grpSp>
        <p:nvGrpSpPr>
          <p:cNvPr id="573" name="Google Shape;573;g3721bf173e3_0_1573"/>
          <p:cNvGrpSpPr/>
          <p:nvPr/>
        </p:nvGrpSpPr>
        <p:grpSpPr>
          <a:xfrm>
            <a:off x="11326665" y="5410513"/>
            <a:ext cx="298460" cy="298460"/>
            <a:chOff x="0" y="0"/>
            <a:chExt cx="812800" cy="812800"/>
          </a:xfrm>
        </p:grpSpPr>
        <p:sp>
          <p:nvSpPr>
            <p:cNvPr id="574" name="Google Shape;574;g3721bf173e3_0_1573"/>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4C65"/>
            </a:solidFill>
            <a:ln>
              <a:noFill/>
            </a:ln>
          </p:spPr>
          <p:txBody>
            <a:bodyPr spcFirstLastPara="1" wrap="square" lIns="60950" tIns="60950" rIns="60950" bIns="60950" anchor="ctr" anchorCtr="0">
              <a:noAutofit/>
            </a:bodyPr>
            <a:lstStyle/>
            <a:p>
              <a:pPr marL="0" lvl="0" indent="0" algn="l" rtl="0">
                <a:spcBef>
                  <a:spcPts val="0"/>
                </a:spcBef>
                <a:spcAft>
                  <a:spcPts val="0"/>
                </a:spcAft>
                <a:buNone/>
              </a:pPr>
              <a:endParaRPr/>
            </a:p>
          </p:txBody>
        </p:sp>
        <p:sp>
          <p:nvSpPr>
            <p:cNvPr id="575" name="Google Shape;575;g3721bf173e3_0_1573"/>
            <p:cNvSpPr txBox="1"/>
            <p:nvPr/>
          </p:nvSpPr>
          <p:spPr>
            <a:xfrm>
              <a:off x="76200" y="28575"/>
              <a:ext cx="660300" cy="708000"/>
            </a:xfrm>
            <a:prstGeom prst="rect">
              <a:avLst/>
            </a:prstGeom>
            <a:noFill/>
            <a:ln>
              <a:noFill/>
            </a:ln>
          </p:spPr>
          <p:txBody>
            <a:bodyPr spcFirstLastPara="1" wrap="square" lIns="33875" tIns="33875" rIns="33875" bIns="33875" anchor="ctr" anchorCtr="0">
              <a:noAutofit/>
            </a:bodyPr>
            <a:lstStyle/>
            <a:p>
              <a:pPr marL="0" marR="0" lvl="0" indent="0" algn="ctr" rtl="0">
                <a:lnSpc>
                  <a:spcPct val="137722"/>
                </a:lnSpc>
                <a:spcBef>
                  <a:spcPts val="0"/>
                </a:spcBef>
                <a:spcAft>
                  <a:spcPts val="0"/>
                </a:spcAft>
                <a:buNone/>
              </a:pPr>
              <a:endParaRPr sz="1200" b="0" i="0" u="none" strike="noStrike" cap="none">
                <a:solidFill>
                  <a:schemeClr val="dk1"/>
                </a:solidFill>
                <a:latin typeface="Calibri"/>
                <a:ea typeface="Calibri"/>
                <a:cs typeface="Calibri"/>
                <a:sym typeface="Calibri"/>
              </a:endParaRPr>
            </a:p>
          </p:txBody>
        </p:sp>
      </p:grpSp>
      <p:sp>
        <p:nvSpPr>
          <p:cNvPr id="576" name="Google Shape;576;g3721bf173e3_0_1573"/>
          <p:cNvSpPr/>
          <p:nvPr/>
        </p:nvSpPr>
        <p:spPr>
          <a:xfrm>
            <a:off x="417057" y="6073633"/>
            <a:ext cx="391351" cy="322864"/>
          </a:xfrm>
          <a:custGeom>
            <a:avLst/>
            <a:gdLst/>
            <a:ahLst/>
            <a:cxnLst/>
            <a:rect l="l" t="t" r="r" b="b"/>
            <a:pathLst>
              <a:path w="586293" h="483692" extrusionOk="0">
                <a:moveTo>
                  <a:pt x="0" y="0"/>
                </a:moveTo>
                <a:lnTo>
                  <a:pt x="586294" y="0"/>
                </a:lnTo>
                <a:lnTo>
                  <a:pt x="586294" y="483692"/>
                </a:lnTo>
                <a:lnTo>
                  <a:pt x="0" y="483692"/>
                </a:lnTo>
                <a:lnTo>
                  <a:pt x="0" y="0"/>
                </a:lnTo>
                <a:close/>
              </a:path>
            </a:pathLst>
          </a:custGeom>
          <a:blipFill rotWithShape="1">
            <a:blip r:embed="rId3">
              <a:alphaModFix/>
            </a:blip>
            <a:stretch>
              <a:fillRect/>
            </a:stretch>
          </a:blipFill>
          <a:ln>
            <a:noFill/>
          </a:ln>
        </p:spPr>
      </p:sp>
      <p:grpSp>
        <p:nvGrpSpPr>
          <p:cNvPr id="577" name="Google Shape;577;g3721bf173e3_0_1573"/>
          <p:cNvGrpSpPr/>
          <p:nvPr/>
        </p:nvGrpSpPr>
        <p:grpSpPr>
          <a:xfrm>
            <a:off x="7865281" y="5861482"/>
            <a:ext cx="827735" cy="504298"/>
            <a:chOff x="0" y="-47625"/>
            <a:chExt cx="327000" cy="199225"/>
          </a:xfrm>
        </p:grpSpPr>
        <p:sp>
          <p:nvSpPr>
            <p:cNvPr id="578" name="Google Shape;578;g3721bf173e3_0_1573"/>
            <p:cNvSpPr/>
            <p:nvPr/>
          </p:nvSpPr>
          <p:spPr>
            <a:xfrm>
              <a:off x="0" y="0"/>
              <a:ext cx="326928" cy="151600"/>
            </a:xfrm>
            <a:custGeom>
              <a:avLst/>
              <a:gdLst/>
              <a:ahLst/>
              <a:cxnLst/>
              <a:rect l="l" t="t" r="r" b="b"/>
              <a:pathLst>
                <a:path w="326928" h="151600" extrusionOk="0">
                  <a:moveTo>
                    <a:pt x="75800" y="0"/>
                  </a:moveTo>
                  <a:lnTo>
                    <a:pt x="251128" y="0"/>
                  </a:lnTo>
                  <a:cubicBezTo>
                    <a:pt x="292991" y="0"/>
                    <a:pt x="326928" y="33937"/>
                    <a:pt x="326928" y="75800"/>
                  </a:cubicBezTo>
                  <a:lnTo>
                    <a:pt x="326928" y="75800"/>
                  </a:lnTo>
                  <a:cubicBezTo>
                    <a:pt x="326928" y="117663"/>
                    <a:pt x="292991" y="151600"/>
                    <a:pt x="251128" y="151600"/>
                  </a:cubicBezTo>
                  <a:lnTo>
                    <a:pt x="75800" y="151600"/>
                  </a:lnTo>
                  <a:cubicBezTo>
                    <a:pt x="33937" y="151600"/>
                    <a:pt x="0" y="117663"/>
                    <a:pt x="0" y="75800"/>
                  </a:cubicBezTo>
                  <a:lnTo>
                    <a:pt x="0" y="75800"/>
                  </a:lnTo>
                  <a:cubicBezTo>
                    <a:pt x="0" y="33937"/>
                    <a:pt x="33937" y="0"/>
                    <a:pt x="75800" y="0"/>
                  </a:cubicBezTo>
                  <a:close/>
                </a:path>
              </a:pathLst>
            </a:custGeom>
            <a:solidFill>
              <a:srgbClr val="004C65"/>
            </a:solidFill>
            <a:ln>
              <a:noFill/>
            </a:ln>
          </p:spPr>
          <p:txBody>
            <a:bodyPr spcFirstLastPara="1" wrap="square" lIns="60950" tIns="60950" rIns="60950" bIns="60950" anchor="ctr" anchorCtr="0">
              <a:noAutofit/>
            </a:bodyPr>
            <a:lstStyle/>
            <a:p>
              <a:pPr marL="0" lvl="0" indent="0" algn="l" rtl="0">
                <a:spcBef>
                  <a:spcPts val="0"/>
                </a:spcBef>
                <a:spcAft>
                  <a:spcPts val="0"/>
                </a:spcAft>
                <a:buNone/>
              </a:pPr>
              <a:endParaRPr/>
            </a:p>
          </p:txBody>
        </p:sp>
        <p:sp>
          <p:nvSpPr>
            <p:cNvPr id="579" name="Google Shape;579;g3721bf173e3_0_1573"/>
            <p:cNvSpPr txBox="1"/>
            <p:nvPr/>
          </p:nvSpPr>
          <p:spPr>
            <a:xfrm>
              <a:off x="0" y="-47625"/>
              <a:ext cx="327000" cy="199200"/>
            </a:xfrm>
            <a:prstGeom prst="rect">
              <a:avLst/>
            </a:prstGeom>
            <a:noFill/>
            <a:ln>
              <a:noFill/>
            </a:ln>
          </p:spPr>
          <p:txBody>
            <a:bodyPr spcFirstLastPara="1" wrap="square" lIns="33875" tIns="33875" rIns="33875" bIns="33875" anchor="ctr" anchorCtr="0">
              <a:noAutofit/>
            </a:bodyPr>
            <a:lstStyle/>
            <a:p>
              <a:pPr marL="0" marR="0" lvl="0" indent="0" algn="ctr" rtl="0">
                <a:lnSpc>
                  <a:spcPct val="137722"/>
                </a:lnSpc>
                <a:spcBef>
                  <a:spcPts val="0"/>
                </a:spcBef>
                <a:spcAft>
                  <a:spcPts val="0"/>
                </a:spcAft>
                <a:buNone/>
              </a:pPr>
              <a:endParaRPr sz="1200" b="0" i="0" u="none" strike="noStrike" cap="none">
                <a:solidFill>
                  <a:schemeClr val="dk1"/>
                </a:solidFill>
                <a:latin typeface="Calibri"/>
                <a:ea typeface="Calibri"/>
                <a:cs typeface="Calibri"/>
                <a:sym typeface="Calibri"/>
              </a:endParaRPr>
            </a:p>
          </p:txBody>
        </p:sp>
      </p:grpSp>
      <p:sp>
        <p:nvSpPr>
          <p:cNvPr id="580" name="Google Shape;580;g3721bf173e3_0_1573"/>
          <p:cNvSpPr txBox="1"/>
          <p:nvPr/>
        </p:nvSpPr>
        <p:spPr>
          <a:xfrm>
            <a:off x="716439" y="530576"/>
            <a:ext cx="11381400" cy="3977400"/>
          </a:xfrm>
          <a:prstGeom prst="rect">
            <a:avLst/>
          </a:prstGeom>
          <a:noFill/>
          <a:ln>
            <a:noFill/>
          </a:ln>
        </p:spPr>
        <p:txBody>
          <a:bodyPr spcFirstLastPara="1" wrap="square" lIns="0" tIns="0" rIns="0" bIns="0" anchor="t" anchorCtr="0">
            <a:spAutoFit/>
          </a:bodyPr>
          <a:lstStyle/>
          <a:p>
            <a:pPr marL="0" marR="0" lvl="0" indent="0" algn="l" rtl="0">
              <a:lnSpc>
                <a:spcPct val="140005"/>
              </a:lnSpc>
              <a:spcBef>
                <a:spcPts val="0"/>
              </a:spcBef>
              <a:spcAft>
                <a:spcPts val="0"/>
              </a:spcAft>
              <a:buNone/>
            </a:pPr>
            <a:r>
              <a:rPr lang="en-US" sz="6800" b="1" i="0" u="none" strike="noStrike" cap="none">
                <a:solidFill>
                  <a:srgbClr val="004C65"/>
                </a:solidFill>
                <a:latin typeface="Inter"/>
                <a:ea typeface="Inter"/>
                <a:cs typeface="Inter"/>
                <a:sym typeface="Inter"/>
              </a:rPr>
              <a:t>WHAT DATA MIGHT YOU NEED TO LOOK AT OR COLLECT?</a:t>
            </a:r>
            <a:endParaRPr sz="900"/>
          </a:p>
        </p:txBody>
      </p:sp>
      <p:pic>
        <p:nvPicPr>
          <p:cNvPr id="581" name="Google Shape;581;g3721bf173e3_0_1573"/>
          <p:cNvPicPr preferRelativeResize="0"/>
          <p:nvPr/>
        </p:nvPicPr>
        <p:blipFill>
          <a:blip r:embed="rId4">
            <a:alphaModFix/>
          </a:blip>
          <a:stretch>
            <a:fillRect/>
          </a:stretch>
        </p:blipFill>
        <p:spPr>
          <a:xfrm>
            <a:off x="971332" y="5973126"/>
            <a:ext cx="1762125" cy="5238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pic>
        <p:nvPicPr>
          <p:cNvPr id="590" name="Google Shape;590;g3721bf173e3_0_1670"/>
          <p:cNvPicPr preferRelativeResize="0"/>
          <p:nvPr/>
        </p:nvPicPr>
        <p:blipFill rotWithShape="1">
          <a:blip r:embed="rId3">
            <a:alphaModFix/>
          </a:blip>
          <a:srcRect t="16244" b="16237"/>
          <a:stretch/>
        </p:blipFill>
        <p:spPr>
          <a:xfrm>
            <a:off x="559963" y="4343425"/>
            <a:ext cx="4018916" cy="1543242"/>
          </a:xfrm>
          <a:prstGeom prst="rect">
            <a:avLst/>
          </a:prstGeom>
          <a:noFill/>
          <a:ln>
            <a:noFill/>
          </a:ln>
        </p:spPr>
      </p:pic>
      <p:pic>
        <p:nvPicPr>
          <p:cNvPr id="591" name="Google Shape;591;g3721bf173e3_0_1670"/>
          <p:cNvPicPr preferRelativeResize="0"/>
          <p:nvPr/>
        </p:nvPicPr>
        <p:blipFill rotWithShape="1">
          <a:blip r:embed="rId4">
            <a:alphaModFix/>
          </a:blip>
          <a:srcRect t="24933" b="6699"/>
          <a:stretch/>
        </p:blipFill>
        <p:spPr>
          <a:xfrm>
            <a:off x="559963" y="2682779"/>
            <a:ext cx="4018917" cy="1543244"/>
          </a:xfrm>
          <a:prstGeom prst="rect">
            <a:avLst/>
          </a:prstGeom>
          <a:noFill/>
          <a:ln>
            <a:noFill/>
          </a:ln>
        </p:spPr>
      </p:pic>
      <p:sp>
        <p:nvSpPr>
          <p:cNvPr id="592" name="Google Shape;592;g3721bf173e3_0_1670"/>
          <p:cNvSpPr txBox="1"/>
          <p:nvPr/>
        </p:nvSpPr>
        <p:spPr>
          <a:xfrm>
            <a:off x="559963" y="368496"/>
            <a:ext cx="4545900" cy="738900"/>
          </a:xfrm>
          <a:prstGeom prst="rect">
            <a:avLst/>
          </a:prstGeom>
          <a:noFill/>
          <a:ln>
            <a:noFill/>
          </a:ln>
        </p:spPr>
        <p:txBody>
          <a:bodyPr spcFirstLastPara="1" wrap="square" lIns="0" tIns="0" rIns="0" bIns="0" anchor="t" anchorCtr="0">
            <a:spAutoFit/>
          </a:bodyPr>
          <a:lstStyle/>
          <a:p>
            <a:pPr marL="0" marR="0" lvl="0" indent="0" algn="l" rtl="0">
              <a:lnSpc>
                <a:spcPct val="105000"/>
              </a:lnSpc>
              <a:spcBef>
                <a:spcPts val="0"/>
              </a:spcBef>
              <a:spcAft>
                <a:spcPts val="0"/>
              </a:spcAft>
              <a:buNone/>
            </a:pPr>
            <a:r>
              <a:rPr lang="en-US" sz="4800" b="1" i="0" u="none" strike="noStrike" cap="none">
                <a:solidFill>
                  <a:srgbClr val="004C65"/>
                </a:solidFill>
                <a:latin typeface="Inter"/>
                <a:ea typeface="Inter"/>
                <a:cs typeface="Inter"/>
                <a:sym typeface="Inter"/>
              </a:rPr>
              <a:t>PROBLEMS</a:t>
            </a:r>
            <a:endParaRPr sz="900"/>
          </a:p>
        </p:txBody>
      </p:sp>
      <p:sp>
        <p:nvSpPr>
          <p:cNvPr id="593" name="Google Shape;593;g3721bf173e3_0_1670"/>
          <p:cNvSpPr txBox="1"/>
          <p:nvPr/>
        </p:nvSpPr>
        <p:spPr>
          <a:xfrm>
            <a:off x="559963" y="1012386"/>
            <a:ext cx="4545900" cy="246300"/>
          </a:xfrm>
          <a:prstGeom prst="rect">
            <a:avLst/>
          </a:prstGeom>
          <a:noFill/>
          <a:ln>
            <a:noFill/>
          </a:ln>
        </p:spPr>
        <p:txBody>
          <a:bodyPr spcFirstLastPara="1" wrap="square" lIns="0" tIns="0" rIns="0" bIns="0" anchor="t" anchorCtr="0">
            <a:spAutoFit/>
          </a:bodyPr>
          <a:lstStyle/>
          <a:p>
            <a:pPr marL="0" marR="0" lvl="0" indent="0" algn="l" rtl="0">
              <a:lnSpc>
                <a:spcPct val="139958"/>
              </a:lnSpc>
              <a:spcBef>
                <a:spcPts val="0"/>
              </a:spcBef>
              <a:spcAft>
                <a:spcPts val="0"/>
              </a:spcAft>
              <a:buNone/>
            </a:pPr>
            <a:r>
              <a:rPr lang="en-US" sz="1600" b="1" i="0" u="none" strike="noStrike" cap="none">
                <a:solidFill>
                  <a:srgbClr val="1FA0C4"/>
                </a:solidFill>
                <a:latin typeface="Open Sans"/>
                <a:ea typeface="Open Sans"/>
                <a:cs typeface="Open Sans"/>
                <a:sym typeface="Open Sans"/>
              </a:rPr>
              <a:t>IDENTIFYING PAIN POINTS</a:t>
            </a:r>
            <a:endParaRPr sz="900"/>
          </a:p>
        </p:txBody>
      </p:sp>
      <p:grpSp>
        <p:nvGrpSpPr>
          <p:cNvPr id="594" name="Google Shape;594;g3721bf173e3_0_1670"/>
          <p:cNvGrpSpPr/>
          <p:nvPr/>
        </p:nvGrpSpPr>
        <p:grpSpPr>
          <a:xfrm>
            <a:off x="5145537" y="-120553"/>
            <a:ext cx="7046603" cy="6978794"/>
            <a:chOff x="0" y="-47625"/>
            <a:chExt cx="2783788" cy="2757000"/>
          </a:xfrm>
        </p:grpSpPr>
        <p:sp>
          <p:nvSpPr>
            <p:cNvPr id="595" name="Google Shape;595;g3721bf173e3_0_1670"/>
            <p:cNvSpPr/>
            <p:nvPr/>
          </p:nvSpPr>
          <p:spPr>
            <a:xfrm>
              <a:off x="0" y="0"/>
              <a:ext cx="2783788" cy="2709333"/>
            </a:xfrm>
            <a:custGeom>
              <a:avLst/>
              <a:gdLst/>
              <a:ahLst/>
              <a:cxnLst/>
              <a:rect l="l" t="t" r="r" b="b"/>
              <a:pathLst>
                <a:path w="2783788" h="2709333" extrusionOk="0">
                  <a:moveTo>
                    <a:pt x="0" y="0"/>
                  </a:moveTo>
                  <a:lnTo>
                    <a:pt x="2783788" y="0"/>
                  </a:lnTo>
                  <a:lnTo>
                    <a:pt x="2783788" y="2709333"/>
                  </a:lnTo>
                  <a:lnTo>
                    <a:pt x="0" y="2709333"/>
                  </a:lnTo>
                  <a:close/>
                </a:path>
              </a:pathLst>
            </a:custGeom>
            <a:solidFill>
              <a:srgbClr val="004C65"/>
            </a:solidFill>
            <a:ln>
              <a:noFill/>
            </a:ln>
          </p:spPr>
        </p:sp>
        <p:sp>
          <p:nvSpPr>
            <p:cNvPr id="596" name="Google Shape;596;g3721bf173e3_0_1670"/>
            <p:cNvSpPr txBox="1"/>
            <p:nvPr/>
          </p:nvSpPr>
          <p:spPr>
            <a:xfrm>
              <a:off x="0" y="-47625"/>
              <a:ext cx="2783700" cy="2757000"/>
            </a:xfrm>
            <a:prstGeom prst="rect">
              <a:avLst/>
            </a:prstGeom>
            <a:noFill/>
            <a:ln>
              <a:noFill/>
            </a:ln>
          </p:spPr>
          <p:txBody>
            <a:bodyPr spcFirstLastPara="1" wrap="square" lIns="33875" tIns="33875" rIns="33875" bIns="33875" anchor="ctr" anchorCtr="0">
              <a:noAutofit/>
            </a:bodyPr>
            <a:lstStyle/>
            <a:p>
              <a:pPr marL="0" marR="0" lvl="0" indent="0" algn="ctr" rtl="0">
                <a:lnSpc>
                  <a:spcPct val="137722"/>
                </a:lnSpc>
                <a:spcBef>
                  <a:spcPts val="0"/>
                </a:spcBef>
                <a:spcAft>
                  <a:spcPts val="0"/>
                </a:spcAft>
                <a:buNone/>
              </a:pPr>
              <a:endParaRPr sz="1200" b="0" i="0" u="none" strike="noStrike" cap="none">
                <a:solidFill>
                  <a:schemeClr val="dk1"/>
                </a:solidFill>
                <a:latin typeface="Calibri"/>
                <a:ea typeface="Calibri"/>
                <a:cs typeface="Calibri"/>
                <a:sym typeface="Calibri"/>
              </a:endParaRPr>
            </a:p>
          </p:txBody>
        </p:sp>
      </p:grpSp>
      <p:sp>
        <p:nvSpPr>
          <p:cNvPr id="597" name="Google Shape;597;g3721bf173e3_0_1670"/>
          <p:cNvSpPr/>
          <p:nvPr/>
        </p:nvSpPr>
        <p:spPr>
          <a:xfrm>
            <a:off x="559963" y="6172200"/>
            <a:ext cx="391351" cy="322864"/>
          </a:xfrm>
          <a:custGeom>
            <a:avLst/>
            <a:gdLst/>
            <a:ahLst/>
            <a:cxnLst/>
            <a:rect l="l" t="t" r="r" b="b"/>
            <a:pathLst>
              <a:path w="586293" h="483692" extrusionOk="0">
                <a:moveTo>
                  <a:pt x="0" y="0"/>
                </a:moveTo>
                <a:lnTo>
                  <a:pt x="586293" y="0"/>
                </a:lnTo>
                <a:lnTo>
                  <a:pt x="586293" y="483692"/>
                </a:lnTo>
                <a:lnTo>
                  <a:pt x="0" y="483692"/>
                </a:lnTo>
                <a:lnTo>
                  <a:pt x="0" y="0"/>
                </a:lnTo>
                <a:close/>
              </a:path>
            </a:pathLst>
          </a:custGeom>
          <a:blipFill rotWithShape="1">
            <a:blip r:embed="rId5">
              <a:alphaModFix/>
            </a:blip>
            <a:stretch>
              <a:fillRect/>
            </a:stretch>
          </a:blipFill>
          <a:ln>
            <a:noFill/>
          </a:ln>
        </p:spPr>
      </p:sp>
      <p:cxnSp>
        <p:nvCxnSpPr>
          <p:cNvPr id="598" name="Google Shape;598;g3721bf173e3_0_1670"/>
          <p:cNvCxnSpPr/>
          <p:nvPr/>
        </p:nvCxnSpPr>
        <p:spPr>
          <a:xfrm>
            <a:off x="559963" y="1549339"/>
            <a:ext cx="1238700" cy="0"/>
          </a:xfrm>
          <a:prstGeom prst="straightConnector1">
            <a:avLst/>
          </a:prstGeom>
          <a:noFill/>
          <a:ln w="76200" cap="flat" cmpd="sng">
            <a:solidFill>
              <a:srgbClr val="BCE2ED"/>
            </a:solidFill>
            <a:prstDash val="solid"/>
            <a:round/>
            <a:headEnd type="none" w="sm" len="sm"/>
            <a:tailEnd type="none" w="sm" len="sm"/>
          </a:ln>
        </p:spPr>
      </p:cxnSp>
      <p:grpSp>
        <p:nvGrpSpPr>
          <p:cNvPr id="599" name="Google Shape;599;g3721bf173e3_0_1670"/>
          <p:cNvGrpSpPr/>
          <p:nvPr/>
        </p:nvGrpSpPr>
        <p:grpSpPr>
          <a:xfrm>
            <a:off x="5662407" y="397256"/>
            <a:ext cx="585135" cy="585135"/>
            <a:chOff x="0" y="0"/>
            <a:chExt cx="812800" cy="812800"/>
          </a:xfrm>
        </p:grpSpPr>
        <p:sp>
          <p:nvSpPr>
            <p:cNvPr id="600" name="Google Shape;600;g3721bf173e3_0_167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CE2ED"/>
            </a:solidFill>
            <a:ln>
              <a:noFill/>
            </a:ln>
          </p:spPr>
          <p:txBody>
            <a:bodyPr spcFirstLastPara="1" wrap="square" lIns="60950" tIns="60950" rIns="60950" bIns="60950" anchor="ctr" anchorCtr="0">
              <a:noAutofit/>
            </a:bodyPr>
            <a:lstStyle/>
            <a:p>
              <a:pPr marL="0" lvl="0" indent="0" algn="l" rtl="0">
                <a:spcBef>
                  <a:spcPts val="0"/>
                </a:spcBef>
                <a:spcAft>
                  <a:spcPts val="0"/>
                </a:spcAft>
                <a:buNone/>
              </a:pPr>
              <a:endParaRPr/>
            </a:p>
          </p:txBody>
        </p:sp>
        <p:sp>
          <p:nvSpPr>
            <p:cNvPr id="601" name="Google Shape;601;g3721bf173e3_0_1670"/>
            <p:cNvSpPr txBox="1"/>
            <p:nvPr/>
          </p:nvSpPr>
          <p:spPr>
            <a:xfrm>
              <a:off x="76200" y="19050"/>
              <a:ext cx="660300" cy="717600"/>
            </a:xfrm>
            <a:prstGeom prst="rect">
              <a:avLst/>
            </a:prstGeom>
            <a:noFill/>
            <a:ln>
              <a:noFill/>
            </a:ln>
          </p:spPr>
          <p:txBody>
            <a:bodyPr spcFirstLastPara="1" wrap="square" lIns="29625" tIns="29625" rIns="29625" bIns="29625" anchor="ctr" anchorCtr="0">
              <a:noAutofit/>
            </a:bodyPr>
            <a:lstStyle/>
            <a:p>
              <a:pPr marL="0" marR="0" lvl="0" indent="0" algn="ctr" rtl="0">
                <a:lnSpc>
                  <a:spcPct val="140013"/>
                </a:lnSpc>
                <a:spcBef>
                  <a:spcPts val="0"/>
                </a:spcBef>
                <a:spcAft>
                  <a:spcPts val="0"/>
                </a:spcAft>
                <a:buNone/>
              </a:pPr>
              <a:r>
                <a:rPr lang="en-US" sz="2000" b="1" i="0" u="none" strike="noStrike" cap="none">
                  <a:solidFill>
                    <a:srgbClr val="004C65"/>
                  </a:solidFill>
                  <a:latin typeface="Inter"/>
                  <a:ea typeface="Inter"/>
                  <a:cs typeface="Inter"/>
                  <a:sym typeface="Inter"/>
                </a:rPr>
                <a:t>01</a:t>
              </a:r>
              <a:endParaRPr sz="900"/>
            </a:p>
          </p:txBody>
        </p:sp>
      </p:grpSp>
      <p:sp>
        <p:nvSpPr>
          <p:cNvPr id="602" name="Google Shape;602;g3721bf173e3_0_1670"/>
          <p:cNvSpPr txBox="1"/>
          <p:nvPr/>
        </p:nvSpPr>
        <p:spPr>
          <a:xfrm>
            <a:off x="6386237" y="521387"/>
            <a:ext cx="5094600" cy="277200"/>
          </a:xfrm>
          <a:prstGeom prst="rect">
            <a:avLst/>
          </a:prstGeom>
          <a:noFill/>
          <a:ln>
            <a:noFill/>
          </a:ln>
        </p:spPr>
        <p:txBody>
          <a:bodyPr spcFirstLastPara="1" wrap="square" lIns="0" tIns="0" rIns="0" bIns="0" anchor="t" anchorCtr="0">
            <a:spAutoFit/>
          </a:bodyPr>
          <a:lstStyle/>
          <a:p>
            <a:pPr marL="0" marR="0" lvl="0" indent="0" algn="l" rtl="0">
              <a:lnSpc>
                <a:spcPct val="140014"/>
              </a:lnSpc>
              <a:spcBef>
                <a:spcPts val="0"/>
              </a:spcBef>
              <a:spcAft>
                <a:spcPts val="0"/>
              </a:spcAft>
              <a:buNone/>
            </a:pPr>
            <a:r>
              <a:rPr lang="en-US" sz="1800" b="1" i="0" u="none" strike="noStrike" cap="none">
                <a:solidFill>
                  <a:srgbClr val="FFFFFF"/>
                </a:solidFill>
                <a:latin typeface="Inter"/>
                <a:ea typeface="Inter"/>
                <a:cs typeface="Inter"/>
                <a:sym typeface="Inter"/>
              </a:rPr>
              <a:t>Onboarding</a:t>
            </a:r>
            <a:endParaRPr sz="900"/>
          </a:p>
        </p:txBody>
      </p:sp>
      <p:sp>
        <p:nvSpPr>
          <p:cNvPr id="603" name="Google Shape;603;g3721bf173e3_0_1670"/>
          <p:cNvSpPr txBox="1"/>
          <p:nvPr/>
        </p:nvSpPr>
        <p:spPr>
          <a:xfrm>
            <a:off x="6386237" y="931555"/>
            <a:ext cx="5094600" cy="1773300"/>
          </a:xfrm>
          <a:prstGeom prst="rect">
            <a:avLst/>
          </a:prstGeom>
          <a:noFill/>
          <a:ln>
            <a:noFill/>
          </a:ln>
        </p:spPr>
        <p:txBody>
          <a:bodyPr spcFirstLastPara="1" wrap="square" lIns="0" tIns="0" rIns="0" bIns="0" anchor="t" anchorCtr="0">
            <a:spAutoFit/>
          </a:bodyPr>
          <a:lstStyle/>
          <a:p>
            <a:pPr marL="0" marR="0" lvl="0" indent="0" algn="just" rtl="0">
              <a:lnSpc>
                <a:spcPct val="155000"/>
              </a:lnSpc>
              <a:spcBef>
                <a:spcPts val="0"/>
              </a:spcBef>
              <a:spcAft>
                <a:spcPts val="0"/>
              </a:spcAft>
              <a:buNone/>
            </a:pPr>
            <a:r>
              <a:rPr lang="en-US" sz="1600" b="0" i="0" u="none" strike="noStrike" cap="none">
                <a:solidFill>
                  <a:srgbClr val="FFFFFF"/>
                </a:solidFill>
                <a:latin typeface="Open Sans"/>
                <a:ea typeface="Open Sans"/>
                <a:cs typeface="Open Sans"/>
                <a:sym typeface="Open Sans"/>
              </a:rPr>
              <a:t>Orientation consisted of introductions, relaying office hours, and adding the student to the study platform. We lost a huge percentage of our students in the first 12 hours of study.</a:t>
            </a:r>
            <a:endParaRPr sz="900"/>
          </a:p>
          <a:p>
            <a:pPr marL="0" marR="0" lvl="0" indent="0" algn="just" rtl="0">
              <a:lnSpc>
                <a:spcPct val="155000"/>
              </a:lnSpc>
              <a:spcBef>
                <a:spcPts val="0"/>
              </a:spcBef>
              <a:spcAft>
                <a:spcPts val="0"/>
              </a:spcAft>
              <a:buNone/>
            </a:pPr>
            <a:endParaRPr sz="1600" b="0" i="0" u="none" strike="noStrike" cap="none">
              <a:solidFill>
                <a:srgbClr val="FFFFFF"/>
              </a:solidFill>
              <a:latin typeface="Open Sans"/>
              <a:ea typeface="Open Sans"/>
              <a:cs typeface="Open Sans"/>
              <a:sym typeface="Open Sans"/>
            </a:endParaRPr>
          </a:p>
        </p:txBody>
      </p:sp>
      <p:grpSp>
        <p:nvGrpSpPr>
          <p:cNvPr id="604" name="Google Shape;604;g3721bf173e3_0_1670"/>
          <p:cNvGrpSpPr/>
          <p:nvPr/>
        </p:nvGrpSpPr>
        <p:grpSpPr>
          <a:xfrm>
            <a:off x="5662407" y="2486054"/>
            <a:ext cx="585135" cy="585135"/>
            <a:chOff x="0" y="0"/>
            <a:chExt cx="812800" cy="812800"/>
          </a:xfrm>
        </p:grpSpPr>
        <p:sp>
          <p:nvSpPr>
            <p:cNvPr id="605" name="Google Shape;605;g3721bf173e3_0_167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CE2ED"/>
            </a:solidFill>
            <a:ln>
              <a:noFill/>
            </a:ln>
          </p:spPr>
          <p:txBody>
            <a:bodyPr spcFirstLastPara="1" wrap="square" lIns="60950" tIns="60950" rIns="60950" bIns="60950" anchor="ctr" anchorCtr="0">
              <a:noAutofit/>
            </a:bodyPr>
            <a:lstStyle/>
            <a:p>
              <a:pPr marL="0" lvl="0" indent="0" algn="l" rtl="0">
                <a:spcBef>
                  <a:spcPts val="0"/>
                </a:spcBef>
                <a:spcAft>
                  <a:spcPts val="0"/>
                </a:spcAft>
                <a:buNone/>
              </a:pPr>
              <a:endParaRPr/>
            </a:p>
          </p:txBody>
        </p:sp>
        <p:sp>
          <p:nvSpPr>
            <p:cNvPr id="606" name="Google Shape;606;g3721bf173e3_0_1670"/>
            <p:cNvSpPr txBox="1"/>
            <p:nvPr/>
          </p:nvSpPr>
          <p:spPr>
            <a:xfrm>
              <a:off x="76200" y="19050"/>
              <a:ext cx="660300" cy="717600"/>
            </a:xfrm>
            <a:prstGeom prst="rect">
              <a:avLst/>
            </a:prstGeom>
            <a:noFill/>
            <a:ln>
              <a:noFill/>
            </a:ln>
          </p:spPr>
          <p:txBody>
            <a:bodyPr spcFirstLastPara="1" wrap="square" lIns="29625" tIns="29625" rIns="29625" bIns="29625" anchor="ctr" anchorCtr="0">
              <a:noAutofit/>
            </a:bodyPr>
            <a:lstStyle/>
            <a:p>
              <a:pPr marL="0" marR="0" lvl="0" indent="0" algn="ctr" rtl="0">
                <a:lnSpc>
                  <a:spcPct val="140013"/>
                </a:lnSpc>
                <a:spcBef>
                  <a:spcPts val="0"/>
                </a:spcBef>
                <a:spcAft>
                  <a:spcPts val="0"/>
                </a:spcAft>
                <a:buNone/>
              </a:pPr>
              <a:r>
                <a:rPr lang="en-US" sz="2000" b="1" i="0" u="none" strike="noStrike" cap="none">
                  <a:solidFill>
                    <a:srgbClr val="004C65"/>
                  </a:solidFill>
                  <a:latin typeface="Inter"/>
                  <a:ea typeface="Inter"/>
                  <a:cs typeface="Inter"/>
                  <a:sym typeface="Inter"/>
                </a:rPr>
                <a:t>02</a:t>
              </a:r>
              <a:endParaRPr sz="900"/>
            </a:p>
          </p:txBody>
        </p:sp>
      </p:grpSp>
      <p:sp>
        <p:nvSpPr>
          <p:cNvPr id="607" name="Google Shape;607;g3721bf173e3_0_1670"/>
          <p:cNvSpPr txBox="1"/>
          <p:nvPr/>
        </p:nvSpPr>
        <p:spPr>
          <a:xfrm>
            <a:off x="6386237" y="2610185"/>
            <a:ext cx="5094600" cy="277200"/>
          </a:xfrm>
          <a:prstGeom prst="rect">
            <a:avLst/>
          </a:prstGeom>
          <a:noFill/>
          <a:ln>
            <a:noFill/>
          </a:ln>
        </p:spPr>
        <p:txBody>
          <a:bodyPr spcFirstLastPara="1" wrap="square" lIns="0" tIns="0" rIns="0" bIns="0" anchor="t" anchorCtr="0">
            <a:spAutoFit/>
          </a:bodyPr>
          <a:lstStyle/>
          <a:p>
            <a:pPr marL="0" marR="0" lvl="0" indent="0" algn="l" rtl="0">
              <a:lnSpc>
                <a:spcPct val="140014"/>
              </a:lnSpc>
              <a:spcBef>
                <a:spcPts val="0"/>
              </a:spcBef>
              <a:spcAft>
                <a:spcPts val="0"/>
              </a:spcAft>
              <a:buNone/>
            </a:pPr>
            <a:r>
              <a:rPr lang="en-US" sz="1800" b="1" i="0" u="none" strike="noStrike" cap="none">
                <a:solidFill>
                  <a:srgbClr val="FFFFFF"/>
                </a:solidFill>
                <a:latin typeface="Inter"/>
                <a:ea typeface="Inter"/>
                <a:cs typeface="Inter"/>
                <a:sym typeface="Inter"/>
              </a:rPr>
              <a:t>Accountability</a:t>
            </a:r>
            <a:endParaRPr sz="900"/>
          </a:p>
        </p:txBody>
      </p:sp>
      <p:sp>
        <p:nvSpPr>
          <p:cNvPr id="608" name="Google Shape;608;g3721bf173e3_0_1670"/>
          <p:cNvSpPr txBox="1"/>
          <p:nvPr/>
        </p:nvSpPr>
        <p:spPr>
          <a:xfrm>
            <a:off x="6386237" y="3020353"/>
            <a:ext cx="5094600" cy="1009800"/>
          </a:xfrm>
          <a:prstGeom prst="rect">
            <a:avLst/>
          </a:prstGeom>
          <a:noFill/>
          <a:ln>
            <a:noFill/>
          </a:ln>
        </p:spPr>
        <p:txBody>
          <a:bodyPr spcFirstLastPara="1" wrap="square" lIns="0" tIns="0" rIns="0" bIns="0" anchor="t" anchorCtr="0">
            <a:spAutoFit/>
          </a:bodyPr>
          <a:lstStyle/>
          <a:p>
            <a:pPr marL="0" marR="0" lvl="0" indent="0" algn="just" rtl="0">
              <a:lnSpc>
                <a:spcPct val="155000"/>
              </a:lnSpc>
              <a:spcBef>
                <a:spcPts val="0"/>
              </a:spcBef>
              <a:spcAft>
                <a:spcPts val="0"/>
              </a:spcAft>
              <a:buNone/>
            </a:pPr>
            <a:r>
              <a:rPr lang="en-US" sz="1600" b="0" i="0" u="none" strike="noStrike" cap="none">
                <a:solidFill>
                  <a:srgbClr val="FFFFFF"/>
                </a:solidFill>
                <a:latin typeface="Open Sans"/>
                <a:ea typeface="Open Sans"/>
                <a:cs typeface="Open Sans"/>
                <a:sym typeface="Open Sans"/>
              </a:rPr>
              <a:t>Students came in when they wanted to receive tutoring and program guidance. All coaching was student initiated.</a:t>
            </a:r>
            <a:endParaRPr sz="900"/>
          </a:p>
        </p:txBody>
      </p:sp>
      <p:grpSp>
        <p:nvGrpSpPr>
          <p:cNvPr id="609" name="Google Shape;609;g3721bf173e3_0_1670"/>
          <p:cNvGrpSpPr/>
          <p:nvPr/>
        </p:nvGrpSpPr>
        <p:grpSpPr>
          <a:xfrm>
            <a:off x="5662407" y="4574851"/>
            <a:ext cx="585135" cy="585135"/>
            <a:chOff x="0" y="0"/>
            <a:chExt cx="812800" cy="812800"/>
          </a:xfrm>
        </p:grpSpPr>
        <p:sp>
          <p:nvSpPr>
            <p:cNvPr id="610" name="Google Shape;610;g3721bf173e3_0_167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CE2ED"/>
            </a:solidFill>
            <a:ln>
              <a:noFill/>
            </a:ln>
          </p:spPr>
          <p:txBody>
            <a:bodyPr spcFirstLastPara="1" wrap="square" lIns="60950" tIns="60950" rIns="60950" bIns="60950" anchor="ctr" anchorCtr="0">
              <a:noAutofit/>
            </a:bodyPr>
            <a:lstStyle/>
            <a:p>
              <a:pPr marL="0" lvl="0" indent="0" algn="l" rtl="0">
                <a:spcBef>
                  <a:spcPts val="0"/>
                </a:spcBef>
                <a:spcAft>
                  <a:spcPts val="0"/>
                </a:spcAft>
                <a:buNone/>
              </a:pPr>
              <a:endParaRPr/>
            </a:p>
          </p:txBody>
        </p:sp>
        <p:sp>
          <p:nvSpPr>
            <p:cNvPr id="611" name="Google Shape;611;g3721bf173e3_0_1670"/>
            <p:cNvSpPr txBox="1"/>
            <p:nvPr/>
          </p:nvSpPr>
          <p:spPr>
            <a:xfrm>
              <a:off x="76200" y="19050"/>
              <a:ext cx="660300" cy="717600"/>
            </a:xfrm>
            <a:prstGeom prst="rect">
              <a:avLst/>
            </a:prstGeom>
            <a:noFill/>
            <a:ln>
              <a:noFill/>
            </a:ln>
          </p:spPr>
          <p:txBody>
            <a:bodyPr spcFirstLastPara="1" wrap="square" lIns="29625" tIns="29625" rIns="29625" bIns="29625" anchor="ctr" anchorCtr="0">
              <a:noAutofit/>
            </a:bodyPr>
            <a:lstStyle/>
            <a:p>
              <a:pPr marL="0" marR="0" lvl="0" indent="0" algn="ctr" rtl="0">
                <a:lnSpc>
                  <a:spcPct val="140013"/>
                </a:lnSpc>
                <a:spcBef>
                  <a:spcPts val="0"/>
                </a:spcBef>
                <a:spcAft>
                  <a:spcPts val="0"/>
                </a:spcAft>
                <a:buNone/>
              </a:pPr>
              <a:r>
                <a:rPr lang="en-US" sz="2000" b="1" i="0" u="none" strike="noStrike" cap="none">
                  <a:solidFill>
                    <a:srgbClr val="004C65"/>
                  </a:solidFill>
                  <a:latin typeface="Inter"/>
                  <a:ea typeface="Inter"/>
                  <a:cs typeface="Inter"/>
                  <a:sym typeface="Inter"/>
                </a:rPr>
                <a:t>03</a:t>
              </a:r>
              <a:endParaRPr sz="900"/>
            </a:p>
          </p:txBody>
        </p:sp>
      </p:grpSp>
      <p:sp>
        <p:nvSpPr>
          <p:cNvPr id="612" name="Google Shape;612;g3721bf173e3_0_1670"/>
          <p:cNvSpPr txBox="1"/>
          <p:nvPr/>
        </p:nvSpPr>
        <p:spPr>
          <a:xfrm>
            <a:off x="6386237" y="4698983"/>
            <a:ext cx="5094600" cy="277200"/>
          </a:xfrm>
          <a:prstGeom prst="rect">
            <a:avLst/>
          </a:prstGeom>
          <a:noFill/>
          <a:ln>
            <a:noFill/>
          </a:ln>
        </p:spPr>
        <p:txBody>
          <a:bodyPr spcFirstLastPara="1" wrap="square" lIns="0" tIns="0" rIns="0" bIns="0" anchor="t" anchorCtr="0">
            <a:spAutoFit/>
          </a:bodyPr>
          <a:lstStyle/>
          <a:p>
            <a:pPr marL="0" marR="0" lvl="0" indent="0" algn="l" rtl="0">
              <a:lnSpc>
                <a:spcPct val="140014"/>
              </a:lnSpc>
              <a:spcBef>
                <a:spcPts val="0"/>
              </a:spcBef>
              <a:spcAft>
                <a:spcPts val="0"/>
              </a:spcAft>
              <a:buNone/>
            </a:pPr>
            <a:r>
              <a:rPr lang="en-US" sz="1800" b="1" i="0" u="none" strike="noStrike" cap="none">
                <a:solidFill>
                  <a:srgbClr val="FFFFFF"/>
                </a:solidFill>
                <a:latin typeface="Inter"/>
                <a:ea typeface="Inter"/>
                <a:cs typeface="Inter"/>
                <a:sym typeface="Inter"/>
              </a:rPr>
              <a:t>Progress Tracking</a:t>
            </a:r>
            <a:endParaRPr sz="900"/>
          </a:p>
        </p:txBody>
      </p:sp>
      <p:sp>
        <p:nvSpPr>
          <p:cNvPr id="613" name="Google Shape;613;g3721bf173e3_0_1670"/>
          <p:cNvSpPr txBox="1"/>
          <p:nvPr/>
        </p:nvSpPr>
        <p:spPr>
          <a:xfrm>
            <a:off x="6386237" y="5109151"/>
            <a:ext cx="5094600" cy="1009800"/>
          </a:xfrm>
          <a:prstGeom prst="rect">
            <a:avLst/>
          </a:prstGeom>
          <a:noFill/>
          <a:ln>
            <a:noFill/>
          </a:ln>
        </p:spPr>
        <p:txBody>
          <a:bodyPr spcFirstLastPara="1" wrap="square" lIns="0" tIns="0" rIns="0" bIns="0" anchor="t" anchorCtr="0">
            <a:spAutoFit/>
          </a:bodyPr>
          <a:lstStyle/>
          <a:p>
            <a:pPr marL="0" marR="0" lvl="0" indent="0" algn="just" rtl="0">
              <a:lnSpc>
                <a:spcPct val="155000"/>
              </a:lnSpc>
              <a:spcBef>
                <a:spcPts val="0"/>
              </a:spcBef>
              <a:spcAft>
                <a:spcPts val="0"/>
              </a:spcAft>
              <a:buNone/>
            </a:pPr>
            <a:r>
              <a:rPr lang="en-US" sz="1600" b="0" i="0" u="none" strike="noStrike" cap="none">
                <a:solidFill>
                  <a:srgbClr val="FFFFFF"/>
                </a:solidFill>
                <a:latin typeface="Open Sans"/>
                <a:ea typeface="Open Sans"/>
                <a:cs typeface="Open Sans"/>
                <a:sym typeface="Open Sans"/>
              </a:rPr>
              <a:t>If a student presented a question, the teacher could react by accessing the student portal but reports were severely limited. </a:t>
            </a:r>
            <a:endParaRPr sz="900"/>
          </a:p>
        </p:txBody>
      </p:sp>
      <p:pic>
        <p:nvPicPr>
          <p:cNvPr id="614" name="Google Shape;614;g3721bf173e3_0_1670"/>
          <p:cNvPicPr preferRelativeResize="0"/>
          <p:nvPr/>
        </p:nvPicPr>
        <p:blipFill>
          <a:blip r:embed="rId6">
            <a:alphaModFix/>
          </a:blip>
          <a:stretch>
            <a:fillRect/>
          </a:stretch>
        </p:blipFill>
        <p:spPr>
          <a:xfrm>
            <a:off x="1103714" y="6039067"/>
            <a:ext cx="1762125" cy="5238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4C65"/>
        </a:solidFill>
        <a:effectLst/>
      </p:bgPr>
    </p:bg>
    <p:spTree>
      <p:nvGrpSpPr>
        <p:cNvPr id="1" name="Shape 618"/>
        <p:cNvGrpSpPr/>
        <p:nvPr/>
      </p:nvGrpSpPr>
      <p:grpSpPr>
        <a:xfrm>
          <a:off x="0" y="0"/>
          <a:ext cx="0" cy="0"/>
          <a:chOff x="0" y="0"/>
          <a:chExt cx="0" cy="0"/>
        </a:xfrm>
      </p:grpSpPr>
      <p:grpSp>
        <p:nvGrpSpPr>
          <p:cNvPr id="619" name="Google Shape;619;g3721bf173e3_0_1776"/>
          <p:cNvGrpSpPr/>
          <p:nvPr/>
        </p:nvGrpSpPr>
        <p:grpSpPr>
          <a:xfrm>
            <a:off x="8422998" y="-120553"/>
            <a:ext cx="3769002" cy="6978794"/>
            <a:chOff x="0" y="-47625"/>
            <a:chExt cx="1488959" cy="2757000"/>
          </a:xfrm>
        </p:grpSpPr>
        <p:sp>
          <p:nvSpPr>
            <p:cNvPr id="620" name="Google Shape;620;g3721bf173e3_0_1776"/>
            <p:cNvSpPr/>
            <p:nvPr/>
          </p:nvSpPr>
          <p:spPr>
            <a:xfrm>
              <a:off x="0" y="0"/>
              <a:ext cx="1488959" cy="2709333"/>
            </a:xfrm>
            <a:custGeom>
              <a:avLst/>
              <a:gdLst/>
              <a:ahLst/>
              <a:cxnLst/>
              <a:rect l="l" t="t" r="r" b="b"/>
              <a:pathLst>
                <a:path w="1488959" h="2709333" extrusionOk="0">
                  <a:moveTo>
                    <a:pt x="0" y="0"/>
                  </a:moveTo>
                  <a:lnTo>
                    <a:pt x="1488959" y="0"/>
                  </a:lnTo>
                  <a:lnTo>
                    <a:pt x="1488959" y="2709333"/>
                  </a:lnTo>
                  <a:lnTo>
                    <a:pt x="0" y="2709333"/>
                  </a:lnTo>
                  <a:close/>
                </a:path>
              </a:pathLst>
            </a:custGeom>
            <a:solidFill>
              <a:srgbClr val="1FA0C4"/>
            </a:solidFill>
            <a:ln>
              <a:noFill/>
            </a:ln>
          </p:spPr>
        </p:sp>
        <p:sp>
          <p:nvSpPr>
            <p:cNvPr id="621" name="Google Shape;621;g3721bf173e3_0_1776"/>
            <p:cNvSpPr txBox="1"/>
            <p:nvPr/>
          </p:nvSpPr>
          <p:spPr>
            <a:xfrm>
              <a:off x="0" y="-47625"/>
              <a:ext cx="1488900" cy="2757000"/>
            </a:xfrm>
            <a:prstGeom prst="rect">
              <a:avLst/>
            </a:prstGeom>
            <a:noFill/>
            <a:ln>
              <a:noFill/>
            </a:ln>
          </p:spPr>
          <p:txBody>
            <a:bodyPr spcFirstLastPara="1" wrap="square" lIns="33875" tIns="33875" rIns="33875" bIns="33875" anchor="ctr" anchorCtr="0">
              <a:noAutofit/>
            </a:bodyPr>
            <a:lstStyle/>
            <a:p>
              <a:pPr marL="0" marR="0" lvl="0" indent="0" algn="ctr" rtl="0">
                <a:lnSpc>
                  <a:spcPct val="137722"/>
                </a:lnSpc>
                <a:spcBef>
                  <a:spcPts val="0"/>
                </a:spcBef>
                <a:spcAft>
                  <a:spcPts val="0"/>
                </a:spcAft>
                <a:buNone/>
              </a:pPr>
              <a:endParaRPr sz="1200" b="0" i="0" u="none" strike="noStrike" cap="none">
                <a:solidFill>
                  <a:schemeClr val="dk1"/>
                </a:solidFill>
                <a:latin typeface="Calibri"/>
                <a:ea typeface="Calibri"/>
                <a:cs typeface="Calibri"/>
                <a:sym typeface="Calibri"/>
              </a:endParaRPr>
            </a:p>
          </p:txBody>
        </p:sp>
      </p:grpSp>
      <p:sp>
        <p:nvSpPr>
          <p:cNvPr id="622" name="Google Shape;622;g3721bf173e3_0_1776"/>
          <p:cNvSpPr/>
          <p:nvPr/>
        </p:nvSpPr>
        <p:spPr>
          <a:xfrm>
            <a:off x="6393663" y="-1272708"/>
            <a:ext cx="5207000" cy="5207000"/>
          </a:xfrm>
          <a:custGeom>
            <a:avLst/>
            <a:gdLst/>
            <a:ahLst/>
            <a:cxnLst/>
            <a:rect l="l" t="t" r="r" b="b"/>
            <a:pathLst>
              <a:path w="6350000" h="6350000" extrusionOk="0">
                <a:moveTo>
                  <a:pt x="4838700" y="0"/>
                </a:moveTo>
                <a:lnTo>
                  <a:pt x="1511300" y="0"/>
                </a:lnTo>
                <a:cubicBezTo>
                  <a:pt x="676910" y="0"/>
                  <a:pt x="0" y="676910"/>
                  <a:pt x="0" y="1511300"/>
                </a:cubicBezTo>
                <a:lnTo>
                  <a:pt x="0" y="6350000"/>
                </a:lnTo>
                <a:lnTo>
                  <a:pt x="4838700" y="6350000"/>
                </a:lnTo>
                <a:cubicBezTo>
                  <a:pt x="5673090" y="6350000"/>
                  <a:pt x="6350000" y="5673090"/>
                  <a:pt x="6350000" y="4838700"/>
                </a:cubicBezTo>
                <a:lnTo>
                  <a:pt x="6350000" y="0"/>
                </a:lnTo>
                <a:lnTo>
                  <a:pt x="4838700" y="0"/>
                </a:lnTo>
                <a:close/>
              </a:path>
            </a:pathLst>
          </a:custGeom>
          <a:blipFill rotWithShape="1">
            <a:blip r:embed="rId3">
              <a:alphaModFix/>
            </a:blip>
            <a:stretch>
              <a:fillRect l="-35749" r="-40068"/>
            </a:stretch>
          </a:blipFill>
          <a:ln>
            <a:noFill/>
          </a:ln>
        </p:spPr>
        <p:txBody>
          <a:bodyPr spcFirstLastPara="1" wrap="square" lIns="60950" tIns="60950" rIns="60950" bIns="60950" anchor="ctr" anchorCtr="0">
            <a:noAutofit/>
          </a:bodyPr>
          <a:lstStyle/>
          <a:p>
            <a:pPr marL="0" lvl="0" indent="0" algn="l" rtl="0">
              <a:spcBef>
                <a:spcPts val="0"/>
              </a:spcBef>
              <a:spcAft>
                <a:spcPts val="0"/>
              </a:spcAft>
              <a:buNone/>
            </a:pPr>
            <a:endParaRPr/>
          </a:p>
        </p:txBody>
      </p:sp>
      <p:grpSp>
        <p:nvGrpSpPr>
          <p:cNvPr id="623" name="Google Shape;623;g3721bf173e3_0_1776"/>
          <p:cNvGrpSpPr/>
          <p:nvPr/>
        </p:nvGrpSpPr>
        <p:grpSpPr>
          <a:xfrm>
            <a:off x="559963" y="1864477"/>
            <a:ext cx="585135" cy="585135"/>
            <a:chOff x="0" y="0"/>
            <a:chExt cx="812800" cy="812800"/>
          </a:xfrm>
        </p:grpSpPr>
        <p:sp>
          <p:nvSpPr>
            <p:cNvPr id="624" name="Google Shape;624;g3721bf173e3_0_177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spcFirstLastPara="1" wrap="square" lIns="60950" tIns="60950" rIns="60950" bIns="60950" anchor="ctr" anchorCtr="0">
              <a:noAutofit/>
            </a:bodyPr>
            <a:lstStyle/>
            <a:p>
              <a:pPr marL="0" lvl="0" indent="0" algn="l" rtl="0">
                <a:spcBef>
                  <a:spcPts val="0"/>
                </a:spcBef>
                <a:spcAft>
                  <a:spcPts val="0"/>
                </a:spcAft>
                <a:buNone/>
              </a:pPr>
              <a:endParaRPr/>
            </a:p>
          </p:txBody>
        </p:sp>
        <p:sp>
          <p:nvSpPr>
            <p:cNvPr id="625" name="Google Shape;625;g3721bf173e3_0_1776"/>
            <p:cNvSpPr txBox="1"/>
            <p:nvPr/>
          </p:nvSpPr>
          <p:spPr>
            <a:xfrm>
              <a:off x="76200" y="19050"/>
              <a:ext cx="660300" cy="717600"/>
            </a:xfrm>
            <a:prstGeom prst="rect">
              <a:avLst/>
            </a:prstGeom>
            <a:noFill/>
            <a:ln>
              <a:noFill/>
            </a:ln>
          </p:spPr>
          <p:txBody>
            <a:bodyPr spcFirstLastPara="1" wrap="square" lIns="29625" tIns="29625" rIns="29625" bIns="29625" anchor="ctr" anchorCtr="0">
              <a:noAutofit/>
            </a:bodyPr>
            <a:lstStyle/>
            <a:p>
              <a:pPr marL="0" marR="0" lvl="0" indent="0" algn="ctr" rtl="0">
                <a:lnSpc>
                  <a:spcPct val="140013"/>
                </a:lnSpc>
                <a:spcBef>
                  <a:spcPts val="0"/>
                </a:spcBef>
                <a:spcAft>
                  <a:spcPts val="0"/>
                </a:spcAft>
                <a:buNone/>
              </a:pPr>
              <a:r>
                <a:rPr lang="en-US" sz="2000" b="1" i="0" u="none" strike="noStrike" cap="none">
                  <a:solidFill>
                    <a:srgbClr val="004C65"/>
                  </a:solidFill>
                  <a:latin typeface="Inter"/>
                  <a:ea typeface="Inter"/>
                  <a:cs typeface="Inter"/>
                  <a:sym typeface="Inter"/>
                </a:rPr>
                <a:t>01</a:t>
              </a:r>
              <a:endParaRPr sz="900"/>
            </a:p>
          </p:txBody>
        </p:sp>
      </p:grpSp>
      <p:grpSp>
        <p:nvGrpSpPr>
          <p:cNvPr id="626" name="Google Shape;626;g3721bf173e3_0_1776"/>
          <p:cNvGrpSpPr/>
          <p:nvPr/>
        </p:nvGrpSpPr>
        <p:grpSpPr>
          <a:xfrm>
            <a:off x="544088" y="3932578"/>
            <a:ext cx="585135" cy="585135"/>
            <a:chOff x="0" y="0"/>
            <a:chExt cx="812800" cy="812800"/>
          </a:xfrm>
        </p:grpSpPr>
        <p:sp>
          <p:nvSpPr>
            <p:cNvPr id="627" name="Google Shape;627;g3721bf173e3_0_177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spcFirstLastPara="1" wrap="square" lIns="60950" tIns="60950" rIns="60950" bIns="60950" anchor="ctr" anchorCtr="0">
              <a:noAutofit/>
            </a:bodyPr>
            <a:lstStyle/>
            <a:p>
              <a:pPr marL="0" lvl="0" indent="0" algn="l" rtl="0">
                <a:spcBef>
                  <a:spcPts val="0"/>
                </a:spcBef>
                <a:spcAft>
                  <a:spcPts val="0"/>
                </a:spcAft>
                <a:buNone/>
              </a:pPr>
              <a:endParaRPr/>
            </a:p>
          </p:txBody>
        </p:sp>
        <p:sp>
          <p:nvSpPr>
            <p:cNvPr id="628" name="Google Shape;628;g3721bf173e3_0_1776"/>
            <p:cNvSpPr txBox="1"/>
            <p:nvPr/>
          </p:nvSpPr>
          <p:spPr>
            <a:xfrm>
              <a:off x="76200" y="19050"/>
              <a:ext cx="660300" cy="717600"/>
            </a:xfrm>
            <a:prstGeom prst="rect">
              <a:avLst/>
            </a:prstGeom>
            <a:noFill/>
            <a:ln>
              <a:noFill/>
            </a:ln>
          </p:spPr>
          <p:txBody>
            <a:bodyPr spcFirstLastPara="1" wrap="square" lIns="29625" tIns="29625" rIns="29625" bIns="29625" anchor="ctr" anchorCtr="0">
              <a:noAutofit/>
            </a:bodyPr>
            <a:lstStyle/>
            <a:p>
              <a:pPr marL="0" marR="0" lvl="0" indent="0" algn="ctr" rtl="0">
                <a:lnSpc>
                  <a:spcPct val="140013"/>
                </a:lnSpc>
                <a:spcBef>
                  <a:spcPts val="0"/>
                </a:spcBef>
                <a:spcAft>
                  <a:spcPts val="0"/>
                </a:spcAft>
                <a:buNone/>
              </a:pPr>
              <a:r>
                <a:rPr lang="en-US" sz="2000" b="1" i="0" u="none" strike="noStrike" cap="none">
                  <a:solidFill>
                    <a:srgbClr val="004C65"/>
                  </a:solidFill>
                  <a:latin typeface="Inter"/>
                  <a:ea typeface="Inter"/>
                  <a:cs typeface="Inter"/>
                  <a:sym typeface="Inter"/>
                </a:rPr>
                <a:t>02</a:t>
              </a:r>
              <a:endParaRPr sz="900"/>
            </a:p>
          </p:txBody>
        </p:sp>
      </p:grpSp>
      <p:grpSp>
        <p:nvGrpSpPr>
          <p:cNvPr id="629" name="Google Shape;629;g3721bf173e3_0_1776"/>
          <p:cNvGrpSpPr/>
          <p:nvPr/>
        </p:nvGrpSpPr>
        <p:grpSpPr>
          <a:xfrm>
            <a:off x="6377788" y="3932578"/>
            <a:ext cx="585135" cy="585135"/>
            <a:chOff x="0" y="0"/>
            <a:chExt cx="812800" cy="812800"/>
          </a:xfrm>
        </p:grpSpPr>
        <p:sp>
          <p:nvSpPr>
            <p:cNvPr id="630" name="Google Shape;630;g3721bf173e3_0_177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spcFirstLastPara="1" wrap="square" lIns="60950" tIns="60950" rIns="60950" bIns="60950" anchor="ctr" anchorCtr="0">
              <a:noAutofit/>
            </a:bodyPr>
            <a:lstStyle/>
            <a:p>
              <a:pPr marL="0" lvl="0" indent="0" algn="l" rtl="0">
                <a:spcBef>
                  <a:spcPts val="0"/>
                </a:spcBef>
                <a:spcAft>
                  <a:spcPts val="0"/>
                </a:spcAft>
                <a:buNone/>
              </a:pPr>
              <a:endParaRPr/>
            </a:p>
          </p:txBody>
        </p:sp>
        <p:sp>
          <p:nvSpPr>
            <p:cNvPr id="631" name="Google Shape;631;g3721bf173e3_0_1776"/>
            <p:cNvSpPr txBox="1"/>
            <p:nvPr/>
          </p:nvSpPr>
          <p:spPr>
            <a:xfrm>
              <a:off x="76200" y="19050"/>
              <a:ext cx="660300" cy="717600"/>
            </a:xfrm>
            <a:prstGeom prst="rect">
              <a:avLst/>
            </a:prstGeom>
            <a:noFill/>
            <a:ln>
              <a:noFill/>
            </a:ln>
          </p:spPr>
          <p:txBody>
            <a:bodyPr spcFirstLastPara="1" wrap="square" lIns="29625" tIns="29625" rIns="29625" bIns="29625" anchor="ctr" anchorCtr="0">
              <a:noAutofit/>
            </a:bodyPr>
            <a:lstStyle/>
            <a:p>
              <a:pPr marL="0" marR="0" lvl="0" indent="0" algn="ctr" rtl="0">
                <a:lnSpc>
                  <a:spcPct val="140013"/>
                </a:lnSpc>
                <a:spcBef>
                  <a:spcPts val="0"/>
                </a:spcBef>
                <a:spcAft>
                  <a:spcPts val="0"/>
                </a:spcAft>
                <a:buNone/>
              </a:pPr>
              <a:r>
                <a:rPr lang="en-US" sz="2000" b="1" i="0" u="none" strike="noStrike" cap="none">
                  <a:solidFill>
                    <a:srgbClr val="004C65"/>
                  </a:solidFill>
                  <a:latin typeface="Inter"/>
                  <a:ea typeface="Inter"/>
                  <a:cs typeface="Inter"/>
                  <a:sym typeface="Inter"/>
                </a:rPr>
                <a:t>03</a:t>
              </a:r>
              <a:endParaRPr sz="900"/>
            </a:p>
          </p:txBody>
        </p:sp>
      </p:grpSp>
      <p:grpSp>
        <p:nvGrpSpPr>
          <p:cNvPr id="632" name="Google Shape;632;g3721bf173e3_0_1776"/>
          <p:cNvGrpSpPr/>
          <p:nvPr/>
        </p:nvGrpSpPr>
        <p:grpSpPr>
          <a:xfrm>
            <a:off x="11600577" y="-120553"/>
            <a:ext cx="575618" cy="1397278"/>
            <a:chOff x="0" y="-47625"/>
            <a:chExt cx="227400" cy="552000"/>
          </a:xfrm>
        </p:grpSpPr>
        <p:sp>
          <p:nvSpPr>
            <p:cNvPr id="633" name="Google Shape;633;g3721bf173e3_0_1776"/>
            <p:cNvSpPr/>
            <p:nvPr/>
          </p:nvSpPr>
          <p:spPr>
            <a:xfrm>
              <a:off x="0" y="0"/>
              <a:ext cx="227399" cy="504314"/>
            </a:xfrm>
            <a:custGeom>
              <a:avLst/>
              <a:gdLst/>
              <a:ahLst/>
              <a:cxnLst/>
              <a:rect l="l" t="t" r="r" b="b"/>
              <a:pathLst>
                <a:path w="227399" h="504314" extrusionOk="0">
                  <a:moveTo>
                    <a:pt x="0" y="0"/>
                  </a:moveTo>
                  <a:lnTo>
                    <a:pt x="227399" y="0"/>
                  </a:lnTo>
                  <a:lnTo>
                    <a:pt x="227399" y="504314"/>
                  </a:lnTo>
                  <a:lnTo>
                    <a:pt x="0" y="504314"/>
                  </a:lnTo>
                  <a:close/>
                </a:path>
              </a:pathLst>
            </a:custGeom>
            <a:solidFill>
              <a:srgbClr val="FFFFFF"/>
            </a:solidFill>
            <a:ln>
              <a:noFill/>
            </a:ln>
          </p:spPr>
        </p:sp>
        <p:sp>
          <p:nvSpPr>
            <p:cNvPr id="634" name="Google Shape;634;g3721bf173e3_0_1776"/>
            <p:cNvSpPr txBox="1"/>
            <p:nvPr/>
          </p:nvSpPr>
          <p:spPr>
            <a:xfrm>
              <a:off x="0" y="-47625"/>
              <a:ext cx="227400" cy="552000"/>
            </a:xfrm>
            <a:prstGeom prst="rect">
              <a:avLst/>
            </a:prstGeom>
            <a:noFill/>
            <a:ln>
              <a:noFill/>
            </a:ln>
          </p:spPr>
          <p:txBody>
            <a:bodyPr spcFirstLastPara="1" wrap="square" lIns="33875" tIns="33875" rIns="33875" bIns="33875" anchor="ctr" anchorCtr="0">
              <a:noAutofit/>
            </a:bodyPr>
            <a:lstStyle/>
            <a:p>
              <a:pPr marL="0" marR="0" lvl="0" indent="0" algn="ctr" rtl="0">
                <a:lnSpc>
                  <a:spcPct val="137722"/>
                </a:lnSpc>
                <a:spcBef>
                  <a:spcPts val="0"/>
                </a:spcBef>
                <a:spcAft>
                  <a:spcPts val="0"/>
                </a:spcAft>
                <a:buNone/>
              </a:pPr>
              <a:endParaRPr sz="1200" b="0" i="0" u="none" strike="noStrike" cap="none">
                <a:solidFill>
                  <a:schemeClr val="dk1"/>
                </a:solidFill>
                <a:latin typeface="Calibri"/>
                <a:ea typeface="Calibri"/>
                <a:cs typeface="Calibri"/>
                <a:sym typeface="Calibri"/>
              </a:endParaRPr>
            </a:p>
          </p:txBody>
        </p:sp>
      </p:grpSp>
      <p:sp>
        <p:nvSpPr>
          <p:cNvPr id="635" name="Google Shape;635;g3721bf173e3_0_1776"/>
          <p:cNvSpPr txBox="1"/>
          <p:nvPr/>
        </p:nvSpPr>
        <p:spPr>
          <a:xfrm>
            <a:off x="-485943" y="5108464"/>
            <a:ext cx="2059800" cy="2208600"/>
          </a:xfrm>
          <a:prstGeom prst="rect">
            <a:avLst/>
          </a:prstGeom>
          <a:noFill/>
          <a:ln>
            <a:noFill/>
          </a:ln>
        </p:spPr>
        <p:txBody>
          <a:bodyPr spcFirstLastPara="1" wrap="square" lIns="33875" tIns="33875" rIns="33875" bIns="33875" anchor="ctr" anchorCtr="0">
            <a:noAutofit/>
          </a:bodyPr>
          <a:lstStyle/>
          <a:p>
            <a:pPr marL="0" marR="0" lvl="0" indent="0" algn="ctr" rtl="0">
              <a:lnSpc>
                <a:spcPct val="137722"/>
              </a:lnSpc>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636" name="Google Shape;636;g3721bf173e3_0_1776"/>
          <p:cNvSpPr txBox="1"/>
          <p:nvPr/>
        </p:nvSpPr>
        <p:spPr>
          <a:xfrm>
            <a:off x="559963" y="368496"/>
            <a:ext cx="4766400" cy="738900"/>
          </a:xfrm>
          <a:prstGeom prst="rect">
            <a:avLst/>
          </a:prstGeom>
          <a:noFill/>
          <a:ln>
            <a:noFill/>
          </a:ln>
        </p:spPr>
        <p:txBody>
          <a:bodyPr spcFirstLastPara="1" wrap="square" lIns="0" tIns="0" rIns="0" bIns="0" anchor="t" anchorCtr="0">
            <a:spAutoFit/>
          </a:bodyPr>
          <a:lstStyle/>
          <a:p>
            <a:pPr marL="0" marR="0" lvl="0" indent="0" algn="l" rtl="0">
              <a:lnSpc>
                <a:spcPct val="105000"/>
              </a:lnSpc>
              <a:spcBef>
                <a:spcPts val="0"/>
              </a:spcBef>
              <a:spcAft>
                <a:spcPts val="0"/>
              </a:spcAft>
              <a:buNone/>
            </a:pPr>
            <a:r>
              <a:rPr lang="en-US" sz="4800" b="1" i="0" u="none" strike="noStrike" cap="none">
                <a:solidFill>
                  <a:srgbClr val="FFFFFF"/>
                </a:solidFill>
                <a:latin typeface="Inter"/>
                <a:ea typeface="Inter"/>
                <a:cs typeface="Inter"/>
                <a:sym typeface="Inter"/>
              </a:rPr>
              <a:t>TAKE ACTION</a:t>
            </a:r>
            <a:endParaRPr sz="900"/>
          </a:p>
        </p:txBody>
      </p:sp>
      <p:sp>
        <p:nvSpPr>
          <p:cNvPr id="637" name="Google Shape;637;g3721bf173e3_0_1776"/>
          <p:cNvSpPr txBox="1"/>
          <p:nvPr/>
        </p:nvSpPr>
        <p:spPr>
          <a:xfrm>
            <a:off x="559963" y="1012386"/>
            <a:ext cx="4545900" cy="246300"/>
          </a:xfrm>
          <a:prstGeom prst="rect">
            <a:avLst/>
          </a:prstGeom>
          <a:noFill/>
          <a:ln>
            <a:noFill/>
          </a:ln>
        </p:spPr>
        <p:txBody>
          <a:bodyPr spcFirstLastPara="1" wrap="square" lIns="0" tIns="0" rIns="0" bIns="0" anchor="t" anchorCtr="0">
            <a:spAutoFit/>
          </a:bodyPr>
          <a:lstStyle/>
          <a:p>
            <a:pPr marL="0" marR="0" lvl="0" indent="0" algn="l" rtl="0">
              <a:lnSpc>
                <a:spcPct val="139958"/>
              </a:lnSpc>
              <a:spcBef>
                <a:spcPts val="0"/>
              </a:spcBef>
              <a:spcAft>
                <a:spcPts val="0"/>
              </a:spcAft>
              <a:buNone/>
            </a:pPr>
            <a:r>
              <a:rPr lang="en-US" sz="1600" b="1" i="0" u="none" strike="noStrike" cap="none">
                <a:solidFill>
                  <a:srgbClr val="FFFFFF"/>
                </a:solidFill>
                <a:latin typeface="Open Sans"/>
                <a:ea typeface="Open Sans"/>
                <a:cs typeface="Open Sans"/>
                <a:sym typeface="Open Sans"/>
              </a:rPr>
              <a:t>MAKE YOUR MOVE</a:t>
            </a:r>
            <a:endParaRPr sz="900"/>
          </a:p>
        </p:txBody>
      </p:sp>
      <p:sp>
        <p:nvSpPr>
          <p:cNvPr id="638" name="Google Shape;638;g3721bf173e3_0_1776"/>
          <p:cNvSpPr txBox="1"/>
          <p:nvPr/>
        </p:nvSpPr>
        <p:spPr>
          <a:xfrm>
            <a:off x="1283793" y="1988607"/>
            <a:ext cx="4996200" cy="277200"/>
          </a:xfrm>
          <a:prstGeom prst="rect">
            <a:avLst/>
          </a:prstGeom>
          <a:noFill/>
          <a:ln>
            <a:noFill/>
          </a:ln>
        </p:spPr>
        <p:txBody>
          <a:bodyPr spcFirstLastPara="1" wrap="square" lIns="0" tIns="0" rIns="0" bIns="0" anchor="t" anchorCtr="0">
            <a:spAutoFit/>
          </a:bodyPr>
          <a:lstStyle/>
          <a:p>
            <a:pPr marL="0" marR="0" lvl="0" indent="0" algn="l" rtl="0">
              <a:lnSpc>
                <a:spcPct val="140014"/>
              </a:lnSpc>
              <a:spcBef>
                <a:spcPts val="0"/>
              </a:spcBef>
              <a:spcAft>
                <a:spcPts val="0"/>
              </a:spcAft>
              <a:buNone/>
            </a:pPr>
            <a:r>
              <a:rPr lang="en-US" sz="1800" b="1" i="0" u="none" strike="noStrike" cap="none">
                <a:solidFill>
                  <a:srgbClr val="FFFFFF"/>
                </a:solidFill>
                <a:latin typeface="Inter"/>
                <a:ea typeface="Inter"/>
                <a:cs typeface="Inter"/>
                <a:sym typeface="Inter"/>
              </a:rPr>
              <a:t>Onboarding  </a:t>
            </a:r>
            <a:endParaRPr sz="900"/>
          </a:p>
        </p:txBody>
      </p:sp>
      <p:sp>
        <p:nvSpPr>
          <p:cNvPr id="639" name="Google Shape;639;g3721bf173e3_0_1776"/>
          <p:cNvSpPr txBox="1"/>
          <p:nvPr/>
        </p:nvSpPr>
        <p:spPr>
          <a:xfrm>
            <a:off x="1267918" y="4056709"/>
            <a:ext cx="4643100" cy="277200"/>
          </a:xfrm>
          <a:prstGeom prst="rect">
            <a:avLst/>
          </a:prstGeom>
          <a:noFill/>
          <a:ln>
            <a:noFill/>
          </a:ln>
        </p:spPr>
        <p:txBody>
          <a:bodyPr spcFirstLastPara="1" wrap="square" lIns="0" tIns="0" rIns="0" bIns="0" anchor="t" anchorCtr="0">
            <a:spAutoFit/>
          </a:bodyPr>
          <a:lstStyle/>
          <a:p>
            <a:pPr marL="0" marR="0" lvl="0" indent="0" algn="l" rtl="0">
              <a:lnSpc>
                <a:spcPct val="140014"/>
              </a:lnSpc>
              <a:spcBef>
                <a:spcPts val="0"/>
              </a:spcBef>
              <a:spcAft>
                <a:spcPts val="0"/>
              </a:spcAft>
              <a:buNone/>
            </a:pPr>
            <a:r>
              <a:rPr lang="en-US" sz="1800" b="1" i="0" u="none" strike="noStrike" cap="none">
                <a:solidFill>
                  <a:srgbClr val="FFFFFF"/>
                </a:solidFill>
                <a:latin typeface="Inter"/>
                <a:ea typeface="Inter"/>
                <a:cs typeface="Inter"/>
                <a:sym typeface="Inter"/>
              </a:rPr>
              <a:t>Accountability</a:t>
            </a:r>
            <a:endParaRPr sz="900"/>
          </a:p>
        </p:txBody>
      </p:sp>
      <p:sp>
        <p:nvSpPr>
          <p:cNvPr id="640" name="Google Shape;640;g3721bf173e3_0_1776"/>
          <p:cNvSpPr txBox="1"/>
          <p:nvPr/>
        </p:nvSpPr>
        <p:spPr>
          <a:xfrm>
            <a:off x="7101618" y="4056709"/>
            <a:ext cx="4482900" cy="277200"/>
          </a:xfrm>
          <a:prstGeom prst="rect">
            <a:avLst/>
          </a:prstGeom>
          <a:noFill/>
          <a:ln>
            <a:noFill/>
          </a:ln>
        </p:spPr>
        <p:txBody>
          <a:bodyPr spcFirstLastPara="1" wrap="square" lIns="0" tIns="0" rIns="0" bIns="0" anchor="t" anchorCtr="0">
            <a:spAutoFit/>
          </a:bodyPr>
          <a:lstStyle/>
          <a:p>
            <a:pPr marL="0" marR="0" lvl="0" indent="0" algn="l" rtl="0">
              <a:lnSpc>
                <a:spcPct val="140014"/>
              </a:lnSpc>
              <a:spcBef>
                <a:spcPts val="0"/>
              </a:spcBef>
              <a:spcAft>
                <a:spcPts val="0"/>
              </a:spcAft>
              <a:buNone/>
            </a:pPr>
            <a:r>
              <a:rPr lang="en-US" sz="1800" b="1" i="0" u="none" strike="noStrike" cap="none">
                <a:solidFill>
                  <a:srgbClr val="FFFFFF"/>
                </a:solidFill>
                <a:latin typeface="Inter"/>
                <a:ea typeface="Inter"/>
                <a:cs typeface="Inter"/>
                <a:sym typeface="Inter"/>
              </a:rPr>
              <a:t>Progress Tracking</a:t>
            </a:r>
            <a:endParaRPr sz="900"/>
          </a:p>
        </p:txBody>
      </p:sp>
      <p:sp>
        <p:nvSpPr>
          <p:cNvPr id="641" name="Google Shape;641;g3721bf173e3_0_1776"/>
          <p:cNvSpPr txBox="1"/>
          <p:nvPr/>
        </p:nvSpPr>
        <p:spPr>
          <a:xfrm>
            <a:off x="1283793" y="2386076"/>
            <a:ext cx="4482900" cy="785100"/>
          </a:xfrm>
          <a:prstGeom prst="rect">
            <a:avLst/>
          </a:prstGeom>
          <a:noFill/>
          <a:ln>
            <a:noFill/>
          </a:ln>
        </p:spPr>
        <p:txBody>
          <a:bodyPr spcFirstLastPara="1" wrap="square" lIns="0" tIns="0" rIns="0" bIns="0" anchor="t" anchorCtr="0">
            <a:spAutoFit/>
          </a:bodyPr>
          <a:lstStyle/>
          <a:p>
            <a:pPr marL="0" marR="0" lvl="0" indent="0" algn="just" rtl="0">
              <a:lnSpc>
                <a:spcPct val="155018"/>
              </a:lnSpc>
              <a:spcBef>
                <a:spcPts val="0"/>
              </a:spcBef>
              <a:spcAft>
                <a:spcPts val="0"/>
              </a:spcAft>
              <a:buNone/>
            </a:pPr>
            <a:r>
              <a:rPr lang="en-US" sz="2000" b="0" i="0" u="none" strike="noStrike" cap="none">
                <a:solidFill>
                  <a:srgbClr val="FFFFFF"/>
                </a:solidFill>
                <a:latin typeface="Open Sans"/>
                <a:ea typeface="Open Sans"/>
                <a:cs typeface="Open Sans"/>
                <a:sym typeface="Open Sans"/>
              </a:rPr>
              <a:t>Revamp the first 12 hours based on student feedback.</a:t>
            </a:r>
            <a:endParaRPr sz="900"/>
          </a:p>
        </p:txBody>
      </p:sp>
      <p:sp>
        <p:nvSpPr>
          <p:cNvPr id="642" name="Google Shape;642;g3721bf173e3_0_1776"/>
          <p:cNvSpPr txBox="1"/>
          <p:nvPr/>
        </p:nvSpPr>
        <p:spPr>
          <a:xfrm>
            <a:off x="1267926" y="4454175"/>
            <a:ext cx="4996200" cy="1739400"/>
          </a:xfrm>
          <a:prstGeom prst="rect">
            <a:avLst/>
          </a:prstGeom>
          <a:noFill/>
          <a:ln>
            <a:noFill/>
          </a:ln>
        </p:spPr>
        <p:txBody>
          <a:bodyPr spcFirstLastPara="1" wrap="square" lIns="0" tIns="0" rIns="0" bIns="0" anchor="t" anchorCtr="0">
            <a:spAutoFit/>
          </a:bodyPr>
          <a:lstStyle/>
          <a:p>
            <a:pPr marL="0" marR="0" lvl="0" indent="0" algn="just" rtl="0">
              <a:lnSpc>
                <a:spcPct val="155018"/>
              </a:lnSpc>
              <a:spcBef>
                <a:spcPts val="0"/>
              </a:spcBef>
              <a:spcAft>
                <a:spcPts val="0"/>
              </a:spcAft>
              <a:buNone/>
            </a:pPr>
            <a:r>
              <a:rPr lang="en-US" sz="2000" b="0" i="0" u="none" strike="noStrike" cap="none">
                <a:solidFill>
                  <a:srgbClr val="FFFFFF"/>
                </a:solidFill>
                <a:latin typeface="Open Sans"/>
                <a:ea typeface="Open Sans"/>
                <a:cs typeface="Open Sans"/>
                <a:sym typeface="Open Sans"/>
              </a:rPr>
              <a:t>Create an additional resource portfolio specific to the problem areas we identified in the curriculum &amp; empower student progress monitoring </a:t>
            </a:r>
            <a:endParaRPr sz="900"/>
          </a:p>
        </p:txBody>
      </p:sp>
      <p:sp>
        <p:nvSpPr>
          <p:cNvPr id="643" name="Google Shape;643;g3721bf173e3_0_1776"/>
          <p:cNvSpPr txBox="1"/>
          <p:nvPr/>
        </p:nvSpPr>
        <p:spPr>
          <a:xfrm>
            <a:off x="7101618" y="4454177"/>
            <a:ext cx="4482900" cy="1739400"/>
          </a:xfrm>
          <a:prstGeom prst="rect">
            <a:avLst/>
          </a:prstGeom>
          <a:noFill/>
          <a:ln>
            <a:noFill/>
          </a:ln>
        </p:spPr>
        <p:txBody>
          <a:bodyPr spcFirstLastPara="1" wrap="square" lIns="0" tIns="0" rIns="0" bIns="0" anchor="t" anchorCtr="0">
            <a:spAutoFit/>
          </a:bodyPr>
          <a:lstStyle/>
          <a:p>
            <a:pPr marL="0" marR="0" lvl="0" indent="0" algn="just" rtl="0">
              <a:lnSpc>
                <a:spcPct val="155018"/>
              </a:lnSpc>
              <a:spcBef>
                <a:spcPts val="0"/>
              </a:spcBef>
              <a:spcAft>
                <a:spcPts val="0"/>
              </a:spcAft>
              <a:buNone/>
            </a:pPr>
            <a:r>
              <a:rPr lang="en-US" sz="2000" b="0" i="0" u="none" strike="noStrike" cap="none">
                <a:solidFill>
                  <a:srgbClr val="FFFFFF"/>
                </a:solidFill>
                <a:latin typeface="Open Sans"/>
                <a:ea typeface="Open Sans"/>
                <a:cs typeface="Open Sans"/>
                <a:sym typeface="Open Sans"/>
              </a:rPr>
              <a:t>Design and implement a case management approach so each student’s plan can be tailored to the kind of support they need.</a:t>
            </a:r>
            <a:endParaRPr sz="900"/>
          </a:p>
        </p:txBody>
      </p:sp>
      <p:grpSp>
        <p:nvGrpSpPr>
          <p:cNvPr id="644" name="Google Shape;644;g3721bf173e3_0_1776"/>
          <p:cNvGrpSpPr/>
          <p:nvPr/>
        </p:nvGrpSpPr>
        <p:grpSpPr>
          <a:xfrm>
            <a:off x="6155270" y="447407"/>
            <a:ext cx="476788" cy="476788"/>
            <a:chOff x="0" y="0"/>
            <a:chExt cx="812800" cy="812800"/>
          </a:xfrm>
        </p:grpSpPr>
        <p:sp>
          <p:nvSpPr>
            <p:cNvPr id="645" name="Google Shape;645;g3721bf173e3_0_177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cmpd="sng">
              <a:solidFill>
                <a:srgbClr val="17726D"/>
              </a:solidFill>
              <a:prstDash val="solid"/>
              <a:miter lim="8000"/>
              <a:headEnd type="none" w="sm" len="sm"/>
              <a:tailEnd type="none" w="sm" len="sm"/>
            </a:ln>
          </p:spPr>
          <p:txBody>
            <a:bodyPr spcFirstLastPara="1" wrap="square" lIns="60950" tIns="60950" rIns="60950" bIns="60950" anchor="ctr" anchorCtr="0">
              <a:noAutofit/>
            </a:bodyPr>
            <a:lstStyle/>
            <a:p>
              <a:pPr marL="0" lvl="0" indent="0" algn="l" rtl="0">
                <a:spcBef>
                  <a:spcPts val="0"/>
                </a:spcBef>
                <a:spcAft>
                  <a:spcPts val="0"/>
                </a:spcAft>
                <a:buNone/>
              </a:pPr>
              <a:endParaRPr/>
            </a:p>
          </p:txBody>
        </p:sp>
        <p:sp>
          <p:nvSpPr>
            <p:cNvPr id="646" name="Google Shape;646;g3721bf173e3_0_1776"/>
            <p:cNvSpPr txBox="1"/>
            <p:nvPr/>
          </p:nvSpPr>
          <p:spPr>
            <a:xfrm>
              <a:off x="76200" y="28575"/>
              <a:ext cx="660300" cy="708000"/>
            </a:xfrm>
            <a:prstGeom prst="rect">
              <a:avLst/>
            </a:prstGeom>
            <a:noFill/>
            <a:ln>
              <a:noFill/>
            </a:ln>
          </p:spPr>
          <p:txBody>
            <a:bodyPr spcFirstLastPara="1" wrap="square" lIns="33875" tIns="33875" rIns="33875" bIns="33875" anchor="ctr" anchorCtr="0">
              <a:noAutofit/>
            </a:bodyPr>
            <a:lstStyle/>
            <a:p>
              <a:pPr marL="0" marR="0" lvl="0" indent="0" algn="ctr" rtl="0">
                <a:lnSpc>
                  <a:spcPct val="137722"/>
                </a:lnSpc>
                <a:spcBef>
                  <a:spcPts val="0"/>
                </a:spcBef>
                <a:spcAft>
                  <a:spcPts val="0"/>
                </a:spcAft>
                <a:buNone/>
              </a:pPr>
              <a:endParaRPr sz="1200" b="0" i="0" u="none" strike="noStrike" cap="none">
                <a:solidFill>
                  <a:schemeClr val="dk1"/>
                </a:solidFill>
                <a:latin typeface="Calibri"/>
                <a:ea typeface="Calibri"/>
                <a:cs typeface="Calibri"/>
                <a:sym typeface="Calibri"/>
              </a:endParaRPr>
            </a:p>
          </p:txBody>
        </p:sp>
      </p:grpSp>
      <p:pic>
        <p:nvPicPr>
          <p:cNvPr id="647" name="Google Shape;647;g3721bf173e3_0_1776"/>
          <p:cNvPicPr preferRelativeResize="0"/>
          <p:nvPr/>
        </p:nvPicPr>
        <p:blipFill>
          <a:blip r:embed="rId4">
            <a:alphaModFix/>
          </a:blip>
          <a:stretch>
            <a:fillRect/>
          </a:stretch>
        </p:blipFill>
        <p:spPr>
          <a:xfrm>
            <a:off x="10299563" y="6193563"/>
            <a:ext cx="1762125" cy="5238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4C65"/>
        </a:solidFill>
        <a:effectLst/>
      </p:bgPr>
    </p:bg>
    <p:spTree>
      <p:nvGrpSpPr>
        <p:cNvPr id="1" name="Shape 208"/>
        <p:cNvGrpSpPr/>
        <p:nvPr/>
      </p:nvGrpSpPr>
      <p:grpSpPr>
        <a:xfrm>
          <a:off x="0" y="0"/>
          <a:ext cx="0" cy="0"/>
          <a:chOff x="0" y="0"/>
          <a:chExt cx="0" cy="0"/>
        </a:xfrm>
      </p:grpSpPr>
      <p:grpSp>
        <p:nvGrpSpPr>
          <p:cNvPr id="209" name="Google Shape;209;g3721bf173e3_0_9"/>
          <p:cNvGrpSpPr/>
          <p:nvPr/>
        </p:nvGrpSpPr>
        <p:grpSpPr>
          <a:xfrm>
            <a:off x="-935173" y="4535205"/>
            <a:ext cx="3601679" cy="3601679"/>
            <a:chOff x="0" y="0"/>
            <a:chExt cx="812800" cy="812800"/>
          </a:xfrm>
        </p:grpSpPr>
        <p:sp>
          <p:nvSpPr>
            <p:cNvPr id="210" name="Google Shape;210;g3721bf173e3_0_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cmpd="sng">
              <a:solidFill>
                <a:srgbClr val="F6F6F6"/>
              </a:solidFill>
              <a:prstDash val="solid"/>
              <a:miter lim="8000"/>
              <a:headEnd type="none" w="sm" len="sm"/>
              <a:tailEnd type="none" w="sm" len="sm"/>
            </a:ln>
          </p:spPr>
          <p:txBody>
            <a:bodyPr spcFirstLastPara="1" wrap="square" lIns="60950" tIns="60950" rIns="60950" bIns="60950" anchor="ctr" anchorCtr="0">
              <a:noAutofit/>
            </a:bodyPr>
            <a:lstStyle/>
            <a:p>
              <a:pPr marL="0" lvl="0" indent="0" algn="l" rtl="0">
                <a:spcBef>
                  <a:spcPts val="0"/>
                </a:spcBef>
                <a:spcAft>
                  <a:spcPts val="0"/>
                </a:spcAft>
                <a:buNone/>
              </a:pPr>
              <a:endParaRPr/>
            </a:p>
          </p:txBody>
        </p:sp>
        <p:sp>
          <p:nvSpPr>
            <p:cNvPr id="211" name="Google Shape;211;g3721bf173e3_0_9"/>
            <p:cNvSpPr txBox="1"/>
            <p:nvPr/>
          </p:nvSpPr>
          <p:spPr>
            <a:xfrm>
              <a:off x="76200" y="28575"/>
              <a:ext cx="660300" cy="708000"/>
            </a:xfrm>
            <a:prstGeom prst="rect">
              <a:avLst/>
            </a:prstGeom>
            <a:noFill/>
            <a:ln>
              <a:noFill/>
            </a:ln>
          </p:spPr>
          <p:txBody>
            <a:bodyPr spcFirstLastPara="1" wrap="square" lIns="33875" tIns="33875" rIns="33875" bIns="33875" anchor="ctr" anchorCtr="0">
              <a:noAutofit/>
            </a:bodyPr>
            <a:lstStyle/>
            <a:p>
              <a:pPr marL="0" marR="0" lvl="0" indent="0" algn="ctr" rtl="0">
                <a:lnSpc>
                  <a:spcPct val="137722"/>
                </a:lnSpc>
                <a:spcBef>
                  <a:spcPts val="0"/>
                </a:spcBef>
                <a:spcAft>
                  <a:spcPts val="0"/>
                </a:spcAft>
                <a:buNone/>
              </a:pPr>
              <a:endParaRPr sz="1200" b="0" i="0" u="none" strike="noStrike" cap="none">
                <a:solidFill>
                  <a:schemeClr val="dk1"/>
                </a:solidFill>
                <a:latin typeface="Calibri"/>
                <a:ea typeface="Calibri"/>
                <a:cs typeface="Calibri"/>
                <a:sym typeface="Calibri"/>
              </a:endParaRPr>
            </a:p>
          </p:txBody>
        </p:sp>
      </p:grpSp>
      <p:cxnSp>
        <p:nvCxnSpPr>
          <p:cNvPr id="212" name="Google Shape;212;g3721bf173e3_0_9"/>
          <p:cNvCxnSpPr/>
          <p:nvPr/>
        </p:nvCxnSpPr>
        <p:spPr>
          <a:xfrm>
            <a:off x="716439" y="5708964"/>
            <a:ext cx="10759200" cy="0"/>
          </a:xfrm>
          <a:prstGeom prst="straightConnector1">
            <a:avLst/>
          </a:prstGeom>
          <a:noFill/>
          <a:ln w="38100" cap="flat" cmpd="sng">
            <a:solidFill>
              <a:srgbClr val="FFFFFF"/>
            </a:solidFill>
            <a:prstDash val="solid"/>
            <a:round/>
            <a:headEnd type="none" w="sm" len="sm"/>
            <a:tailEnd type="none" w="sm" len="sm"/>
          </a:ln>
        </p:spPr>
      </p:cxnSp>
      <p:grpSp>
        <p:nvGrpSpPr>
          <p:cNvPr id="213" name="Google Shape;213;g3721bf173e3_0_9"/>
          <p:cNvGrpSpPr/>
          <p:nvPr/>
        </p:nvGrpSpPr>
        <p:grpSpPr>
          <a:xfrm>
            <a:off x="7190652" y="821095"/>
            <a:ext cx="3172358" cy="3172358"/>
            <a:chOff x="0" y="0"/>
            <a:chExt cx="812800" cy="812800"/>
          </a:xfrm>
        </p:grpSpPr>
        <p:sp>
          <p:nvSpPr>
            <p:cNvPr id="214" name="Google Shape;214;g3721bf173e3_0_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CCEDF"/>
            </a:solidFill>
            <a:ln>
              <a:noFill/>
            </a:ln>
          </p:spPr>
          <p:txBody>
            <a:bodyPr spcFirstLastPara="1" wrap="square" lIns="60950" tIns="60950" rIns="60950" bIns="60950" anchor="ctr" anchorCtr="0">
              <a:noAutofit/>
            </a:bodyPr>
            <a:lstStyle/>
            <a:p>
              <a:pPr marL="0" lvl="0" indent="0" algn="l" rtl="0">
                <a:spcBef>
                  <a:spcPts val="0"/>
                </a:spcBef>
                <a:spcAft>
                  <a:spcPts val="0"/>
                </a:spcAft>
                <a:buNone/>
              </a:pPr>
              <a:endParaRPr/>
            </a:p>
          </p:txBody>
        </p:sp>
        <p:sp>
          <p:nvSpPr>
            <p:cNvPr id="215" name="Google Shape;215;g3721bf173e3_0_9"/>
            <p:cNvSpPr txBox="1"/>
            <p:nvPr/>
          </p:nvSpPr>
          <p:spPr>
            <a:xfrm>
              <a:off x="76200" y="28575"/>
              <a:ext cx="660300" cy="708000"/>
            </a:xfrm>
            <a:prstGeom prst="rect">
              <a:avLst/>
            </a:prstGeom>
            <a:noFill/>
            <a:ln>
              <a:noFill/>
            </a:ln>
          </p:spPr>
          <p:txBody>
            <a:bodyPr spcFirstLastPara="1" wrap="square" lIns="33875" tIns="33875" rIns="33875" bIns="33875" anchor="ctr" anchorCtr="0">
              <a:noAutofit/>
            </a:bodyPr>
            <a:lstStyle/>
            <a:p>
              <a:pPr marL="0" marR="0" lvl="0" indent="0" algn="ctr" rtl="0">
                <a:lnSpc>
                  <a:spcPct val="137722"/>
                </a:lnSpc>
                <a:spcBef>
                  <a:spcPts val="0"/>
                </a:spcBef>
                <a:spcAft>
                  <a:spcPts val="0"/>
                </a:spcAft>
                <a:buNone/>
              </a:pPr>
              <a:endParaRPr sz="1200" b="0" i="0" u="none" strike="noStrike" cap="none">
                <a:solidFill>
                  <a:schemeClr val="dk1"/>
                </a:solidFill>
                <a:latin typeface="Calibri"/>
                <a:ea typeface="Calibri"/>
                <a:cs typeface="Calibri"/>
                <a:sym typeface="Calibri"/>
              </a:endParaRPr>
            </a:p>
          </p:txBody>
        </p:sp>
      </p:grpSp>
      <p:grpSp>
        <p:nvGrpSpPr>
          <p:cNvPr id="216" name="Google Shape;216;g3721bf173e3_0_9"/>
          <p:cNvGrpSpPr/>
          <p:nvPr/>
        </p:nvGrpSpPr>
        <p:grpSpPr>
          <a:xfrm>
            <a:off x="716439" y="3702247"/>
            <a:ext cx="298460" cy="298460"/>
            <a:chOff x="0" y="0"/>
            <a:chExt cx="812800" cy="812800"/>
          </a:xfrm>
        </p:grpSpPr>
        <p:sp>
          <p:nvSpPr>
            <p:cNvPr id="217" name="Google Shape;217;g3721bf173e3_0_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spcFirstLastPara="1" wrap="square" lIns="60950" tIns="60950" rIns="60950" bIns="60950" anchor="ctr" anchorCtr="0">
              <a:noAutofit/>
            </a:bodyPr>
            <a:lstStyle/>
            <a:p>
              <a:pPr marL="0" lvl="0" indent="0" algn="l" rtl="0">
                <a:spcBef>
                  <a:spcPts val="0"/>
                </a:spcBef>
                <a:spcAft>
                  <a:spcPts val="0"/>
                </a:spcAft>
                <a:buNone/>
              </a:pPr>
              <a:endParaRPr/>
            </a:p>
          </p:txBody>
        </p:sp>
        <p:sp>
          <p:nvSpPr>
            <p:cNvPr id="218" name="Google Shape;218;g3721bf173e3_0_9"/>
            <p:cNvSpPr txBox="1"/>
            <p:nvPr/>
          </p:nvSpPr>
          <p:spPr>
            <a:xfrm>
              <a:off x="76200" y="28575"/>
              <a:ext cx="660300" cy="708000"/>
            </a:xfrm>
            <a:prstGeom prst="rect">
              <a:avLst/>
            </a:prstGeom>
            <a:noFill/>
            <a:ln>
              <a:noFill/>
            </a:ln>
          </p:spPr>
          <p:txBody>
            <a:bodyPr spcFirstLastPara="1" wrap="square" lIns="33875" tIns="33875" rIns="33875" bIns="33875" anchor="ctr" anchorCtr="0">
              <a:noAutofit/>
            </a:bodyPr>
            <a:lstStyle/>
            <a:p>
              <a:pPr marL="0" marR="0" lvl="0" indent="0" algn="ctr" rtl="0">
                <a:lnSpc>
                  <a:spcPct val="137722"/>
                </a:lnSpc>
                <a:spcBef>
                  <a:spcPts val="0"/>
                </a:spcBef>
                <a:spcAft>
                  <a:spcPts val="0"/>
                </a:spcAft>
                <a:buNone/>
              </a:pPr>
              <a:endParaRPr sz="1200" b="0" i="0" u="none" strike="noStrike" cap="none">
                <a:solidFill>
                  <a:schemeClr val="dk1"/>
                </a:solidFill>
                <a:latin typeface="Calibri"/>
                <a:ea typeface="Calibri"/>
                <a:cs typeface="Calibri"/>
                <a:sym typeface="Calibri"/>
              </a:endParaRPr>
            </a:p>
          </p:txBody>
        </p:sp>
      </p:grpSp>
      <p:sp>
        <p:nvSpPr>
          <p:cNvPr id="219" name="Google Shape;219;g3721bf173e3_0_9"/>
          <p:cNvSpPr/>
          <p:nvPr/>
        </p:nvSpPr>
        <p:spPr>
          <a:xfrm>
            <a:off x="749971" y="437357"/>
            <a:ext cx="391351" cy="322864"/>
          </a:xfrm>
          <a:custGeom>
            <a:avLst/>
            <a:gdLst/>
            <a:ahLst/>
            <a:cxnLst/>
            <a:rect l="l" t="t" r="r" b="b"/>
            <a:pathLst>
              <a:path w="586293" h="483692" extrusionOk="0">
                <a:moveTo>
                  <a:pt x="0" y="0"/>
                </a:moveTo>
                <a:lnTo>
                  <a:pt x="586293" y="0"/>
                </a:lnTo>
                <a:lnTo>
                  <a:pt x="586293" y="483692"/>
                </a:lnTo>
                <a:lnTo>
                  <a:pt x="0" y="483692"/>
                </a:lnTo>
                <a:lnTo>
                  <a:pt x="0" y="0"/>
                </a:lnTo>
                <a:close/>
              </a:path>
            </a:pathLst>
          </a:custGeom>
          <a:blipFill rotWithShape="1">
            <a:blip r:embed="rId3">
              <a:alphaModFix/>
            </a:blip>
            <a:stretch>
              <a:fillRect/>
            </a:stretch>
          </a:blipFill>
          <a:ln>
            <a:noFill/>
          </a:ln>
        </p:spPr>
      </p:sp>
      <p:sp>
        <p:nvSpPr>
          <p:cNvPr id="220" name="Google Shape;220;g3721bf173e3_0_9"/>
          <p:cNvSpPr txBox="1"/>
          <p:nvPr/>
        </p:nvSpPr>
        <p:spPr>
          <a:xfrm>
            <a:off x="865663" y="410659"/>
            <a:ext cx="9444300" cy="3583500"/>
          </a:xfrm>
          <a:prstGeom prst="rect">
            <a:avLst/>
          </a:prstGeom>
          <a:noFill/>
          <a:ln>
            <a:noFill/>
          </a:ln>
        </p:spPr>
        <p:txBody>
          <a:bodyPr spcFirstLastPara="1" wrap="square" lIns="0" tIns="0" rIns="0" bIns="0" anchor="t" anchorCtr="0">
            <a:spAutoFit/>
          </a:bodyPr>
          <a:lstStyle/>
          <a:p>
            <a:pPr marL="0" marR="0" lvl="0" indent="0" algn="l" rtl="0">
              <a:lnSpc>
                <a:spcPct val="140002"/>
              </a:lnSpc>
              <a:spcBef>
                <a:spcPts val="0"/>
              </a:spcBef>
              <a:spcAft>
                <a:spcPts val="0"/>
              </a:spcAft>
              <a:buNone/>
            </a:pPr>
            <a:r>
              <a:rPr lang="en-US" sz="9700" b="1" i="0" u="none" strike="noStrike" cap="none">
                <a:solidFill>
                  <a:srgbClr val="FFFFFF"/>
                </a:solidFill>
                <a:latin typeface="Inter"/>
                <a:ea typeface="Inter"/>
                <a:cs typeface="Inter"/>
                <a:sym typeface="Inter"/>
              </a:rPr>
              <a:t>From INSIGHT to IMPACT</a:t>
            </a:r>
            <a:endParaRPr sz="900"/>
          </a:p>
        </p:txBody>
      </p:sp>
      <p:sp>
        <p:nvSpPr>
          <p:cNvPr id="221" name="Google Shape;221;g3721bf173e3_0_9"/>
          <p:cNvSpPr txBox="1"/>
          <p:nvPr/>
        </p:nvSpPr>
        <p:spPr>
          <a:xfrm>
            <a:off x="716439" y="6142154"/>
            <a:ext cx="1341300" cy="431700"/>
          </a:xfrm>
          <a:prstGeom prst="rect">
            <a:avLst/>
          </a:prstGeom>
          <a:noFill/>
          <a:ln>
            <a:noFill/>
          </a:ln>
        </p:spPr>
        <p:txBody>
          <a:bodyPr spcFirstLastPara="1" wrap="square" lIns="0" tIns="0" rIns="0" bIns="0" anchor="t" anchorCtr="0">
            <a:spAutoFit/>
          </a:bodyPr>
          <a:lstStyle/>
          <a:p>
            <a:pPr marL="0" marR="0" lvl="0" indent="0" algn="just" rtl="0">
              <a:lnSpc>
                <a:spcPct val="155034"/>
              </a:lnSpc>
              <a:spcBef>
                <a:spcPts val="0"/>
              </a:spcBef>
              <a:spcAft>
                <a:spcPts val="0"/>
              </a:spcAft>
              <a:buNone/>
            </a:pPr>
            <a:r>
              <a:rPr lang="en-US" sz="1100" b="0" i="0" u="none" strike="noStrike" cap="none">
                <a:solidFill>
                  <a:srgbClr val="FFFFFF"/>
                </a:solidFill>
                <a:latin typeface="Open Sans"/>
                <a:ea typeface="Open Sans"/>
                <a:cs typeface="Open Sans"/>
                <a:sym typeface="Open Sans"/>
              </a:rPr>
              <a:t>Jocelynn Mosher</a:t>
            </a:r>
            <a:endParaRPr sz="900"/>
          </a:p>
          <a:p>
            <a:pPr marL="0" marR="0" lvl="0" indent="0" algn="just" rtl="0">
              <a:lnSpc>
                <a:spcPct val="155034"/>
              </a:lnSpc>
              <a:spcBef>
                <a:spcPts val="0"/>
              </a:spcBef>
              <a:spcAft>
                <a:spcPts val="0"/>
              </a:spcAft>
              <a:buNone/>
            </a:pPr>
            <a:r>
              <a:rPr lang="en-US" sz="1100" b="0" i="0" u="none" strike="noStrike" cap="none">
                <a:solidFill>
                  <a:srgbClr val="FFFFFF"/>
                </a:solidFill>
                <a:latin typeface="Open Sans"/>
                <a:ea typeface="Open Sans"/>
                <a:cs typeface="Open Sans"/>
                <a:sym typeface="Open Sans"/>
              </a:rPr>
              <a:t>ABE/ASE Teacher</a:t>
            </a:r>
            <a:endParaRPr sz="900"/>
          </a:p>
        </p:txBody>
      </p:sp>
      <p:sp>
        <p:nvSpPr>
          <p:cNvPr id="222" name="Google Shape;222;g3721bf173e3_0_9"/>
          <p:cNvSpPr txBox="1"/>
          <p:nvPr/>
        </p:nvSpPr>
        <p:spPr>
          <a:xfrm>
            <a:off x="716439" y="5921069"/>
            <a:ext cx="1341300" cy="169200"/>
          </a:xfrm>
          <a:prstGeom prst="rect">
            <a:avLst/>
          </a:prstGeom>
          <a:noFill/>
          <a:ln>
            <a:noFill/>
          </a:ln>
        </p:spPr>
        <p:txBody>
          <a:bodyPr spcFirstLastPara="1" wrap="square" lIns="0" tIns="0" rIns="0" bIns="0" anchor="t" anchorCtr="0">
            <a:spAutoFit/>
          </a:bodyPr>
          <a:lstStyle/>
          <a:p>
            <a:pPr marL="0" marR="0" lvl="0" indent="0" algn="just" rtl="0">
              <a:lnSpc>
                <a:spcPct val="155034"/>
              </a:lnSpc>
              <a:spcBef>
                <a:spcPts val="0"/>
              </a:spcBef>
              <a:spcAft>
                <a:spcPts val="0"/>
              </a:spcAft>
              <a:buNone/>
            </a:pPr>
            <a:r>
              <a:rPr lang="en-US" sz="1100" b="1" i="0" u="none" strike="noStrike" cap="none">
                <a:solidFill>
                  <a:srgbClr val="FFFFFF"/>
                </a:solidFill>
                <a:latin typeface="Open Sans"/>
                <a:ea typeface="Open Sans"/>
                <a:cs typeface="Open Sans"/>
                <a:sym typeface="Open Sans"/>
              </a:rPr>
              <a:t>Presenter</a:t>
            </a:r>
            <a:endParaRPr sz="900"/>
          </a:p>
        </p:txBody>
      </p:sp>
      <p:sp>
        <p:nvSpPr>
          <p:cNvPr id="223" name="Google Shape;223;g3721bf173e3_0_9"/>
          <p:cNvSpPr txBox="1"/>
          <p:nvPr/>
        </p:nvSpPr>
        <p:spPr>
          <a:xfrm>
            <a:off x="3503096" y="6121442"/>
            <a:ext cx="1817100" cy="431700"/>
          </a:xfrm>
          <a:prstGeom prst="rect">
            <a:avLst/>
          </a:prstGeom>
          <a:noFill/>
          <a:ln>
            <a:noFill/>
          </a:ln>
        </p:spPr>
        <p:txBody>
          <a:bodyPr spcFirstLastPara="1" wrap="square" lIns="0" tIns="0" rIns="0" bIns="0" anchor="t" anchorCtr="0">
            <a:spAutoFit/>
          </a:bodyPr>
          <a:lstStyle/>
          <a:p>
            <a:pPr marL="0" marR="0" lvl="0" indent="0" algn="just" rtl="0">
              <a:lnSpc>
                <a:spcPct val="155034"/>
              </a:lnSpc>
              <a:spcBef>
                <a:spcPts val="0"/>
              </a:spcBef>
              <a:spcAft>
                <a:spcPts val="0"/>
              </a:spcAft>
              <a:buNone/>
            </a:pPr>
            <a:r>
              <a:rPr lang="en-US" sz="1100" b="0" i="0" u="none" strike="noStrike" cap="none">
                <a:solidFill>
                  <a:srgbClr val="FFFFFF"/>
                </a:solidFill>
                <a:latin typeface="Open Sans"/>
                <a:ea typeface="Open Sans"/>
                <a:cs typeface="Open Sans"/>
                <a:sym typeface="Open Sans"/>
              </a:rPr>
              <a:t>200 Branstetter St, Roseville, CA 95678</a:t>
            </a:r>
            <a:endParaRPr sz="900"/>
          </a:p>
        </p:txBody>
      </p:sp>
      <p:sp>
        <p:nvSpPr>
          <p:cNvPr id="224" name="Google Shape;224;g3721bf173e3_0_9"/>
          <p:cNvSpPr txBox="1"/>
          <p:nvPr/>
        </p:nvSpPr>
        <p:spPr>
          <a:xfrm>
            <a:off x="5669450" y="6121450"/>
            <a:ext cx="2225100" cy="431700"/>
          </a:xfrm>
          <a:prstGeom prst="rect">
            <a:avLst/>
          </a:prstGeom>
          <a:noFill/>
          <a:ln>
            <a:noFill/>
          </a:ln>
        </p:spPr>
        <p:txBody>
          <a:bodyPr spcFirstLastPara="1" wrap="square" lIns="0" tIns="0" rIns="0" bIns="0" anchor="t" anchorCtr="0">
            <a:spAutoFit/>
          </a:bodyPr>
          <a:lstStyle/>
          <a:p>
            <a:pPr marL="0" marR="0" lvl="0" indent="0" algn="just" rtl="0">
              <a:lnSpc>
                <a:spcPct val="155034"/>
              </a:lnSpc>
              <a:spcBef>
                <a:spcPts val="0"/>
              </a:spcBef>
              <a:spcAft>
                <a:spcPts val="0"/>
              </a:spcAft>
              <a:buNone/>
            </a:pPr>
            <a:r>
              <a:rPr lang="en-US" sz="1100" b="0" i="0" u="sng" strike="noStrike" cap="none">
                <a:solidFill>
                  <a:srgbClr val="FFFFFF"/>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https://rosevilleadult.rjuhsd.us/</a:t>
            </a:r>
            <a:endParaRPr sz="900"/>
          </a:p>
          <a:p>
            <a:pPr marL="0" marR="0" lvl="0" indent="0" algn="just" rtl="0">
              <a:lnSpc>
                <a:spcPct val="155034"/>
              </a:lnSpc>
              <a:spcBef>
                <a:spcPts val="0"/>
              </a:spcBef>
              <a:spcAft>
                <a:spcPts val="0"/>
              </a:spcAft>
              <a:buNone/>
            </a:pPr>
            <a:r>
              <a:rPr lang="en-US" sz="1100" b="0" i="0" u="sng" strike="noStrike" cap="none">
                <a:solidFill>
                  <a:srgbClr val="FFFFFF"/>
                </a:solidFill>
                <a:latin typeface="Open Sans"/>
                <a:ea typeface="Open Sans"/>
                <a:cs typeface="Open Sans"/>
                <a:sym typeface="Open Sans"/>
              </a:rPr>
              <a:t>jmosher@rjuhsd.us</a:t>
            </a:r>
            <a:endParaRPr sz="900"/>
          </a:p>
        </p:txBody>
      </p:sp>
      <p:sp>
        <p:nvSpPr>
          <p:cNvPr id="225" name="Google Shape;225;g3721bf173e3_0_9"/>
          <p:cNvSpPr txBox="1"/>
          <p:nvPr/>
        </p:nvSpPr>
        <p:spPr>
          <a:xfrm>
            <a:off x="3503096" y="5900356"/>
            <a:ext cx="1817100" cy="169200"/>
          </a:xfrm>
          <a:prstGeom prst="rect">
            <a:avLst/>
          </a:prstGeom>
          <a:noFill/>
          <a:ln>
            <a:noFill/>
          </a:ln>
        </p:spPr>
        <p:txBody>
          <a:bodyPr spcFirstLastPara="1" wrap="square" lIns="0" tIns="0" rIns="0" bIns="0" anchor="t" anchorCtr="0">
            <a:spAutoFit/>
          </a:bodyPr>
          <a:lstStyle/>
          <a:p>
            <a:pPr marL="0" marR="0" lvl="0" indent="0" algn="just" rtl="0">
              <a:lnSpc>
                <a:spcPct val="155034"/>
              </a:lnSpc>
              <a:spcBef>
                <a:spcPts val="0"/>
              </a:spcBef>
              <a:spcAft>
                <a:spcPts val="0"/>
              </a:spcAft>
              <a:buNone/>
            </a:pPr>
            <a:r>
              <a:rPr lang="en-US" sz="1100" b="1" i="0" u="none" strike="noStrike" cap="none">
                <a:solidFill>
                  <a:srgbClr val="FFFFFF"/>
                </a:solidFill>
                <a:latin typeface="Open Sans"/>
                <a:ea typeface="Open Sans"/>
                <a:cs typeface="Open Sans"/>
                <a:sym typeface="Open Sans"/>
              </a:rPr>
              <a:t>School Address</a:t>
            </a:r>
            <a:endParaRPr sz="900"/>
          </a:p>
        </p:txBody>
      </p:sp>
      <p:sp>
        <p:nvSpPr>
          <p:cNvPr id="226" name="Google Shape;226;g3721bf173e3_0_9"/>
          <p:cNvSpPr txBox="1"/>
          <p:nvPr/>
        </p:nvSpPr>
        <p:spPr>
          <a:xfrm>
            <a:off x="5669455" y="5900356"/>
            <a:ext cx="1912500" cy="169200"/>
          </a:xfrm>
          <a:prstGeom prst="rect">
            <a:avLst/>
          </a:prstGeom>
          <a:noFill/>
          <a:ln>
            <a:noFill/>
          </a:ln>
        </p:spPr>
        <p:txBody>
          <a:bodyPr spcFirstLastPara="1" wrap="square" lIns="0" tIns="0" rIns="0" bIns="0" anchor="t" anchorCtr="0">
            <a:spAutoFit/>
          </a:bodyPr>
          <a:lstStyle/>
          <a:p>
            <a:pPr marL="0" marR="0" lvl="0" indent="0" algn="just" rtl="0">
              <a:lnSpc>
                <a:spcPct val="155034"/>
              </a:lnSpc>
              <a:spcBef>
                <a:spcPts val="0"/>
              </a:spcBef>
              <a:spcAft>
                <a:spcPts val="0"/>
              </a:spcAft>
              <a:buNone/>
            </a:pPr>
            <a:r>
              <a:rPr lang="en-US" sz="1100" b="1" i="0" u="none" strike="noStrike" cap="none">
                <a:solidFill>
                  <a:srgbClr val="FFFFFF"/>
                </a:solidFill>
                <a:latin typeface="Open Sans"/>
                <a:ea typeface="Open Sans"/>
                <a:cs typeface="Open Sans"/>
                <a:sym typeface="Open Sans"/>
              </a:rPr>
              <a:t>Website</a:t>
            </a:r>
            <a:endParaRPr sz="900"/>
          </a:p>
        </p:txBody>
      </p:sp>
      <p:sp>
        <p:nvSpPr>
          <p:cNvPr id="227" name="Google Shape;227;g3721bf173e3_0_9"/>
          <p:cNvSpPr txBox="1"/>
          <p:nvPr/>
        </p:nvSpPr>
        <p:spPr>
          <a:xfrm>
            <a:off x="9563063" y="5908369"/>
            <a:ext cx="1912500" cy="200100"/>
          </a:xfrm>
          <a:prstGeom prst="rect">
            <a:avLst/>
          </a:prstGeom>
          <a:noFill/>
          <a:ln>
            <a:noFill/>
          </a:ln>
        </p:spPr>
        <p:txBody>
          <a:bodyPr spcFirstLastPara="1" wrap="square" lIns="0" tIns="0" rIns="0" bIns="0" anchor="t" anchorCtr="0">
            <a:spAutoFit/>
          </a:bodyPr>
          <a:lstStyle/>
          <a:p>
            <a:pPr marL="0" marR="0" lvl="0" indent="0" algn="r" rtl="0">
              <a:lnSpc>
                <a:spcPct val="155027"/>
              </a:lnSpc>
              <a:spcBef>
                <a:spcPts val="0"/>
              </a:spcBef>
              <a:spcAft>
                <a:spcPts val="0"/>
              </a:spcAft>
              <a:buNone/>
            </a:pPr>
            <a:r>
              <a:rPr lang="en-US" sz="1300" b="1" i="0" u="none" strike="noStrike" cap="none">
                <a:solidFill>
                  <a:srgbClr val="FFFFFF"/>
                </a:solidFill>
                <a:latin typeface="Open Sans"/>
                <a:ea typeface="Open Sans"/>
                <a:cs typeface="Open Sans"/>
                <a:sym typeface="Open Sans"/>
              </a:rPr>
              <a:t>August 2025</a:t>
            </a:r>
            <a:endParaRPr sz="900"/>
          </a:p>
        </p:txBody>
      </p:sp>
      <p:sp>
        <p:nvSpPr>
          <p:cNvPr id="228" name="Google Shape;228;g3721bf173e3_0_9"/>
          <p:cNvSpPr txBox="1"/>
          <p:nvPr/>
        </p:nvSpPr>
        <p:spPr>
          <a:xfrm>
            <a:off x="2202338" y="3833197"/>
            <a:ext cx="5379600" cy="702000"/>
          </a:xfrm>
          <a:prstGeom prst="rect">
            <a:avLst/>
          </a:prstGeom>
          <a:noFill/>
          <a:ln>
            <a:noFill/>
          </a:ln>
        </p:spPr>
        <p:txBody>
          <a:bodyPr spcFirstLastPara="1" wrap="square" lIns="0" tIns="0" rIns="0" bIns="0" anchor="t" anchorCtr="0">
            <a:spAutoFit/>
          </a:bodyPr>
          <a:lstStyle/>
          <a:p>
            <a:pPr marL="0" marR="0" lvl="0" indent="0" algn="l" rtl="0">
              <a:lnSpc>
                <a:spcPct val="140014"/>
              </a:lnSpc>
              <a:spcBef>
                <a:spcPts val="0"/>
              </a:spcBef>
              <a:spcAft>
                <a:spcPts val="0"/>
              </a:spcAft>
              <a:buNone/>
            </a:pPr>
            <a:r>
              <a:rPr lang="en-US" sz="1900" b="1" i="0" u="none" strike="noStrike" cap="none">
                <a:solidFill>
                  <a:srgbClr val="FFFFFF"/>
                </a:solidFill>
                <a:latin typeface="Open Sans SemiBold"/>
                <a:ea typeface="Open Sans SemiBold"/>
                <a:cs typeface="Open Sans SemiBold"/>
                <a:sym typeface="Open Sans SemiBold"/>
              </a:rPr>
              <a:t>JUMPSTARTING YOUR GED PROGRAM WITH ACTION RESEARCH</a:t>
            </a:r>
            <a:endParaRPr sz="9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4C65"/>
        </a:solidFill>
        <a:effectLst/>
      </p:bgPr>
    </p:bg>
    <p:spTree>
      <p:nvGrpSpPr>
        <p:cNvPr id="1" name="Shape 655"/>
        <p:cNvGrpSpPr/>
        <p:nvPr/>
      </p:nvGrpSpPr>
      <p:grpSpPr>
        <a:xfrm>
          <a:off x="0" y="0"/>
          <a:ext cx="0" cy="0"/>
          <a:chOff x="0" y="0"/>
          <a:chExt cx="0" cy="0"/>
        </a:xfrm>
      </p:grpSpPr>
      <p:sp>
        <p:nvSpPr>
          <p:cNvPr id="656" name="Google Shape;656;g3721bf173e3_0_1887"/>
          <p:cNvSpPr txBox="1"/>
          <p:nvPr/>
        </p:nvSpPr>
        <p:spPr>
          <a:xfrm>
            <a:off x="559963" y="63500"/>
            <a:ext cx="4545900" cy="738900"/>
          </a:xfrm>
          <a:prstGeom prst="rect">
            <a:avLst/>
          </a:prstGeom>
          <a:noFill/>
          <a:ln>
            <a:noFill/>
          </a:ln>
        </p:spPr>
        <p:txBody>
          <a:bodyPr spcFirstLastPara="1" wrap="square" lIns="0" tIns="0" rIns="0" bIns="0" anchor="t" anchorCtr="0">
            <a:spAutoFit/>
          </a:bodyPr>
          <a:lstStyle/>
          <a:p>
            <a:pPr marL="0" marR="0" lvl="0" indent="0" algn="l" rtl="0">
              <a:lnSpc>
                <a:spcPct val="105000"/>
              </a:lnSpc>
              <a:spcBef>
                <a:spcPts val="0"/>
              </a:spcBef>
              <a:spcAft>
                <a:spcPts val="0"/>
              </a:spcAft>
              <a:buNone/>
            </a:pPr>
            <a:r>
              <a:rPr lang="en-US" sz="4800" b="1" i="0" u="none" strike="noStrike" cap="none">
                <a:solidFill>
                  <a:srgbClr val="FFFFFF"/>
                </a:solidFill>
                <a:latin typeface="Inter"/>
                <a:ea typeface="Inter"/>
                <a:cs typeface="Inter"/>
                <a:sym typeface="Inter"/>
              </a:rPr>
              <a:t>PROBLEMS</a:t>
            </a:r>
            <a:endParaRPr sz="900"/>
          </a:p>
        </p:txBody>
      </p:sp>
      <p:grpSp>
        <p:nvGrpSpPr>
          <p:cNvPr id="657" name="Google Shape;657;g3721bf173e3_0_1887"/>
          <p:cNvGrpSpPr/>
          <p:nvPr/>
        </p:nvGrpSpPr>
        <p:grpSpPr>
          <a:xfrm>
            <a:off x="5954957" y="-120553"/>
            <a:ext cx="7046603" cy="6978794"/>
            <a:chOff x="0" y="-47625"/>
            <a:chExt cx="2783788" cy="2757000"/>
          </a:xfrm>
        </p:grpSpPr>
        <p:sp>
          <p:nvSpPr>
            <p:cNvPr id="658" name="Google Shape;658;g3721bf173e3_0_1887"/>
            <p:cNvSpPr/>
            <p:nvPr/>
          </p:nvSpPr>
          <p:spPr>
            <a:xfrm>
              <a:off x="0" y="0"/>
              <a:ext cx="2783788" cy="2709333"/>
            </a:xfrm>
            <a:custGeom>
              <a:avLst/>
              <a:gdLst/>
              <a:ahLst/>
              <a:cxnLst/>
              <a:rect l="l" t="t" r="r" b="b"/>
              <a:pathLst>
                <a:path w="2783788" h="2709333" extrusionOk="0">
                  <a:moveTo>
                    <a:pt x="0" y="0"/>
                  </a:moveTo>
                  <a:lnTo>
                    <a:pt x="2783788" y="0"/>
                  </a:lnTo>
                  <a:lnTo>
                    <a:pt x="2783788" y="2709333"/>
                  </a:lnTo>
                  <a:lnTo>
                    <a:pt x="0" y="2709333"/>
                  </a:lnTo>
                  <a:close/>
                </a:path>
              </a:pathLst>
            </a:custGeom>
            <a:solidFill>
              <a:srgbClr val="FFFFFF"/>
            </a:solidFill>
            <a:ln>
              <a:noFill/>
            </a:ln>
          </p:spPr>
        </p:sp>
        <p:sp>
          <p:nvSpPr>
            <p:cNvPr id="659" name="Google Shape;659;g3721bf173e3_0_1887"/>
            <p:cNvSpPr txBox="1"/>
            <p:nvPr/>
          </p:nvSpPr>
          <p:spPr>
            <a:xfrm>
              <a:off x="0" y="-47625"/>
              <a:ext cx="2783700" cy="2757000"/>
            </a:xfrm>
            <a:prstGeom prst="rect">
              <a:avLst/>
            </a:prstGeom>
            <a:noFill/>
            <a:ln>
              <a:noFill/>
            </a:ln>
          </p:spPr>
          <p:txBody>
            <a:bodyPr spcFirstLastPara="1" wrap="square" lIns="33875" tIns="33875" rIns="33875" bIns="33875" anchor="ctr" anchorCtr="0">
              <a:noAutofit/>
            </a:bodyPr>
            <a:lstStyle/>
            <a:p>
              <a:pPr marL="0" marR="0" lvl="0" indent="0" algn="ctr" rtl="0">
                <a:lnSpc>
                  <a:spcPct val="137722"/>
                </a:lnSpc>
                <a:spcBef>
                  <a:spcPts val="0"/>
                </a:spcBef>
                <a:spcAft>
                  <a:spcPts val="0"/>
                </a:spcAft>
                <a:buNone/>
              </a:pPr>
              <a:endParaRPr sz="1200" b="0" i="0" u="none" strike="noStrike" cap="none">
                <a:solidFill>
                  <a:schemeClr val="dk1"/>
                </a:solidFill>
                <a:latin typeface="Calibri"/>
                <a:ea typeface="Calibri"/>
                <a:cs typeface="Calibri"/>
                <a:sym typeface="Calibri"/>
              </a:endParaRPr>
            </a:p>
          </p:txBody>
        </p:sp>
      </p:grpSp>
      <p:grpSp>
        <p:nvGrpSpPr>
          <p:cNvPr id="660" name="Google Shape;660;g3721bf173e3_0_1887"/>
          <p:cNvGrpSpPr/>
          <p:nvPr/>
        </p:nvGrpSpPr>
        <p:grpSpPr>
          <a:xfrm>
            <a:off x="100701" y="821690"/>
            <a:ext cx="585135" cy="585135"/>
            <a:chOff x="0" y="0"/>
            <a:chExt cx="812800" cy="812800"/>
          </a:xfrm>
        </p:grpSpPr>
        <p:sp>
          <p:nvSpPr>
            <p:cNvPr id="661" name="Google Shape;661;g3721bf173e3_0_1887"/>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FA0C4"/>
            </a:solidFill>
            <a:ln>
              <a:noFill/>
            </a:ln>
          </p:spPr>
          <p:txBody>
            <a:bodyPr spcFirstLastPara="1" wrap="square" lIns="60950" tIns="60950" rIns="60950" bIns="60950" anchor="ctr" anchorCtr="0">
              <a:noAutofit/>
            </a:bodyPr>
            <a:lstStyle/>
            <a:p>
              <a:pPr marL="0" lvl="0" indent="0" algn="l" rtl="0">
                <a:spcBef>
                  <a:spcPts val="0"/>
                </a:spcBef>
                <a:spcAft>
                  <a:spcPts val="0"/>
                </a:spcAft>
                <a:buNone/>
              </a:pPr>
              <a:endParaRPr/>
            </a:p>
          </p:txBody>
        </p:sp>
        <p:sp>
          <p:nvSpPr>
            <p:cNvPr id="662" name="Google Shape;662;g3721bf173e3_0_1887"/>
            <p:cNvSpPr txBox="1"/>
            <p:nvPr/>
          </p:nvSpPr>
          <p:spPr>
            <a:xfrm>
              <a:off x="76200" y="19050"/>
              <a:ext cx="660300" cy="717600"/>
            </a:xfrm>
            <a:prstGeom prst="rect">
              <a:avLst/>
            </a:prstGeom>
            <a:noFill/>
            <a:ln>
              <a:noFill/>
            </a:ln>
          </p:spPr>
          <p:txBody>
            <a:bodyPr spcFirstLastPara="1" wrap="square" lIns="29625" tIns="29625" rIns="29625" bIns="29625" anchor="ctr" anchorCtr="0">
              <a:noAutofit/>
            </a:bodyPr>
            <a:lstStyle/>
            <a:p>
              <a:pPr marL="0" marR="0" lvl="0" indent="0" algn="ctr" rtl="0">
                <a:lnSpc>
                  <a:spcPct val="140013"/>
                </a:lnSpc>
                <a:spcBef>
                  <a:spcPts val="0"/>
                </a:spcBef>
                <a:spcAft>
                  <a:spcPts val="0"/>
                </a:spcAft>
                <a:buNone/>
              </a:pPr>
              <a:r>
                <a:rPr lang="en-US" sz="2000" b="1" i="0" u="none" strike="noStrike" cap="none">
                  <a:solidFill>
                    <a:srgbClr val="FFFFFF"/>
                  </a:solidFill>
                  <a:latin typeface="Inter"/>
                  <a:ea typeface="Inter"/>
                  <a:cs typeface="Inter"/>
                  <a:sym typeface="Inter"/>
                </a:rPr>
                <a:t>-</a:t>
              </a:r>
              <a:endParaRPr sz="900"/>
            </a:p>
          </p:txBody>
        </p:sp>
      </p:grpSp>
      <p:sp>
        <p:nvSpPr>
          <p:cNvPr id="663" name="Google Shape;663;g3721bf173e3_0_1887"/>
          <p:cNvSpPr txBox="1"/>
          <p:nvPr/>
        </p:nvSpPr>
        <p:spPr>
          <a:xfrm>
            <a:off x="765144" y="940250"/>
            <a:ext cx="5094600" cy="277200"/>
          </a:xfrm>
          <a:prstGeom prst="rect">
            <a:avLst/>
          </a:prstGeom>
          <a:noFill/>
          <a:ln>
            <a:noFill/>
          </a:ln>
        </p:spPr>
        <p:txBody>
          <a:bodyPr spcFirstLastPara="1" wrap="square" lIns="0" tIns="0" rIns="0" bIns="0" anchor="t" anchorCtr="0">
            <a:spAutoFit/>
          </a:bodyPr>
          <a:lstStyle/>
          <a:p>
            <a:pPr marL="0" marR="0" lvl="0" indent="0" algn="l" rtl="0">
              <a:lnSpc>
                <a:spcPct val="140014"/>
              </a:lnSpc>
              <a:spcBef>
                <a:spcPts val="0"/>
              </a:spcBef>
              <a:spcAft>
                <a:spcPts val="0"/>
              </a:spcAft>
              <a:buNone/>
            </a:pPr>
            <a:r>
              <a:rPr lang="en-US" sz="1800" b="1" i="0" u="none" strike="noStrike" cap="none">
                <a:solidFill>
                  <a:srgbClr val="FFFFFF"/>
                </a:solidFill>
                <a:latin typeface="Inter"/>
                <a:ea typeface="Inter"/>
                <a:cs typeface="Inter"/>
                <a:sym typeface="Inter"/>
              </a:rPr>
              <a:t>Onboarding</a:t>
            </a:r>
            <a:endParaRPr sz="900"/>
          </a:p>
        </p:txBody>
      </p:sp>
      <p:sp>
        <p:nvSpPr>
          <p:cNvPr id="664" name="Google Shape;664;g3721bf173e3_0_1887"/>
          <p:cNvSpPr txBox="1"/>
          <p:nvPr/>
        </p:nvSpPr>
        <p:spPr>
          <a:xfrm>
            <a:off x="685800" y="1355989"/>
            <a:ext cx="5094600" cy="1773300"/>
          </a:xfrm>
          <a:prstGeom prst="rect">
            <a:avLst/>
          </a:prstGeom>
          <a:noFill/>
          <a:ln>
            <a:noFill/>
          </a:ln>
        </p:spPr>
        <p:txBody>
          <a:bodyPr spcFirstLastPara="1" wrap="square" lIns="0" tIns="0" rIns="0" bIns="0" anchor="t" anchorCtr="0">
            <a:spAutoFit/>
          </a:bodyPr>
          <a:lstStyle/>
          <a:p>
            <a:pPr marL="0" marR="0" lvl="0" indent="0" algn="just" rtl="0">
              <a:lnSpc>
                <a:spcPct val="155000"/>
              </a:lnSpc>
              <a:spcBef>
                <a:spcPts val="0"/>
              </a:spcBef>
              <a:spcAft>
                <a:spcPts val="0"/>
              </a:spcAft>
              <a:buNone/>
            </a:pPr>
            <a:r>
              <a:rPr lang="en-US" sz="1600" b="0" i="0" u="none" strike="noStrike" cap="none">
                <a:solidFill>
                  <a:srgbClr val="FFFFFF"/>
                </a:solidFill>
                <a:latin typeface="Open Sans"/>
                <a:ea typeface="Open Sans"/>
                <a:cs typeface="Open Sans"/>
                <a:sym typeface="Open Sans"/>
              </a:rPr>
              <a:t>Orientation consisted of introductions, relaying office hours, and adding the student to the study platform. We lost a huge percentage of our students in the first 12 hours of study.</a:t>
            </a:r>
            <a:endParaRPr sz="900"/>
          </a:p>
          <a:p>
            <a:pPr marL="0" marR="0" lvl="0" indent="0" algn="just" rtl="0">
              <a:lnSpc>
                <a:spcPct val="155000"/>
              </a:lnSpc>
              <a:spcBef>
                <a:spcPts val="0"/>
              </a:spcBef>
              <a:spcAft>
                <a:spcPts val="0"/>
              </a:spcAft>
              <a:buNone/>
            </a:pPr>
            <a:endParaRPr sz="1600" b="0" i="0" u="none" strike="noStrike" cap="none">
              <a:solidFill>
                <a:srgbClr val="FFFFFF"/>
              </a:solidFill>
              <a:latin typeface="Open Sans"/>
              <a:ea typeface="Open Sans"/>
              <a:cs typeface="Open Sans"/>
              <a:sym typeface="Open Sans"/>
            </a:endParaRPr>
          </a:p>
        </p:txBody>
      </p:sp>
      <p:grpSp>
        <p:nvGrpSpPr>
          <p:cNvPr id="665" name="Google Shape;665;g3721bf173e3_0_1887"/>
          <p:cNvGrpSpPr/>
          <p:nvPr/>
        </p:nvGrpSpPr>
        <p:grpSpPr>
          <a:xfrm>
            <a:off x="100701" y="2677051"/>
            <a:ext cx="585135" cy="585135"/>
            <a:chOff x="0" y="0"/>
            <a:chExt cx="812800" cy="812800"/>
          </a:xfrm>
        </p:grpSpPr>
        <p:sp>
          <p:nvSpPr>
            <p:cNvPr id="666" name="Google Shape;666;g3721bf173e3_0_1887"/>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FA0C4"/>
            </a:solidFill>
            <a:ln>
              <a:noFill/>
            </a:ln>
          </p:spPr>
          <p:txBody>
            <a:bodyPr spcFirstLastPara="1" wrap="square" lIns="60950" tIns="60950" rIns="60950" bIns="60950" anchor="ctr" anchorCtr="0">
              <a:noAutofit/>
            </a:bodyPr>
            <a:lstStyle/>
            <a:p>
              <a:pPr marL="0" lvl="0" indent="0" algn="l" rtl="0">
                <a:spcBef>
                  <a:spcPts val="0"/>
                </a:spcBef>
                <a:spcAft>
                  <a:spcPts val="0"/>
                </a:spcAft>
                <a:buNone/>
              </a:pPr>
              <a:endParaRPr/>
            </a:p>
          </p:txBody>
        </p:sp>
        <p:sp>
          <p:nvSpPr>
            <p:cNvPr id="667" name="Google Shape;667;g3721bf173e3_0_1887"/>
            <p:cNvSpPr txBox="1"/>
            <p:nvPr/>
          </p:nvSpPr>
          <p:spPr>
            <a:xfrm>
              <a:off x="76200" y="19050"/>
              <a:ext cx="660300" cy="717600"/>
            </a:xfrm>
            <a:prstGeom prst="rect">
              <a:avLst/>
            </a:prstGeom>
            <a:noFill/>
            <a:ln>
              <a:noFill/>
            </a:ln>
          </p:spPr>
          <p:txBody>
            <a:bodyPr spcFirstLastPara="1" wrap="square" lIns="29625" tIns="29625" rIns="29625" bIns="29625" anchor="ctr" anchorCtr="0">
              <a:noAutofit/>
            </a:bodyPr>
            <a:lstStyle/>
            <a:p>
              <a:pPr marL="0" marR="0" lvl="0" indent="0" algn="ctr" rtl="0">
                <a:lnSpc>
                  <a:spcPct val="140013"/>
                </a:lnSpc>
                <a:spcBef>
                  <a:spcPts val="0"/>
                </a:spcBef>
                <a:spcAft>
                  <a:spcPts val="0"/>
                </a:spcAft>
                <a:buNone/>
              </a:pPr>
              <a:r>
                <a:rPr lang="en-US" sz="2000" b="1" i="0" u="none" strike="noStrike" cap="none">
                  <a:solidFill>
                    <a:srgbClr val="FFFFFF"/>
                  </a:solidFill>
                  <a:latin typeface="Inter"/>
                  <a:ea typeface="Inter"/>
                  <a:cs typeface="Inter"/>
                  <a:sym typeface="Inter"/>
                </a:rPr>
                <a:t>-</a:t>
              </a:r>
              <a:endParaRPr sz="900"/>
            </a:p>
          </p:txBody>
        </p:sp>
      </p:grpSp>
      <p:sp>
        <p:nvSpPr>
          <p:cNvPr id="668" name="Google Shape;668;g3721bf173e3_0_1887"/>
          <p:cNvSpPr txBox="1"/>
          <p:nvPr/>
        </p:nvSpPr>
        <p:spPr>
          <a:xfrm>
            <a:off x="765144" y="2795611"/>
            <a:ext cx="5094600" cy="277200"/>
          </a:xfrm>
          <a:prstGeom prst="rect">
            <a:avLst/>
          </a:prstGeom>
          <a:noFill/>
          <a:ln>
            <a:noFill/>
          </a:ln>
        </p:spPr>
        <p:txBody>
          <a:bodyPr spcFirstLastPara="1" wrap="square" lIns="0" tIns="0" rIns="0" bIns="0" anchor="t" anchorCtr="0">
            <a:spAutoFit/>
          </a:bodyPr>
          <a:lstStyle/>
          <a:p>
            <a:pPr marL="0" marR="0" lvl="0" indent="0" algn="l" rtl="0">
              <a:lnSpc>
                <a:spcPct val="140014"/>
              </a:lnSpc>
              <a:spcBef>
                <a:spcPts val="0"/>
              </a:spcBef>
              <a:spcAft>
                <a:spcPts val="0"/>
              </a:spcAft>
              <a:buNone/>
            </a:pPr>
            <a:r>
              <a:rPr lang="en-US" sz="1800" b="1" i="0" u="none" strike="noStrike" cap="none">
                <a:solidFill>
                  <a:srgbClr val="FFFFFF"/>
                </a:solidFill>
                <a:latin typeface="Inter"/>
                <a:ea typeface="Inter"/>
                <a:cs typeface="Inter"/>
                <a:sym typeface="Inter"/>
              </a:rPr>
              <a:t>Accountability</a:t>
            </a:r>
            <a:endParaRPr sz="900"/>
          </a:p>
        </p:txBody>
      </p:sp>
      <p:sp>
        <p:nvSpPr>
          <p:cNvPr id="669" name="Google Shape;669;g3721bf173e3_0_1887"/>
          <p:cNvSpPr txBox="1"/>
          <p:nvPr/>
        </p:nvSpPr>
        <p:spPr>
          <a:xfrm>
            <a:off x="685800" y="3175341"/>
            <a:ext cx="5094600" cy="1009800"/>
          </a:xfrm>
          <a:prstGeom prst="rect">
            <a:avLst/>
          </a:prstGeom>
          <a:noFill/>
          <a:ln>
            <a:noFill/>
          </a:ln>
        </p:spPr>
        <p:txBody>
          <a:bodyPr spcFirstLastPara="1" wrap="square" lIns="0" tIns="0" rIns="0" bIns="0" anchor="t" anchorCtr="0">
            <a:spAutoFit/>
          </a:bodyPr>
          <a:lstStyle/>
          <a:p>
            <a:pPr marL="0" marR="0" lvl="0" indent="0" algn="just" rtl="0">
              <a:lnSpc>
                <a:spcPct val="155000"/>
              </a:lnSpc>
              <a:spcBef>
                <a:spcPts val="0"/>
              </a:spcBef>
              <a:spcAft>
                <a:spcPts val="0"/>
              </a:spcAft>
              <a:buNone/>
            </a:pPr>
            <a:r>
              <a:rPr lang="en-US" sz="1600" b="0" i="0" u="none" strike="noStrike" cap="none">
                <a:solidFill>
                  <a:srgbClr val="FFFFFF"/>
                </a:solidFill>
                <a:latin typeface="Open Sans"/>
                <a:ea typeface="Open Sans"/>
                <a:cs typeface="Open Sans"/>
                <a:sym typeface="Open Sans"/>
              </a:rPr>
              <a:t>Students came in when they wanted to receive tutoring and program guidance. All coaching was student initiated.</a:t>
            </a:r>
            <a:endParaRPr sz="900"/>
          </a:p>
        </p:txBody>
      </p:sp>
      <p:grpSp>
        <p:nvGrpSpPr>
          <p:cNvPr id="670" name="Google Shape;670;g3721bf173e3_0_1887"/>
          <p:cNvGrpSpPr/>
          <p:nvPr/>
        </p:nvGrpSpPr>
        <p:grpSpPr>
          <a:xfrm>
            <a:off x="100701" y="4635853"/>
            <a:ext cx="585135" cy="585135"/>
            <a:chOff x="0" y="0"/>
            <a:chExt cx="812800" cy="812800"/>
          </a:xfrm>
        </p:grpSpPr>
        <p:sp>
          <p:nvSpPr>
            <p:cNvPr id="671" name="Google Shape;671;g3721bf173e3_0_1887"/>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FA0C4"/>
            </a:solidFill>
            <a:ln>
              <a:noFill/>
            </a:ln>
          </p:spPr>
          <p:txBody>
            <a:bodyPr spcFirstLastPara="1" wrap="square" lIns="60950" tIns="60950" rIns="60950" bIns="60950" anchor="ctr" anchorCtr="0">
              <a:noAutofit/>
            </a:bodyPr>
            <a:lstStyle/>
            <a:p>
              <a:pPr marL="0" lvl="0" indent="0" algn="l" rtl="0">
                <a:spcBef>
                  <a:spcPts val="0"/>
                </a:spcBef>
                <a:spcAft>
                  <a:spcPts val="0"/>
                </a:spcAft>
                <a:buNone/>
              </a:pPr>
              <a:endParaRPr/>
            </a:p>
          </p:txBody>
        </p:sp>
        <p:sp>
          <p:nvSpPr>
            <p:cNvPr id="672" name="Google Shape;672;g3721bf173e3_0_1887"/>
            <p:cNvSpPr txBox="1"/>
            <p:nvPr/>
          </p:nvSpPr>
          <p:spPr>
            <a:xfrm>
              <a:off x="76200" y="19050"/>
              <a:ext cx="660300" cy="717600"/>
            </a:xfrm>
            <a:prstGeom prst="rect">
              <a:avLst/>
            </a:prstGeom>
            <a:noFill/>
            <a:ln>
              <a:noFill/>
            </a:ln>
          </p:spPr>
          <p:txBody>
            <a:bodyPr spcFirstLastPara="1" wrap="square" lIns="29625" tIns="29625" rIns="29625" bIns="29625" anchor="ctr" anchorCtr="0">
              <a:noAutofit/>
            </a:bodyPr>
            <a:lstStyle/>
            <a:p>
              <a:pPr marL="0" marR="0" lvl="0" indent="0" algn="ctr" rtl="0">
                <a:lnSpc>
                  <a:spcPct val="140013"/>
                </a:lnSpc>
                <a:spcBef>
                  <a:spcPts val="0"/>
                </a:spcBef>
                <a:spcAft>
                  <a:spcPts val="0"/>
                </a:spcAft>
                <a:buNone/>
              </a:pPr>
              <a:r>
                <a:rPr lang="en-US" sz="2000" b="1" i="0" u="none" strike="noStrike" cap="none">
                  <a:solidFill>
                    <a:srgbClr val="FFFFFF"/>
                  </a:solidFill>
                  <a:latin typeface="Inter"/>
                  <a:ea typeface="Inter"/>
                  <a:cs typeface="Inter"/>
                  <a:sym typeface="Inter"/>
                </a:rPr>
                <a:t>-</a:t>
              </a:r>
              <a:endParaRPr sz="900"/>
            </a:p>
          </p:txBody>
        </p:sp>
      </p:grpSp>
      <p:sp>
        <p:nvSpPr>
          <p:cNvPr id="673" name="Google Shape;673;g3721bf173e3_0_1887"/>
          <p:cNvSpPr txBox="1"/>
          <p:nvPr/>
        </p:nvSpPr>
        <p:spPr>
          <a:xfrm>
            <a:off x="773097" y="4754413"/>
            <a:ext cx="5094600" cy="277200"/>
          </a:xfrm>
          <a:prstGeom prst="rect">
            <a:avLst/>
          </a:prstGeom>
          <a:noFill/>
          <a:ln>
            <a:noFill/>
          </a:ln>
        </p:spPr>
        <p:txBody>
          <a:bodyPr spcFirstLastPara="1" wrap="square" lIns="0" tIns="0" rIns="0" bIns="0" anchor="t" anchorCtr="0">
            <a:spAutoFit/>
          </a:bodyPr>
          <a:lstStyle/>
          <a:p>
            <a:pPr marL="0" marR="0" lvl="0" indent="0" algn="l" rtl="0">
              <a:lnSpc>
                <a:spcPct val="140014"/>
              </a:lnSpc>
              <a:spcBef>
                <a:spcPts val="0"/>
              </a:spcBef>
              <a:spcAft>
                <a:spcPts val="0"/>
              </a:spcAft>
              <a:buNone/>
            </a:pPr>
            <a:r>
              <a:rPr lang="en-US" sz="1800" b="1" i="0" u="none" strike="noStrike" cap="none">
                <a:solidFill>
                  <a:srgbClr val="FFFFFF"/>
                </a:solidFill>
                <a:latin typeface="Inter"/>
                <a:ea typeface="Inter"/>
                <a:cs typeface="Inter"/>
                <a:sym typeface="Inter"/>
              </a:rPr>
              <a:t>Progress Tracking</a:t>
            </a:r>
            <a:endParaRPr sz="900"/>
          </a:p>
        </p:txBody>
      </p:sp>
      <p:sp>
        <p:nvSpPr>
          <p:cNvPr id="674" name="Google Shape;674;g3721bf173e3_0_1887"/>
          <p:cNvSpPr txBox="1"/>
          <p:nvPr/>
        </p:nvSpPr>
        <p:spPr>
          <a:xfrm>
            <a:off x="685800" y="5134143"/>
            <a:ext cx="5094600" cy="1009800"/>
          </a:xfrm>
          <a:prstGeom prst="rect">
            <a:avLst/>
          </a:prstGeom>
          <a:noFill/>
          <a:ln>
            <a:noFill/>
          </a:ln>
        </p:spPr>
        <p:txBody>
          <a:bodyPr spcFirstLastPara="1" wrap="square" lIns="0" tIns="0" rIns="0" bIns="0" anchor="t" anchorCtr="0">
            <a:spAutoFit/>
          </a:bodyPr>
          <a:lstStyle/>
          <a:p>
            <a:pPr marL="0" marR="0" lvl="0" indent="0" algn="just" rtl="0">
              <a:lnSpc>
                <a:spcPct val="155000"/>
              </a:lnSpc>
              <a:spcBef>
                <a:spcPts val="0"/>
              </a:spcBef>
              <a:spcAft>
                <a:spcPts val="0"/>
              </a:spcAft>
              <a:buNone/>
            </a:pPr>
            <a:r>
              <a:rPr lang="en-US" sz="1600" b="0" i="0" u="none" strike="noStrike" cap="none">
                <a:solidFill>
                  <a:srgbClr val="FFFFFF"/>
                </a:solidFill>
                <a:latin typeface="Open Sans"/>
                <a:ea typeface="Open Sans"/>
                <a:cs typeface="Open Sans"/>
                <a:sym typeface="Open Sans"/>
              </a:rPr>
              <a:t>If a student presented a question, the teacher could react by accessing the student portal but reports were severely limited. </a:t>
            </a:r>
            <a:endParaRPr sz="900"/>
          </a:p>
        </p:txBody>
      </p:sp>
      <p:sp>
        <p:nvSpPr>
          <p:cNvPr id="675" name="Google Shape;675;g3721bf173e3_0_1887"/>
          <p:cNvSpPr txBox="1"/>
          <p:nvPr/>
        </p:nvSpPr>
        <p:spPr>
          <a:xfrm>
            <a:off x="7205241" y="63500"/>
            <a:ext cx="4545900" cy="738900"/>
          </a:xfrm>
          <a:prstGeom prst="rect">
            <a:avLst/>
          </a:prstGeom>
          <a:noFill/>
          <a:ln>
            <a:noFill/>
          </a:ln>
        </p:spPr>
        <p:txBody>
          <a:bodyPr spcFirstLastPara="1" wrap="square" lIns="0" tIns="0" rIns="0" bIns="0" anchor="t" anchorCtr="0">
            <a:spAutoFit/>
          </a:bodyPr>
          <a:lstStyle/>
          <a:p>
            <a:pPr marL="0" marR="0" lvl="0" indent="0" algn="l" rtl="0">
              <a:lnSpc>
                <a:spcPct val="105000"/>
              </a:lnSpc>
              <a:spcBef>
                <a:spcPts val="0"/>
              </a:spcBef>
              <a:spcAft>
                <a:spcPts val="0"/>
              </a:spcAft>
              <a:buNone/>
            </a:pPr>
            <a:r>
              <a:rPr lang="en-US" sz="4800" b="1" i="0" u="none" strike="noStrike" cap="none">
                <a:solidFill>
                  <a:srgbClr val="004C65"/>
                </a:solidFill>
                <a:latin typeface="Inter"/>
                <a:ea typeface="Inter"/>
                <a:cs typeface="Inter"/>
                <a:sym typeface="Inter"/>
              </a:rPr>
              <a:t>SOLUTIONS</a:t>
            </a:r>
            <a:endParaRPr sz="900"/>
          </a:p>
        </p:txBody>
      </p:sp>
      <p:grpSp>
        <p:nvGrpSpPr>
          <p:cNvPr id="676" name="Google Shape;676;g3721bf173e3_0_1887"/>
          <p:cNvGrpSpPr/>
          <p:nvPr/>
        </p:nvGrpSpPr>
        <p:grpSpPr>
          <a:xfrm>
            <a:off x="6096000" y="685800"/>
            <a:ext cx="585135" cy="585135"/>
            <a:chOff x="0" y="0"/>
            <a:chExt cx="812800" cy="812800"/>
          </a:xfrm>
        </p:grpSpPr>
        <p:sp>
          <p:nvSpPr>
            <p:cNvPr id="677" name="Google Shape;677;g3721bf173e3_0_1887"/>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FA0C4"/>
            </a:solidFill>
            <a:ln>
              <a:noFill/>
            </a:ln>
          </p:spPr>
          <p:txBody>
            <a:bodyPr spcFirstLastPara="1" wrap="square" lIns="60950" tIns="60950" rIns="60950" bIns="60950" anchor="ctr" anchorCtr="0">
              <a:noAutofit/>
            </a:bodyPr>
            <a:lstStyle/>
            <a:p>
              <a:pPr marL="0" lvl="0" indent="0" algn="l" rtl="0">
                <a:spcBef>
                  <a:spcPts val="0"/>
                </a:spcBef>
                <a:spcAft>
                  <a:spcPts val="0"/>
                </a:spcAft>
                <a:buNone/>
              </a:pPr>
              <a:endParaRPr/>
            </a:p>
          </p:txBody>
        </p:sp>
        <p:sp>
          <p:nvSpPr>
            <p:cNvPr id="678" name="Google Shape;678;g3721bf173e3_0_1887"/>
            <p:cNvSpPr txBox="1"/>
            <p:nvPr/>
          </p:nvSpPr>
          <p:spPr>
            <a:xfrm>
              <a:off x="76200" y="19050"/>
              <a:ext cx="660300" cy="717600"/>
            </a:xfrm>
            <a:prstGeom prst="rect">
              <a:avLst/>
            </a:prstGeom>
            <a:noFill/>
            <a:ln>
              <a:noFill/>
            </a:ln>
          </p:spPr>
          <p:txBody>
            <a:bodyPr spcFirstLastPara="1" wrap="square" lIns="29625" tIns="29625" rIns="29625" bIns="29625" anchor="ctr" anchorCtr="0">
              <a:noAutofit/>
            </a:bodyPr>
            <a:lstStyle/>
            <a:p>
              <a:pPr marL="0" marR="0" lvl="0" indent="0" algn="ctr" rtl="0">
                <a:lnSpc>
                  <a:spcPct val="140013"/>
                </a:lnSpc>
                <a:spcBef>
                  <a:spcPts val="0"/>
                </a:spcBef>
                <a:spcAft>
                  <a:spcPts val="0"/>
                </a:spcAft>
                <a:buNone/>
              </a:pPr>
              <a:r>
                <a:rPr lang="en-US" sz="2000" b="1" i="0" u="none" strike="noStrike" cap="none">
                  <a:solidFill>
                    <a:srgbClr val="FFFFFF"/>
                  </a:solidFill>
                  <a:latin typeface="Inter"/>
                  <a:ea typeface="Inter"/>
                  <a:cs typeface="Inter"/>
                  <a:sym typeface="Inter"/>
                </a:rPr>
                <a:t>-</a:t>
              </a:r>
              <a:endParaRPr sz="900"/>
            </a:p>
          </p:txBody>
        </p:sp>
      </p:grpSp>
      <p:sp>
        <p:nvSpPr>
          <p:cNvPr id="679" name="Google Shape;679;g3721bf173e3_0_1887"/>
          <p:cNvSpPr txBox="1"/>
          <p:nvPr/>
        </p:nvSpPr>
        <p:spPr>
          <a:xfrm>
            <a:off x="6778608" y="783590"/>
            <a:ext cx="5094600" cy="277200"/>
          </a:xfrm>
          <a:prstGeom prst="rect">
            <a:avLst/>
          </a:prstGeom>
          <a:noFill/>
          <a:ln>
            <a:noFill/>
          </a:ln>
        </p:spPr>
        <p:txBody>
          <a:bodyPr spcFirstLastPara="1" wrap="square" lIns="0" tIns="0" rIns="0" bIns="0" anchor="t" anchorCtr="0">
            <a:spAutoFit/>
          </a:bodyPr>
          <a:lstStyle/>
          <a:p>
            <a:pPr marL="0" marR="0" lvl="0" indent="0" algn="l" rtl="0">
              <a:lnSpc>
                <a:spcPct val="140014"/>
              </a:lnSpc>
              <a:spcBef>
                <a:spcPts val="0"/>
              </a:spcBef>
              <a:spcAft>
                <a:spcPts val="0"/>
              </a:spcAft>
              <a:buNone/>
            </a:pPr>
            <a:r>
              <a:rPr lang="en-US" sz="1800" b="1" i="0" u="none" strike="noStrike" cap="none">
                <a:solidFill>
                  <a:srgbClr val="004C65"/>
                </a:solidFill>
                <a:latin typeface="Inter"/>
                <a:ea typeface="Inter"/>
                <a:cs typeface="Inter"/>
                <a:sym typeface="Inter"/>
              </a:rPr>
              <a:t>Belonging</a:t>
            </a:r>
            <a:endParaRPr sz="900"/>
          </a:p>
        </p:txBody>
      </p:sp>
      <p:sp>
        <p:nvSpPr>
          <p:cNvPr id="680" name="Google Shape;680;g3721bf173e3_0_1887"/>
          <p:cNvSpPr txBox="1"/>
          <p:nvPr/>
        </p:nvSpPr>
        <p:spPr>
          <a:xfrm>
            <a:off x="6681099" y="1137920"/>
            <a:ext cx="5094600" cy="1391400"/>
          </a:xfrm>
          <a:prstGeom prst="rect">
            <a:avLst/>
          </a:prstGeom>
          <a:noFill/>
          <a:ln>
            <a:noFill/>
          </a:ln>
        </p:spPr>
        <p:txBody>
          <a:bodyPr spcFirstLastPara="1" wrap="square" lIns="0" tIns="0" rIns="0" bIns="0" anchor="t" anchorCtr="0">
            <a:spAutoFit/>
          </a:bodyPr>
          <a:lstStyle/>
          <a:p>
            <a:pPr marL="0" marR="0" lvl="0" indent="0" algn="just" rtl="0">
              <a:lnSpc>
                <a:spcPct val="155000"/>
              </a:lnSpc>
              <a:spcBef>
                <a:spcPts val="0"/>
              </a:spcBef>
              <a:spcAft>
                <a:spcPts val="0"/>
              </a:spcAft>
              <a:buNone/>
            </a:pPr>
            <a:r>
              <a:rPr lang="en-US" sz="1600" b="0" i="0" u="none" strike="noStrike" cap="none">
                <a:solidFill>
                  <a:srgbClr val="004C65"/>
                </a:solidFill>
                <a:latin typeface="Open Sans"/>
                <a:ea typeface="Open Sans"/>
                <a:cs typeface="Open Sans"/>
                <a:sym typeface="Open Sans"/>
              </a:rPr>
              <a:t>We revamped our orientation to reflect a holistic approach to student support. A get-to-know-you interview and regular wrap around questions are reflective of a new, more student-centered approach.</a:t>
            </a:r>
            <a:endParaRPr sz="900"/>
          </a:p>
        </p:txBody>
      </p:sp>
      <p:grpSp>
        <p:nvGrpSpPr>
          <p:cNvPr id="681" name="Google Shape;681;g3721bf173e3_0_1887"/>
          <p:cNvGrpSpPr/>
          <p:nvPr/>
        </p:nvGrpSpPr>
        <p:grpSpPr>
          <a:xfrm>
            <a:off x="6096000" y="2598870"/>
            <a:ext cx="585135" cy="585135"/>
            <a:chOff x="0" y="0"/>
            <a:chExt cx="812800" cy="812800"/>
          </a:xfrm>
        </p:grpSpPr>
        <p:sp>
          <p:nvSpPr>
            <p:cNvPr id="682" name="Google Shape;682;g3721bf173e3_0_1887"/>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FA0C4"/>
            </a:solidFill>
            <a:ln>
              <a:noFill/>
            </a:ln>
          </p:spPr>
          <p:txBody>
            <a:bodyPr spcFirstLastPara="1" wrap="square" lIns="60950" tIns="60950" rIns="60950" bIns="60950" anchor="ctr" anchorCtr="0">
              <a:noAutofit/>
            </a:bodyPr>
            <a:lstStyle/>
            <a:p>
              <a:pPr marL="0" lvl="0" indent="0" algn="l" rtl="0">
                <a:spcBef>
                  <a:spcPts val="0"/>
                </a:spcBef>
                <a:spcAft>
                  <a:spcPts val="0"/>
                </a:spcAft>
                <a:buNone/>
              </a:pPr>
              <a:endParaRPr/>
            </a:p>
          </p:txBody>
        </p:sp>
        <p:sp>
          <p:nvSpPr>
            <p:cNvPr id="683" name="Google Shape;683;g3721bf173e3_0_1887"/>
            <p:cNvSpPr txBox="1"/>
            <p:nvPr/>
          </p:nvSpPr>
          <p:spPr>
            <a:xfrm>
              <a:off x="76200" y="19050"/>
              <a:ext cx="660300" cy="717600"/>
            </a:xfrm>
            <a:prstGeom prst="rect">
              <a:avLst/>
            </a:prstGeom>
            <a:noFill/>
            <a:ln>
              <a:noFill/>
            </a:ln>
          </p:spPr>
          <p:txBody>
            <a:bodyPr spcFirstLastPara="1" wrap="square" lIns="29625" tIns="29625" rIns="29625" bIns="29625" anchor="ctr" anchorCtr="0">
              <a:noAutofit/>
            </a:bodyPr>
            <a:lstStyle/>
            <a:p>
              <a:pPr marL="0" marR="0" lvl="0" indent="0" algn="ctr" rtl="0">
                <a:lnSpc>
                  <a:spcPct val="140013"/>
                </a:lnSpc>
                <a:spcBef>
                  <a:spcPts val="0"/>
                </a:spcBef>
                <a:spcAft>
                  <a:spcPts val="0"/>
                </a:spcAft>
                <a:buNone/>
              </a:pPr>
              <a:r>
                <a:rPr lang="en-US" sz="2000" b="1" i="0" u="none" strike="noStrike" cap="none">
                  <a:solidFill>
                    <a:srgbClr val="FFFFFF"/>
                  </a:solidFill>
                  <a:latin typeface="Inter"/>
                  <a:ea typeface="Inter"/>
                  <a:cs typeface="Inter"/>
                  <a:sym typeface="Inter"/>
                </a:rPr>
                <a:t>-</a:t>
              </a:r>
              <a:endParaRPr sz="900"/>
            </a:p>
          </p:txBody>
        </p:sp>
      </p:grpSp>
      <p:sp>
        <p:nvSpPr>
          <p:cNvPr id="684" name="Google Shape;684;g3721bf173e3_0_1887"/>
          <p:cNvSpPr txBox="1"/>
          <p:nvPr/>
        </p:nvSpPr>
        <p:spPr>
          <a:xfrm>
            <a:off x="6778608" y="2717429"/>
            <a:ext cx="5094600" cy="277200"/>
          </a:xfrm>
          <a:prstGeom prst="rect">
            <a:avLst/>
          </a:prstGeom>
          <a:noFill/>
          <a:ln>
            <a:noFill/>
          </a:ln>
        </p:spPr>
        <p:txBody>
          <a:bodyPr spcFirstLastPara="1" wrap="square" lIns="0" tIns="0" rIns="0" bIns="0" anchor="t" anchorCtr="0">
            <a:spAutoFit/>
          </a:bodyPr>
          <a:lstStyle/>
          <a:p>
            <a:pPr marL="0" marR="0" lvl="0" indent="0" algn="l" rtl="0">
              <a:lnSpc>
                <a:spcPct val="140014"/>
              </a:lnSpc>
              <a:spcBef>
                <a:spcPts val="0"/>
              </a:spcBef>
              <a:spcAft>
                <a:spcPts val="0"/>
              </a:spcAft>
              <a:buNone/>
            </a:pPr>
            <a:r>
              <a:rPr lang="en-US" sz="1800" b="1" i="0" u="none" strike="noStrike" cap="none">
                <a:solidFill>
                  <a:srgbClr val="004C65"/>
                </a:solidFill>
                <a:latin typeface="Inter"/>
                <a:ea typeface="Inter"/>
                <a:cs typeface="Inter"/>
                <a:sym typeface="Inter"/>
              </a:rPr>
              <a:t>Ownership</a:t>
            </a:r>
            <a:endParaRPr sz="900"/>
          </a:p>
        </p:txBody>
      </p:sp>
      <p:sp>
        <p:nvSpPr>
          <p:cNvPr id="685" name="Google Shape;685;g3721bf173e3_0_1887"/>
          <p:cNvSpPr txBox="1"/>
          <p:nvPr/>
        </p:nvSpPr>
        <p:spPr>
          <a:xfrm>
            <a:off x="6681099" y="3071759"/>
            <a:ext cx="5094600" cy="1773300"/>
          </a:xfrm>
          <a:prstGeom prst="rect">
            <a:avLst/>
          </a:prstGeom>
          <a:noFill/>
          <a:ln>
            <a:noFill/>
          </a:ln>
        </p:spPr>
        <p:txBody>
          <a:bodyPr spcFirstLastPara="1" wrap="square" lIns="0" tIns="0" rIns="0" bIns="0" anchor="t" anchorCtr="0">
            <a:spAutoFit/>
          </a:bodyPr>
          <a:lstStyle/>
          <a:p>
            <a:pPr marL="0" marR="0" lvl="0" indent="0" algn="just" rtl="0">
              <a:lnSpc>
                <a:spcPct val="155000"/>
              </a:lnSpc>
              <a:spcBef>
                <a:spcPts val="0"/>
              </a:spcBef>
              <a:spcAft>
                <a:spcPts val="0"/>
              </a:spcAft>
              <a:buNone/>
            </a:pPr>
            <a:r>
              <a:rPr lang="en-US" sz="1600" b="0" i="0" u="none" strike="noStrike" cap="none">
                <a:solidFill>
                  <a:srgbClr val="004C65"/>
                </a:solidFill>
                <a:latin typeface="Open Sans"/>
                <a:ea typeface="Open Sans"/>
                <a:cs typeface="Open Sans"/>
                <a:sym typeface="Open Sans"/>
              </a:rPr>
              <a:t>We established a contract including study hours and in-person check-ins. Through data-driven insights, students record weekly improvement, engage in goal setting, visually display their progress, and regularly reflect on long term goals.</a:t>
            </a:r>
            <a:endParaRPr sz="900"/>
          </a:p>
        </p:txBody>
      </p:sp>
      <p:grpSp>
        <p:nvGrpSpPr>
          <p:cNvPr id="686" name="Google Shape;686;g3721bf173e3_0_1887"/>
          <p:cNvGrpSpPr/>
          <p:nvPr/>
        </p:nvGrpSpPr>
        <p:grpSpPr>
          <a:xfrm>
            <a:off x="6096000" y="4635853"/>
            <a:ext cx="585135" cy="585135"/>
            <a:chOff x="0" y="0"/>
            <a:chExt cx="812800" cy="812800"/>
          </a:xfrm>
        </p:grpSpPr>
        <p:sp>
          <p:nvSpPr>
            <p:cNvPr id="687" name="Google Shape;687;g3721bf173e3_0_1887"/>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FA0C4"/>
            </a:solidFill>
            <a:ln>
              <a:noFill/>
            </a:ln>
          </p:spPr>
          <p:txBody>
            <a:bodyPr spcFirstLastPara="1" wrap="square" lIns="60950" tIns="60950" rIns="60950" bIns="60950" anchor="ctr" anchorCtr="0">
              <a:noAutofit/>
            </a:bodyPr>
            <a:lstStyle/>
            <a:p>
              <a:pPr marL="0" lvl="0" indent="0" algn="l" rtl="0">
                <a:spcBef>
                  <a:spcPts val="0"/>
                </a:spcBef>
                <a:spcAft>
                  <a:spcPts val="0"/>
                </a:spcAft>
                <a:buNone/>
              </a:pPr>
              <a:endParaRPr/>
            </a:p>
          </p:txBody>
        </p:sp>
        <p:sp>
          <p:nvSpPr>
            <p:cNvPr id="688" name="Google Shape;688;g3721bf173e3_0_1887"/>
            <p:cNvSpPr txBox="1"/>
            <p:nvPr/>
          </p:nvSpPr>
          <p:spPr>
            <a:xfrm>
              <a:off x="76200" y="19050"/>
              <a:ext cx="660300" cy="717600"/>
            </a:xfrm>
            <a:prstGeom prst="rect">
              <a:avLst/>
            </a:prstGeom>
            <a:noFill/>
            <a:ln>
              <a:noFill/>
            </a:ln>
          </p:spPr>
          <p:txBody>
            <a:bodyPr spcFirstLastPara="1" wrap="square" lIns="29625" tIns="29625" rIns="29625" bIns="29625" anchor="ctr" anchorCtr="0">
              <a:noAutofit/>
            </a:bodyPr>
            <a:lstStyle/>
            <a:p>
              <a:pPr marL="0" marR="0" lvl="0" indent="0" algn="ctr" rtl="0">
                <a:lnSpc>
                  <a:spcPct val="140013"/>
                </a:lnSpc>
                <a:spcBef>
                  <a:spcPts val="0"/>
                </a:spcBef>
                <a:spcAft>
                  <a:spcPts val="0"/>
                </a:spcAft>
                <a:buNone/>
              </a:pPr>
              <a:r>
                <a:rPr lang="en-US" sz="2000" b="1" i="0" u="none" strike="noStrike" cap="none">
                  <a:solidFill>
                    <a:srgbClr val="FFFFFF"/>
                  </a:solidFill>
                  <a:latin typeface="Inter"/>
                  <a:ea typeface="Inter"/>
                  <a:cs typeface="Inter"/>
                  <a:sym typeface="Inter"/>
                </a:rPr>
                <a:t>-</a:t>
              </a:r>
              <a:endParaRPr sz="900"/>
            </a:p>
          </p:txBody>
        </p:sp>
      </p:grpSp>
      <p:sp>
        <p:nvSpPr>
          <p:cNvPr id="689" name="Google Shape;689;g3721bf173e3_0_1887"/>
          <p:cNvSpPr txBox="1"/>
          <p:nvPr/>
        </p:nvSpPr>
        <p:spPr>
          <a:xfrm>
            <a:off x="6778608" y="4754413"/>
            <a:ext cx="5094600" cy="277200"/>
          </a:xfrm>
          <a:prstGeom prst="rect">
            <a:avLst/>
          </a:prstGeom>
          <a:noFill/>
          <a:ln>
            <a:noFill/>
          </a:ln>
        </p:spPr>
        <p:txBody>
          <a:bodyPr spcFirstLastPara="1" wrap="square" lIns="0" tIns="0" rIns="0" bIns="0" anchor="t" anchorCtr="0">
            <a:spAutoFit/>
          </a:bodyPr>
          <a:lstStyle/>
          <a:p>
            <a:pPr marL="0" marR="0" lvl="0" indent="0" algn="l" rtl="0">
              <a:lnSpc>
                <a:spcPct val="140014"/>
              </a:lnSpc>
              <a:spcBef>
                <a:spcPts val="0"/>
              </a:spcBef>
              <a:spcAft>
                <a:spcPts val="0"/>
              </a:spcAft>
              <a:buNone/>
            </a:pPr>
            <a:r>
              <a:rPr lang="en-US" sz="1800" b="1" i="0" u="none" strike="noStrike" cap="none">
                <a:solidFill>
                  <a:srgbClr val="004C65"/>
                </a:solidFill>
                <a:latin typeface="Inter"/>
                <a:ea typeface="Inter"/>
                <a:cs typeface="Inter"/>
                <a:sym typeface="Inter"/>
              </a:rPr>
              <a:t>Resiliency</a:t>
            </a:r>
            <a:endParaRPr sz="900"/>
          </a:p>
        </p:txBody>
      </p:sp>
      <p:sp>
        <p:nvSpPr>
          <p:cNvPr id="690" name="Google Shape;690;g3721bf173e3_0_1887"/>
          <p:cNvSpPr txBox="1"/>
          <p:nvPr/>
        </p:nvSpPr>
        <p:spPr>
          <a:xfrm>
            <a:off x="6656572" y="5108743"/>
            <a:ext cx="5094600" cy="1773300"/>
          </a:xfrm>
          <a:prstGeom prst="rect">
            <a:avLst/>
          </a:prstGeom>
          <a:noFill/>
          <a:ln>
            <a:noFill/>
          </a:ln>
        </p:spPr>
        <p:txBody>
          <a:bodyPr spcFirstLastPara="1" wrap="square" lIns="0" tIns="0" rIns="0" bIns="0" anchor="t" anchorCtr="0">
            <a:spAutoFit/>
          </a:bodyPr>
          <a:lstStyle/>
          <a:p>
            <a:pPr marL="0" marR="0" lvl="0" indent="0" algn="just" rtl="0">
              <a:lnSpc>
                <a:spcPct val="155000"/>
              </a:lnSpc>
              <a:spcBef>
                <a:spcPts val="0"/>
              </a:spcBef>
              <a:spcAft>
                <a:spcPts val="0"/>
              </a:spcAft>
              <a:buNone/>
            </a:pPr>
            <a:r>
              <a:rPr lang="en-US" sz="1600" b="0" i="0" u="none" strike="noStrike" cap="none">
                <a:solidFill>
                  <a:srgbClr val="004C65"/>
                </a:solidFill>
                <a:latin typeface="Open Sans"/>
                <a:ea typeface="Open Sans"/>
                <a:cs typeface="Open Sans"/>
                <a:sym typeface="Open Sans"/>
              </a:rPr>
              <a:t>By leveraging small victories and data-supported evidence of competence, we build self-efficacy in students. We also review life management skills like scheduling and prioritizing that help our students remain consistent despite life’s unpredictability.</a:t>
            </a:r>
            <a:endParaRPr sz="900"/>
          </a:p>
        </p:txBody>
      </p:sp>
      <p:pic>
        <p:nvPicPr>
          <p:cNvPr id="691" name="Google Shape;691;g3721bf173e3_0_1887"/>
          <p:cNvPicPr preferRelativeResize="0"/>
          <p:nvPr/>
        </p:nvPicPr>
        <p:blipFill>
          <a:blip r:embed="rId3">
            <a:alphaModFix/>
          </a:blip>
          <a:stretch>
            <a:fillRect/>
          </a:stretch>
        </p:blipFill>
        <p:spPr>
          <a:xfrm>
            <a:off x="4018263" y="6246463"/>
            <a:ext cx="1762125" cy="5238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grpSp>
        <p:nvGrpSpPr>
          <p:cNvPr id="700" name="Google Shape;700;g3721bf173e3_0_2004"/>
          <p:cNvGrpSpPr/>
          <p:nvPr/>
        </p:nvGrpSpPr>
        <p:grpSpPr>
          <a:xfrm>
            <a:off x="8846797" y="-120553"/>
            <a:ext cx="3345270" cy="6978794"/>
            <a:chOff x="0" y="-47625"/>
            <a:chExt cx="1321562" cy="2757000"/>
          </a:xfrm>
        </p:grpSpPr>
        <p:sp>
          <p:nvSpPr>
            <p:cNvPr id="701" name="Google Shape;701;g3721bf173e3_0_2004"/>
            <p:cNvSpPr/>
            <p:nvPr/>
          </p:nvSpPr>
          <p:spPr>
            <a:xfrm>
              <a:off x="0" y="0"/>
              <a:ext cx="1321562" cy="2709333"/>
            </a:xfrm>
            <a:custGeom>
              <a:avLst/>
              <a:gdLst/>
              <a:ahLst/>
              <a:cxnLst/>
              <a:rect l="l" t="t" r="r" b="b"/>
              <a:pathLst>
                <a:path w="1321562" h="2709333" extrusionOk="0">
                  <a:moveTo>
                    <a:pt x="0" y="0"/>
                  </a:moveTo>
                  <a:lnTo>
                    <a:pt x="1321562" y="0"/>
                  </a:lnTo>
                  <a:lnTo>
                    <a:pt x="1321562" y="2709333"/>
                  </a:lnTo>
                  <a:lnTo>
                    <a:pt x="0" y="2709333"/>
                  </a:lnTo>
                  <a:close/>
                </a:path>
              </a:pathLst>
            </a:custGeom>
            <a:solidFill>
              <a:srgbClr val="1FA0C4"/>
            </a:solidFill>
            <a:ln>
              <a:noFill/>
            </a:ln>
          </p:spPr>
        </p:sp>
        <p:sp>
          <p:nvSpPr>
            <p:cNvPr id="702" name="Google Shape;702;g3721bf173e3_0_2004"/>
            <p:cNvSpPr txBox="1"/>
            <p:nvPr/>
          </p:nvSpPr>
          <p:spPr>
            <a:xfrm>
              <a:off x="0" y="-47625"/>
              <a:ext cx="1321500" cy="2757000"/>
            </a:xfrm>
            <a:prstGeom prst="rect">
              <a:avLst/>
            </a:prstGeom>
            <a:noFill/>
            <a:ln>
              <a:noFill/>
            </a:ln>
          </p:spPr>
          <p:txBody>
            <a:bodyPr spcFirstLastPara="1" wrap="square" lIns="33875" tIns="33875" rIns="33875" bIns="33875" anchor="ctr" anchorCtr="0">
              <a:noAutofit/>
            </a:bodyPr>
            <a:lstStyle/>
            <a:p>
              <a:pPr marL="0" marR="0" lvl="0" indent="0" algn="ctr" rtl="0">
                <a:lnSpc>
                  <a:spcPct val="137722"/>
                </a:lnSpc>
                <a:spcBef>
                  <a:spcPts val="0"/>
                </a:spcBef>
                <a:spcAft>
                  <a:spcPts val="0"/>
                </a:spcAft>
                <a:buNone/>
              </a:pPr>
              <a:endParaRPr sz="1200" b="0" i="0" u="none" strike="noStrike" cap="none">
                <a:solidFill>
                  <a:schemeClr val="dk1"/>
                </a:solidFill>
                <a:latin typeface="Calibri"/>
                <a:ea typeface="Calibri"/>
                <a:cs typeface="Calibri"/>
                <a:sym typeface="Calibri"/>
              </a:endParaRPr>
            </a:p>
          </p:txBody>
        </p:sp>
      </p:grpSp>
      <p:grpSp>
        <p:nvGrpSpPr>
          <p:cNvPr id="703" name="Google Shape;703;g3721bf173e3_0_2004"/>
          <p:cNvGrpSpPr/>
          <p:nvPr/>
        </p:nvGrpSpPr>
        <p:grpSpPr>
          <a:xfrm>
            <a:off x="11506200" y="5980340"/>
            <a:ext cx="685813" cy="877855"/>
            <a:chOff x="0" y="-47625"/>
            <a:chExt cx="270933" cy="346800"/>
          </a:xfrm>
        </p:grpSpPr>
        <p:sp>
          <p:nvSpPr>
            <p:cNvPr id="704" name="Google Shape;704;g3721bf173e3_0_2004"/>
            <p:cNvSpPr/>
            <p:nvPr/>
          </p:nvSpPr>
          <p:spPr>
            <a:xfrm>
              <a:off x="0" y="0"/>
              <a:ext cx="270933" cy="299104"/>
            </a:xfrm>
            <a:custGeom>
              <a:avLst/>
              <a:gdLst/>
              <a:ahLst/>
              <a:cxnLst/>
              <a:rect l="l" t="t" r="r" b="b"/>
              <a:pathLst>
                <a:path w="270933" h="299104" extrusionOk="0">
                  <a:moveTo>
                    <a:pt x="0" y="0"/>
                  </a:moveTo>
                  <a:lnTo>
                    <a:pt x="270933" y="0"/>
                  </a:lnTo>
                  <a:lnTo>
                    <a:pt x="270933" y="299104"/>
                  </a:lnTo>
                  <a:lnTo>
                    <a:pt x="0" y="299104"/>
                  </a:lnTo>
                  <a:close/>
                </a:path>
              </a:pathLst>
            </a:custGeom>
            <a:solidFill>
              <a:srgbClr val="004C65"/>
            </a:solidFill>
            <a:ln>
              <a:noFill/>
            </a:ln>
          </p:spPr>
        </p:sp>
        <p:sp>
          <p:nvSpPr>
            <p:cNvPr id="705" name="Google Shape;705;g3721bf173e3_0_2004"/>
            <p:cNvSpPr txBox="1"/>
            <p:nvPr/>
          </p:nvSpPr>
          <p:spPr>
            <a:xfrm>
              <a:off x="0" y="-47625"/>
              <a:ext cx="270900" cy="346800"/>
            </a:xfrm>
            <a:prstGeom prst="rect">
              <a:avLst/>
            </a:prstGeom>
            <a:noFill/>
            <a:ln>
              <a:noFill/>
            </a:ln>
          </p:spPr>
          <p:txBody>
            <a:bodyPr spcFirstLastPara="1" wrap="square" lIns="33875" tIns="33875" rIns="33875" bIns="33875" anchor="ctr" anchorCtr="0">
              <a:noAutofit/>
            </a:bodyPr>
            <a:lstStyle/>
            <a:p>
              <a:pPr marL="0" marR="0" lvl="0" indent="0" algn="ctr" rtl="0">
                <a:lnSpc>
                  <a:spcPct val="137722"/>
                </a:lnSpc>
                <a:spcBef>
                  <a:spcPts val="0"/>
                </a:spcBef>
                <a:spcAft>
                  <a:spcPts val="0"/>
                </a:spcAft>
                <a:buNone/>
              </a:pPr>
              <a:endParaRPr sz="1200" b="0" i="0" u="none" strike="noStrike" cap="none">
                <a:solidFill>
                  <a:schemeClr val="dk1"/>
                </a:solidFill>
                <a:latin typeface="Calibri"/>
                <a:ea typeface="Calibri"/>
                <a:cs typeface="Calibri"/>
                <a:sym typeface="Calibri"/>
              </a:endParaRPr>
            </a:p>
          </p:txBody>
        </p:sp>
      </p:grpSp>
      <p:grpSp>
        <p:nvGrpSpPr>
          <p:cNvPr id="706" name="Google Shape;706;g3721bf173e3_0_2004"/>
          <p:cNvGrpSpPr/>
          <p:nvPr/>
        </p:nvGrpSpPr>
        <p:grpSpPr>
          <a:xfrm>
            <a:off x="7244428" y="-120553"/>
            <a:ext cx="685813" cy="877855"/>
            <a:chOff x="0" y="-47625"/>
            <a:chExt cx="270933" cy="346800"/>
          </a:xfrm>
        </p:grpSpPr>
        <p:sp>
          <p:nvSpPr>
            <p:cNvPr id="707" name="Google Shape;707;g3721bf173e3_0_2004"/>
            <p:cNvSpPr/>
            <p:nvPr/>
          </p:nvSpPr>
          <p:spPr>
            <a:xfrm>
              <a:off x="0" y="0"/>
              <a:ext cx="270933" cy="299104"/>
            </a:xfrm>
            <a:custGeom>
              <a:avLst/>
              <a:gdLst/>
              <a:ahLst/>
              <a:cxnLst/>
              <a:rect l="l" t="t" r="r" b="b"/>
              <a:pathLst>
                <a:path w="270933" h="299104" extrusionOk="0">
                  <a:moveTo>
                    <a:pt x="0" y="0"/>
                  </a:moveTo>
                  <a:lnTo>
                    <a:pt x="270933" y="0"/>
                  </a:lnTo>
                  <a:lnTo>
                    <a:pt x="270933" y="299104"/>
                  </a:lnTo>
                  <a:lnTo>
                    <a:pt x="0" y="299104"/>
                  </a:lnTo>
                  <a:close/>
                </a:path>
              </a:pathLst>
            </a:custGeom>
            <a:solidFill>
              <a:srgbClr val="004C65"/>
            </a:solidFill>
            <a:ln>
              <a:noFill/>
            </a:ln>
          </p:spPr>
        </p:sp>
        <p:sp>
          <p:nvSpPr>
            <p:cNvPr id="708" name="Google Shape;708;g3721bf173e3_0_2004"/>
            <p:cNvSpPr txBox="1"/>
            <p:nvPr/>
          </p:nvSpPr>
          <p:spPr>
            <a:xfrm>
              <a:off x="0" y="-47625"/>
              <a:ext cx="270900" cy="346800"/>
            </a:xfrm>
            <a:prstGeom prst="rect">
              <a:avLst/>
            </a:prstGeom>
            <a:noFill/>
            <a:ln>
              <a:noFill/>
            </a:ln>
          </p:spPr>
          <p:txBody>
            <a:bodyPr spcFirstLastPara="1" wrap="square" lIns="33875" tIns="33875" rIns="33875" bIns="33875" anchor="ctr" anchorCtr="0">
              <a:noAutofit/>
            </a:bodyPr>
            <a:lstStyle/>
            <a:p>
              <a:pPr marL="0" marR="0" lvl="0" indent="0" algn="ctr" rtl="0">
                <a:lnSpc>
                  <a:spcPct val="137722"/>
                </a:lnSpc>
                <a:spcBef>
                  <a:spcPts val="0"/>
                </a:spcBef>
                <a:spcAft>
                  <a:spcPts val="0"/>
                </a:spcAft>
                <a:buNone/>
              </a:pPr>
              <a:endParaRPr sz="1200" b="0" i="0" u="none" strike="noStrike" cap="none">
                <a:solidFill>
                  <a:schemeClr val="dk1"/>
                </a:solidFill>
                <a:latin typeface="Calibri"/>
                <a:ea typeface="Calibri"/>
                <a:cs typeface="Calibri"/>
                <a:sym typeface="Calibri"/>
              </a:endParaRPr>
            </a:p>
          </p:txBody>
        </p:sp>
      </p:grpSp>
      <p:grpSp>
        <p:nvGrpSpPr>
          <p:cNvPr id="709" name="Google Shape;709;g3721bf173e3_0_2004"/>
          <p:cNvGrpSpPr/>
          <p:nvPr/>
        </p:nvGrpSpPr>
        <p:grpSpPr>
          <a:xfrm>
            <a:off x="2179287" y="-1043729"/>
            <a:ext cx="3601679" cy="3601679"/>
            <a:chOff x="0" y="0"/>
            <a:chExt cx="812800" cy="812800"/>
          </a:xfrm>
        </p:grpSpPr>
        <p:sp>
          <p:nvSpPr>
            <p:cNvPr id="710" name="Google Shape;710;g3721bf173e3_0_2004"/>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cmpd="sng">
              <a:solidFill>
                <a:srgbClr val="F6F6F6"/>
              </a:solidFill>
              <a:prstDash val="solid"/>
              <a:miter lim="8000"/>
              <a:headEnd type="none" w="sm" len="sm"/>
              <a:tailEnd type="none" w="sm" len="sm"/>
            </a:ln>
          </p:spPr>
          <p:txBody>
            <a:bodyPr spcFirstLastPara="1" wrap="square" lIns="60950" tIns="60950" rIns="60950" bIns="60950" anchor="ctr" anchorCtr="0">
              <a:noAutofit/>
            </a:bodyPr>
            <a:lstStyle/>
            <a:p>
              <a:pPr marL="0" lvl="0" indent="0" algn="l" rtl="0">
                <a:spcBef>
                  <a:spcPts val="0"/>
                </a:spcBef>
                <a:spcAft>
                  <a:spcPts val="0"/>
                </a:spcAft>
                <a:buNone/>
              </a:pPr>
              <a:endParaRPr/>
            </a:p>
          </p:txBody>
        </p:sp>
        <p:sp>
          <p:nvSpPr>
            <p:cNvPr id="711" name="Google Shape;711;g3721bf173e3_0_2004"/>
            <p:cNvSpPr txBox="1"/>
            <p:nvPr/>
          </p:nvSpPr>
          <p:spPr>
            <a:xfrm>
              <a:off x="76200" y="28575"/>
              <a:ext cx="660300" cy="708000"/>
            </a:xfrm>
            <a:prstGeom prst="rect">
              <a:avLst/>
            </a:prstGeom>
            <a:noFill/>
            <a:ln>
              <a:noFill/>
            </a:ln>
          </p:spPr>
          <p:txBody>
            <a:bodyPr spcFirstLastPara="1" wrap="square" lIns="33875" tIns="33875" rIns="33875" bIns="33875" anchor="ctr" anchorCtr="0">
              <a:noAutofit/>
            </a:bodyPr>
            <a:lstStyle/>
            <a:p>
              <a:pPr marL="0" marR="0" lvl="0" indent="0" algn="ctr" rtl="0">
                <a:lnSpc>
                  <a:spcPct val="137722"/>
                </a:lnSpc>
                <a:spcBef>
                  <a:spcPts val="0"/>
                </a:spcBef>
                <a:spcAft>
                  <a:spcPts val="0"/>
                </a:spcAft>
                <a:buNone/>
              </a:pPr>
              <a:endParaRPr sz="1200" b="0" i="0" u="none" strike="noStrike" cap="none">
                <a:solidFill>
                  <a:schemeClr val="dk1"/>
                </a:solidFill>
                <a:latin typeface="Calibri"/>
                <a:ea typeface="Calibri"/>
                <a:cs typeface="Calibri"/>
                <a:sym typeface="Calibri"/>
              </a:endParaRPr>
            </a:p>
          </p:txBody>
        </p:sp>
      </p:grpSp>
      <p:cxnSp>
        <p:nvCxnSpPr>
          <p:cNvPr id="712" name="Google Shape;712;g3721bf173e3_0_2004"/>
          <p:cNvCxnSpPr/>
          <p:nvPr/>
        </p:nvCxnSpPr>
        <p:spPr>
          <a:xfrm>
            <a:off x="723900" y="1996061"/>
            <a:ext cx="0" cy="961500"/>
          </a:xfrm>
          <a:prstGeom prst="straightConnector1">
            <a:avLst/>
          </a:prstGeom>
          <a:noFill/>
          <a:ln w="76200" cap="flat" cmpd="sng">
            <a:solidFill>
              <a:srgbClr val="004C65"/>
            </a:solidFill>
            <a:prstDash val="solid"/>
            <a:round/>
            <a:headEnd type="none" w="sm" len="sm"/>
            <a:tailEnd type="none" w="sm" len="sm"/>
          </a:ln>
        </p:spPr>
      </p:cxnSp>
      <p:grpSp>
        <p:nvGrpSpPr>
          <p:cNvPr id="713" name="Google Shape;713;g3721bf173e3_0_2004"/>
          <p:cNvGrpSpPr/>
          <p:nvPr/>
        </p:nvGrpSpPr>
        <p:grpSpPr>
          <a:xfrm>
            <a:off x="6797659" y="810627"/>
            <a:ext cx="476788" cy="476788"/>
            <a:chOff x="0" y="0"/>
            <a:chExt cx="812800" cy="812800"/>
          </a:xfrm>
        </p:grpSpPr>
        <p:sp>
          <p:nvSpPr>
            <p:cNvPr id="714" name="Google Shape;714;g3721bf173e3_0_2004"/>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cmpd="sng">
              <a:solidFill>
                <a:srgbClr val="17726D"/>
              </a:solidFill>
              <a:prstDash val="solid"/>
              <a:miter lim="8000"/>
              <a:headEnd type="none" w="sm" len="sm"/>
              <a:tailEnd type="none" w="sm" len="sm"/>
            </a:ln>
          </p:spPr>
          <p:txBody>
            <a:bodyPr spcFirstLastPara="1" wrap="square" lIns="60950" tIns="60950" rIns="60950" bIns="60950" anchor="ctr" anchorCtr="0">
              <a:noAutofit/>
            </a:bodyPr>
            <a:lstStyle/>
            <a:p>
              <a:pPr marL="0" lvl="0" indent="0" algn="l" rtl="0">
                <a:spcBef>
                  <a:spcPts val="0"/>
                </a:spcBef>
                <a:spcAft>
                  <a:spcPts val="0"/>
                </a:spcAft>
                <a:buNone/>
              </a:pPr>
              <a:endParaRPr/>
            </a:p>
          </p:txBody>
        </p:sp>
        <p:sp>
          <p:nvSpPr>
            <p:cNvPr id="715" name="Google Shape;715;g3721bf173e3_0_2004"/>
            <p:cNvSpPr txBox="1"/>
            <p:nvPr/>
          </p:nvSpPr>
          <p:spPr>
            <a:xfrm>
              <a:off x="76200" y="28575"/>
              <a:ext cx="660300" cy="708000"/>
            </a:xfrm>
            <a:prstGeom prst="rect">
              <a:avLst/>
            </a:prstGeom>
            <a:noFill/>
            <a:ln>
              <a:noFill/>
            </a:ln>
          </p:spPr>
          <p:txBody>
            <a:bodyPr spcFirstLastPara="1" wrap="square" lIns="33875" tIns="33875" rIns="33875" bIns="33875" anchor="ctr" anchorCtr="0">
              <a:noAutofit/>
            </a:bodyPr>
            <a:lstStyle/>
            <a:p>
              <a:pPr marL="0" marR="0" lvl="0" indent="0" algn="ctr" rtl="0">
                <a:lnSpc>
                  <a:spcPct val="137722"/>
                </a:lnSpc>
                <a:spcBef>
                  <a:spcPts val="0"/>
                </a:spcBef>
                <a:spcAft>
                  <a:spcPts val="0"/>
                </a:spcAft>
                <a:buNone/>
              </a:pPr>
              <a:endParaRPr sz="1200" b="0" i="0" u="none" strike="noStrike" cap="none">
                <a:solidFill>
                  <a:schemeClr val="dk1"/>
                </a:solidFill>
                <a:latin typeface="Calibri"/>
                <a:ea typeface="Calibri"/>
                <a:cs typeface="Calibri"/>
                <a:sym typeface="Calibri"/>
              </a:endParaRPr>
            </a:p>
          </p:txBody>
        </p:sp>
      </p:grpSp>
      <p:sp>
        <p:nvSpPr>
          <p:cNvPr id="716" name="Google Shape;716;g3721bf173e3_0_2004"/>
          <p:cNvSpPr/>
          <p:nvPr/>
        </p:nvSpPr>
        <p:spPr>
          <a:xfrm>
            <a:off x="200586" y="0"/>
            <a:ext cx="5028551" cy="6866573"/>
          </a:xfrm>
          <a:custGeom>
            <a:avLst/>
            <a:gdLst/>
            <a:ahLst/>
            <a:cxnLst/>
            <a:rect l="l" t="t" r="r" b="b"/>
            <a:pathLst>
              <a:path w="7533409" h="10287000" extrusionOk="0">
                <a:moveTo>
                  <a:pt x="0" y="0"/>
                </a:moveTo>
                <a:lnTo>
                  <a:pt x="7533409" y="0"/>
                </a:lnTo>
                <a:lnTo>
                  <a:pt x="7533409" y="10287000"/>
                </a:lnTo>
                <a:lnTo>
                  <a:pt x="0" y="10287000"/>
                </a:lnTo>
                <a:lnTo>
                  <a:pt x="0" y="0"/>
                </a:lnTo>
                <a:close/>
              </a:path>
            </a:pathLst>
          </a:custGeom>
          <a:blipFill rotWithShape="1">
            <a:blip r:embed="rId3">
              <a:alphaModFix/>
            </a:blip>
            <a:stretch>
              <a:fillRect/>
            </a:stretch>
          </a:blipFill>
          <a:ln>
            <a:noFill/>
          </a:ln>
        </p:spPr>
      </p:sp>
      <p:sp>
        <p:nvSpPr>
          <p:cNvPr id="717" name="Google Shape;717;g3721bf173e3_0_2004"/>
          <p:cNvSpPr/>
          <p:nvPr/>
        </p:nvSpPr>
        <p:spPr>
          <a:xfrm>
            <a:off x="6233225" y="0"/>
            <a:ext cx="5966224" cy="3229219"/>
          </a:xfrm>
          <a:custGeom>
            <a:avLst/>
            <a:gdLst/>
            <a:ahLst/>
            <a:cxnLst/>
            <a:rect l="l" t="t" r="r" b="b"/>
            <a:pathLst>
              <a:path w="8938163" h="4837781" extrusionOk="0">
                <a:moveTo>
                  <a:pt x="0" y="0"/>
                </a:moveTo>
                <a:lnTo>
                  <a:pt x="8938163" y="0"/>
                </a:lnTo>
                <a:lnTo>
                  <a:pt x="8938163" y="4837781"/>
                </a:lnTo>
                <a:lnTo>
                  <a:pt x="0" y="4837781"/>
                </a:lnTo>
                <a:lnTo>
                  <a:pt x="0" y="0"/>
                </a:lnTo>
                <a:close/>
              </a:path>
            </a:pathLst>
          </a:custGeom>
          <a:blipFill rotWithShape="1">
            <a:blip r:embed="rId4">
              <a:alphaModFix/>
            </a:blip>
            <a:stretch>
              <a:fillRect/>
            </a:stretch>
          </a:blipFill>
          <a:ln>
            <a:noFill/>
          </a:ln>
        </p:spPr>
      </p:sp>
      <p:sp>
        <p:nvSpPr>
          <p:cNvPr id="718" name="Google Shape;718;g3721bf173e3_0_2004"/>
          <p:cNvSpPr/>
          <p:nvPr/>
        </p:nvSpPr>
        <p:spPr>
          <a:xfrm>
            <a:off x="5675744" y="3225187"/>
            <a:ext cx="6524401" cy="3637354"/>
          </a:xfrm>
          <a:custGeom>
            <a:avLst/>
            <a:gdLst/>
            <a:ahLst/>
            <a:cxnLst/>
            <a:rect l="l" t="t" r="r" b="b"/>
            <a:pathLst>
              <a:path w="9774384" h="5449219" extrusionOk="0">
                <a:moveTo>
                  <a:pt x="0" y="0"/>
                </a:moveTo>
                <a:lnTo>
                  <a:pt x="9774384" y="0"/>
                </a:lnTo>
                <a:lnTo>
                  <a:pt x="9774384" y="5449219"/>
                </a:lnTo>
                <a:lnTo>
                  <a:pt x="0" y="5449219"/>
                </a:lnTo>
                <a:lnTo>
                  <a:pt x="0" y="0"/>
                </a:lnTo>
                <a:close/>
              </a:path>
            </a:pathLst>
          </a:custGeom>
          <a:blipFill rotWithShape="1">
            <a:blip r:embed="rId5">
              <a:alphaModFix/>
            </a:blip>
            <a:stretch>
              <a:fillRect/>
            </a:stretch>
          </a:blipFill>
          <a:ln>
            <a:noFill/>
          </a:ln>
        </p:spPr>
      </p:sp>
      <p:sp>
        <p:nvSpPr>
          <p:cNvPr id="719" name="Google Shape;719;g3721bf173e3_0_2004"/>
          <p:cNvSpPr/>
          <p:nvPr/>
        </p:nvSpPr>
        <p:spPr>
          <a:xfrm>
            <a:off x="5261653" y="134072"/>
            <a:ext cx="1776617" cy="3094979"/>
          </a:xfrm>
          <a:custGeom>
            <a:avLst/>
            <a:gdLst/>
            <a:ahLst/>
            <a:cxnLst/>
            <a:rect l="l" t="t" r="r" b="b"/>
            <a:pathLst>
              <a:path w="2661598" h="4636673" extrusionOk="0">
                <a:moveTo>
                  <a:pt x="0" y="0"/>
                </a:moveTo>
                <a:lnTo>
                  <a:pt x="2661598" y="0"/>
                </a:lnTo>
                <a:lnTo>
                  <a:pt x="2661598" y="4636673"/>
                </a:lnTo>
                <a:lnTo>
                  <a:pt x="0" y="4636673"/>
                </a:lnTo>
                <a:lnTo>
                  <a:pt x="0" y="0"/>
                </a:lnTo>
                <a:close/>
              </a:path>
            </a:pathLst>
          </a:custGeom>
          <a:blipFill rotWithShape="1">
            <a:blip r:embed="rId6">
              <a:alphaModFix/>
            </a:blip>
            <a:stretch>
              <a:fillRect/>
            </a:stretch>
          </a:blipFill>
          <a:ln>
            <a:noFill/>
          </a:ln>
        </p:spPr>
      </p:sp>
      <p:pic>
        <p:nvPicPr>
          <p:cNvPr id="720" name="Google Shape;720;g3721bf173e3_0_2004"/>
          <p:cNvPicPr preferRelativeResize="0"/>
          <p:nvPr/>
        </p:nvPicPr>
        <p:blipFill>
          <a:blip r:embed="rId7">
            <a:alphaModFix/>
          </a:blip>
          <a:stretch>
            <a:fillRect/>
          </a:stretch>
        </p:blipFill>
        <p:spPr>
          <a:xfrm>
            <a:off x="4018263" y="6246463"/>
            <a:ext cx="1762125" cy="5238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g3721bf173e3_0_2106"/>
          <p:cNvSpPr/>
          <p:nvPr/>
        </p:nvSpPr>
        <p:spPr>
          <a:xfrm>
            <a:off x="0" y="0"/>
            <a:ext cx="5082957" cy="3898859"/>
          </a:xfrm>
          <a:custGeom>
            <a:avLst/>
            <a:gdLst/>
            <a:ahLst/>
            <a:cxnLst/>
            <a:rect l="l" t="t" r="r" b="b"/>
            <a:pathLst>
              <a:path w="7614917" h="5840987" extrusionOk="0">
                <a:moveTo>
                  <a:pt x="0" y="0"/>
                </a:moveTo>
                <a:lnTo>
                  <a:pt x="7614917" y="0"/>
                </a:lnTo>
                <a:lnTo>
                  <a:pt x="7614917" y="5840987"/>
                </a:lnTo>
                <a:lnTo>
                  <a:pt x="0" y="5840987"/>
                </a:lnTo>
                <a:lnTo>
                  <a:pt x="0" y="0"/>
                </a:lnTo>
                <a:close/>
              </a:path>
            </a:pathLst>
          </a:custGeom>
          <a:blipFill rotWithShape="1">
            <a:blip r:embed="rId3">
              <a:alphaModFix/>
            </a:blip>
            <a:stretch>
              <a:fillRect/>
            </a:stretch>
          </a:blipFill>
          <a:ln>
            <a:noFill/>
          </a:ln>
        </p:spPr>
      </p:sp>
      <p:sp>
        <p:nvSpPr>
          <p:cNvPr id="726" name="Google Shape;726;g3721bf173e3_0_2106"/>
          <p:cNvSpPr/>
          <p:nvPr/>
        </p:nvSpPr>
        <p:spPr>
          <a:xfrm>
            <a:off x="7091254" y="11879"/>
            <a:ext cx="5107122" cy="3886965"/>
          </a:xfrm>
          <a:custGeom>
            <a:avLst/>
            <a:gdLst/>
            <a:ahLst/>
            <a:cxnLst/>
            <a:rect l="l" t="t" r="r" b="b"/>
            <a:pathLst>
              <a:path w="7651119" h="5823169" extrusionOk="0">
                <a:moveTo>
                  <a:pt x="0" y="0"/>
                </a:moveTo>
                <a:lnTo>
                  <a:pt x="7651119" y="0"/>
                </a:lnTo>
                <a:lnTo>
                  <a:pt x="7651119" y="5823169"/>
                </a:lnTo>
                <a:lnTo>
                  <a:pt x="0" y="5823169"/>
                </a:lnTo>
                <a:lnTo>
                  <a:pt x="0" y="0"/>
                </a:lnTo>
                <a:close/>
              </a:path>
            </a:pathLst>
          </a:custGeom>
          <a:blipFill rotWithShape="1">
            <a:blip r:embed="rId4">
              <a:alphaModFix/>
            </a:blip>
            <a:stretch>
              <a:fillRect/>
            </a:stretch>
          </a:blipFill>
          <a:ln>
            <a:noFill/>
          </a:ln>
        </p:spPr>
      </p:sp>
      <p:sp>
        <p:nvSpPr>
          <p:cNvPr id="727" name="Google Shape;727;g3721bf173e3_0_2106"/>
          <p:cNvSpPr/>
          <p:nvPr/>
        </p:nvSpPr>
        <p:spPr>
          <a:xfrm>
            <a:off x="5076611" y="3429000"/>
            <a:ext cx="2675043" cy="3408304"/>
          </a:xfrm>
          <a:custGeom>
            <a:avLst/>
            <a:gdLst/>
            <a:ahLst/>
            <a:cxnLst/>
            <a:rect l="l" t="t" r="r" b="b"/>
            <a:pathLst>
              <a:path w="4007555" h="5106073" extrusionOk="0">
                <a:moveTo>
                  <a:pt x="0" y="0"/>
                </a:moveTo>
                <a:lnTo>
                  <a:pt x="4007555" y="0"/>
                </a:lnTo>
                <a:lnTo>
                  <a:pt x="4007555" y="5106073"/>
                </a:lnTo>
                <a:lnTo>
                  <a:pt x="0" y="5106073"/>
                </a:lnTo>
                <a:lnTo>
                  <a:pt x="0" y="0"/>
                </a:lnTo>
                <a:close/>
              </a:path>
            </a:pathLst>
          </a:custGeom>
          <a:blipFill rotWithShape="1">
            <a:blip r:embed="rId5">
              <a:alphaModFix/>
            </a:blip>
            <a:stretch>
              <a:fillRect/>
            </a:stretch>
          </a:blipFill>
          <a:ln>
            <a:noFill/>
          </a:ln>
        </p:spPr>
      </p:sp>
      <p:pic>
        <p:nvPicPr>
          <p:cNvPr id="728" name="Google Shape;728;g3721bf173e3_0_2106"/>
          <p:cNvPicPr preferRelativeResize="0"/>
          <p:nvPr/>
        </p:nvPicPr>
        <p:blipFill>
          <a:blip r:embed="rId6">
            <a:alphaModFix/>
          </a:blip>
          <a:stretch>
            <a:fillRect/>
          </a:stretch>
        </p:blipFill>
        <p:spPr>
          <a:xfrm>
            <a:off x="276113" y="6089888"/>
            <a:ext cx="1762125" cy="5238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sp>
        <p:nvSpPr>
          <p:cNvPr id="733" name="Google Shape;733;g3721bf173e3_0_2187"/>
          <p:cNvSpPr txBox="1"/>
          <p:nvPr/>
        </p:nvSpPr>
        <p:spPr>
          <a:xfrm>
            <a:off x="559963" y="368496"/>
            <a:ext cx="5432100" cy="738900"/>
          </a:xfrm>
          <a:prstGeom prst="rect">
            <a:avLst/>
          </a:prstGeom>
          <a:noFill/>
          <a:ln>
            <a:noFill/>
          </a:ln>
        </p:spPr>
        <p:txBody>
          <a:bodyPr spcFirstLastPara="1" wrap="square" lIns="0" tIns="0" rIns="0" bIns="0" anchor="t" anchorCtr="0">
            <a:spAutoFit/>
          </a:bodyPr>
          <a:lstStyle/>
          <a:p>
            <a:pPr marL="0" marR="0" lvl="0" indent="0" algn="l" rtl="0">
              <a:lnSpc>
                <a:spcPct val="105000"/>
              </a:lnSpc>
              <a:spcBef>
                <a:spcPts val="0"/>
              </a:spcBef>
              <a:spcAft>
                <a:spcPts val="0"/>
              </a:spcAft>
              <a:buNone/>
            </a:pPr>
            <a:r>
              <a:rPr lang="en-US" sz="4800" b="1" i="0" u="none" strike="noStrike" cap="none">
                <a:solidFill>
                  <a:srgbClr val="004C65"/>
                </a:solidFill>
                <a:latin typeface="Inter"/>
                <a:ea typeface="Inter"/>
                <a:cs typeface="Inter"/>
                <a:sym typeface="Inter"/>
              </a:rPr>
              <a:t>EVALUATE</a:t>
            </a:r>
            <a:endParaRPr sz="900"/>
          </a:p>
        </p:txBody>
      </p:sp>
      <p:sp>
        <p:nvSpPr>
          <p:cNvPr id="734" name="Google Shape;734;g3721bf173e3_0_2187"/>
          <p:cNvSpPr txBox="1"/>
          <p:nvPr/>
        </p:nvSpPr>
        <p:spPr>
          <a:xfrm>
            <a:off x="566313" y="1037786"/>
            <a:ext cx="5425500" cy="246300"/>
          </a:xfrm>
          <a:prstGeom prst="rect">
            <a:avLst/>
          </a:prstGeom>
          <a:noFill/>
          <a:ln>
            <a:noFill/>
          </a:ln>
        </p:spPr>
        <p:txBody>
          <a:bodyPr spcFirstLastPara="1" wrap="square" lIns="0" tIns="0" rIns="0" bIns="0" anchor="t" anchorCtr="0">
            <a:spAutoFit/>
          </a:bodyPr>
          <a:lstStyle/>
          <a:p>
            <a:pPr marL="0" marR="0" lvl="0" indent="0" algn="l" rtl="0">
              <a:lnSpc>
                <a:spcPct val="139958"/>
              </a:lnSpc>
              <a:spcBef>
                <a:spcPts val="0"/>
              </a:spcBef>
              <a:spcAft>
                <a:spcPts val="0"/>
              </a:spcAft>
              <a:buNone/>
            </a:pPr>
            <a:r>
              <a:rPr lang="en-US" sz="1600" b="1" i="0" u="none" strike="noStrike" cap="none">
                <a:solidFill>
                  <a:srgbClr val="004C65"/>
                </a:solidFill>
                <a:latin typeface="Open Sans"/>
                <a:ea typeface="Open Sans"/>
                <a:cs typeface="Open Sans"/>
                <a:sym typeface="Open Sans"/>
              </a:rPr>
              <a:t>WHAT HAPPENED</a:t>
            </a:r>
            <a:endParaRPr sz="900"/>
          </a:p>
        </p:txBody>
      </p:sp>
      <p:grpSp>
        <p:nvGrpSpPr>
          <p:cNvPr id="735" name="Google Shape;735;g3721bf173e3_0_2187"/>
          <p:cNvGrpSpPr/>
          <p:nvPr/>
        </p:nvGrpSpPr>
        <p:grpSpPr>
          <a:xfrm>
            <a:off x="8849223" y="-120553"/>
            <a:ext cx="3342842" cy="6978794"/>
            <a:chOff x="0" y="-47625"/>
            <a:chExt cx="1320603" cy="2757000"/>
          </a:xfrm>
        </p:grpSpPr>
        <p:sp>
          <p:nvSpPr>
            <p:cNvPr id="736" name="Google Shape;736;g3721bf173e3_0_2187"/>
            <p:cNvSpPr/>
            <p:nvPr/>
          </p:nvSpPr>
          <p:spPr>
            <a:xfrm>
              <a:off x="0" y="0"/>
              <a:ext cx="1320603" cy="2709333"/>
            </a:xfrm>
            <a:custGeom>
              <a:avLst/>
              <a:gdLst/>
              <a:ahLst/>
              <a:cxnLst/>
              <a:rect l="l" t="t" r="r" b="b"/>
              <a:pathLst>
                <a:path w="1320603" h="2709333" extrusionOk="0">
                  <a:moveTo>
                    <a:pt x="0" y="0"/>
                  </a:moveTo>
                  <a:lnTo>
                    <a:pt x="1320603" y="0"/>
                  </a:lnTo>
                  <a:lnTo>
                    <a:pt x="1320603" y="2709333"/>
                  </a:lnTo>
                  <a:lnTo>
                    <a:pt x="0" y="2709333"/>
                  </a:lnTo>
                  <a:close/>
                </a:path>
              </a:pathLst>
            </a:custGeom>
            <a:solidFill>
              <a:srgbClr val="9CCEDF"/>
            </a:solidFill>
            <a:ln>
              <a:noFill/>
            </a:ln>
          </p:spPr>
        </p:sp>
        <p:sp>
          <p:nvSpPr>
            <p:cNvPr id="737" name="Google Shape;737;g3721bf173e3_0_2187"/>
            <p:cNvSpPr txBox="1"/>
            <p:nvPr/>
          </p:nvSpPr>
          <p:spPr>
            <a:xfrm>
              <a:off x="0" y="-47625"/>
              <a:ext cx="1320600" cy="2757000"/>
            </a:xfrm>
            <a:prstGeom prst="rect">
              <a:avLst/>
            </a:prstGeom>
            <a:noFill/>
            <a:ln>
              <a:noFill/>
            </a:ln>
          </p:spPr>
          <p:txBody>
            <a:bodyPr spcFirstLastPara="1" wrap="square" lIns="33875" tIns="33875" rIns="33875" bIns="33875" anchor="ctr" anchorCtr="0">
              <a:noAutofit/>
            </a:bodyPr>
            <a:lstStyle/>
            <a:p>
              <a:pPr marL="0" marR="0" lvl="0" indent="0" algn="ctr" rtl="0">
                <a:lnSpc>
                  <a:spcPct val="137722"/>
                </a:lnSpc>
                <a:spcBef>
                  <a:spcPts val="0"/>
                </a:spcBef>
                <a:spcAft>
                  <a:spcPts val="0"/>
                </a:spcAft>
                <a:buNone/>
              </a:pPr>
              <a:endParaRPr sz="1200" b="0" i="0" u="none" strike="noStrike" cap="none">
                <a:solidFill>
                  <a:schemeClr val="dk1"/>
                </a:solidFill>
                <a:latin typeface="Calibri"/>
                <a:ea typeface="Calibri"/>
                <a:cs typeface="Calibri"/>
                <a:sym typeface="Calibri"/>
              </a:endParaRPr>
            </a:p>
          </p:txBody>
        </p:sp>
      </p:grpSp>
      <p:grpSp>
        <p:nvGrpSpPr>
          <p:cNvPr id="738" name="Google Shape;738;g3721bf173e3_0_2187"/>
          <p:cNvGrpSpPr/>
          <p:nvPr/>
        </p:nvGrpSpPr>
        <p:grpSpPr>
          <a:xfrm>
            <a:off x="6096000" y="184443"/>
            <a:ext cx="6096383" cy="1117822"/>
            <a:chOff x="0" y="-47625"/>
            <a:chExt cx="2408400" cy="441600"/>
          </a:xfrm>
        </p:grpSpPr>
        <p:sp>
          <p:nvSpPr>
            <p:cNvPr id="739" name="Google Shape;739;g3721bf173e3_0_2187"/>
            <p:cNvSpPr/>
            <p:nvPr/>
          </p:nvSpPr>
          <p:spPr>
            <a:xfrm>
              <a:off x="0" y="0"/>
              <a:ext cx="2408296" cy="393857"/>
            </a:xfrm>
            <a:custGeom>
              <a:avLst/>
              <a:gdLst/>
              <a:ahLst/>
              <a:cxnLst/>
              <a:rect l="l" t="t" r="r" b="b"/>
              <a:pathLst>
                <a:path w="2408296" h="393857" extrusionOk="0">
                  <a:moveTo>
                    <a:pt x="0" y="0"/>
                  </a:moveTo>
                  <a:lnTo>
                    <a:pt x="2408296" y="0"/>
                  </a:lnTo>
                  <a:lnTo>
                    <a:pt x="2408296" y="393857"/>
                  </a:lnTo>
                  <a:lnTo>
                    <a:pt x="0" y="393857"/>
                  </a:lnTo>
                  <a:close/>
                </a:path>
              </a:pathLst>
            </a:custGeom>
            <a:solidFill>
              <a:srgbClr val="004C65"/>
            </a:solidFill>
            <a:ln>
              <a:noFill/>
            </a:ln>
          </p:spPr>
        </p:sp>
        <p:sp>
          <p:nvSpPr>
            <p:cNvPr id="740" name="Google Shape;740;g3721bf173e3_0_2187"/>
            <p:cNvSpPr txBox="1"/>
            <p:nvPr/>
          </p:nvSpPr>
          <p:spPr>
            <a:xfrm>
              <a:off x="0" y="-47625"/>
              <a:ext cx="2408400" cy="441600"/>
            </a:xfrm>
            <a:prstGeom prst="rect">
              <a:avLst/>
            </a:prstGeom>
            <a:noFill/>
            <a:ln>
              <a:noFill/>
            </a:ln>
          </p:spPr>
          <p:txBody>
            <a:bodyPr spcFirstLastPara="1" wrap="square" lIns="33875" tIns="33875" rIns="33875" bIns="33875" anchor="ctr" anchorCtr="0">
              <a:noAutofit/>
            </a:bodyPr>
            <a:lstStyle/>
            <a:p>
              <a:pPr marL="0" marR="0" lvl="0" indent="0" algn="ctr" rtl="0">
                <a:lnSpc>
                  <a:spcPct val="137722"/>
                </a:lnSpc>
                <a:spcBef>
                  <a:spcPts val="0"/>
                </a:spcBef>
                <a:spcAft>
                  <a:spcPts val="0"/>
                </a:spcAft>
                <a:buNone/>
              </a:pPr>
              <a:endParaRPr sz="1200" b="0" i="0" u="none" strike="noStrike" cap="none">
                <a:solidFill>
                  <a:schemeClr val="dk1"/>
                </a:solidFill>
                <a:latin typeface="Calibri"/>
                <a:ea typeface="Calibri"/>
                <a:cs typeface="Calibri"/>
                <a:sym typeface="Calibri"/>
              </a:endParaRPr>
            </a:p>
          </p:txBody>
        </p:sp>
      </p:grpSp>
      <p:pic>
        <p:nvPicPr>
          <p:cNvPr id="741" name="Google Shape;741;g3721bf173e3_0_2187"/>
          <p:cNvPicPr preferRelativeResize="0"/>
          <p:nvPr/>
        </p:nvPicPr>
        <p:blipFill rotWithShape="1">
          <a:blip r:embed="rId3">
            <a:alphaModFix/>
          </a:blip>
          <a:srcRect t="32350" r="28891" b="8104"/>
          <a:stretch/>
        </p:blipFill>
        <p:spPr>
          <a:xfrm>
            <a:off x="8201576" y="1712075"/>
            <a:ext cx="3430463" cy="1917484"/>
          </a:xfrm>
          <a:prstGeom prst="rect">
            <a:avLst/>
          </a:prstGeom>
          <a:noFill/>
          <a:ln>
            <a:noFill/>
          </a:ln>
        </p:spPr>
      </p:pic>
      <p:pic>
        <p:nvPicPr>
          <p:cNvPr id="742" name="Google Shape;742;g3721bf173e3_0_2187"/>
          <p:cNvPicPr preferRelativeResize="0"/>
          <p:nvPr/>
        </p:nvPicPr>
        <p:blipFill rotWithShape="1">
          <a:blip r:embed="rId4">
            <a:alphaModFix/>
          </a:blip>
          <a:srcRect t="7813" b="7813"/>
          <a:stretch/>
        </p:blipFill>
        <p:spPr>
          <a:xfrm>
            <a:off x="4383944" y="1712074"/>
            <a:ext cx="3430463" cy="1917485"/>
          </a:xfrm>
          <a:prstGeom prst="rect">
            <a:avLst/>
          </a:prstGeom>
          <a:noFill/>
          <a:ln>
            <a:noFill/>
          </a:ln>
        </p:spPr>
      </p:pic>
      <p:pic>
        <p:nvPicPr>
          <p:cNvPr id="743" name="Google Shape;743;g3721bf173e3_0_2187"/>
          <p:cNvPicPr preferRelativeResize="0"/>
          <p:nvPr/>
        </p:nvPicPr>
        <p:blipFill rotWithShape="1">
          <a:blip r:embed="rId5">
            <a:alphaModFix/>
          </a:blip>
          <a:srcRect t="5814" b="5814"/>
          <a:stretch/>
        </p:blipFill>
        <p:spPr>
          <a:xfrm>
            <a:off x="566313" y="1748249"/>
            <a:ext cx="3430462" cy="1917485"/>
          </a:xfrm>
          <a:prstGeom prst="rect">
            <a:avLst/>
          </a:prstGeom>
          <a:noFill/>
          <a:ln>
            <a:noFill/>
          </a:ln>
        </p:spPr>
      </p:pic>
      <p:sp>
        <p:nvSpPr>
          <p:cNvPr id="744" name="Google Shape;744;g3721bf173e3_0_2187"/>
          <p:cNvSpPr txBox="1"/>
          <p:nvPr/>
        </p:nvSpPr>
        <p:spPr>
          <a:xfrm>
            <a:off x="559963" y="3659385"/>
            <a:ext cx="3436800" cy="277200"/>
          </a:xfrm>
          <a:prstGeom prst="rect">
            <a:avLst/>
          </a:prstGeom>
          <a:noFill/>
          <a:ln>
            <a:noFill/>
          </a:ln>
        </p:spPr>
        <p:txBody>
          <a:bodyPr spcFirstLastPara="1" wrap="square" lIns="0" tIns="0" rIns="0" bIns="0" anchor="t" anchorCtr="0">
            <a:spAutoFit/>
          </a:bodyPr>
          <a:lstStyle/>
          <a:p>
            <a:pPr marL="0" marR="0" lvl="0" indent="0" algn="l" rtl="0">
              <a:lnSpc>
                <a:spcPct val="140014"/>
              </a:lnSpc>
              <a:spcBef>
                <a:spcPts val="0"/>
              </a:spcBef>
              <a:spcAft>
                <a:spcPts val="0"/>
              </a:spcAft>
              <a:buNone/>
            </a:pPr>
            <a:r>
              <a:rPr lang="en-US" sz="1800" b="1" i="0" u="none" strike="noStrike" cap="none">
                <a:solidFill>
                  <a:srgbClr val="004C65"/>
                </a:solidFill>
                <a:latin typeface="Inter"/>
                <a:ea typeface="Inter"/>
                <a:cs typeface="Inter"/>
                <a:sym typeface="Inter"/>
              </a:rPr>
              <a:t>Onboarding → ???</a:t>
            </a:r>
            <a:endParaRPr sz="900"/>
          </a:p>
        </p:txBody>
      </p:sp>
      <p:sp>
        <p:nvSpPr>
          <p:cNvPr id="745" name="Google Shape;745;g3721bf173e3_0_2187"/>
          <p:cNvSpPr txBox="1"/>
          <p:nvPr/>
        </p:nvSpPr>
        <p:spPr>
          <a:xfrm>
            <a:off x="4380769" y="3665735"/>
            <a:ext cx="3436800" cy="277200"/>
          </a:xfrm>
          <a:prstGeom prst="rect">
            <a:avLst/>
          </a:prstGeom>
          <a:noFill/>
          <a:ln>
            <a:noFill/>
          </a:ln>
        </p:spPr>
        <p:txBody>
          <a:bodyPr spcFirstLastPara="1" wrap="square" lIns="0" tIns="0" rIns="0" bIns="0" anchor="t" anchorCtr="0">
            <a:spAutoFit/>
          </a:bodyPr>
          <a:lstStyle/>
          <a:p>
            <a:pPr marL="0" marR="0" lvl="0" indent="0" algn="l" rtl="0">
              <a:lnSpc>
                <a:spcPct val="140014"/>
              </a:lnSpc>
              <a:spcBef>
                <a:spcPts val="0"/>
              </a:spcBef>
              <a:spcAft>
                <a:spcPts val="0"/>
              </a:spcAft>
              <a:buNone/>
            </a:pPr>
            <a:r>
              <a:rPr lang="en-US" sz="1800" b="1" i="0" u="none" strike="noStrike" cap="none">
                <a:solidFill>
                  <a:srgbClr val="004C65"/>
                </a:solidFill>
                <a:latin typeface="Inter"/>
                <a:ea typeface="Inter"/>
                <a:cs typeface="Inter"/>
                <a:sym typeface="Inter"/>
              </a:rPr>
              <a:t>Accountability → Ownership</a:t>
            </a:r>
            <a:endParaRPr sz="900"/>
          </a:p>
        </p:txBody>
      </p:sp>
      <p:sp>
        <p:nvSpPr>
          <p:cNvPr id="746" name="Google Shape;746;g3721bf173e3_0_2187"/>
          <p:cNvSpPr txBox="1"/>
          <p:nvPr/>
        </p:nvSpPr>
        <p:spPr>
          <a:xfrm>
            <a:off x="8201576" y="3659385"/>
            <a:ext cx="3550500" cy="628200"/>
          </a:xfrm>
          <a:prstGeom prst="rect">
            <a:avLst/>
          </a:prstGeom>
          <a:noFill/>
          <a:ln>
            <a:noFill/>
          </a:ln>
        </p:spPr>
        <p:txBody>
          <a:bodyPr spcFirstLastPara="1" wrap="square" lIns="0" tIns="0" rIns="0" bIns="0" anchor="t" anchorCtr="0">
            <a:spAutoFit/>
          </a:bodyPr>
          <a:lstStyle/>
          <a:p>
            <a:pPr marL="0" marR="0" lvl="0" indent="0" algn="l" rtl="0">
              <a:lnSpc>
                <a:spcPct val="140015"/>
              </a:lnSpc>
              <a:spcBef>
                <a:spcPts val="0"/>
              </a:spcBef>
              <a:spcAft>
                <a:spcPts val="0"/>
              </a:spcAft>
              <a:buNone/>
            </a:pPr>
            <a:r>
              <a:rPr lang="en-US" sz="1700" b="1" i="0" u="none" strike="noStrike" cap="none">
                <a:solidFill>
                  <a:srgbClr val="004C65"/>
                </a:solidFill>
                <a:latin typeface="Inter"/>
                <a:ea typeface="Inter"/>
                <a:cs typeface="Inter"/>
                <a:sym typeface="Inter"/>
              </a:rPr>
              <a:t>Progress Tracking → Resiliency </a:t>
            </a:r>
            <a:endParaRPr sz="900"/>
          </a:p>
          <a:p>
            <a:pPr marL="0" marR="0" lvl="0" indent="0" algn="l" rtl="0">
              <a:lnSpc>
                <a:spcPct val="140015"/>
              </a:lnSpc>
              <a:spcBef>
                <a:spcPts val="0"/>
              </a:spcBef>
              <a:spcAft>
                <a:spcPts val="0"/>
              </a:spcAft>
              <a:buNone/>
            </a:pPr>
            <a:endParaRPr sz="1700" b="1" i="0" u="none" strike="noStrike" cap="none">
              <a:solidFill>
                <a:srgbClr val="004C65"/>
              </a:solidFill>
              <a:latin typeface="Inter"/>
              <a:ea typeface="Inter"/>
              <a:cs typeface="Inter"/>
              <a:sym typeface="Inter"/>
            </a:endParaRPr>
          </a:p>
        </p:txBody>
      </p:sp>
      <p:grpSp>
        <p:nvGrpSpPr>
          <p:cNvPr id="747" name="Google Shape;747;g3721bf173e3_0_2187"/>
          <p:cNvGrpSpPr/>
          <p:nvPr/>
        </p:nvGrpSpPr>
        <p:grpSpPr>
          <a:xfrm>
            <a:off x="-707767" y="5357852"/>
            <a:ext cx="2535448" cy="2535448"/>
            <a:chOff x="0" y="0"/>
            <a:chExt cx="812800" cy="812800"/>
          </a:xfrm>
        </p:grpSpPr>
        <p:sp>
          <p:nvSpPr>
            <p:cNvPr id="748" name="Google Shape;748;g3721bf173e3_0_2187"/>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cmpd="sng">
              <a:solidFill>
                <a:srgbClr val="F6F6F6"/>
              </a:solidFill>
              <a:prstDash val="solid"/>
              <a:miter lim="8000"/>
              <a:headEnd type="none" w="sm" len="sm"/>
              <a:tailEnd type="none" w="sm" len="sm"/>
            </a:ln>
          </p:spPr>
          <p:txBody>
            <a:bodyPr spcFirstLastPara="1" wrap="square" lIns="60950" tIns="60950" rIns="60950" bIns="60950" anchor="ctr" anchorCtr="0">
              <a:noAutofit/>
            </a:bodyPr>
            <a:lstStyle/>
            <a:p>
              <a:pPr marL="0" lvl="0" indent="0" algn="l" rtl="0">
                <a:spcBef>
                  <a:spcPts val="0"/>
                </a:spcBef>
                <a:spcAft>
                  <a:spcPts val="0"/>
                </a:spcAft>
                <a:buNone/>
              </a:pPr>
              <a:endParaRPr/>
            </a:p>
          </p:txBody>
        </p:sp>
        <p:sp>
          <p:nvSpPr>
            <p:cNvPr id="749" name="Google Shape;749;g3721bf173e3_0_2187"/>
            <p:cNvSpPr txBox="1"/>
            <p:nvPr/>
          </p:nvSpPr>
          <p:spPr>
            <a:xfrm>
              <a:off x="76200" y="28575"/>
              <a:ext cx="660300" cy="708000"/>
            </a:xfrm>
            <a:prstGeom prst="rect">
              <a:avLst/>
            </a:prstGeom>
            <a:noFill/>
            <a:ln>
              <a:noFill/>
            </a:ln>
          </p:spPr>
          <p:txBody>
            <a:bodyPr spcFirstLastPara="1" wrap="square" lIns="33875" tIns="33875" rIns="33875" bIns="33875" anchor="ctr" anchorCtr="0">
              <a:noAutofit/>
            </a:bodyPr>
            <a:lstStyle/>
            <a:p>
              <a:pPr marL="0" marR="0" lvl="0" indent="0" algn="ctr" rtl="0">
                <a:lnSpc>
                  <a:spcPct val="137722"/>
                </a:lnSpc>
                <a:spcBef>
                  <a:spcPts val="0"/>
                </a:spcBef>
                <a:spcAft>
                  <a:spcPts val="0"/>
                </a:spcAft>
                <a:buNone/>
              </a:pPr>
              <a:endParaRPr sz="1200" b="0" i="0" u="none" strike="noStrike" cap="none">
                <a:solidFill>
                  <a:schemeClr val="dk1"/>
                </a:solidFill>
                <a:latin typeface="Calibri"/>
                <a:ea typeface="Calibri"/>
                <a:cs typeface="Calibri"/>
                <a:sym typeface="Calibri"/>
              </a:endParaRPr>
            </a:p>
          </p:txBody>
        </p:sp>
      </p:grpSp>
      <p:sp>
        <p:nvSpPr>
          <p:cNvPr id="750" name="Google Shape;750;g3721bf173e3_0_2187"/>
          <p:cNvSpPr txBox="1"/>
          <p:nvPr/>
        </p:nvSpPr>
        <p:spPr>
          <a:xfrm>
            <a:off x="559963" y="3988315"/>
            <a:ext cx="3287100" cy="2918400"/>
          </a:xfrm>
          <a:prstGeom prst="rect">
            <a:avLst/>
          </a:prstGeom>
          <a:noFill/>
          <a:ln>
            <a:noFill/>
          </a:ln>
        </p:spPr>
        <p:txBody>
          <a:bodyPr spcFirstLastPara="1" wrap="square" lIns="0" tIns="0" rIns="0" bIns="0" anchor="t" anchorCtr="0">
            <a:spAutoFit/>
          </a:bodyPr>
          <a:lstStyle/>
          <a:p>
            <a:pPr marL="0" marR="0" lvl="0" indent="0" algn="just" rtl="0">
              <a:lnSpc>
                <a:spcPct val="155000"/>
              </a:lnSpc>
              <a:spcBef>
                <a:spcPts val="0"/>
              </a:spcBef>
              <a:spcAft>
                <a:spcPts val="0"/>
              </a:spcAft>
              <a:buNone/>
            </a:pPr>
            <a:r>
              <a:rPr lang="en-US" sz="1600" b="0" i="0" u="none" strike="noStrike" cap="none">
                <a:solidFill>
                  <a:srgbClr val="004C65"/>
                </a:solidFill>
                <a:latin typeface="Open Sans"/>
                <a:ea typeface="Open Sans"/>
                <a:cs typeface="Open Sans"/>
                <a:sym typeface="Open Sans"/>
              </a:rPr>
              <a:t>We have more people come back after orientation but still drop before the 12-hour mark. Our next plan is to be OVERLY clear about the difficulty of the program and ask if they have they time and motivation to embark on this journey. </a:t>
            </a:r>
            <a:endParaRPr sz="900"/>
          </a:p>
        </p:txBody>
      </p:sp>
      <p:sp>
        <p:nvSpPr>
          <p:cNvPr id="751" name="Google Shape;751;g3721bf173e3_0_2187"/>
          <p:cNvSpPr txBox="1"/>
          <p:nvPr/>
        </p:nvSpPr>
        <p:spPr>
          <a:xfrm>
            <a:off x="4380769" y="4027170"/>
            <a:ext cx="3287100" cy="2536800"/>
          </a:xfrm>
          <a:prstGeom prst="rect">
            <a:avLst/>
          </a:prstGeom>
          <a:noFill/>
          <a:ln>
            <a:noFill/>
          </a:ln>
        </p:spPr>
        <p:txBody>
          <a:bodyPr spcFirstLastPara="1" wrap="square" lIns="0" tIns="0" rIns="0" bIns="0" anchor="t" anchorCtr="0">
            <a:spAutoFit/>
          </a:bodyPr>
          <a:lstStyle/>
          <a:p>
            <a:pPr marL="0" marR="0" lvl="0" indent="0" algn="just" rtl="0">
              <a:lnSpc>
                <a:spcPct val="155000"/>
              </a:lnSpc>
              <a:spcBef>
                <a:spcPts val="0"/>
              </a:spcBef>
              <a:spcAft>
                <a:spcPts val="0"/>
              </a:spcAft>
              <a:buNone/>
            </a:pPr>
            <a:r>
              <a:rPr lang="en-US" sz="1600" b="0" i="0" u="none" strike="noStrike" cap="none">
                <a:solidFill>
                  <a:srgbClr val="004C65"/>
                </a:solidFill>
                <a:latin typeface="Open Sans"/>
                <a:ea typeface="Open Sans"/>
                <a:cs typeface="Open Sans"/>
                <a:sym typeface="Open Sans"/>
              </a:rPr>
              <a:t>Students often comment on the board and take home completed progress sheets to put on their fridges when they graduate. This way, they know and can find evidence of the hours they studied each week. </a:t>
            </a:r>
            <a:endParaRPr sz="900"/>
          </a:p>
        </p:txBody>
      </p:sp>
      <p:sp>
        <p:nvSpPr>
          <p:cNvPr id="752" name="Google Shape;752;g3721bf173e3_0_2187"/>
          <p:cNvSpPr txBox="1"/>
          <p:nvPr/>
        </p:nvSpPr>
        <p:spPr>
          <a:xfrm>
            <a:off x="8219033" y="3988315"/>
            <a:ext cx="3287100" cy="2918400"/>
          </a:xfrm>
          <a:prstGeom prst="rect">
            <a:avLst/>
          </a:prstGeom>
          <a:noFill/>
          <a:ln>
            <a:noFill/>
          </a:ln>
        </p:spPr>
        <p:txBody>
          <a:bodyPr spcFirstLastPara="1" wrap="square" lIns="0" tIns="0" rIns="0" bIns="0" anchor="t" anchorCtr="0">
            <a:spAutoFit/>
          </a:bodyPr>
          <a:lstStyle/>
          <a:p>
            <a:pPr marL="0" marR="0" lvl="0" indent="0" algn="just" rtl="0">
              <a:lnSpc>
                <a:spcPct val="155000"/>
              </a:lnSpc>
              <a:spcBef>
                <a:spcPts val="0"/>
              </a:spcBef>
              <a:spcAft>
                <a:spcPts val="0"/>
              </a:spcAft>
              <a:buNone/>
            </a:pPr>
            <a:r>
              <a:rPr lang="en-US" sz="1600" b="0" i="0" u="none" strike="noStrike" cap="none">
                <a:solidFill>
                  <a:srgbClr val="004C65"/>
                </a:solidFill>
                <a:latin typeface="Open Sans"/>
                <a:ea typeface="Open Sans"/>
                <a:cs typeface="Open Sans"/>
                <a:sym typeface="Open Sans"/>
              </a:rPr>
              <a:t>Tracking progress and planning weekly goals helps students stay on track. Accountability and average weekly hours are up. Eighteen students passed last year, up from fourteen the year before that, and six the year before that. </a:t>
            </a:r>
            <a:endParaRPr sz="900"/>
          </a:p>
        </p:txBody>
      </p:sp>
      <p:sp>
        <p:nvSpPr>
          <p:cNvPr id="753" name="Google Shape;753;g3721bf173e3_0_2187"/>
          <p:cNvSpPr/>
          <p:nvPr/>
        </p:nvSpPr>
        <p:spPr>
          <a:xfrm>
            <a:off x="9410609" y="642240"/>
            <a:ext cx="391351" cy="322864"/>
          </a:xfrm>
          <a:custGeom>
            <a:avLst/>
            <a:gdLst/>
            <a:ahLst/>
            <a:cxnLst/>
            <a:rect l="l" t="t" r="r" b="b"/>
            <a:pathLst>
              <a:path w="586293" h="483692" extrusionOk="0">
                <a:moveTo>
                  <a:pt x="0" y="0"/>
                </a:moveTo>
                <a:lnTo>
                  <a:pt x="586293" y="0"/>
                </a:lnTo>
                <a:lnTo>
                  <a:pt x="586293" y="483692"/>
                </a:lnTo>
                <a:lnTo>
                  <a:pt x="0" y="483692"/>
                </a:lnTo>
                <a:lnTo>
                  <a:pt x="0" y="0"/>
                </a:lnTo>
                <a:close/>
              </a:path>
            </a:pathLst>
          </a:custGeom>
          <a:blipFill rotWithShape="1">
            <a:blip r:embed="rId6">
              <a:alphaModFix/>
            </a:blip>
            <a:stretch>
              <a:fillRect/>
            </a:stretch>
          </a:blipFill>
          <a:ln>
            <a:noFill/>
          </a:ln>
        </p:spPr>
      </p:sp>
      <p:pic>
        <p:nvPicPr>
          <p:cNvPr id="754" name="Google Shape;754;g3721bf173e3_0_2187"/>
          <p:cNvPicPr preferRelativeResize="0"/>
          <p:nvPr/>
        </p:nvPicPr>
        <p:blipFill>
          <a:blip r:embed="rId7">
            <a:alphaModFix/>
          </a:blip>
          <a:stretch>
            <a:fillRect/>
          </a:stretch>
        </p:blipFill>
        <p:spPr>
          <a:xfrm>
            <a:off x="10109038" y="541725"/>
            <a:ext cx="1762125" cy="5238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grpSp>
        <p:nvGrpSpPr>
          <p:cNvPr id="763" name="Google Shape;763;g3721bf173e3_0_2387"/>
          <p:cNvGrpSpPr/>
          <p:nvPr/>
        </p:nvGrpSpPr>
        <p:grpSpPr>
          <a:xfrm>
            <a:off x="-935173" y="4535205"/>
            <a:ext cx="3601679" cy="3601679"/>
            <a:chOff x="0" y="0"/>
            <a:chExt cx="812800" cy="812800"/>
          </a:xfrm>
        </p:grpSpPr>
        <p:sp>
          <p:nvSpPr>
            <p:cNvPr id="764" name="Google Shape;764;g3721bf173e3_0_2387"/>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cmpd="sng">
              <a:solidFill>
                <a:srgbClr val="F6F6F6"/>
              </a:solidFill>
              <a:prstDash val="solid"/>
              <a:miter lim="8000"/>
              <a:headEnd type="none" w="sm" len="sm"/>
              <a:tailEnd type="none" w="sm" len="sm"/>
            </a:ln>
          </p:spPr>
          <p:txBody>
            <a:bodyPr spcFirstLastPara="1" wrap="square" lIns="60950" tIns="60950" rIns="60950" bIns="60950" anchor="ctr" anchorCtr="0">
              <a:noAutofit/>
            </a:bodyPr>
            <a:lstStyle/>
            <a:p>
              <a:pPr marL="0" lvl="0" indent="0" algn="l" rtl="0">
                <a:spcBef>
                  <a:spcPts val="0"/>
                </a:spcBef>
                <a:spcAft>
                  <a:spcPts val="0"/>
                </a:spcAft>
                <a:buNone/>
              </a:pPr>
              <a:endParaRPr/>
            </a:p>
          </p:txBody>
        </p:sp>
        <p:sp>
          <p:nvSpPr>
            <p:cNvPr id="765" name="Google Shape;765;g3721bf173e3_0_2387"/>
            <p:cNvSpPr txBox="1"/>
            <p:nvPr/>
          </p:nvSpPr>
          <p:spPr>
            <a:xfrm>
              <a:off x="76200" y="28575"/>
              <a:ext cx="660300" cy="708000"/>
            </a:xfrm>
            <a:prstGeom prst="rect">
              <a:avLst/>
            </a:prstGeom>
            <a:noFill/>
            <a:ln>
              <a:noFill/>
            </a:ln>
          </p:spPr>
          <p:txBody>
            <a:bodyPr spcFirstLastPara="1" wrap="square" lIns="33875" tIns="33875" rIns="33875" bIns="33875" anchor="ctr" anchorCtr="0">
              <a:noAutofit/>
            </a:bodyPr>
            <a:lstStyle/>
            <a:p>
              <a:pPr marL="0" marR="0" lvl="0" indent="0" algn="ctr" rtl="0">
                <a:lnSpc>
                  <a:spcPct val="137722"/>
                </a:lnSpc>
                <a:spcBef>
                  <a:spcPts val="0"/>
                </a:spcBef>
                <a:spcAft>
                  <a:spcPts val="0"/>
                </a:spcAft>
                <a:buNone/>
              </a:pPr>
              <a:endParaRPr sz="1200" b="0" i="0" u="none" strike="noStrike" cap="none">
                <a:solidFill>
                  <a:schemeClr val="dk1"/>
                </a:solidFill>
                <a:latin typeface="Calibri"/>
                <a:ea typeface="Calibri"/>
                <a:cs typeface="Calibri"/>
                <a:sym typeface="Calibri"/>
              </a:endParaRPr>
            </a:p>
          </p:txBody>
        </p:sp>
      </p:grpSp>
      <p:cxnSp>
        <p:nvCxnSpPr>
          <p:cNvPr id="766" name="Google Shape;766;g3721bf173e3_0_2387"/>
          <p:cNvCxnSpPr/>
          <p:nvPr/>
        </p:nvCxnSpPr>
        <p:spPr>
          <a:xfrm>
            <a:off x="716439" y="5708964"/>
            <a:ext cx="10759200" cy="0"/>
          </a:xfrm>
          <a:prstGeom prst="straightConnector1">
            <a:avLst/>
          </a:prstGeom>
          <a:noFill/>
          <a:ln w="38100" cap="flat" cmpd="sng">
            <a:solidFill>
              <a:srgbClr val="004C65"/>
            </a:solidFill>
            <a:prstDash val="solid"/>
            <a:round/>
            <a:headEnd type="none" w="sm" len="sm"/>
            <a:tailEnd type="none" w="sm" len="sm"/>
          </a:ln>
        </p:spPr>
      </p:cxnSp>
      <p:grpSp>
        <p:nvGrpSpPr>
          <p:cNvPr id="767" name="Google Shape;767;g3721bf173e3_0_2387"/>
          <p:cNvGrpSpPr/>
          <p:nvPr/>
        </p:nvGrpSpPr>
        <p:grpSpPr>
          <a:xfrm>
            <a:off x="8452771" y="3187404"/>
            <a:ext cx="3172358" cy="3172358"/>
            <a:chOff x="0" y="0"/>
            <a:chExt cx="812800" cy="812800"/>
          </a:xfrm>
        </p:grpSpPr>
        <p:sp>
          <p:nvSpPr>
            <p:cNvPr id="768" name="Google Shape;768;g3721bf173e3_0_2387"/>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FA0C4"/>
            </a:solidFill>
            <a:ln>
              <a:noFill/>
            </a:ln>
          </p:spPr>
          <p:txBody>
            <a:bodyPr spcFirstLastPara="1" wrap="square" lIns="60950" tIns="60950" rIns="60950" bIns="60950" anchor="ctr" anchorCtr="0">
              <a:noAutofit/>
            </a:bodyPr>
            <a:lstStyle/>
            <a:p>
              <a:pPr marL="0" lvl="0" indent="0" algn="l" rtl="0">
                <a:spcBef>
                  <a:spcPts val="0"/>
                </a:spcBef>
                <a:spcAft>
                  <a:spcPts val="0"/>
                </a:spcAft>
                <a:buNone/>
              </a:pPr>
              <a:endParaRPr/>
            </a:p>
          </p:txBody>
        </p:sp>
        <p:sp>
          <p:nvSpPr>
            <p:cNvPr id="769" name="Google Shape;769;g3721bf173e3_0_2387"/>
            <p:cNvSpPr txBox="1"/>
            <p:nvPr/>
          </p:nvSpPr>
          <p:spPr>
            <a:xfrm>
              <a:off x="76200" y="28575"/>
              <a:ext cx="660300" cy="708000"/>
            </a:xfrm>
            <a:prstGeom prst="rect">
              <a:avLst/>
            </a:prstGeom>
            <a:noFill/>
            <a:ln>
              <a:noFill/>
            </a:ln>
          </p:spPr>
          <p:txBody>
            <a:bodyPr spcFirstLastPara="1" wrap="square" lIns="33875" tIns="33875" rIns="33875" bIns="33875" anchor="ctr" anchorCtr="0">
              <a:noAutofit/>
            </a:bodyPr>
            <a:lstStyle/>
            <a:p>
              <a:pPr marL="0" marR="0" lvl="0" indent="0" algn="ctr" rtl="0">
                <a:lnSpc>
                  <a:spcPct val="137722"/>
                </a:lnSpc>
                <a:spcBef>
                  <a:spcPts val="0"/>
                </a:spcBef>
                <a:spcAft>
                  <a:spcPts val="0"/>
                </a:spcAft>
                <a:buNone/>
              </a:pPr>
              <a:endParaRPr sz="1200" b="0" i="0" u="none" strike="noStrike" cap="none">
                <a:solidFill>
                  <a:schemeClr val="dk1"/>
                </a:solidFill>
                <a:latin typeface="Calibri"/>
                <a:ea typeface="Calibri"/>
                <a:cs typeface="Calibri"/>
                <a:sym typeface="Calibri"/>
              </a:endParaRPr>
            </a:p>
          </p:txBody>
        </p:sp>
      </p:grpSp>
      <p:grpSp>
        <p:nvGrpSpPr>
          <p:cNvPr id="770" name="Google Shape;770;g3721bf173e3_0_2387"/>
          <p:cNvGrpSpPr/>
          <p:nvPr/>
        </p:nvGrpSpPr>
        <p:grpSpPr>
          <a:xfrm>
            <a:off x="11326665" y="5410513"/>
            <a:ext cx="298460" cy="298460"/>
            <a:chOff x="0" y="0"/>
            <a:chExt cx="812800" cy="812800"/>
          </a:xfrm>
        </p:grpSpPr>
        <p:sp>
          <p:nvSpPr>
            <p:cNvPr id="771" name="Google Shape;771;g3721bf173e3_0_2387"/>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4C65"/>
            </a:solidFill>
            <a:ln>
              <a:noFill/>
            </a:ln>
          </p:spPr>
          <p:txBody>
            <a:bodyPr spcFirstLastPara="1" wrap="square" lIns="60950" tIns="60950" rIns="60950" bIns="60950" anchor="ctr" anchorCtr="0">
              <a:noAutofit/>
            </a:bodyPr>
            <a:lstStyle/>
            <a:p>
              <a:pPr marL="0" lvl="0" indent="0" algn="l" rtl="0">
                <a:spcBef>
                  <a:spcPts val="0"/>
                </a:spcBef>
                <a:spcAft>
                  <a:spcPts val="0"/>
                </a:spcAft>
                <a:buNone/>
              </a:pPr>
              <a:endParaRPr/>
            </a:p>
          </p:txBody>
        </p:sp>
        <p:sp>
          <p:nvSpPr>
            <p:cNvPr id="772" name="Google Shape;772;g3721bf173e3_0_2387"/>
            <p:cNvSpPr txBox="1"/>
            <p:nvPr/>
          </p:nvSpPr>
          <p:spPr>
            <a:xfrm>
              <a:off x="76200" y="28575"/>
              <a:ext cx="660300" cy="708000"/>
            </a:xfrm>
            <a:prstGeom prst="rect">
              <a:avLst/>
            </a:prstGeom>
            <a:noFill/>
            <a:ln>
              <a:noFill/>
            </a:ln>
          </p:spPr>
          <p:txBody>
            <a:bodyPr spcFirstLastPara="1" wrap="square" lIns="33875" tIns="33875" rIns="33875" bIns="33875" anchor="ctr" anchorCtr="0">
              <a:noAutofit/>
            </a:bodyPr>
            <a:lstStyle/>
            <a:p>
              <a:pPr marL="0" marR="0" lvl="0" indent="0" algn="ctr" rtl="0">
                <a:lnSpc>
                  <a:spcPct val="137722"/>
                </a:lnSpc>
                <a:spcBef>
                  <a:spcPts val="0"/>
                </a:spcBef>
                <a:spcAft>
                  <a:spcPts val="0"/>
                </a:spcAft>
                <a:buNone/>
              </a:pPr>
              <a:endParaRPr sz="1200" b="0" i="0" u="none" strike="noStrike" cap="none">
                <a:solidFill>
                  <a:schemeClr val="dk1"/>
                </a:solidFill>
                <a:latin typeface="Calibri"/>
                <a:ea typeface="Calibri"/>
                <a:cs typeface="Calibri"/>
                <a:sym typeface="Calibri"/>
              </a:endParaRPr>
            </a:p>
          </p:txBody>
        </p:sp>
      </p:grpSp>
      <p:sp>
        <p:nvSpPr>
          <p:cNvPr id="773" name="Google Shape;773;g3721bf173e3_0_2387"/>
          <p:cNvSpPr/>
          <p:nvPr/>
        </p:nvSpPr>
        <p:spPr>
          <a:xfrm>
            <a:off x="417057" y="6073633"/>
            <a:ext cx="391351" cy="322864"/>
          </a:xfrm>
          <a:custGeom>
            <a:avLst/>
            <a:gdLst/>
            <a:ahLst/>
            <a:cxnLst/>
            <a:rect l="l" t="t" r="r" b="b"/>
            <a:pathLst>
              <a:path w="586293" h="483692" extrusionOk="0">
                <a:moveTo>
                  <a:pt x="0" y="0"/>
                </a:moveTo>
                <a:lnTo>
                  <a:pt x="586294" y="0"/>
                </a:lnTo>
                <a:lnTo>
                  <a:pt x="586294" y="483692"/>
                </a:lnTo>
                <a:lnTo>
                  <a:pt x="0" y="483692"/>
                </a:lnTo>
                <a:lnTo>
                  <a:pt x="0" y="0"/>
                </a:lnTo>
                <a:close/>
              </a:path>
            </a:pathLst>
          </a:custGeom>
          <a:blipFill rotWithShape="1">
            <a:blip r:embed="rId3">
              <a:alphaModFix/>
            </a:blip>
            <a:stretch>
              <a:fillRect/>
            </a:stretch>
          </a:blipFill>
          <a:ln>
            <a:noFill/>
          </a:ln>
        </p:spPr>
      </p:sp>
      <p:grpSp>
        <p:nvGrpSpPr>
          <p:cNvPr id="774" name="Google Shape;774;g3721bf173e3_0_2387"/>
          <p:cNvGrpSpPr/>
          <p:nvPr/>
        </p:nvGrpSpPr>
        <p:grpSpPr>
          <a:xfrm>
            <a:off x="7865281" y="5861482"/>
            <a:ext cx="827735" cy="504298"/>
            <a:chOff x="0" y="-47625"/>
            <a:chExt cx="327000" cy="199225"/>
          </a:xfrm>
        </p:grpSpPr>
        <p:sp>
          <p:nvSpPr>
            <p:cNvPr id="775" name="Google Shape;775;g3721bf173e3_0_2387"/>
            <p:cNvSpPr/>
            <p:nvPr/>
          </p:nvSpPr>
          <p:spPr>
            <a:xfrm>
              <a:off x="0" y="0"/>
              <a:ext cx="326928" cy="151600"/>
            </a:xfrm>
            <a:custGeom>
              <a:avLst/>
              <a:gdLst/>
              <a:ahLst/>
              <a:cxnLst/>
              <a:rect l="l" t="t" r="r" b="b"/>
              <a:pathLst>
                <a:path w="326928" h="151600" extrusionOk="0">
                  <a:moveTo>
                    <a:pt x="75800" y="0"/>
                  </a:moveTo>
                  <a:lnTo>
                    <a:pt x="251128" y="0"/>
                  </a:lnTo>
                  <a:cubicBezTo>
                    <a:pt x="292991" y="0"/>
                    <a:pt x="326928" y="33937"/>
                    <a:pt x="326928" y="75800"/>
                  </a:cubicBezTo>
                  <a:lnTo>
                    <a:pt x="326928" y="75800"/>
                  </a:lnTo>
                  <a:cubicBezTo>
                    <a:pt x="326928" y="117663"/>
                    <a:pt x="292991" y="151600"/>
                    <a:pt x="251128" y="151600"/>
                  </a:cubicBezTo>
                  <a:lnTo>
                    <a:pt x="75800" y="151600"/>
                  </a:lnTo>
                  <a:cubicBezTo>
                    <a:pt x="33937" y="151600"/>
                    <a:pt x="0" y="117663"/>
                    <a:pt x="0" y="75800"/>
                  </a:cubicBezTo>
                  <a:lnTo>
                    <a:pt x="0" y="75800"/>
                  </a:lnTo>
                  <a:cubicBezTo>
                    <a:pt x="0" y="33937"/>
                    <a:pt x="33937" y="0"/>
                    <a:pt x="75800" y="0"/>
                  </a:cubicBezTo>
                  <a:close/>
                </a:path>
              </a:pathLst>
            </a:custGeom>
            <a:solidFill>
              <a:srgbClr val="004C65"/>
            </a:solidFill>
            <a:ln>
              <a:noFill/>
            </a:ln>
          </p:spPr>
          <p:txBody>
            <a:bodyPr spcFirstLastPara="1" wrap="square" lIns="60950" tIns="60950" rIns="60950" bIns="60950" anchor="ctr" anchorCtr="0">
              <a:noAutofit/>
            </a:bodyPr>
            <a:lstStyle/>
            <a:p>
              <a:pPr marL="0" lvl="0" indent="0" algn="l" rtl="0">
                <a:spcBef>
                  <a:spcPts val="0"/>
                </a:spcBef>
                <a:spcAft>
                  <a:spcPts val="0"/>
                </a:spcAft>
                <a:buNone/>
              </a:pPr>
              <a:endParaRPr/>
            </a:p>
          </p:txBody>
        </p:sp>
        <p:sp>
          <p:nvSpPr>
            <p:cNvPr id="776" name="Google Shape;776;g3721bf173e3_0_2387"/>
            <p:cNvSpPr txBox="1"/>
            <p:nvPr/>
          </p:nvSpPr>
          <p:spPr>
            <a:xfrm>
              <a:off x="0" y="-47625"/>
              <a:ext cx="327000" cy="199200"/>
            </a:xfrm>
            <a:prstGeom prst="rect">
              <a:avLst/>
            </a:prstGeom>
            <a:noFill/>
            <a:ln>
              <a:noFill/>
            </a:ln>
          </p:spPr>
          <p:txBody>
            <a:bodyPr spcFirstLastPara="1" wrap="square" lIns="33875" tIns="33875" rIns="33875" bIns="33875" anchor="ctr" anchorCtr="0">
              <a:noAutofit/>
            </a:bodyPr>
            <a:lstStyle/>
            <a:p>
              <a:pPr marL="0" marR="0" lvl="0" indent="0" algn="ctr" rtl="0">
                <a:lnSpc>
                  <a:spcPct val="137722"/>
                </a:lnSpc>
                <a:spcBef>
                  <a:spcPts val="0"/>
                </a:spcBef>
                <a:spcAft>
                  <a:spcPts val="0"/>
                </a:spcAft>
                <a:buNone/>
              </a:pPr>
              <a:endParaRPr sz="1200" b="0" i="0" u="none" strike="noStrike" cap="none">
                <a:solidFill>
                  <a:schemeClr val="dk1"/>
                </a:solidFill>
                <a:latin typeface="Calibri"/>
                <a:ea typeface="Calibri"/>
                <a:cs typeface="Calibri"/>
                <a:sym typeface="Calibri"/>
              </a:endParaRPr>
            </a:p>
          </p:txBody>
        </p:sp>
      </p:grpSp>
      <p:sp>
        <p:nvSpPr>
          <p:cNvPr id="777" name="Google Shape;777;g3721bf173e3_0_2387"/>
          <p:cNvSpPr txBox="1"/>
          <p:nvPr/>
        </p:nvSpPr>
        <p:spPr>
          <a:xfrm>
            <a:off x="716439" y="530576"/>
            <a:ext cx="11381400" cy="3977400"/>
          </a:xfrm>
          <a:prstGeom prst="rect">
            <a:avLst/>
          </a:prstGeom>
          <a:noFill/>
          <a:ln>
            <a:noFill/>
          </a:ln>
        </p:spPr>
        <p:txBody>
          <a:bodyPr spcFirstLastPara="1" wrap="square" lIns="0" tIns="0" rIns="0" bIns="0" anchor="t" anchorCtr="0">
            <a:spAutoFit/>
          </a:bodyPr>
          <a:lstStyle/>
          <a:p>
            <a:pPr marL="0" marR="0" lvl="0" indent="0" algn="l" rtl="0">
              <a:lnSpc>
                <a:spcPct val="140005"/>
              </a:lnSpc>
              <a:spcBef>
                <a:spcPts val="0"/>
              </a:spcBef>
              <a:spcAft>
                <a:spcPts val="0"/>
              </a:spcAft>
              <a:buNone/>
            </a:pPr>
            <a:r>
              <a:rPr lang="en-US" sz="6800" b="1">
                <a:solidFill>
                  <a:srgbClr val="004C65"/>
                </a:solidFill>
                <a:latin typeface="Inter"/>
                <a:ea typeface="Inter"/>
                <a:cs typeface="Inter"/>
                <a:sym typeface="Inter"/>
              </a:rPr>
              <a:t>WHAT LINGERING QUESTIONS DO YOU HAVE?</a:t>
            </a:r>
            <a:endParaRPr sz="900"/>
          </a:p>
        </p:txBody>
      </p:sp>
      <p:pic>
        <p:nvPicPr>
          <p:cNvPr id="778" name="Google Shape;778;g3721bf173e3_0_2387"/>
          <p:cNvPicPr preferRelativeResize="0"/>
          <p:nvPr/>
        </p:nvPicPr>
        <p:blipFill>
          <a:blip r:embed="rId4">
            <a:alphaModFix/>
          </a:blip>
          <a:stretch>
            <a:fillRect/>
          </a:stretch>
        </p:blipFill>
        <p:spPr>
          <a:xfrm>
            <a:off x="980688" y="6074088"/>
            <a:ext cx="1762125" cy="5238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4C65"/>
        </a:solidFill>
        <a:effectLst/>
      </p:bgPr>
    </p:bg>
    <p:spTree>
      <p:nvGrpSpPr>
        <p:cNvPr id="1" name="Shape 782"/>
        <p:cNvGrpSpPr/>
        <p:nvPr/>
      </p:nvGrpSpPr>
      <p:grpSpPr>
        <a:xfrm>
          <a:off x="0" y="0"/>
          <a:ext cx="0" cy="0"/>
          <a:chOff x="0" y="0"/>
          <a:chExt cx="0" cy="0"/>
        </a:xfrm>
      </p:grpSpPr>
      <p:grpSp>
        <p:nvGrpSpPr>
          <p:cNvPr id="783" name="Google Shape;783;g3721bf173e3_0_2286"/>
          <p:cNvGrpSpPr/>
          <p:nvPr/>
        </p:nvGrpSpPr>
        <p:grpSpPr>
          <a:xfrm>
            <a:off x="-935173" y="4535205"/>
            <a:ext cx="3601679" cy="3601679"/>
            <a:chOff x="0" y="0"/>
            <a:chExt cx="812800" cy="812800"/>
          </a:xfrm>
        </p:grpSpPr>
        <p:sp>
          <p:nvSpPr>
            <p:cNvPr id="784" name="Google Shape;784;g3721bf173e3_0_228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cmpd="sng">
              <a:solidFill>
                <a:srgbClr val="F6F6F6"/>
              </a:solidFill>
              <a:prstDash val="solid"/>
              <a:miter lim="8000"/>
              <a:headEnd type="none" w="sm" len="sm"/>
              <a:tailEnd type="none" w="sm" len="sm"/>
            </a:ln>
          </p:spPr>
          <p:txBody>
            <a:bodyPr spcFirstLastPara="1" wrap="square" lIns="60950" tIns="60950" rIns="60950" bIns="60950" anchor="ctr" anchorCtr="0">
              <a:noAutofit/>
            </a:bodyPr>
            <a:lstStyle/>
            <a:p>
              <a:pPr marL="0" lvl="0" indent="0" algn="l" rtl="0">
                <a:spcBef>
                  <a:spcPts val="0"/>
                </a:spcBef>
                <a:spcAft>
                  <a:spcPts val="0"/>
                </a:spcAft>
                <a:buNone/>
              </a:pPr>
              <a:endParaRPr/>
            </a:p>
          </p:txBody>
        </p:sp>
        <p:sp>
          <p:nvSpPr>
            <p:cNvPr id="785" name="Google Shape;785;g3721bf173e3_0_2286"/>
            <p:cNvSpPr txBox="1"/>
            <p:nvPr/>
          </p:nvSpPr>
          <p:spPr>
            <a:xfrm>
              <a:off x="76200" y="28575"/>
              <a:ext cx="660300" cy="708000"/>
            </a:xfrm>
            <a:prstGeom prst="rect">
              <a:avLst/>
            </a:prstGeom>
            <a:noFill/>
            <a:ln>
              <a:noFill/>
            </a:ln>
          </p:spPr>
          <p:txBody>
            <a:bodyPr spcFirstLastPara="1" wrap="square" lIns="33875" tIns="33875" rIns="33875" bIns="33875" anchor="ctr" anchorCtr="0">
              <a:noAutofit/>
            </a:bodyPr>
            <a:lstStyle/>
            <a:p>
              <a:pPr marL="0" marR="0" lvl="0" indent="0" algn="ctr" rtl="0">
                <a:lnSpc>
                  <a:spcPct val="137722"/>
                </a:lnSpc>
                <a:spcBef>
                  <a:spcPts val="0"/>
                </a:spcBef>
                <a:spcAft>
                  <a:spcPts val="0"/>
                </a:spcAft>
                <a:buNone/>
              </a:pPr>
              <a:endParaRPr sz="1200" b="0" i="0" u="none" strike="noStrike" cap="none">
                <a:solidFill>
                  <a:schemeClr val="dk1"/>
                </a:solidFill>
                <a:latin typeface="Calibri"/>
                <a:ea typeface="Calibri"/>
                <a:cs typeface="Calibri"/>
                <a:sym typeface="Calibri"/>
              </a:endParaRPr>
            </a:p>
          </p:txBody>
        </p:sp>
      </p:grpSp>
      <p:cxnSp>
        <p:nvCxnSpPr>
          <p:cNvPr id="786" name="Google Shape;786;g3721bf173e3_0_2286"/>
          <p:cNvCxnSpPr/>
          <p:nvPr/>
        </p:nvCxnSpPr>
        <p:spPr>
          <a:xfrm>
            <a:off x="716439" y="5708964"/>
            <a:ext cx="10759200" cy="0"/>
          </a:xfrm>
          <a:prstGeom prst="straightConnector1">
            <a:avLst/>
          </a:prstGeom>
          <a:noFill/>
          <a:ln w="38100" cap="flat" cmpd="sng">
            <a:solidFill>
              <a:srgbClr val="FFFFFF"/>
            </a:solidFill>
            <a:prstDash val="solid"/>
            <a:round/>
            <a:headEnd type="none" w="sm" len="sm"/>
            <a:tailEnd type="none" w="sm" len="sm"/>
          </a:ln>
        </p:spPr>
      </p:cxnSp>
      <p:grpSp>
        <p:nvGrpSpPr>
          <p:cNvPr id="787" name="Google Shape;787;g3721bf173e3_0_2286"/>
          <p:cNvGrpSpPr/>
          <p:nvPr/>
        </p:nvGrpSpPr>
        <p:grpSpPr>
          <a:xfrm>
            <a:off x="7190652" y="821095"/>
            <a:ext cx="3172358" cy="3172358"/>
            <a:chOff x="0" y="0"/>
            <a:chExt cx="812800" cy="812800"/>
          </a:xfrm>
        </p:grpSpPr>
        <p:sp>
          <p:nvSpPr>
            <p:cNvPr id="788" name="Google Shape;788;g3721bf173e3_0_228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CCEDF"/>
            </a:solidFill>
            <a:ln>
              <a:noFill/>
            </a:ln>
          </p:spPr>
          <p:txBody>
            <a:bodyPr spcFirstLastPara="1" wrap="square" lIns="60950" tIns="60950" rIns="60950" bIns="60950" anchor="ctr" anchorCtr="0">
              <a:noAutofit/>
            </a:bodyPr>
            <a:lstStyle/>
            <a:p>
              <a:pPr marL="0" lvl="0" indent="0" algn="l" rtl="0">
                <a:spcBef>
                  <a:spcPts val="0"/>
                </a:spcBef>
                <a:spcAft>
                  <a:spcPts val="0"/>
                </a:spcAft>
                <a:buNone/>
              </a:pPr>
              <a:endParaRPr/>
            </a:p>
          </p:txBody>
        </p:sp>
        <p:sp>
          <p:nvSpPr>
            <p:cNvPr id="789" name="Google Shape;789;g3721bf173e3_0_2286"/>
            <p:cNvSpPr txBox="1"/>
            <p:nvPr/>
          </p:nvSpPr>
          <p:spPr>
            <a:xfrm>
              <a:off x="76200" y="28575"/>
              <a:ext cx="660300" cy="708000"/>
            </a:xfrm>
            <a:prstGeom prst="rect">
              <a:avLst/>
            </a:prstGeom>
            <a:noFill/>
            <a:ln>
              <a:noFill/>
            </a:ln>
          </p:spPr>
          <p:txBody>
            <a:bodyPr spcFirstLastPara="1" wrap="square" lIns="33875" tIns="33875" rIns="33875" bIns="33875" anchor="ctr" anchorCtr="0">
              <a:noAutofit/>
            </a:bodyPr>
            <a:lstStyle/>
            <a:p>
              <a:pPr marL="0" marR="0" lvl="0" indent="0" algn="ctr" rtl="0">
                <a:lnSpc>
                  <a:spcPct val="137722"/>
                </a:lnSpc>
                <a:spcBef>
                  <a:spcPts val="0"/>
                </a:spcBef>
                <a:spcAft>
                  <a:spcPts val="0"/>
                </a:spcAft>
                <a:buNone/>
              </a:pPr>
              <a:endParaRPr sz="1200" b="0" i="0" u="none" strike="noStrike" cap="none">
                <a:solidFill>
                  <a:schemeClr val="dk1"/>
                </a:solidFill>
                <a:latin typeface="Calibri"/>
                <a:ea typeface="Calibri"/>
                <a:cs typeface="Calibri"/>
                <a:sym typeface="Calibri"/>
              </a:endParaRPr>
            </a:p>
          </p:txBody>
        </p:sp>
      </p:grpSp>
      <p:grpSp>
        <p:nvGrpSpPr>
          <p:cNvPr id="790" name="Google Shape;790;g3721bf173e3_0_2286"/>
          <p:cNvGrpSpPr/>
          <p:nvPr/>
        </p:nvGrpSpPr>
        <p:grpSpPr>
          <a:xfrm>
            <a:off x="716439" y="3702247"/>
            <a:ext cx="298460" cy="298460"/>
            <a:chOff x="0" y="0"/>
            <a:chExt cx="812800" cy="812800"/>
          </a:xfrm>
        </p:grpSpPr>
        <p:sp>
          <p:nvSpPr>
            <p:cNvPr id="791" name="Google Shape;791;g3721bf173e3_0_228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spcFirstLastPara="1" wrap="square" lIns="60950" tIns="60950" rIns="60950" bIns="60950" anchor="ctr" anchorCtr="0">
              <a:noAutofit/>
            </a:bodyPr>
            <a:lstStyle/>
            <a:p>
              <a:pPr marL="0" lvl="0" indent="0" algn="l" rtl="0">
                <a:spcBef>
                  <a:spcPts val="0"/>
                </a:spcBef>
                <a:spcAft>
                  <a:spcPts val="0"/>
                </a:spcAft>
                <a:buNone/>
              </a:pPr>
              <a:endParaRPr/>
            </a:p>
          </p:txBody>
        </p:sp>
        <p:sp>
          <p:nvSpPr>
            <p:cNvPr id="792" name="Google Shape;792;g3721bf173e3_0_2286"/>
            <p:cNvSpPr txBox="1"/>
            <p:nvPr/>
          </p:nvSpPr>
          <p:spPr>
            <a:xfrm>
              <a:off x="76200" y="28575"/>
              <a:ext cx="660300" cy="708000"/>
            </a:xfrm>
            <a:prstGeom prst="rect">
              <a:avLst/>
            </a:prstGeom>
            <a:noFill/>
            <a:ln>
              <a:noFill/>
            </a:ln>
          </p:spPr>
          <p:txBody>
            <a:bodyPr spcFirstLastPara="1" wrap="square" lIns="33875" tIns="33875" rIns="33875" bIns="33875" anchor="ctr" anchorCtr="0">
              <a:noAutofit/>
            </a:bodyPr>
            <a:lstStyle/>
            <a:p>
              <a:pPr marL="0" marR="0" lvl="0" indent="0" algn="ctr" rtl="0">
                <a:lnSpc>
                  <a:spcPct val="137722"/>
                </a:lnSpc>
                <a:spcBef>
                  <a:spcPts val="0"/>
                </a:spcBef>
                <a:spcAft>
                  <a:spcPts val="0"/>
                </a:spcAft>
                <a:buNone/>
              </a:pPr>
              <a:endParaRPr sz="1200" b="0" i="0" u="none" strike="noStrike" cap="none">
                <a:solidFill>
                  <a:schemeClr val="dk1"/>
                </a:solidFill>
                <a:latin typeface="Calibri"/>
                <a:ea typeface="Calibri"/>
                <a:cs typeface="Calibri"/>
                <a:sym typeface="Calibri"/>
              </a:endParaRPr>
            </a:p>
          </p:txBody>
        </p:sp>
      </p:grpSp>
      <p:sp>
        <p:nvSpPr>
          <p:cNvPr id="793" name="Google Shape;793;g3721bf173e3_0_2286"/>
          <p:cNvSpPr/>
          <p:nvPr/>
        </p:nvSpPr>
        <p:spPr>
          <a:xfrm>
            <a:off x="749971" y="437357"/>
            <a:ext cx="391351" cy="322864"/>
          </a:xfrm>
          <a:custGeom>
            <a:avLst/>
            <a:gdLst/>
            <a:ahLst/>
            <a:cxnLst/>
            <a:rect l="l" t="t" r="r" b="b"/>
            <a:pathLst>
              <a:path w="586293" h="483692" extrusionOk="0">
                <a:moveTo>
                  <a:pt x="0" y="0"/>
                </a:moveTo>
                <a:lnTo>
                  <a:pt x="586293" y="0"/>
                </a:lnTo>
                <a:lnTo>
                  <a:pt x="586293" y="483692"/>
                </a:lnTo>
                <a:lnTo>
                  <a:pt x="0" y="483692"/>
                </a:lnTo>
                <a:lnTo>
                  <a:pt x="0" y="0"/>
                </a:lnTo>
                <a:close/>
              </a:path>
            </a:pathLst>
          </a:custGeom>
          <a:blipFill rotWithShape="1">
            <a:blip r:embed="rId3">
              <a:alphaModFix/>
            </a:blip>
            <a:stretch>
              <a:fillRect/>
            </a:stretch>
          </a:blipFill>
          <a:ln>
            <a:noFill/>
          </a:ln>
        </p:spPr>
      </p:sp>
      <p:grpSp>
        <p:nvGrpSpPr>
          <p:cNvPr id="794" name="Google Shape;794;g3721bf173e3_0_2286"/>
          <p:cNvGrpSpPr/>
          <p:nvPr/>
        </p:nvGrpSpPr>
        <p:grpSpPr>
          <a:xfrm>
            <a:off x="10648026" y="316804"/>
            <a:ext cx="827735" cy="504298"/>
            <a:chOff x="0" y="-47625"/>
            <a:chExt cx="327000" cy="199225"/>
          </a:xfrm>
        </p:grpSpPr>
        <p:sp>
          <p:nvSpPr>
            <p:cNvPr id="795" name="Google Shape;795;g3721bf173e3_0_2286"/>
            <p:cNvSpPr/>
            <p:nvPr/>
          </p:nvSpPr>
          <p:spPr>
            <a:xfrm>
              <a:off x="0" y="0"/>
              <a:ext cx="326928" cy="151600"/>
            </a:xfrm>
            <a:custGeom>
              <a:avLst/>
              <a:gdLst/>
              <a:ahLst/>
              <a:cxnLst/>
              <a:rect l="l" t="t" r="r" b="b"/>
              <a:pathLst>
                <a:path w="326928" h="151600" extrusionOk="0">
                  <a:moveTo>
                    <a:pt x="75800" y="0"/>
                  </a:moveTo>
                  <a:lnTo>
                    <a:pt x="251128" y="0"/>
                  </a:lnTo>
                  <a:cubicBezTo>
                    <a:pt x="292991" y="0"/>
                    <a:pt x="326928" y="33937"/>
                    <a:pt x="326928" y="75800"/>
                  </a:cubicBezTo>
                  <a:lnTo>
                    <a:pt x="326928" y="75800"/>
                  </a:lnTo>
                  <a:cubicBezTo>
                    <a:pt x="326928" y="117663"/>
                    <a:pt x="292991" y="151600"/>
                    <a:pt x="251128" y="151600"/>
                  </a:cubicBezTo>
                  <a:lnTo>
                    <a:pt x="75800" y="151600"/>
                  </a:lnTo>
                  <a:cubicBezTo>
                    <a:pt x="33937" y="151600"/>
                    <a:pt x="0" y="117663"/>
                    <a:pt x="0" y="75800"/>
                  </a:cubicBezTo>
                  <a:lnTo>
                    <a:pt x="0" y="75800"/>
                  </a:lnTo>
                  <a:cubicBezTo>
                    <a:pt x="0" y="33937"/>
                    <a:pt x="33937" y="0"/>
                    <a:pt x="75800" y="0"/>
                  </a:cubicBezTo>
                  <a:close/>
                </a:path>
              </a:pathLst>
            </a:custGeom>
            <a:solidFill>
              <a:srgbClr val="FFFFFF"/>
            </a:solidFill>
            <a:ln>
              <a:noFill/>
            </a:ln>
          </p:spPr>
          <p:txBody>
            <a:bodyPr spcFirstLastPara="1" wrap="square" lIns="60950" tIns="60950" rIns="60950" bIns="60950" anchor="ctr" anchorCtr="0">
              <a:noAutofit/>
            </a:bodyPr>
            <a:lstStyle/>
            <a:p>
              <a:pPr marL="0" lvl="0" indent="0" algn="l" rtl="0">
                <a:spcBef>
                  <a:spcPts val="0"/>
                </a:spcBef>
                <a:spcAft>
                  <a:spcPts val="0"/>
                </a:spcAft>
                <a:buNone/>
              </a:pPr>
              <a:endParaRPr/>
            </a:p>
          </p:txBody>
        </p:sp>
        <p:sp>
          <p:nvSpPr>
            <p:cNvPr id="796" name="Google Shape;796;g3721bf173e3_0_2286"/>
            <p:cNvSpPr txBox="1"/>
            <p:nvPr/>
          </p:nvSpPr>
          <p:spPr>
            <a:xfrm>
              <a:off x="0" y="-47625"/>
              <a:ext cx="327000" cy="199200"/>
            </a:xfrm>
            <a:prstGeom prst="rect">
              <a:avLst/>
            </a:prstGeom>
            <a:noFill/>
            <a:ln>
              <a:noFill/>
            </a:ln>
          </p:spPr>
          <p:txBody>
            <a:bodyPr spcFirstLastPara="1" wrap="square" lIns="33875" tIns="33875" rIns="33875" bIns="33875" anchor="ctr" anchorCtr="0">
              <a:noAutofit/>
            </a:bodyPr>
            <a:lstStyle/>
            <a:p>
              <a:pPr marL="0" marR="0" lvl="0" indent="0" algn="ctr" rtl="0">
                <a:lnSpc>
                  <a:spcPct val="137722"/>
                </a:lnSpc>
                <a:spcBef>
                  <a:spcPts val="0"/>
                </a:spcBef>
                <a:spcAft>
                  <a:spcPts val="0"/>
                </a:spcAft>
                <a:buNone/>
              </a:pPr>
              <a:endParaRPr sz="1200" b="0" i="0" u="none" strike="noStrike" cap="none">
                <a:solidFill>
                  <a:schemeClr val="dk1"/>
                </a:solidFill>
                <a:latin typeface="Calibri"/>
                <a:ea typeface="Calibri"/>
                <a:cs typeface="Calibri"/>
                <a:sym typeface="Calibri"/>
              </a:endParaRPr>
            </a:p>
          </p:txBody>
        </p:sp>
      </p:grpSp>
      <p:sp>
        <p:nvSpPr>
          <p:cNvPr id="797" name="Google Shape;797;g3721bf173e3_0_2286"/>
          <p:cNvSpPr txBox="1"/>
          <p:nvPr/>
        </p:nvSpPr>
        <p:spPr>
          <a:xfrm>
            <a:off x="654050" y="1916347"/>
            <a:ext cx="9444300" cy="1600800"/>
          </a:xfrm>
          <a:prstGeom prst="rect">
            <a:avLst/>
          </a:prstGeom>
          <a:noFill/>
          <a:ln>
            <a:noFill/>
          </a:ln>
        </p:spPr>
        <p:txBody>
          <a:bodyPr spcFirstLastPara="1" wrap="square" lIns="0" tIns="0" rIns="0" bIns="0" anchor="t" anchorCtr="0">
            <a:spAutoFit/>
          </a:bodyPr>
          <a:lstStyle/>
          <a:p>
            <a:pPr marL="0" marR="0" lvl="0" indent="0" algn="l" rtl="0">
              <a:lnSpc>
                <a:spcPct val="139996"/>
              </a:lnSpc>
              <a:spcBef>
                <a:spcPts val="0"/>
              </a:spcBef>
              <a:spcAft>
                <a:spcPts val="0"/>
              </a:spcAft>
              <a:buNone/>
            </a:pPr>
            <a:r>
              <a:rPr lang="en-US" sz="10400" b="1" i="0" u="none" strike="noStrike" cap="none">
                <a:solidFill>
                  <a:srgbClr val="FFFFFF"/>
                </a:solidFill>
                <a:latin typeface="Inter"/>
                <a:ea typeface="Inter"/>
                <a:cs typeface="Inter"/>
                <a:sym typeface="Inter"/>
              </a:rPr>
              <a:t>THANK YOU</a:t>
            </a:r>
            <a:endParaRPr sz="900"/>
          </a:p>
        </p:txBody>
      </p:sp>
      <p:sp>
        <p:nvSpPr>
          <p:cNvPr id="798" name="Google Shape;798;g3721bf173e3_0_2286"/>
          <p:cNvSpPr txBox="1"/>
          <p:nvPr/>
        </p:nvSpPr>
        <p:spPr>
          <a:xfrm>
            <a:off x="1127229" y="3671979"/>
            <a:ext cx="5379600" cy="292500"/>
          </a:xfrm>
          <a:prstGeom prst="rect">
            <a:avLst/>
          </a:prstGeom>
          <a:noFill/>
          <a:ln>
            <a:noFill/>
          </a:ln>
        </p:spPr>
        <p:txBody>
          <a:bodyPr spcFirstLastPara="1" wrap="square" lIns="0" tIns="0" rIns="0" bIns="0" anchor="t" anchorCtr="0">
            <a:spAutoFit/>
          </a:bodyPr>
          <a:lstStyle/>
          <a:p>
            <a:pPr marL="0" marR="0" lvl="0" indent="0" algn="l" rtl="0">
              <a:lnSpc>
                <a:spcPct val="140014"/>
              </a:lnSpc>
              <a:spcBef>
                <a:spcPts val="0"/>
              </a:spcBef>
              <a:spcAft>
                <a:spcPts val="0"/>
              </a:spcAft>
              <a:buNone/>
            </a:pPr>
            <a:r>
              <a:rPr lang="en-US" sz="1900" b="1" i="0" u="none" strike="noStrike" cap="none">
                <a:solidFill>
                  <a:srgbClr val="FFFFFF"/>
                </a:solidFill>
                <a:latin typeface="Open Sans SemiBold"/>
                <a:ea typeface="Open Sans SemiBold"/>
                <a:cs typeface="Open Sans SemiBold"/>
                <a:sym typeface="Open Sans SemiBold"/>
              </a:rPr>
              <a:t>FOR </a:t>
            </a:r>
            <a:r>
              <a:rPr lang="en-US" sz="1900" b="1">
                <a:solidFill>
                  <a:srgbClr val="FFFFFF"/>
                </a:solidFill>
                <a:latin typeface="Open Sans SemiBold"/>
                <a:ea typeface="Open Sans SemiBold"/>
                <a:cs typeface="Open Sans SemiBold"/>
                <a:sym typeface="Open Sans SemiBold"/>
              </a:rPr>
              <a:t>COLLABORATING WITH ME TODAY</a:t>
            </a:r>
            <a:endParaRPr sz="900"/>
          </a:p>
        </p:txBody>
      </p:sp>
      <p:sp>
        <p:nvSpPr>
          <p:cNvPr id="799" name="Google Shape;799;g3721bf173e3_0_2286"/>
          <p:cNvSpPr txBox="1"/>
          <p:nvPr/>
        </p:nvSpPr>
        <p:spPr>
          <a:xfrm>
            <a:off x="716439" y="6142154"/>
            <a:ext cx="1341300" cy="431700"/>
          </a:xfrm>
          <a:prstGeom prst="rect">
            <a:avLst/>
          </a:prstGeom>
          <a:noFill/>
          <a:ln>
            <a:noFill/>
          </a:ln>
        </p:spPr>
        <p:txBody>
          <a:bodyPr spcFirstLastPara="1" wrap="square" lIns="0" tIns="0" rIns="0" bIns="0" anchor="t" anchorCtr="0">
            <a:spAutoFit/>
          </a:bodyPr>
          <a:lstStyle/>
          <a:p>
            <a:pPr marL="0" marR="0" lvl="0" indent="0" algn="just" rtl="0">
              <a:lnSpc>
                <a:spcPct val="155034"/>
              </a:lnSpc>
              <a:spcBef>
                <a:spcPts val="0"/>
              </a:spcBef>
              <a:spcAft>
                <a:spcPts val="0"/>
              </a:spcAft>
              <a:buNone/>
            </a:pPr>
            <a:r>
              <a:rPr lang="en-US" sz="1100" b="0" i="0" u="none" strike="noStrike" cap="none">
                <a:solidFill>
                  <a:srgbClr val="FFFFFF"/>
                </a:solidFill>
                <a:latin typeface="Open Sans"/>
                <a:ea typeface="Open Sans"/>
                <a:cs typeface="Open Sans"/>
                <a:sym typeface="Open Sans"/>
              </a:rPr>
              <a:t>Jocelynn Mosher</a:t>
            </a:r>
            <a:endParaRPr sz="900"/>
          </a:p>
          <a:p>
            <a:pPr marL="0" marR="0" lvl="0" indent="0" algn="just" rtl="0">
              <a:lnSpc>
                <a:spcPct val="155034"/>
              </a:lnSpc>
              <a:spcBef>
                <a:spcPts val="0"/>
              </a:spcBef>
              <a:spcAft>
                <a:spcPts val="0"/>
              </a:spcAft>
              <a:buNone/>
            </a:pPr>
            <a:r>
              <a:rPr lang="en-US" sz="1100" b="0" i="0" u="none" strike="noStrike" cap="none">
                <a:solidFill>
                  <a:srgbClr val="FFFFFF"/>
                </a:solidFill>
                <a:latin typeface="Open Sans"/>
                <a:ea typeface="Open Sans"/>
                <a:cs typeface="Open Sans"/>
                <a:sym typeface="Open Sans"/>
              </a:rPr>
              <a:t>ABE/ASE Teacher</a:t>
            </a:r>
            <a:endParaRPr sz="900"/>
          </a:p>
        </p:txBody>
      </p:sp>
      <p:sp>
        <p:nvSpPr>
          <p:cNvPr id="800" name="Google Shape;800;g3721bf173e3_0_2286"/>
          <p:cNvSpPr txBox="1"/>
          <p:nvPr/>
        </p:nvSpPr>
        <p:spPr>
          <a:xfrm>
            <a:off x="716439" y="5921069"/>
            <a:ext cx="1341300" cy="169200"/>
          </a:xfrm>
          <a:prstGeom prst="rect">
            <a:avLst/>
          </a:prstGeom>
          <a:noFill/>
          <a:ln>
            <a:noFill/>
          </a:ln>
        </p:spPr>
        <p:txBody>
          <a:bodyPr spcFirstLastPara="1" wrap="square" lIns="0" tIns="0" rIns="0" bIns="0" anchor="t" anchorCtr="0">
            <a:spAutoFit/>
          </a:bodyPr>
          <a:lstStyle/>
          <a:p>
            <a:pPr marL="0" marR="0" lvl="0" indent="0" algn="just" rtl="0">
              <a:lnSpc>
                <a:spcPct val="155034"/>
              </a:lnSpc>
              <a:spcBef>
                <a:spcPts val="0"/>
              </a:spcBef>
              <a:spcAft>
                <a:spcPts val="0"/>
              </a:spcAft>
              <a:buNone/>
            </a:pPr>
            <a:r>
              <a:rPr lang="en-US" sz="1100" b="1" i="0" u="none" strike="noStrike" cap="none">
                <a:solidFill>
                  <a:srgbClr val="FFFFFF"/>
                </a:solidFill>
                <a:latin typeface="Open Sans"/>
                <a:ea typeface="Open Sans"/>
                <a:cs typeface="Open Sans"/>
                <a:sym typeface="Open Sans"/>
              </a:rPr>
              <a:t>Presenter</a:t>
            </a:r>
            <a:endParaRPr sz="900"/>
          </a:p>
        </p:txBody>
      </p:sp>
      <p:sp>
        <p:nvSpPr>
          <p:cNvPr id="801" name="Google Shape;801;g3721bf173e3_0_2286"/>
          <p:cNvSpPr txBox="1"/>
          <p:nvPr/>
        </p:nvSpPr>
        <p:spPr>
          <a:xfrm>
            <a:off x="3291474" y="6121450"/>
            <a:ext cx="1522200" cy="431700"/>
          </a:xfrm>
          <a:prstGeom prst="rect">
            <a:avLst/>
          </a:prstGeom>
          <a:noFill/>
          <a:ln>
            <a:noFill/>
          </a:ln>
        </p:spPr>
        <p:txBody>
          <a:bodyPr spcFirstLastPara="1" wrap="square" lIns="0" tIns="0" rIns="0" bIns="0" anchor="t" anchorCtr="0">
            <a:spAutoFit/>
          </a:bodyPr>
          <a:lstStyle/>
          <a:p>
            <a:pPr marL="0" marR="0" lvl="0" indent="0" algn="just" rtl="0">
              <a:lnSpc>
                <a:spcPct val="155034"/>
              </a:lnSpc>
              <a:spcBef>
                <a:spcPts val="0"/>
              </a:spcBef>
              <a:spcAft>
                <a:spcPts val="0"/>
              </a:spcAft>
              <a:buNone/>
            </a:pPr>
            <a:r>
              <a:rPr lang="en-US" sz="1100" b="0" i="0" u="none" strike="noStrike" cap="none">
                <a:solidFill>
                  <a:srgbClr val="FFFFFF"/>
                </a:solidFill>
                <a:latin typeface="Open Sans"/>
                <a:ea typeface="Open Sans"/>
                <a:cs typeface="Open Sans"/>
                <a:sym typeface="Open Sans"/>
              </a:rPr>
              <a:t>200 Branstetter St, Roseville, CA 95678</a:t>
            </a:r>
            <a:endParaRPr sz="900"/>
          </a:p>
        </p:txBody>
      </p:sp>
      <p:sp>
        <p:nvSpPr>
          <p:cNvPr id="802" name="Google Shape;802;g3721bf173e3_0_2286"/>
          <p:cNvSpPr txBox="1"/>
          <p:nvPr/>
        </p:nvSpPr>
        <p:spPr>
          <a:xfrm>
            <a:off x="5457824" y="6121450"/>
            <a:ext cx="2436600" cy="431700"/>
          </a:xfrm>
          <a:prstGeom prst="rect">
            <a:avLst/>
          </a:prstGeom>
          <a:noFill/>
          <a:ln>
            <a:noFill/>
          </a:ln>
        </p:spPr>
        <p:txBody>
          <a:bodyPr spcFirstLastPara="1" wrap="square" lIns="0" tIns="0" rIns="0" bIns="0" anchor="t" anchorCtr="0">
            <a:spAutoFit/>
          </a:bodyPr>
          <a:lstStyle/>
          <a:p>
            <a:pPr marL="0" marR="0" lvl="0" indent="0" algn="just" rtl="0">
              <a:lnSpc>
                <a:spcPct val="155034"/>
              </a:lnSpc>
              <a:spcBef>
                <a:spcPts val="0"/>
              </a:spcBef>
              <a:spcAft>
                <a:spcPts val="0"/>
              </a:spcAft>
              <a:buNone/>
            </a:pPr>
            <a:r>
              <a:rPr lang="en-US" sz="1100" b="0" i="0" u="sng" strike="noStrike" cap="none">
                <a:solidFill>
                  <a:srgbClr val="FFFFFF"/>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https://rosevilleadult.rjuhsd.us/</a:t>
            </a:r>
            <a:endParaRPr sz="900"/>
          </a:p>
          <a:p>
            <a:pPr marL="0" marR="0" lvl="0" indent="0" algn="just" rtl="0">
              <a:lnSpc>
                <a:spcPct val="155034"/>
              </a:lnSpc>
              <a:spcBef>
                <a:spcPts val="0"/>
              </a:spcBef>
              <a:spcAft>
                <a:spcPts val="0"/>
              </a:spcAft>
              <a:buNone/>
            </a:pPr>
            <a:r>
              <a:rPr lang="en-US" sz="1100" b="0" i="0" u="sng" strike="noStrike" cap="none">
                <a:solidFill>
                  <a:srgbClr val="FFFFFF"/>
                </a:solidFill>
                <a:latin typeface="Open Sans"/>
                <a:ea typeface="Open Sans"/>
                <a:cs typeface="Open Sans"/>
                <a:sym typeface="Open Sans"/>
              </a:rPr>
              <a:t>jmosher@rjuhsd.us</a:t>
            </a:r>
            <a:endParaRPr sz="900"/>
          </a:p>
        </p:txBody>
      </p:sp>
      <p:sp>
        <p:nvSpPr>
          <p:cNvPr id="803" name="Google Shape;803;g3721bf173e3_0_2286"/>
          <p:cNvSpPr txBox="1"/>
          <p:nvPr/>
        </p:nvSpPr>
        <p:spPr>
          <a:xfrm>
            <a:off x="3291471" y="5900356"/>
            <a:ext cx="1817100" cy="169200"/>
          </a:xfrm>
          <a:prstGeom prst="rect">
            <a:avLst/>
          </a:prstGeom>
          <a:noFill/>
          <a:ln>
            <a:noFill/>
          </a:ln>
        </p:spPr>
        <p:txBody>
          <a:bodyPr spcFirstLastPara="1" wrap="square" lIns="0" tIns="0" rIns="0" bIns="0" anchor="t" anchorCtr="0">
            <a:spAutoFit/>
          </a:bodyPr>
          <a:lstStyle/>
          <a:p>
            <a:pPr marL="0" marR="0" lvl="0" indent="0" algn="just" rtl="0">
              <a:lnSpc>
                <a:spcPct val="155034"/>
              </a:lnSpc>
              <a:spcBef>
                <a:spcPts val="0"/>
              </a:spcBef>
              <a:spcAft>
                <a:spcPts val="0"/>
              </a:spcAft>
              <a:buNone/>
            </a:pPr>
            <a:r>
              <a:rPr lang="en-US" sz="1100" b="1" i="0" u="none" strike="noStrike" cap="none">
                <a:solidFill>
                  <a:srgbClr val="FFFFFF"/>
                </a:solidFill>
                <a:latin typeface="Open Sans"/>
                <a:ea typeface="Open Sans"/>
                <a:cs typeface="Open Sans"/>
                <a:sym typeface="Open Sans"/>
              </a:rPr>
              <a:t>School Address</a:t>
            </a:r>
            <a:endParaRPr sz="900"/>
          </a:p>
        </p:txBody>
      </p:sp>
      <p:sp>
        <p:nvSpPr>
          <p:cNvPr id="804" name="Google Shape;804;g3721bf173e3_0_2286"/>
          <p:cNvSpPr txBox="1"/>
          <p:nvPr/>
        </p:nvSpPr>
        <p:spPr>
          <a:xfrm>
            <a:off x="5457830" y="5900356"/>
            <a:ext cx="1912500" cy="169200"/>
          </a:xfrm>
          <a:prstGeom prst="rect">
            <a:avLst/>
          </a:prstGeom>
          <a:noFill/>
          <a:ln>
            <a:noFill/>
          </a:ln>
        </p:spPr>
        <p:txBody>
          <a:bodyPr spcFirstLastPara="1" wrap="square" lIns="0" tIns="0" rIns="0" bIns="0" anchor="t" anchorCtr="0">
            <a:spAutoFit/>
          </a:bodyPr>
          <a:lstStyle/>
          <a:p>
            <a:pPr marL="0" marR="0" lvl="0" indent="0" algn="just" rtl="0">
              <a:lnSpc>
                <a:spcPct val="155034"/>
              </a:lnSpc>
              <a:spcBef>
                <a:spcPts val="0"/>
              </a:spcBef>
              <a:spcAft>
                <a:spcPts val="0"/>
              </a:spcAft>
              <a:buNone/>
            </a:pPr>
            <a:r>
              <a:rPr lang="en-US" sz="1100" b="1" i="0" u="none" strike="noStrike" cap="none">
                <a:solidFill>
                  <a:srgbClr val="FFFFFF"/>
                </a:solidFill>
                <a:latin typeface="Open Sans"/>
                <a:ea typeface="Open Sans"/>
                <a:cs typeface="Open Sans"/>
                <a:sym typeface="Open Sans"/>
              </a:rPr>
              <a:t>Website</a:t>
            </a:r>
            <a:endParaRPr sz="900"/>
          </a:p>
        </p:txBody>
      </p:sp>
      <p:pic>
        <p:nvPicPr>
          <p:cNvPr id="805" name="Google Shape;805;g3721bf173e3_0_2286"/>
          <p:cNvPicPr preferRelativeResize="0"/>
          <p:nvPr/>
        </p:nvPicPr>
        <p:blipFill>
          <a:blip r:embed="rId5">
            <a:alphaModFix/>
          </a:blip>
          <a:stretch>
            <a:fillRect/>
          </a:stretch>
        </p:blipFill>
        <p:spPr>
          <a:xfrm>
            <a:off x="1215563" y="236338"/>
            <a:ext cx="1762125" cy="5238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sp>
        <p:nvSpPr>
          <p:cNvPr id="810" name="Google Shape;810;p11"/>
          <p:cNvSpPr txBox="1">
            <a:spLocks noGrp="1"/>
          </p:cNvSpPr>
          <p:nvPr>
            <p:ph type="title"/>
          </p:nvPr>
        </p:nvSpPr>
        <p:spPr>
          <a:xfrm>
            <a:off x="401450" y="457200"/>
            <a:ext cx="4370583" cy="1600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3600"/>
              <a:buFont typeface="Arial"/>
              <a:buNone/>
            </a:pPr>
            <a:br>
              <a:rPr lang="en-US">
                <a:latin typeface="Arial"/>
                <a:ea typeface="Arial"/>
                <a:cs typeface="Arial"/>
                <a:sym typeface="Arial"/>
              </a:rPr>
            </a:br>
            <a:r>
              <a:rPr lang="en-US">
                <a:latin typeface="Arial"/>
                <a:ea typeface="Arial"/>
                <a:cs typeface="Arial"/>
                <a:sym typeface="Arial"/>
              </a:rPr>
              <a:t>Session Survey</a:t>
            </a:r>
            <a:endParaRPr/>
          </a:p>
        </p:txBody>
      </p:sp>
      <p:pic>
        <p:nvPicPr>
          <p:cNvPr id="811" name="Google Shape;811;p11"/>
          <p:cNvPicPr preferRelativeResize="0">
            <a:picLocks noGrp="1"/>
          </p:cNvPicPr>
          <p:nvPr>
            <p:ph type="pic" idx="2"/>
          </p:nvPr>
        </p:nvPicPr>
        <p:blipFill rotWithShape="1">
          <a:blip r:embed="rId3">
            <a:alphaModFix/>
          </a:blip>
          <a:srcRect l="-3720" t="-1576" r="-5046" b="2770"/>
          <a:stretch/>
        </p:blipFill>
        <p:spPr>
          <a:xfrm>
            <a:off x="5183194" y="457201"/>
            <a:ext cx="6559047" cy="5403850"/>
          </a:xfrm>
          <a:prstGeom prst="rect">
            <a:avLst/>
          </a:prstGeom>
          <a:noFill/>
          <a:ln>
            <a:noFill/>
          </a:ln>
        </p:spPr>
      </p:pic>
      <p:sp>
        <p:nvSpPr>
          <p:cNvPr id="812" name="Google Shape;812;p11"/>
          <p:cNvSpPr txBox="1">
            <a:spLocks noGrp="1"/>
          </p:cNvSpPr>
          <p:nvPr>
            <p:ph type="body" idx="1"/>
          </p:nvPr>
        </p:nvSpPr>
        <p:spPr>
          <a:xfrm>
            <a:off x="401450" y="2196790"/>
            <a:ext cx="4370583" cy="1089874"/>
          </a:xfrm>
          <a:prstGeom prst="rect">
            <a:avLst/>
          </a:prstGeom>
          <a:noFill/>
          <a:ln>
            <a:noFill/>
          </a:ln>
        </p:spPr>
        <p:txBody>
          <a:bodyPr spcFirstLastPara="1" wrap="square" lIns="0" tIns="91425" rIns="0" bIns="0" anchor="t" anchorCtr="0">
            <a:normAutofit/>
          </a:bodyPr>
          <a:lstStyle/>
          <a:p>
            <a:pPr marL="0" lvl="0" indent="0" algn="l" rtl="0">
              <a:lnSpc>
                <a:spcPct val="90000"/>
              </a:lnSpc>
              <a:spcBef>
                <a:spcPts val="0"/>
              </a:spcBef>
              <a:spcAft>
                <a:spcPts val="0"/>
              </a:spcAft>
              <a:buSzPts val="2200"/>
              <a:buNone/>
            </a:pPr>
            <a:r>
              <a:rPr lang="en-US">
                <a:latin typeface="Arial"/>
                <a:ea typeface="Arial"/>
                <a:cs typeface="Arial"/>
                <a:sym typeface="Arial"/>
              </a:rPr>
              <a:t>Your feedback is important. Please scan the QR code below to rate this session. </a:t>
            </a:r>
            <a:endParaRPr/>
          </a:p>
        </p:txBody>
      </p:sp>
      <p:sp>
        <p:nvSpPr>
          <p:cNvPr id="813" name="Google Shape;813;p11"/>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fld id="{00000000-1234-1234-1234-123412341234}" type="slidenum">
              <a:rPr lang="en-US"/>
              <a:t>26</a:t>
            </a:fld>
            <a:endParaRPr/>
          </a:p>
        </p:txBody>
      </p:sp>
      <p:pic>
        <p:nvPicPr>
          <p:cNvPr id="814" name="Google Shape;814;p11"/>
          <p:cNvPicPr preferRelativeResize="0"/>
          <p:nvPr/>
        </p:nvPicPr>
        <p:blipFill>
          <a:blip r:embed="rId4">
            <a:alphaModFix/>
          </a:blip>
          <a:stretch>
            <a:fillRect/>
          </a:stretch>
        </p:blipFill>
        <p:spPr>
          <a:xfrm>
            <a:off x="1295400" y="3286664"/>
            <a:ext cx="2898375" cy="285537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CE2ED"/>
        </a:solidFill>
        <a:effectLst/>
      </p:bgPr>
    </p:bg>
    <p:spTree>
      <p:nvGrpSpPr>
        <p:cNvPr id="1" name="Shape 232"/>
        <p:cNvGrpSpPr/>
        <p:nvPr/>
      </p:nvGrpSpPr>
      <p:grpSpPr>
        <a:xfrm>
          <a:off x="0" y="0"/>
          <a:ext cx="0" cy="0"/>
          <a:chOff x="0" y="0"/>
          <a:chExt cx="0" cy="0"/>
        </a:xfrm>
      </p:grpSpPr>
      <p:grpSp>
        <p:nvGrpSpPr>
          <p:cNvPr id="233" name="Google Shape;233;g3721bf173e3_0_220"/>
          <p:cNvGrpSpPr/>
          <p:nvPr/>
        </p:nvGrpSpPr>
        <p:grpSpPr>
          <a:xfrm>
            <a:off x="6091401" y="2947587"/>
            <a:ext cx="3601679" cy="3601679"/>
            <a:chOff x="0" y="0"/>
            <a:chExt cx="812800" cy="812800"/>
          </a:xfrm>
        </p:grpSpPr>
        <p:sp>
          <p:nvSpPr>
            <p:cNvPr id="234" name="Google Shape;234;g3721bf173e3_0_22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cmpd="sng">
              <a:solidFill>
                <a:srgbClr val="F6F6F6"/>
              </a:solidFill>
              <a:prstDash val="solid"/>
              <a:miter lim="8000"/>
              <a:headEnd type="none" w="sm" len="sm"/>
              <a:tailEnd type="none" w="sm" len="sm"/>
            </a:ln>
          </p:spPr>
          <p:txBody>
            <a:bodyPr spcFirstLastPara="1" wrap="square" lIns="60950" tIns="60950" rIns="60950" bIns="60950" anchor="ctr" anchorCtr="0">
              <a:noAutofit/>
            </a:bodyPr>
            <a:lstStyle/>
            <a:p>
              <a:pPr marL="0" lvl="0" indent="0" algn="l" rtl="0">
                <a:spcBef>
                  <a:spcPts val="0"/>
                </a:spcBef>
                <a:spcAft>
                  <a:spcPts val="0"/>
                </a:spcAft>
                <a:buNone/>
              </a:pPr>
              <a:endParaRPr/>
            </a:p>
          </p:txBody>
        </p:sp>
        <p:sp>
          <p:nvSpPr>
            <p:cNvPr id="235" name="Google Shape;235;g3721bf173e3_0_220"/>
            <p:cNvSpPr txBox="1"/>
            <p:nvPr/>
          </p:nvSpPr>
          <p:spPr>
            <a:xfrm>
              <a:off x="76200" y="28575"/>
              <a:ext cx="660300" cy="708000"/>
            </a:xfrm>
            <a:prstGeom prst="rect">
              <a:avLst/>
            </a:prstGeom>
            <a:noFill/>
            <a:ln>
              <a:noFill/>
            </a:ln>
          </p:spPr>
          <p:txBody>
            <a:bodyPr spcFirstLastPara="1" wrap="square" lIns="33875" tIns="33875" rIns="33875" bIns="33875" anchor="ctr" anchorCtr="0">
              <a:noAutofit/>
            </a:bodyPr>
            <a:lstStyle/>
            <a:p>
              <a:pPr marL="0" marR="0" lvl="0" indent="0" algn="ctr" rtl="0">
                <a:lnSpc>
                  <a:spcPct val="137722"/>
                </a:lnSpc>
                <a:spcBef>
                  <a:spcPts val="0"/>
                </a:spcBef>
                <a:spcAft>
                  <a:spcPts val="0"/>
                </a:spcAft>
                <a:buNone/>
              </a:pPr>
              <a:endParaRPr sz="1200" b="0" i="0" u="none" strike="noStrike" cap="none">
                <a:solidFill>
                  <a:schemeClr val="dk1"/>
                </a:solidFill>
                <a:latin typeface="Calibri"/>
                <a:ea typeface="Calibri"/>
                <a:cs typeface="Calibri"/>
                <a:sym typeface="Calibri"/>
              </a:endParaRPr>
            </a:p>
          </p:txBody>
        </p:sp>
      </p:grpSp>
      <p:grpSp>
        <p:nvGrpSpPr>
          <p:cNvPr id="236" name="Google Shape;236;g3721bf173e3_0_220"/>
          <p:cNvGrpSpPr/>
          <p:nvPr/>
        </p:nvGrpSpPr>
        <p:grpSpPr>
          <a:xfrm>
            <a:off x="7986345" y="-120553"/>
            <a:ext cx="4205740" cy="6978794"/>
            <a:chOff x="0" y="-47625"/>
            <a:chExt cx="1661494" cy="2757000"/>
          </a:xfrm>
        </p:grpSpPr>
        <p:sp>
          <p:nvSpPr>
            <p:cNvPr id="237" name="Google Shape;237;g3721bf173e3_0_220"/>
            <p:cNvSpPr/>
            <p:nvPr/>
          </p:nvSpPr>
          <p:spPr>
            <a:xfrm>
              <a:off x="0" y="0"/>
              <a:ext cx="1661494" cy="2709333"/>
            </a:xfrm>
            <a:custGeom>
              <a:avLst/>
              <a:gdLst/>
              <a:ahLst/>
              <a:cxnLst/>
              <a:rect l="l" t="t" r="r" b="b"/>
              <a:pathLst>
                <a:path w="1661494" h="2709333" extrusionOk="0">
                  <a:moveTo>
                    <a:pt x="0" y="0"/>
                  </a:moveTo>
                  <a:lnTo>
                    <a:pt x="1661494" y="0"/>
                  </a:lnTo>
                  <a:lnTo>
                    <a:pt x="1661494" y="2709333"/>
                  </a:lnTo>
                  <a:lnTo>
                    <a:pt x="0" y="2709333"/>
                  </a:lnTo>
                  <a:close/>
                </a:path>
              </a:pathLst>
            </a:custGeom>
            <a:solidFill>
              <a:srgbClr val="1FA0C4"/>
            </a:solidFill>
            <a:ln>
              <a:noFill/>
            </a:ln>
          </p:spPr>
        </p:sp>
        <p:sp>
          <p:nvSpPr>
            <p:cNvPr id="238" name="Google Shape;238;g3721bf173e3_0_220"/>
            <p:cNvSpPr txBox="1"/>
            <p:nvPr/>
          </p:nvSpPr>
          <p:spPr>
            <a:xfrm>
              <a:off x="0" y="-47625"/>
              <a:ext cx="1661400" cy="2757000"/>
            </a:xfrm>
            <a:prstGeom prst="rect">
              <a:avLst/>
            </a:prstGeom>
            <a:noFill/>
            <a:ln>
              <a:noFill/>
            </a:ln>
          </p:spPr>
          <p:txBody>
            <a:bodyPr spcFirstLastPara="1" wrap="square" lIns="33875" tIns="33875" rIns="33875" bIns="33875" anchor="ctr" anchorCtr="0">
              <a:noAutofit/>
            </a:bodyPr>
            <a:lstStyle/>
            <a:p>
              <a:pPr marL="0" marR="0" lvl="0" indent="0" algn="ctr" rtl="0">
                <a:lnSpc>
                  <a:spcPct val="137722"/>
                </a:lnSpc>
                <a:spcBef>
                  <a:spcPts val="0"/>
                </a:spcBef>
                <a:spcAft>
                  <a:spcPts val="0"/>
                </a:spcAft>
                <a:buNone/>
              </a:pPr>
              <a:endParaRPr sz="1200" b="0" i="0" u="none" strike="noStrike" cap="none">
                <a:solidFill>
                  <a:schemeClr val="dk1"/>
                </a:solidFill>
                <a:latin typeface="Calibri"/>
                <a:ea typeface="Calibri"/>
                <a:cs typeface="Calibri"/>
                <a:sym typeface="Calibri"/>
              </a:endParaRPr>
            </a:p>
          </p:txBody>
        </p:sp>
      </p:grpSp>
      <p:pic>
        <p:nvPicPr>
          <p:cNvPr id="239" name="Google Shape;239;g3721bf173e3_0_220"/>
          <p:cNvPicPr preferRelativeResize="0"/>
          <p:nvPr/>
        </p:nvPicPr>
        <p:blipFill rotWithShape="1">
          <a:blip r:embed="rId3">
            <a:alphaModFix/>
          </a:blip>
          <a:srcRect t="56234" r="14632" b="2721"/>
          <a:stretch/>
        </p:blipFill>
        <p:spPr>
          <a:xfrm>
            <a:off x="5335062" y="481315"/>
            <a:ext cx="6171135" cy="1976798"/>
          </a:xfrm>
          <a:prstGeom prst="rect">
            <a:avLst/>
          </a:prstGeom>
          <a:noFill/>
          <a:ln>
            <a:noFill/>
          </a:ln>
        </p:spPr>
      </p:pic>
      <p:grpSp>
        <p:nvGrpSpPr>
          <p:cNvPr id="240" name="Google Shape;240;g3721bf173e3_0_220"/>
          <p:cNvGrpSpPr/>
          <p:nvPr/>
        </p:nvGrpSpPr>
        <p:grpSpPr>
          <a:xfrm>
            <a:off x="575693" y="3797965"/>
            <a:ext cx="646257" cy="657400"/>
            <a:chOff x="0" y="0"/>
            <a:chExt cx="812800" cy="826814"/>
          </a:xfrm>
        </p:grpSpPr>
        <p:sp>
          <p:nvSpPr>
            <p:cNvPr id="241" name="Google Shape;241;g3721bf173e3_0_220"/>
            <p:cNvSpPr/>
            <p:nvPr/>
          </p:nvSpPr>
          <p:spPr>
            <a:xfrm>
              <a:off x="0" y="0"/>
              <a:ext cx="812800" cy="826814"/>
            </a:xfrm>
            <a:custGeom>
              <a:avLst/>
              <a:gdLst/>
              <a:ahLst/>
              <a:cxnLst/>
              <a:rect l="l" t="t" r="r" b="b"/>
              <a:pathLst>
                <a:path w="812800" h="826814" extrusionOk="0">
                  <a:moveTo>
                    <a:pt x="406400" y="0"/>
                  </a:moveTo>
                  <a:cubicBezTo>
                    <a:pt x="181951" y="0"/>
                    <a:pt x="0" y="185089"/>
                    <a:pt x="0" y="413407"/>
                  </a:cubicBezTo>
                  <a:cubicBezTo>
                    <a:pt x="0" y="641726"/>
                    <a:pt x="181951" y="826814"/>
                    <a:pt x="406400" y="826814"/>
                  </a:cubicBezTo>
                  <a:cubicBezTo>
                    <a:pt x="630849" y="826814"/>
                    <a:pt x="812800" y="641726"/>
                    <a:pt x="812800" y="413407"/>
                  </a:cubicBezTo>
                  <a:cubicBezTo>
                    <a:pt x="812800" y="185089"/>
                    <a:pt x="630849" y="0"/>
                    <a:pt x="406400" y="0"/>
                  </a:cubicBezTo>
                  <a:close/>
                </a:path>
              </a:pathLst>
            </a:custGeom>
            <a:solidFill>
              <a:srgbClr val="004C65"/>
            </a:solidFill>
            <a:ln>
              <a:noFill/>
            </a:ln>
          </p:spPr>
          <p:txBody>
            <a:bodyPr spcFirstLastPara="1" wrap="square" lIns="60950" tIns="60950" rIns="60950" bIns="60950" anchor="ctr" anchorCtr="0">
              <a:noAutofit/>
            </a:bodyPr>
            <a:lstStyle/>
            <a:p>
              <a:pPr marL="0" lvl="0" indent="0" algn="l" rtl="0">
                <a:spcBef>
                  <a:spcPts val="0"/>
                </a:spcBef>
                <a:spcAft>
                  <a:spcPts val="0"/>
                </a:spcAft>
                <a:buNone/>
              </a:pPr>
              <a:endParaRPr/>
            </a:p>
          </p:txBody>
        </p:sp>
        <p:sp>
          <p:nvSpPr>
            <p:cNvPr id="242" name="Google Shape;242;g3721bf173e3_0_220"/>
            <p:cNvSpPr txBox="1"/>
            <p:nvPr/>
          </p:nvSpPr>
          <p:spPr>
            <a:xfrm>
              <a:off x="76200" y="1314"/>
              <a:ext cx="660300" cy="747900"/>
            </a:xfrm>
            <a:prstGeom prst="rect">
              <a:avLst/>
            </a:prstGeom>
            <a:noFill/>
            <a:ln>
              <a:noFill/>
            </a:ln>
          </p:spPr>
          <p:txBody>
            <a:bodyPr spcFirstLastPara="1" wrap="square" lIns="29625" tIns="29625" rIns="29625" bIns="29625" anchor="ctr" anchorCtr="0">
              <a:noAutofit/>
            </a:bodyPr>
            <a:lstStyle/>
            <a:p>
              <a:pPr marL="0" marR="0" lvl="0" indent="0" algn="ctr" rtl="0">
                <a:lnSpc>
                  <a:spcPct val="140011"/>
                </a:lnSpc>
                <a:spcBef>
                  <a:spcPts val="0"/>
                </a:spcBef>
                <a:spcAft>
                  <a:spcPts val="0"/>
                </a:spcAft>
                <a:buNone/>
              </a:pPr>
              <a:r>
                <a:rPr lang="en-US" sz="2300" b="1" i="0" u="none" strike="noStrike" cap="none">
                  <a:solidFill>
                    <a:srgbClr val="FFFFFF"/>
                  </a:solidFill>
                  <a:latin typeface="Inter"/>
                  <a:ea typeface="Inter"/>
                  <a:cs typeface="Inter"/>
                  <a:sym typeface="Inter"/>
                </a:rPr>
                <a:t>01</a:t>
              </a:r>
              <a:endParaRPr sz="900"/>
            </a:p>
          </p:txBody>
        </p:sp>
      </p:grpSp>
      <p:grpSp>
        <p:nvGrpSpPr>
          <p:cNvPr id="243" name="Google Shape;243;g3721bf173e3_0_220"/>
          <p:cNvGrpSpPr/>
          <p:nvPr/>
        </p:nvGrpSpPr>
        <p:grpSpPr>
          <a:xfrm>
            <a:off x="4123751" y="3797965"/>
            <a:ext cx="646257" cy="657400"/>
            <a:chOff x="0" y="0"/>
            <a:chExt cx="812800" cy="826814"/>
          </a:xfrm>
        </p:grpSpPr>
        <p:sp>
          <p:nvSpPr>
            <p:cNvPr id="244" name="Google Shape;244;g3721bf173e3_0_220"/>
            <p:cNvSpPr/>
            <p:nvPr/>
          </p:nvSpPr>
          <p:spPr>
            <a:xfrm>
              <a:off x="0" y="0"/>
              <a:ext cx="812800" cy="826814"/>
            </a:xfrm>
            <a:custGeom>
              <a:avLst/>
              <a:gdLst/>
              <a:ahLst/>
              <a:cxnLst/>
              <a:rect l="l" t="t" r="r" b="b"/>
              <a:pathLst>
                <a:path w="812800" h="826814" extrusionOk="0">
                  <a:moveTo>
                    <a:pt x="406400" y="0"/>
                  </a:moveTo>
                  <a:cubicBezTo>
                    <a:pt x="181951" y="0"/>
                    <a:pt x="0" y="185089"/>
                    <a:pt x="0" y="413407"/>
                  </a:cubicBezTo>
                  <a:cubicBezTo>
                    <a:pt x="0" y="641726"/>
                    <a:pt x="181951" y="826814"/>
                    <a:pt x="406400" y="826814"/>
                  </a:cubicBezTo>
                  <a:cubicBezTo>
                    <a:pt x="630849" y="826814"/>
                    <a:pt x="812800" y="641726"/>
                    <a:pt x="812800" y="413407"/>
                  </a:cubicBezTo>
                  <a:cubicBezTo>
                    <a:pt x="812800" y="185089"/>
                    <a:pt x="630849" y="0"/>
                    <a:pt x="406400" y="0"/>
                  </a:cubicBezTo>
                  <a:close/>
                </a:path>
              </a:pathLst>
            </a:custGeom>
            <a:solidFill>
              <a:srgbClr val="004C65"/>
            </a:solidFill>
            <a:ln>
              <a:noFill/>
            </a:ln>
          </p:spPr>
          <p:txBody>
            <a:bodyPr spcFirstLastPara="1" wrap="square" lIns="60950" tIns="60950" rIns="60950" bIns="60950" anchor="ctr" anchorCtr="0">
              <a:noAutofit/>
            </a:bodyPr>
            <a:lstStyle/>
            <a:p>
              <a:pPr marL="0" lvl="0" indent="0" algn="l" rtl="0">
                <a:spcBef>
                  <a:spcPts val="0"/>
                </a:spcBef>
                <a:spcAft>
                  <a:spcPts val="0"/>
                </a:spcAft>
                <a:buNone/>
              </a:pPr>
              <a:endParaRPr/>
            </a:p>
          </p:txBody>
        </p:sp>
        <p:sp>
          <p:nvSpPr>
            <p:cNvPr id="245" name="Google Shape;245;g3721bf173e3_0_220"/>
            <p:cNvSpPr txBox="1"/>
            <p:nvPr/>
          </p:nvSpPr>
          <p:spPr>
            <a:xfrm>
              <a:off x="76200" y="1314"/>
              <a:ext cx="660300" cy="747900"/>
            </a:xfrm>
            <a:prstGeom prst="rect">
              <a:avLst/>
            </a:prstGeom>
            <a:noFill/>
            <a:ln>
              <a:noFill/>
            </a:ln>
          </p:spPr>
          <p:txBody>
            <a:bodyPr spcFirstLastPara="1" wrap="square" lIns="29625" tIns="29625" rIns="29625" bIns="29625" anchor="ctr" anchorCtr="0">
              <a:noAutofit/>
            </a:bodyPr>
            <a:lstStyle/>
            <a:p>
              <a:pPr marL="0" marR="0" lvl="0" indent="0" algn="ctr" rtl="0">
                <a:lnSpc>
                  <a:spcPct val="140011"/>
                </a:lnSpc>
                <a:spcBef>
                  <a:spcPts val="0"/>
                </a:spcBef>
                <a:spcAft>
                  <a:spcPts val="0"/>
                </a:spcAft>
                <a:buNone/>
              </a:pPr>
              <a:r>
                <a:rPr lang="en-US" sz="2300" b="1" i="0" u="none" strike="noStrike" cap="none">
                  <a:solidFill>
                    <a:srgbClr val="FFFFFF"/>
                  </a:solidFill>
                  <a:latin typeface="Inter"/>
                  <a:ea typeface="Inter"/>
                  <a:cs typeface="Inter"/>
                  <a:sym typeface="Inter"/>
                </a:rPr>
                <a:t>04</a:t>
              </a:r>
              <a:endParaRPr sz="900"/>
            </a:p>
          </p:txBody>
        </p:sp>
      </p:grpSp>
      <p:grpSp>
        <p:nvGrpSpPr>
          <p:cNvPr id="246" name="Google Shape;246;g3721bf173e3_0_220"/>
          <p:cNvGrpSpPr/>
          <p:nvPr/>
        </p:nvGrpSpPr>
        <p:grpSpPr>
          <a:xfrm>
            <a:off x="575693" y="4748423"/>
            <a:ext cx="646257" cy="657400"/>
            <a:chOff x="0" y="0"/>
            <a:chExt cx="812800" cy="826814"/>
          </a:xfrm>
        </p:grpSpPr>
        <p:sp>
          <p:nvSpPr>
            <p:cNvPr id="247" name="Google Shape;247;g3721bf173e3_0_220"/>
            <p:cNvSpPr/>
            <p:nvPr/>
          </p:nvSpPr>
          <p:spPr>
            <a:xfrm>
              <a:off x="0" y="0"/>
              <a:ext cx="812800" cy="826814"/>
            </a:xfrm>
            <a:custGeom>
              <a:avLst/>
              <a:gdLst/>
              <a:ahLst/>
              <a:cxnLst/>
              <a:rect l="l" t="t" r="r" b="b"/>
              <a:pathLst>
                <a:path w="812800" h="826814" extrusionOk="0">
                  <a:moveTo>
                    <a:pt x="406400" y="0"/>
                  </a:moveTo>
                  <a:cubicBezTo>
                    <a:pt x="181951" y="0"/>
                    <a:pt x="0" y="185089"/>
                    <a:pt x="0" y="413407"/>
                  </a:cubicBezTo>
                  <a:cubicBezTo>
                    <a:pt x="0" y="641726"/>
                    <a:pt x="181951" y="826814"/>
                    <a:pt x="406400" y="826814"/>
                  </a:cubicBezTo>
                  <a:cubicBezTo>
                    <a:pt x="630849" y="826814"/>
                    <a:pt x="812800" y="641726"/>
                    <a:pt x="812800" y="413407"/>
                  </a:cubicBezTo>
                  <a:cubicBezTo>
                    <a:pt x="812800" y="185089"/>
                    <a:pt x="630849" y="0"/>
                    <a:pt x="406400" y="0"/>
                  </a:cubicBezTo>
                  <a:close/>
                </a:path>
              </a:pathLst>
            </a:custGeom>
            <a:solidFill>
              <a:srgbClr val="004C65"/>
            </a:solidFill>
            <a:ln>
              <a:noFill/>
            </a:ln>
          </p:spPr>
          <p:txBody>
            <a:bodyPr spcFirstLastPara="1" wrap="square" lIns="60950" tIns="60950" rIns="60950" bIns="60950" anchor="ctr" anchorCtr="0">
              <a:noAutofit/>
            </a:bodyPr>
            <a:lstStyle/>
            <a:p>
              <a:pPr marL="0" lvl="0" indent="0" algn="l" rtl="0">
                <a:spcBef>
                  <a:spcPts val="0"/>
                </a:spcBef>
                <a:spcAft>
                  <a:spcPts val="0"/>
                </a:spcAft>
                <a:buNone/>
              </a:pPr>
              <a:endParaRPr/>
            </a:p>
          </p:txBody>
        </p:sp>
        <p:sp>
          <p:nvSpPr>
            <p:cNvPr id="248" name="Google Shape;248;g3721bf173e3_0_220"/>
            <p:cNvSpPr txBox="1"/>
            <p:nvPr/>
          </p:nvSpPr>
          <p:spPr>
            <a:xfrm>
              <a:off x="76200" y="1314"/>
              <a:ext cx="660300" cy="747900"/>
            </a:xfrm>
            <a:prstGeom prst="rect">
              <a:avLst/>
            </a:prstGeom>
            <a:noFill/>
            <a:ln>
              <a:noFill/>
            </a:ln>
          </p:spPr>
          <p:txBody>
            <a:bodyPr spcFirstLastPara="1" wrap="square" lIns="29625" tIns="29625" rIns="29625" bIns="29625" anchor="ctr" anchorCtr="0">
              <a:noAutofit/>
            </a:bodyPr>
            <a:lstStyle/>
            <a:p>
              <a:pPr marL="0" marR="0" lvl="0" indent="0" algn="ctr" rtl="0">
                <a:lnSpc>
                  <a:spcPct val="140011"/>
                </a:lnSpc>
                <a:spcBef>
                  <a:spcPts val="0"/>
                </a:spcBef>
                <a:spcAft>
                  <a:spcPts val="0"/>
                </a:spcAft>
                <a:buNone/>
              </a:pPr>
              <a:r>
                <a:rPr lang="en-US" sz="2300" b="1" i="0" u="none" strike="noStrike" cap="none">
                  <a:solidFill>
                    <a:srgbClr val="FFFFFF"/>
                  </a:solidFill>
                  <a:latin typeface="Inter"/>
                  <a:ea typeface="Inter"/>
                  <a:cs typeface="Inter"/>
                  <a:sym typeface="Inter"/>
                </a:rPr>
                <a:t>02</a:t>
              </a:r>
              <a:endParaRPr sz="900"/>
            </a:p>
          </p:txBody>
        </p:sp>
      </p:grpSp>
      <p:grpSp>
        <p:nvGrpSpPr>
          <p:cNvPr id="249" name="Google Shape;249;g3721bf173e3_0_220"/>
          <p:cNvGrpSpPr/>
          <p:nvPr/>
        </p:nvGrpSpPr>
        <p:grpSpPr>
          <a:xfrm>
            <a:off x="4123751" y="4748423"/>
            <a:ext cx="646257" cy="657400"/>
            <a:chOff x="0" y="0"/>
            <a:chExt cx="812800" cy="826814"/>
          </a:xfrm>
        </p:grpSpPr>
        <p:sp>
          <p:nvSpPr>
            <p:cNvPr id="250" name="Google Shape;250;g3721bf173e3_0_220"/>
            <p:cNvSpPr/>
            <p:nvPr/>
          </p:nvSpPr>
          <p:spPr>
            <a:xfrm>
              <a:off x="0" y="0"/>
              <a:ext cx="812800" cy="826814"/>
            </a:xfrm>
            <a:custGeom>
              <a:avLst/>
              <a:gdLst/>
              <a:ahLst/>
              <a:cxnLst/>
              <a:rect l="l" t="t" r="r" b="b"/>
              <a:pathLst>
                <a:path w="812800" h="826814" extrusionOk="0">
                  <a:moveTo>
                    <a:pt x="406400" y="0"/>
                  </a:moveTo>
                  <a:cubicBezTo>
                    <a:pt x="181951" y="0"/>
                    <a:pt x="0" y="185089"/>
                    <a:pt x="0" y="413407"/>
                  </a:cubicBezTo>
                  <a:cubicBezTo>
                    <a:pt x="0" y="641726"/>
                    <a:pt x="181951" y="826814"/>
                    <a:pt x="406400" y="826814"/>
                  </a:cubicBezTo>
                  <a:cubicBezTo>
                    <a:pt x="630849" y="826814"/>
                    <a:pt x="812800" y="641726"/>
                    <a:pt x="812800" y="413407"/>
                  </a:cubicBezTo>
                  <a:cubicBezTo>
                    <a:pt x="812800" y="185089"/>
                    <a:pt x="630849" y="0"/>
                    <a:pt x="406400" y="0"/>
                  </a:cubicBezTo>
                  <a:close/>
                </a:path>
              </a:pathLst>
            </a:custGeom>
            <a:solidFill>
              <a:srgbClr val="004C65"/>
            </a:solidFill>
            <a:ln>
              <a:noFill/>
            </a:ln>
          </p:spPr>
          <p:txBody>
            <a:bodyPr spcFirstLastPara="1" wrap="square" lIns="60950" tIns="60950" rIns="60950" bIns="60950" anchor="ctr" anchorCtr="0">
              <a:noAutofit/>
            </a:bodyPr>
            <a:lstStyle/>
            <a:p>
              <a:pPr marL="0" lvl="0" indent="0" algn="l" rtl="0">
                <a:spcBef>
                  <a:spcPts val="0"/>
                </a:spcBef>
                <a:spcAft>
                  <a:spcPts val="0"/>
                </a:spcAft>
                <a:buNone/>
              </a:pPr>
              <a:endParaRPr/>
            </a:p>
          </p:txBody>
        </p:sp>
        <p:sp>
          <p:nvSpPr>
            <p:cNvPr id="251" name="Google Shape;251;g3721bf173e3_0_220"/>
            <p:cNvSpPr txBox="1"/>
            <p:nvPr/>
          </p:nvSpPr>
          <p:spPr>
            <a:xfrm>
              <a:off x="76200" y="1314"/>
              <a:ext cx="660300" cy="747900"/>
            </a:xfrm>
            <a:prstGeom prst="rect">
              <a:avLst/>
            </a:prstGeom>
            <a:noFill/>
            <a:ln>
              <a:noFill/>
            </a:ln>
          </p:spPr>
          <p:txBody>
            <a:bodyPr spcFirstLastPara="1" wrap="square" lIns="29625" tIns="29625" rIns="29625" bIns="29625" anchor="ctr" anchorCtr="0">
              <a:noAutofit/>
            </a:bodyPr>
            <a:lstStyle/>
            <a:p>
              <a:pPr marL="0" marR="0" lvl="0" indent="0" algn="ctr" rtl="0">
                <a:lnSpc>
                  <a:spcPct val="140011"/>
                </a:lnSpc>
                <a:spcBef>
                  <a:spcPts val="0"/>
                </a:spcBef>
                <a:spcAft>
                  <a:spcPts val="0"/>
                </a:spcAft>
                <a:buNone/>
              </a:pPr>
              <a:r>
                <a:rPr lang="en-US" sz="2300" b="1" i="0" u="none" strike="noStrike" cap="none">
                  <a:solidFill>
                    <a:srgbClr val="FFFFFF"/>
                  </a:solidFill>
                  <a:latin typeface="Inter"/>
                  <a:ea typeface="Inter"/>
                  <a:cs typeface="Inter"/>
                  <a:sym typeface="Inter"/>
                </a:rPr>
                <a:t>05</a:t>
              </a:r>
              <a:endParaRPr sz="900"/>
            </a:p>
          </p:txBody>
        </p:sp>
      </p:grpSp>
      <p:grpSp>
        <p:nvGrpSpPr>
          <p:cNvPr id="252" name="Google Shape;252;g3721bf173e3_0_220"/>
          <p:cNvGrpSpPr/>
          <p:nvPr/>
        </p:nvGrpSpPr>
        <p:grpSpPr>
          <a:xfrm>
            <a:off x="575693" y="5698881"/>
            <a:ext cx="646257" cy="657400"/>
            <a:chOff x="0" y="0"/>
            <a:chExt cx="812800" cy="826814"/>
          </a:xfrm>
        </p:grpSpPr>
        <p:sp>
          <p:nvSpPr>
            <p:cNvPr id="253" name="Google Shape;253;g3721bf173e3_0_220"/>
            <p:cNvSpPr/>
            <p:nvPr/>
          </p:nvSpPr>
          <p:spPr>
            <a:xfrm>
              <a:off x="0" y="0"/>
              <a:ext cx="812800" cy="826814"/>
            </a:xfrm>
            <a:custGeom>
              <a:avLst/>
              <a:gdLst/>
              <a:ahLst/>
              <a:cxnLst/>
              <a:rect l="l" t="t" r="r" b="b"/>
              <a:pathLst>
                <a:path w="812800" h="826814" extrusionOk="0">
                  <a:moveTo>
                    <a:pt x="406400" y="0"/>
                  </a:moveTo>
                  <a:cubicBezTo>
                    <a:pt x="181951" y="0"/>
                    <a:pt x="0" y="185089"/>
                    <a:pt x="0" y="413407"/>
                  </a:cubicBezTo>
                  <a:cubicBezTo>
                    <a:pt x="0" y="641726"/>
                    <a:pt x="181951" y="826814"/>
                    <a:pt x="406400" y="826814"/>
                  </a:cubicBezTo>
                  <a:cubicBezTo>
                    <a:pt x="630849" y="826814"/>
                    <a:pt x="812800" y="641726"/>
                    <a:pt x="812800" y="413407"/>
                  </a:cubicBezTo>
                  <a:cubicBezTo>
                    <a:pt x="812800" y="185089"/>
                    <a:pt x="630849" y="0"/>
                    <a:pt x="406400" y="0"/>
                  </a:cubicBezTo>
                  <a:close/>
                </a:path>
              </a:pathLst>
            </a:custGeom>
            <a:solidFill>
              <a:srgbClr val="004C65"/>
            </a:solidFill>
            <a:ln>
              <a:noFill/>
            </a:ln>
          </p:spPr>
          <p:txBody>
            <a:bodyPr spcFirstLastPara="1" wrap="square" lIns="60950" tIns="60950" rIns="60950" bIns="60950" anchor="ctr" anchorCtr="0">
              <a:noAutofit/>
            </a:bodyPr>
            <a:lstStyle/>
            <a:p>
              <a:pPr marL="0" lvl="0" indent="0" algn="l" rtl="0">
                <a:spcBef>
                  <a:spcPts val="0"/>
                </a:spcBef>
                <a:spcAft>
                  <a:spcPts val="0"/>
                </a:spcAft>
                <a:buNone/>
              </a:pPr>
              <a:endParaRPr/>
            </a:p>
          </p:txBody>
        </p:sp>
        <p:sp>
          <p:nvSpPr>
            <p:cNvPr id="254" name="Google Shape;254;g3721bf173e3_0_220"/>
            <p:cNvSpPr txBox="1"/>
            <p:nvPr/>
          </p:nvSpPr>
          <p:spPr>
            <a:xfrm>
              <a:off x="76200" y="1314"/>
              <a:ext cx="660300" cy="747900"/>
            </a:xfrm>
            <a:prstGeom prst="rect">
              <a:avLst/>
            </a:prstGeom>
            <a:noFill/>
            <a:ln>
              <a:noFill/>
            </a:ln>
          </p:spPr>
          <p:txBody>
            <a:bodyPr spcFirstLastPara="1" wrap="square" lIns="29625" tIns="29625" rIns="29625" bIns="29625" anchor="ctr" anchorCtr="0">
              <a:noAutofit/>
            </a:bodyPr>
            <a:lstStyle/>
            <a:p>
              <a:pPr marL="0" marR="0" lvl="0" indent="0" algn="ctr" rtl="0">
                <a:lnSpc>
                  <a:spcPct val="140011"/>
                </a:lnSpc>
                <a:spcBef>
                  <a:spcPts val="0"/>
                </a:spcBef>
                <a:spcAft>
                  <a:spcPts val="0"/>
                </a:spcAft>
                <a:buNone/>
              </a:pPr>
              <a:r>
                <a:rPr lang="en-US" sz="2300" b="1" i="0" u="none" strike="noStrike" cap="none">
                  <a:solidFill>
                    <a:srgbClr val="FFFFFF"/>
                  </a:solidFill>
                  <a:latin typeface="Inter"/>
                  <a:ea typeface="Inter"/>
                  <a:cs typeface="Inter"/>
                  <a:sym typeface="Inter"/>
                </a:rPr>
                <a:t>03</a:t>
              </a:r>
              <a:endParaRPr sz="900"/>
            </a:p>
          </p:txBody>
        </p:sp>
      </p:grpSp>
      <p:grpSp>
        <p:nvGrpSpPr>
          <p:cNvPr id="255" name="Google Shape;255;g3721bf173e3_0_220"/>
          <p:cNvGrpSpPr/>
          <p:nvPr/>
        </p:nvGrpSpPr>
        <p:grpSpPr>
          <a:xfrm>
            <a:off x="4123751" y="5698881"/>
            <a:ext cx="646257" cy="657400"/>
            <a:chOff x="0" y="0"/>
            <a:chExt cx="812800" cy="826814"/>
          </a:xfrm>
        </p:grpSpPr>
        <p:sp>
          <p:nvSpPr>
            <p:cNvPr id="256" name="Google Shape;256;g3721bf173e3_0_220"/>
            <p:cNvSpPr/>
            <p:nvPr/>
          </p:nvSpPr>
          <p:spPr>
            <a:xfrm>
              <a:off x="0" y="0"/>
              <a:ext cx="812800" cy="826814"/>
            </a:xfrm>
            <a:custGeom>
              <a:avLst/>
              <a:gdLst/>
              <a:ahLst/>
              <a:cxnLst/>
              <a:rect l="l" t="t" r="r" b="b"/>
              <a:pathLst>
                <a:path w="812800" h="826814" extrusionOk="0">
                  <a:moveTo>
                    <a:pt x="406400" y="0"/>
                  </a:moveTo>
                  <a:cubicBezTo>
                    <a:pt x="181951" y="0"/>
                    <a:pt x="0" y="185089"/>
                    <a:pt x="0" y="413407"/>
                  </a:cubicBezTo>
                  <a:cubicBezTo>
                    <a:pt x="0" y="641726"/>
                    <a:pt x="181951" y="826814"/>
                    <a:pt x="406400" y="826814"/>
                  </a:cubicBezTo>
                  <a:cubicBezTo>
                    <a:pt x="630849" y="826814"/>
                    <a:pt x="812800" y="641726"/>
                    <a:pt x="812800" y="413407"/>
                  </a:cubicBezTo>
                  <a:cubicBezTo>
                    <a:pt x="812800" y="185089"/>
                    <a:pt x="630849" y="0"/>
                    <a:pt x="406400" y="0"/>
                  </a:cubicBezTo>
                  <a:close/>
                </a:path>
              </a:pathLst>
            </a:custGeom>
            <a:solidFill>
              <a:srgbClr val="004C65"/>
            </a:solidFill>
            <a:ln>
              <a:noFill/>
            </a:ln>
          </p:spPr>
          <p:txBody>
            <a:bodyPr spcFirstLastPara="1" wrap="square" lIns="60950" tIns="60950" rIns="60950" bIns="60950" anchor="ctr" anchorCtr="0">
              <a:noAutofit/>
            </a:bodyPr>
            <a:lstStyle/>
            <a:p>
              <a:pPr marL="0" lvl="0" indent="0" algn="l" rtl="0">
                <a:spcBef>
                  <a:spcPts val="0"/>
                </a:spcBef>
                <a:spcAft>
                  <a:spcPts val="0"/>
                </a:spcAft>
                <a:buNone/>
              </a:pPr>
              <a:endParaRPr/>
            </a:p>
          </p:txBody>
        </p:sp>
        <p:sp>
          <p:nvSpPr>
            <p:cNvPr id="257" name="Google Shape;257;g3721bf173e3_0_220"/>
            <p:cNvSpPr txBox="1"/>
            <p:nvPr/>
          </p:nvSpPr>
          <p:spPr>
            <a:xfrm>
              <a:off x="76200" y="1314"/>
              <a:ext cx="660300" cy="747900"/>
            </a:xfrm>
            <a:prstGeom prst="rect">
              <a:avLst/>
            </a:prstGeom>
            <a:noFill/>
            <a:ln>
              <a:noFill/>
            </a:ln>
          </p:spPr>
          <p:txBody>
            <a:bodyPr spcFirstLastPara="1" wrap="square" lIns="29625" tIns="29625" rIns="29625" bIns="29625" anchor="ctr" anchorCtr="0">
              <a:noAutofit/>
            </a:bodyPr>
            <a:lstStyle/>
            <a:p>
              <a:pPr marL="0" marR="0" lvl="0" indent="0" algn="ctr" rtl="0">
                <a:lnSpc>
                  <a:spcPct val="140011"/>
                </a:lnSpc>
                <a:spcBef>
                  <a:spcPts val="0"/>
                </a:spcBef>
                <a:spcAft>
                  <a:spcPts val="0"/>
                </a:spcAft>
                <a:buNone/>
              </a:pPr>
              <a:r>
                <a:rPr lang="en-US" sz="2300" b="1" i="0" u="none" strike="noStrike" cap="none">
                  <a:solidFill>
                    <a:srgbClr val="FFFFFF"/>
                  </a:solidFill>
                  <a:latin typeface="Inter"/>
                  <a:ea typeface="Inter"/>
                  <a:cs typeface="Inter"/>
                  <a:sym typeface="Inter"/>
                </a:rPr>
                <a:t>06</a:t>
              </a:r>
              <a:endParaRPr sz="900"/>
            </a:p>
          </p:txBody>
        </p:sp>
      </p:grpSp>
      <p:cxnSp>
        <p:nvCxnSpPr>
          <p:cNvPr id="258" name="Google Shape;258;g3721bf173e3_0_220"/>
          <p:cNvCxnSpPr/>
          <p:nvPr/>
        </p:nvCxnSpPr>
        <p:spPr>
          <a:xfrm>
            <a:off x="562993" y="1989768"/>
            <a:ext cx="4005600" cy="0"/>
          </a:xfrm>
          <a:prstGeom prst="straightConnector1">
            <a:avLst/>
          </a:prstGeom>
          <a:noFill/>
          <a:ln w="76200" cap="flat" cmpd="sng">
            <a:solidFill>
              <a:srgbClr val="004C65"/>
            </a:solidFill>
            <a:prstDash val="solid"/>
            <a:round/>
            <a:headEnd type="none" w="sm" len="sm"/>
            <a:tailEnd type="none" w="sm" len="sm"/>
          </a:ln>
        </p:spPr>
      </p:cxnSp>
      <p:sp>
        <p:nvSpPr>
          <p:cNvPr id="259" name="Google Shape;259;g3721bf173e3_0_220"/>
          <p:cNvSpPr txBox="1"/>
          <p:nvPr/>
        </p:nvSpPr>
        <p:spPr>
          <a:xfrm>
            <a:off x="562993" y="544815"/>
            <a:ext cx="4772100" cy="1514700"/>
          </a:xfrm>
          <a:prstGeom prst="rect">
            <a:avLst/>
          </a:prstGeom>
          <a:noFill/>
          <a:ln>
            <a:noFill/>
          </a:ln>
        </p:spPr>
        <p:txBody>
          <a:bodyPr spcFirstLastPara="1" wrap="square" lIns="0" tIns="0" rIns="0" bIns="0" anchor="t" anchorCtr="0">
            <a:spAutoFit/>
          </a:bodyPr>
          <a:lstStyle/>
          <a:p>
            <a:pPr marL="0" marR="0" lvl="0" indent="0" algn="l" rtl="0">
              <a:lnSpc>
                <a:spcPct val="105000"/>
              </a:lnSpc>
              <a:spcBef>
                <a:spcPts val="0"/>
              </a:spcBef>
              <a:spcAft>
                <a:spcPts val="0"/>
              </a:spcAft>
              <a:buNone/>
            </a:pPr>
            <a:r>
              <a:rPr lang="en-US" sz="4800" b="1" i="0" u="none" strike="noStrike" cap="none">
                <a:solidFill>
                  <a:srgbClr val="004C65"/>
                </a:solidFill>
                <a:latin typeface="Inter"/>
                <a:ea typeface="Inter"/>
                <a:cs typeface="Inter"/>
                <a:sym typeface="Inter"/>
              </a:rPr>
              <a:t>TABLE OF CONTENTS</a:t>
            </a:r>
            <a:endParaRPr sz="900"/>
          </a:p>
        </p:txBody>
      </p:sp>
      <p:sp>
        <p:nvSpPr>
          <p:cNvPr id="260" name="Google Shape;260;g3721bf173e3_0_220"/>
          <p:cNvSpPr txBox="1"/>
          <p:nvPr/>
        </p:nvSpPr>
        <p:spPr>
          <a:xfrm>
            <a:off x="1394063" y="3964468"/>
            <a:ext cx="2409900" cy="261600"/>
          </a:xfrm>
          <a:prstGeom prst="rect">
            <a:avLst/>
          </a:prstGeom>
          <a:noFill/>
          <a:ln>
            <a:noFill/>
          </a:ln>
        </p:spPr>
        <p:txBody>
          <a:bodyPr spcFirstLastPara="1" wrap="square" lIns="0" tIns="0" rIns="0" bIns="0" anchor="t" anchorCtr="0">
            <a:spAutoFit/>
          </a:bodyPr>
          <a:lstStyle/>
          <a:p>
            <a:pPr marL="0" marR="0" lvl="0" indent="0" algn="l" rtl="0">
              <a:lnSpc>
                <a:spcPct val="140016"/>
              </a:lnSpc>
              <a:spcBef>
                <a:spcPts val="0"/>
              </a:spcBef>
              <a:spcAft>
                <a:spcPts val="0"/>
              </a:spcAft>
              <a:buNone/>
            </a:pPr>
            <a:r>
              <a:rPr lang="en-US" sz="1700" b="1" i="0" u="none" strike="noStrike" cap="none">
                <a:solidFill>
                  <a:srgbClr val="004C65"/>
                </a:solidFill>
                <a:latin typeface="Inter Medium"/>
                <a:ea typeface="Inter Medium"/>
                <a:cs typeface="Inter Medium"/>
                <a:sym typeface="Inter Medium"/>
              </a:rPr>
              <a:t>Hello There!</a:t>
            </a:r>
            <a:endParaRPr sz="900"/>
          </a:p>
        </p:txBody>
      </p:sp>
      <p:sp>
        <p:nvSpPr>
          <p:cNvPr id="261" name="Google Shape;261;g3721bf173e3_0_220"/>
          <p:cNvSpPr txBox="1"/>
          <p:nvPr/>
        </p:nvSpPr>
        <p:spPr>
          <a:xfrm>
            <a:off x="4942121" y="3964468"/>
            <a:ext cx="2409900" cy="261600"/>
          </a:xfrm>
          <a:prstGeom prst="rect">
            <a:avLst/>
          </a:prstGeom>
          <a:noFill/>
          <a:ln>
            <a:noFill/>
          </a:ln>
        </p:spPr>
        <p:txBody>
          <a:bodyPr spcFirstLastPara="1" wrap="square" lIns="0" tIns="0" rIns="0" bIns="0" anchor="t" anchorCtr="0">
            <a:spAutoFit/>
          </a:bodyPr>
          <a:lstStyle/>
          <a:p>
            <a:pPr marL="0" marR="0" lvl="0" indent="0" algn="l" rtl="0">
              <a:lnSpc>
                <a:spcPct val="140016"/>
              </a:lnSpc>
              <a:spcBef>
                <a:spcPts val="0"/>
              </a:spcBef>
              <a:spcAft>
                <a:spcPts val="0"/>
              </a:spcAft>
              <a:buNone/>
            </a:pPr>
            <a:r>
              <a:rPr lang="en-US" sz="1700" b="1" i="0" u="none" strike="noStrike" cap="none">
                <a:solidFill>
                  <a:srgbClr val="004C65"/>
                </a:solidFill>
                <a:latin typeface="Inter Medium"/>
                <a:ea typeface="Inter Medium"/>
                <a:cs typeface="Inter Medium"/>
                <a:sym typeface="Inter Medium"/>
              </a:rPr>
              <a:t>Problems &amp; Solutions</a:t>
            </a:r>
            <a:endParaRPr sz="900"/>
          </a:p>
        </p:txBody>
      </p:sp>
      <p:sp>
        <p:nvSpPr>
          <p:cNvPr id="262" name="Google Shape;262;g3721bf173e3_0_220"/>
          <p:cNvSpPr txBox="1"/>
          <p:nvPr/>
        </p:nvSpPr>
        <p:spPr>
          <a:xfrm>
            <a:off x="1394063" y="4914926"/>
            <a:ext cx="2409900" cy="261600"/>
          </a:xfrm>
          <a:prstGeom prst="rect">
            <a:avLst/>
          </a:prstGeom>
          <a:noFill/>
          <a:ln>
            <a:noFill/>
          </a:ln>
        </p:spPr>
        <p:txBody>
          <a:bodyPr spcFirstLastPara="1" wrap="square" lIns="0" tIns="0" rIns="0" bIns="0" anchor="t" anchorCtr="0">
            <a:spAutoFit/>
          </a:bodyPr>
          <a:lstStyle/>
          <a:p>
            <a:pPr marL="0" marR="0" lvl="0" indent="0" algn="l" rtl="0">
              <a:lnSpc>
                <a:spcPct val="140016"/>
              </a:lnSpc>
              <a:spcBef>
                <a:spcPts val="0"/>
              </a:spcBef>
              <a:spcAft>
                <a:spcPts val="0"/>
              </a:spcAft>
              <a:buNone/>
            </a:pPr>
            <a:r>
              <a:rPr lang="en-US" sz="1700" b="1" i="0" u="none" strike="noStrike" cap="none">
                <a:solidFill>
                  <a:srgbClr val="004C65"/>
                </a:solidFill>
                <a:latin typeface="Inter Medium"/>
                <a:ea typeface="Inter Medium"/>
                <a:cs typeface="Inter Medium"/>
                <a:sym typeface="Inter Medium"/>
              </a:rPr>
              <a:t>Action Research</a:t>
            </a:r>
            <a:endParaRPr sz="900"/>
          </a:p>
        </p:txBody>
      </p:sp>
      <p:sp>
        <p:nvSpPr>
          <p:cNvPr id="263" name="Google Shape;263;g3721bf173e3_0_220"/>
          <p:cNvSpPr txBox="1"/>
          <p:nvPr/>
        </p:nvSpPr>
        <p:spPr>
          <a:xfrm>
            <a:off x="4942121" y="4914926"/>
            <a:ext cx="2409900" cy="261600"/>
          </a:xfrm>
          <a:prstGeom prst="rect">
            <a:avLst/>
          </a:prstGeom>
          <a:noFill/>
          <a:ln>
            <a:noFill/>
          </a:ln>
        </p:spPr>
        <p:txBody>
          <a:bodyPr spcFirstLastPara="1" wrap="square" lIns="0" tIns="0" rIns="0" bIns="0" anchor="t" anchorCtr="0">
            <a:spAutoFit/>
          </a:bodyPr>
          <a:lstStyle/>
          <a:p>
            <a:pPr marL="0" marR="0" lvl="0" indent="0" algn="l" rtl="0">
              <a:lnSpc>
                <a:spcPct val="140016"/>
              </a:lnSpc>
              <a:spcBef>
                <a:spcPts val="0"/>
              </a:spcBef>
              <a:spcAft>
                <a:spcPts val="0"/>
              </a:spcAft>
              <a:buNone/>
            </a:pPr>
            <a:r>
              <a:rPr lang="en-US" sz="1700" b="1" i="0" u="none" strike="noStrike" cap="none">
                <a:solidFill>
                  <a:srgbClr val="004C65"/>
                </a:solidFill>
                <a:latin typeface="Inter Medium"/>
                <a:ea typeface="Inter Medium"/>
                <a:cs typeface="Inter Medium"/>
                <a:sym typeface="Inter Medium"/>
              </a:rPr>
              <a:t>Examples</a:t>
            </a:r>
            <a:endParaRPr sz="900"/>
          </a:p>
        </p:txBody>
      </p:sp>
      <p:sp>
        <p:nvSpPr>
          <p:cNvPr id="264" name="Google Shape;264;g3721bf173e3_0_220"/>
          <p:cNvSpPr txBox="1"/>
          <p:nvPr/>
        </p:nvSpPr>
        <p:spPr>
          <a:xfrm>
            <a:off x="1394063" y="5865384"/>
            <a:ext cx="2409900" cy="261600"/>
          </a:xfrm>
          <a:prstGeom prst="rect">
            <a:avLst/>
          </a:prstGeom>
          <a:noFill/>
          <a:ln>
            <a:noFill/>
          </a:ln>
        </p:spPr>
        <p:txBody>
          <a:bodyPr spcFirstLastPara="1" wrap="square" lIns="0" tIns="0" rIns="0" bIns="0" anchor="t" anchorCtr="0">
            <a:spAutoFit/>
          </a:bodyPr>
          <a:lstStyle/>
          <a:p>
            <a:pPr marL="0" marR="0" lvl="0" indent="0" algn="l" rtl="0">
              <a:lnSpc>
                <a:spcPct val="140016"/>
              </a:lnSpc>
              <a:spcBef>
                <a:spcPts val="0"/>
              </a:spcBef>
              <a:spcAft>
                <a:spcPts val="0"/>
              </a:spcAft>
              <a:buNone/>
            </a:pPr>
            <a:r>
              <a:rPr lang="en-US" sz="1700" b="1" i="0" u="none" strike="noStrike" cap="none">
                <a:solidFill>
                  <a:srgbClr val="004C65"/>
                </a:solidFill>
                <a:latin typeface="Inter Medium"/>
                <a:ea typeface="Inter Medium"/>
                <a:cs typeface="Inter Medium"/>
                <a:sym typeface="Inter Medium"/>
              </a:rPr>
              <a:t>Program Goals</a:t>
            </a:r>
            <a:endParaRPr sz="900"/>
          </a:p>
        </p:txBody>
      </p:sp>
      <p:sp>
        <p:nvSpPr>
          <p:cNvPr id="265" name="Google Shape;265;g3721bf173e3_0_220"/>
          <p:cNvSpPr txBox="1"/>
          <p:nvPr/>
        </p:nvSpPr>
        <p:spPr>
          <a:xfrm>
            <a:off x="4942121" y="5865384"/>
            <a:ext cx="2409900" cy="261600"/>
          </a:xfrm>
          <a:prstGeom prst="rect">
            <a:avLst/>
          </a:prstGeom>
          <a:noFill/>
          <a:ln>
            <a:noFill/>
          </a:ln>
        </p:spPr>
        <p:txBody>
          <a:bodyPr spcFirstLastPara="1" wrap="square" lIns="0" tIns="0" rIns="0" bIns="0" anchor="t" anchorCtr="0">
            <a:spAutoFit/>
          </a:bodyPr>
          <a:lstStyle/>
          <a:p>
            <a:pPr marL="0" marR="0" lvl="0" indent="0" algn="l" rtl="0">
              <a:lnSpc>
                <a:spcPct val="140016"/>
              </a:lnSpc>
              <a:spcBef>
                <a:spcPts val="0"/>
              </a:spcBef>
              <a:spcAft>
                <a:spcPts val="0"/>
              </a:spcAft>
              <a:buNone/>
            </a:pPr>
            <a:r>
              <a:rPr lang="en-US" sz="1700" b="1" i="0" u="none" strike="noStrike" cap="none">
                <a:solidFill>
                  <a:srgbClr val="004C65"/>
                </a:solidFill>
                <a:latin typeface="Inter Medium"/>
                <a:ea typeface="Inter Medium"/>
                <a:cs typeface="Inter Medium"/>
                <a:sym typeface="Inter Medium"/>
              </a:rPr>
              <a:t>Contact</a:t>
            </a:r>
            <a:endParaRPr sz="900"/>
          </a:p>
        </p:txBody>
      </p:sp>
      <p:sp>
        <p:nvSpPr>
          <p:cNvPr id="266" name="Google Shape;266;g3721bf173e3_0_220"/>
          <p:cNvSpPr txBox="1"/>
          <p:nvPr/>
        </p:nvSpPr>
        <p:spPr>
          <a:xfrm>
            <a:off x="575693" y="2193954"/>
            <a:ext cx="4545900" cy="246300"/>
          </a:xfrm>
          <a:prstGeom prst="rect">
            <a:avLst/>
          </a:prstGeom>
          <a:noFill/>
          <a:ln>
            <a:noFill/>
          </a:ln>
        </p:spPr>
        <p:txBody>
          <a:bodyPr spcFirstLastPara="1" wrap="square" lIns="0" tIns="0" rIns="0" bIns="0" anchor="t" anchorCtr="0">
            <a:spAutoFit/>
          </a:bodyPr>
          <a:lstStyle/>
          <a:p>
            <a:pPr marL="0" marR="0" lvl="0" indent="0" algn="l" rtl="0">
              <a:lnSpc>
                <a:spcPct val="139958"/>
              </a:lnSpc>
              <a:spcBef>
                <a:spcPts val="0"/>
              </a:spcBef>
              <a:spcAft>
                <a:spcPts val="0"/>
              </a:spcAft>
              <a:buNone/>
            </a:pPr>
            <a:r>
              <a:rPr lang="en-US" sz="1600" b="1" i="0" u="none" strike="noStrike" cap="none">
                <a:solidFill>
                  <a:srgbClr val="004C65"/>
                </a:solidFill>
                <a:latin typeface="Open Sans"/>
                <a:ea typeface="Open Sans"/>
                <a:cs typeface="Open Sans"/>
                <a:sym typeface="Open Sans"/>
              </a:rPr>
              <a:t> From INSIGHT to IMPACT</a:t>
            </a:r>
            <a:endParaRPr sz="900"/>
          </a:p>
        </p:txBody>
      </p:sp>
      <p:cxnSp>
        <p:nvCxnSpPr>
          <p:cNvPr id="267" name="Google Shape;267;g3721bf173e3_0_220"/>
          <p:cNvCxnSpPr/>
          <p:nvPr/>
        </p:nvCxnSpPr>
        <p:spPr>
          <a:xfrm>
            <a:off x="3931920" y="3429000"/>
            <a:ext cx="4328100" cy="0"/>
          </a:xfrm>
          <a:prstGeom prst="straightConnector1">
            <a:avLst/>
          </a:prstGeom>
          <a:noFill/>
          <a:ln w="38100" cap="flat" cmpd="sng">
            <a:solidFill>
              <a:srgbClr val="004C65"/>
            </a:solidFill>
            <a:prstDash val="solid"/>
            <a:round/>
            <a:headEnd type="none" w="sm" len="sm"/>
            <a:tailEnd type="none" w="sm" len="sm"/>
          </a:ln>
        </p:spPr>
      </p:cxnSp>
      <p:pic>
        <p:nvPicPr>
          <p:cNvPr id="268" name="Google Shape;268;g3721bf173e3_0_220"/>
          <p:cNvPicPr preferRelativeResize="0"/>
          <p:nvPr/>
        </p:nvPicPr>
        <p:blipFill>
          <a:blip r:embed="rId4">
            <a:alphaModFix/>
          </a:blip>
          <a:stretch>
            <a:fillRect/>
          </a:stretch>
        </p:blipFill>
        <p:spPr>
          <a:xfrm>
            <a:off x="10283788" y="6126975"/>
            <a:ext cx="1762125" cy="5238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4C65"/>
        </a:solidFill>
        <a:effectLst/>
      </p:bgPr>
    </p:bg>
    <p:spTree>
      <p:nvGrpSpPr>
        <p:cNvPr id="1" name="Shape 272"/>
        <p:cNvGrpSpPr/>
        <p:nvPr/>
      </p:nvGrpSpPr>
      <p:grpSpPr>
        <a:xfrm>
          <a:off x="0" y="0"/>
          <a:ext cx="0" cy="0"/>
          <a:chOff x="0" y="0"/>
          <a:chExt cx="0" cy="0"/>
        </a:xfrm>
      </p:grpSpPr>
      <p:grpSp>
        <p:nvGrpSpPr>
          <p:cNvPr id="273" name="Google Shape;273;g3721bf173e3_0_333"/>
          <p:cNvGrpSpPr/>
          <p:nvPr/>
        </p:nvGrpSpPr>
        <p:grpSpPr>
          <a:xfrm>
            <a:off x="0" y="-120553"/>
            <a:ext cx="4205740" cy="6978794"/>
            <a:chOff x="0" y="-47625"/>
            <a:chExt cx="1661494" cy="2757000"/>
          </a:xfrm>
        </p:grpSpPr>
        <p:sp>
          <p:nvSpPr>
            <p:cNvPr id="274" name="Google Shape;274;g3721bf173e3_0_333"/>
            <p:cNvSpPr/>
            <p:nvPr/>
          </p:nvSpPr>
          <p:spPr>
            <a:xfrm>
              <a:off x="0" y="0"/>
              <a:ext cx="1661494" cy="2709333"/>
            </a:xfrm>
            <a:custGeom>
              <a:avLst/>
              <a:gdLst/>
              <a:ahLst/>
              <a:cxnLst/>
              <a:rect l="l" t="t" r="r" b="b"/>
              <a:pathLst>
                <a:path w="1661494" h="2709333" extrusionOk="0">
                  <a:moveTo>
                    <a:pt x="0" y="0"/>
                  </a:moveTo>
                  <a:lnTo>
                    <a:pt x="1661494" y="0"/>
                  </a:lnTo>
                  <a:lnTo>
                    <a:pt x="1661494" y="2709333"/>
                  </a:lnTo>
                  <a:lnTo>
                    <a:pt x="0" y="2709333"/>
                  </a:lnTo>
                  <a:close/>
                </a:path>
              </a:pathLst>
            </a:custGeom>
            <a:solidFill>
              <a:srgbClr val="FFFFFF"/>
            </a:solidFill>
            <a:ln>
              <a:noFill/>
            </a:ln>
          </p:spPr>
        </p:sp>
        <p:sp>
          <p:nvSpPr>
            <p:cNvPr id="275" name="Google Shape;275;g3721bf173e3_0_333"/>
            <p:cNvSpPr txBox="1"/>
            <p:nvPr/>
          </p:nvSpPr>
          <p:spPr>
            <a:xfrm>
              <a:off x="0" y="-47625"/>
              <a:ext cx="1661400" cy="2757000"/>
            </a:xfrm>
            <a:prstGeom prst="rect">
              <a:avLst/>
            </a:prstGeom>
            <a:noFill/>
            <a:ln>
              <a:noFill/>
            </a:ln>
          </p:spPr>
          <p:txBody>
            <a:bodyPr spcFirstLastPara="1" wrap="square" lIns="33875" tIns="33875" rIns="33875" bIns="33875" anchor="ctr" anchorCtr="0">
              <a:noAutofit/>
            </a:bodyPr>
            <a:lstStyle/>
            <a:p>
              <a:pPr marL="0" marR="0" lvl="0" indent="0" algn="ctr" rtl="0">
                <a:lnSpc>
                  <a:spcPct val="137722"/>
                </a:lnSpc>
                <a:spcBef>
                  <a:spcPts val="0"/>
                </a:spcBef>
                <a:spcAft>
                  <a:spcPts val="0"/>
                </a:spcAft>
                <a:buNone/>
              </a:pPr>
              <a:endParaRPr sz="1200" b="0" i="0" u="none" strike="noStrike" cap="none">
                <a:solidFill>
                  <a:schemeClr val="dk1"/>
                </a:solidFill>
                <a:latin typeface="Calibri"/>
                <a:ea typeface="Calibri"/>
                <a:cs typeface="Calibri"/>
                <a:sym typeface="Calibri"/>
              </a:endParaRPr>
            </a:p>
          </p:txBody>
        </p:sp>
      </p:grpSp>
      <p:cxnSp>
        <p:nvCxnSpPr>
          <p:cNvPr id="276" name="Google Shape;276;g3721bf173e3_0_333"/>
          <p:cNvCxnSpPr/>
          <p:nvPr/>
        </p:nvCxnSpPr>
        <p:spPr>
          <a:xfrm>
            <a:off x="6060778" y="2350488"/>
            <a:ext cx="2901300" cy="0"/>
          </a:xfrm>
          <a:prstGeom prst="straightConnector1">
            <a:avLst/>
          </a:prstGeom>
          <a:noFill/>
          <a:ln w="76200" cap="flat" cmpd="sng">
            <a:solidFill>
              <a:srgbClr val="1FA0C4"/>
            </a:solidFill>
            <a:prstDash val="solid"/>
            <a:round/>
            <a:headEnd type="none" w="sm" len="sm"/>
            <a:tailEnd type="none" w="sm" len="sm"/>
          </a:ln>
        </p:spPr>
      </p:cxnSp>
      <p:grpSp>
        <p:nvGrpSpPr>
          <p:cNvPr id="277" name="Google Shape;277;g3721bf173e3_0_333"/>
          <p:cNvGrpSpPr/>
          <p:nvPr/>
        </p:nvGrpSpPr>
        <p:grpSpPr>
          <a:xfrm>
            <a:off x="6060734" y="6063057"/>
            <a:ext cx="2784225" cy="436194"/>
            <a:chOff x="0" y="-38100"/>
            <a:chExt cx="1099919" cy="172320"/>
          </a:xfrm>
        </p:grpSpPr>
        <p:sp>
          <p:nvSpPr>
            <p:cNvPr id="278" name="Google Shape;278;g3721bf173e3_0_333"/>
            <p:cNvSpPr/>
            <p:nvPr/>
          </p:nvSpPr>
          <p:spPr>
            <a:xfrm>
              <a:off x="0" y="0"/>
              <a:ext cx="1099919" cy="134220"/>
            </a:xfrm>
            <a:custGeom>
              <a:avLst/>
              <a:gdLst/>
              <a:ahLst/>
              <a:cxnLst/>
              <a:rect l="l" t="t" r="r" b="b"/>
              <a:pathLst>
                <a:path w="1099919" h="134220" extrusionOk="0">
                  <a:moveTo>
                    <a:pt x="67110" y="0"/>
                  </a:moveTo>
                  <a:lnTo>
                    <a:pt x="1032809" y="0"/>
                  </a:lnTo>
                  <a:cubicBezTo>
                    <a:pt x="1069873" y="0"/>
                    <a:pt x="1099919" y="30046"/>
                    <a:pt x="1099919" y="67110"/>
                  </a:cubicBezTo>
                  <a:lnTo>
                    <a:pt x="1099919" y="67110"/>
                  </a:lnTo>
                  <a:cubicBezTo>
                    <a:pt x="1099919" y="104174"/>
                    <a:pt x="1069873" y="134220"/>
                    <a:pt x="1032809" y="134220"/>
                  </a:cubicBezTo>
                  <a:lnTo>
                    <a:pt x="67110" y="134220"/>
                  </a:lnTo>
                  <a:cubicBezTo>
                    <a:pt x="30046" y="134220"/>
                    <a:pt x="0" y="104174"/>
                    <a:pt x="0" y="67110"/>
                  </a:cubicBezTo>
                  <a:lnTo>
                    <a:pt x="0" y="67110"/>
                  </a:lnTo>
                  <a:cubicBezTo>
                    <a:pt x="0" y="30046"/>
                    <a:pt x="30046" y="0"/>
                    <a:pt x="67110" y="0"/>
                  </a:cubicBezTo>
                  <a:close/>
                </a:path>
              </a:pathLst>
            </a:custGeom>
            <a:solidFill>
              <a:srgbClr val="FFFFFF"/>
            </a:solidFill>
            <a:ln>
              <a:noFill/>
            </a:ln>
          </p:spPr>
          <p:txBody>
            <a:bodyPr spcFirstLastPara="1" wrap="square" lIns="60950" tIns="60950" rIns="60950" bIns="60950" anchor="ctr" anchorCtr="0">
              <a:noAutofit/>
            </a:bodyPr>
            <a:lstStyle/>
            <a:p>
              <a:pPr marL="0" lvl="0" indent="0" algn="l" rtl="0">
                <a:spcBef>
                  <a:spcPts val="0"/>
                </a:spcBef>
                <a:spcAft>
                  <a:spcPts val="0"/>
                </a:spcAft>
                <a:buNone/>
              </a:pPr>
              <a:endParaRPr/>
            </a:p>
          </p:txBody>
        </p:sp>
        <p:sp>
          <p:nvSpPr>
            <p:cNvPr id="279" name="Google Shape;279;g3721bf173e3_0_333"/>
            <p:cNvSpPr txBox="1"/>
            <p:nvPr/>
          </p:nvSpPr>
          <p:spPr>
            <a:xfrm>
              <a:off x="0" y="-38100"/>
              <a:ext cx="1099800" cy="172200"/>
            </a:xfrm>
            <a:prstGeom prst="rect">
              <a:avLst/>
            </a:prstGeom>
            <a:noFill/>
            <a:ln>
              <a:noFill/>
            </a:ln>
          </p:spPr>
          <p:txBody>
            <a:bodyPr spcFirstLastPara="1" wrap="square" lIns="33875" tIns="33875" rIns="33875" bIns="33875" anchor="ctr" anchorCtr="0">
              <a:noAutofit/>
            </a:bodyPr>
            <a:lstStyle/>
            <a:p>
              <a:pPr marL="0" marR="0" lvl="0" indent="0" algn="ctr" rtl="0">
                <a:lnSpc>
                  <a:spcPct val="140021"/>
                </a:lnSpc>
                <a:spcBef>
                  <a:spcPts val="0"/>
                </a:spcBef>
                <a:spcAft>
                  <a:spcPts val="0"/>
                </a:spcAft>
                <a:buNone/>
              </a:pPr>
              <a:r>
                <a:rPr lang="en-US" sz="1300" b="1" i="0" u="none" strike="noStrike" cap="none">
                  <a:solidFill>
                    <a:srgbClr val="004C65"/>
                  </a:solidFill>
                  <a:latin typeface="Inter"/>
                  <a:ea typeface="Inter"/>
                  <a:cs typeface="Inter"/>
                  <a:sym typeface="Inter"/>
                </a:rPr>
                <a:t>Nice to meet you!</a:t>
              </a:r>
              <a:endParaRPr sz="900"/>
            </a:p>
          </p:txBody>
        </p:sp>
      </p:grpSp>
      <p:sp>
        <p:nvSpPr>
          <p:cNvPr id="280" name="Google Shape;280;g3721bf173e3_0_333"/>
          <p:cNvSpPr/>
          <p:nvPr/>
        </p:nvSpPr>
        <p:spPr>
          <a:xfrm>
            <a:off x="685800" y="1039549"/>
            <a:ext cx="793775" cy="759138"/>
          </a:xfrm>
          <a:custGeom>
            <a:avLst/>
            <a:gdLst/>
            <a:ahLst/>
            <a:cxnLst/>
            <a:rect l="l" t="t" r="r" b="b"/>
            <a:pathLst>
              <a:path w="1189176" h="1137285" extrusionOk="0">
                <a:moveTo>
                  <a:pt x="0" y="0"/>
                </a:moveTo>
                <a:lnTo>
                  <a:pt x="1189176" y="0"/>
                </a:lnTo>
                <a:lnTo>
                  <a:pt x="1189176" y="1137285"/>
                </a:lnTo>
                <a:lnTo>
                  <a:pt x="0" y="1137285"/>
                </a:lnTo>
                <a:lnTo>
                  <a:pt x="0" y="0"/>
                </a:lnTo>
                <a:close/>
              </a:path>
            </a:pathLst>
          </a:custGeom>
          <a:blipFill rotWithShape="1">
            <a:blip r:embed="rId3">
              <a:alphaModFix/>
            </a:blip>
            <a:stretch>
              <a:fillRect/>
            </a:stretch>
          </a:blipFill>
          <a:ln>
            <a:noFill/>
          </a:ln>
        </p:spPr>
      </p:sp>
      <p:grpSp>
        <p:nvGrpSpPr>
          <p:cNvPr id="281" name="Google Shape;281;g3721bf173e3_0_333"/>
          <p:cNvGrpSpPr/>
          <p:nvPr/>
        </p:nvGrpSpPr>
        <p:grpSpPr>
          <a:xfrm>
            <a:off x="685800" y="5921107"/>
            <a:ext cx="476788" cy="476788"/>
            <a:chOff x="0" y="0"/>
            <a:chExt cx="812800" cy="812800"/>
          </a:xfrm>
        </p:grpSpPr>
        <p:sp>
          <p:nvSpPr>
            <p:cNvPr id="282" name="Google Shape;282;g3721bf173e3_0_333"/>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cmpd="sng">
              <a:solidFill>
                <a:srgbClr val="EAE4D2"/>
              </a:solidFill>
              <a:prstDash val="solid"/>
              <a:miter lim="8000"/>
              <a:headEnd type="none" w="sm" len="sm"/>
              <a:tailEnd type="none" w="sm" len="sm"/>
            </a:ln>
          </p:spPr>
          <p:txBody>
            <a:bodyPr spcFirstLastPara="1" wrap="square" lIns="60950" tIns="60950" rIns="60950" bIns="60950" anchor="ctr" anchorCtr="0">
              <a:noAutofit/>
            </a:bodyPr>
            <a:lstStyle/>
            <a:p>
              <a:pPr marL="0" lvl="0" indent="0" algn="l" rtl="0">
                <a:spcBef>
                  <a:spcPts val="0"/>
                </a:spcBef>
                <a:spcAft>
                  <a:spcPts val="0"/>
                </a:spcAft>
                <a:buNone/>
              </a:pPr>
              <a:endParaRPr/>
            </a:p>
          </p:txBody>
        </p:sp>
        <p:sp>
          <p:nvSpPr>
            <p:cNvPr id="283" name="Google Shape;283;g3721bf173e3_0_333"/>
            <p:cNvSpPr txBox="1"/>
            <p:nvPr/>
          </p:nvSpPr>
          <p:spPr>
            <a:xfrm>
              <a:off x="76200" y="28575"/>
              <a:ext cx="660300" cy="708000"/>
            </a:xfrm>
            <a:prstGeom prst="rect">
              <a:avLst/>
            </a:prstGeom>
            <a:noFill/>
            <a:ln>
              <a:noFill/>
            </a:ln>
          </p:spPr>
          <p:txBody>
            <a:bodyPr spcFirstLastPara="1" wrap="square" lIns="33875" tIns="33875" rIns="33875" bIns="33875" anchor="ctr" anchorCtr="0">
              <a:noAutofit/>
            </a:bodyPr>
            <a:lstStyle/>
            <a:p>
              <a:pPr marL="0" marR="0" lvl="0" indent="0" algn="ctr" rtl="0">
                <a:lnSpc>
                  <a:spcPct val="137722"/>
                </a:lnSpc>
                <a:spcBef>
                  <a:spcPts val="0"/>
                </a:spcBef>
                <a:spcAft>
                  <a:spcPts val="0"/>
                </a:spcAft>
                <a:buNone/>
              </a:pPr>
              <a:endParaRPr sz="1200" b="0" i="0" u="none" strike="noStrike" cap="none">
                <a:solidFill>
                  <a:schemeClr val="dk1"/>
                </a:solidFill>
                <a:latin typeface="Calibri"/>
                <a:ea typeface="Calibri"/>
                <a:cs typeface="Calibri"/>
                <a:sym typeface="Calibri"/>
              </a:endParaRPr>
            </a:p>
          </p:txBody>
        </p:sp>
      </p:grpSp>
      <p:sp>
        <p:nvSpPr>
          <p:cNvPr id="284" name="Google Shape;284;g3721bf173e3_0_333"/>
          <p:cNvSpPr txBox="1"/>
          <p:nvPr/>
        </p:nvSpPr>
        <p:spPr>
          <a:xfrm>
            <a:off x="6060734" y="1103049"/>
            <a:ext cx="6037500" cy="723300"/>
          </a:xfrm>
          <a:prstGeom prst="rect">
            <a:avLst/>
          </a:prstGeom>
          <a:noFill/>
          <a:ln>
            <a:noFill/>
          </a:ln>
        </p:spPr>
        <p:txBody>
          <a:bodyPr spcFirstLastPara="1" wrap="square" lIns="0" tIns="0" rIns="0" bIns="0" anchor="t" anchorCtr="0">
            <a:spAutoFit/>
          </a:bodyPr>
          <a:lstStyle/>
          <a:p>
            <a:pPr marL="0" marR="0" lvl="0" indent="0" algn="l" rtl="0">
              <a:lnSpc>
                <a:spcPct val="105000"/>
              </a:lnSpc>
              <a:spcBef>
                <a:spcPts val="0"/>
              </a:spcBef>
              <a:spcAft>
                <a:spcPts val="0"/>
              </a:spcAft>
              <a:buNone/>
            </a:pPr>
            <a:r>
              <a:rPr lang="en-US" sz="4700" b="1" i="0" u="none" strike="noStrike" cap="none">
                <a:solidFill>
                  <a:srgbClr val="BCE2ED"/>
                </a:solidFill>
                <a:latin typeface="Inter"/>
                <a:ea typeface="Inter"/>
                <a:cs typeface="Inter"/>
                <a:sym typeface="Inter"/>
              </a:rPr>
              <a:t>HELLO THERE!</a:t>
            </a:r>
            <a:endParaRPr sz="900"/>
          </a:p>
        </p:txBody>
      </p:sp>
      <p:sp>
        <p:nvSpPr>
          <p:cNvPr id="285" name="Google Shape;285;g3721bf173e3_0_333"/>
          <p:cNvSpPr txBox="1"/>
          <p:nvPr/>
        </p:nvSpPr>
        <p:spPr>
          <a:xfrm>
            <a:off x="6096000" y="1772339"/>
            <a:ext cx="4545900" cy="246300"/>
          </a:xfrm>
          <a:prstGeom prst="rect">
            <a:avLst/>
          </a:prstGeom>
          <a:noFill/>
          <a:ln>
            <a:noFill/>
          </a:ln>
        </p:spPr>
        <p:txBody>
          <a:bodyPr spcFirstLastPara="1" wrap="square" lIns="0" tIns="0" rIns="0" bIns="0" anchor="t" anchorCtr="0">
            <a:spAutoFit/>
          </a:bodyPr>
          <a:lstStyle/>
          <a:p>
            <a:pPr marL="0" marR="0" lvl="0" indent="0" algn="l" rtl="0">
              <a:lnSpc>
                <a:spcPct val="139958"/>
              </a:lnSpc>
              <a:spcBef>
                <a:spcPts val="0"/>
              </a:spcBef>
              <a:spcAft>
                <a:spcPts val="0"/>
              </a:spcAft>
              <a:buNone/>
            </a:pPr>
            <a:r>
              <a:rPr lang="en-US" sz="1600" b="1" i="0" u="none" strike="noStrike" cap="none">
                <a:solidFill>
                  <a:srgbClr val="FFFFFF"/>
                </a:solidFill>
                <a:latin typeface="Open Sans SemiBold"/>
                <a:ea typeface="Open Sans SemiBold"/>
                <a:cs typeface="Open Sans SemiBold"/>
                <a:sym typeface="Open Sans SemiBold"/>
              </a:rPr>
              <a:t>ROSEVILLE ADULT SCHOOL, CA</a:t>
            </a:r>
            <a:endParaRPr sz="900"/>
          </a:p>
        </p:txBody>
      </p:sp>
      <p:sp>
        <p:nvSpPr>
          <p:cNvPr id="286" name="Google Shape;286;g3721bf173e3_0_333"/>
          <p:cNvSpPr txBox="1"/>
          <p:nvPr/>
        </p:nvSpPr>
        <p:spPr>
          <a:xfrm>
            <a:off x="6060734" y="2579088"/>
            <a:ext cx="5410200" cy="4736100"/>
          </a:xfrm>
          <a:prstGeom prst="rect">
            <a:avLst/>
          </a:prstGeom>
          <a:noFill/>
          <a:ln>
            <a:noFill/>
          </a:ln>
        </p:spPr>
        <p:txBody>
          <a:bodyPr spcFirstLastPara="1" wrap="square" lIns="0" tIns="0" rIns="0" bIns="0" anchor="t" anchorCtr="0">
            <a:spAutoFit/>
          </a:bodyPr>
          <a:lstStyle/>
          <a:p>
            <a:pPr marL="0" marR="0" lvl="0" indent="0" algn="just" rtl="0">
              <a:lnSpc>
                <a:spcPct val="176000"/>
              </a:lnSpc>
              <a:spcBef>
                <a:spcPts val="0"/>
              </a:spcBef>
              <a:spcAft>
                <a:spcPts val="0"/>
              </a:spcAft>
              <a:buNone/>
            </a:pPr>
            <a:r>
              <a:rPr lang="en-US" sz="1500" b="0" i="0" u="none" strike="noStrike" cap="none">
                <a:solidFill>
                  <a:srgbClr val="FFFFFF"/>
                </a:solidFill>
                <a:latin typeface="Open Sans"/>
                <a:ea typeface="Open Sans"/>
                <a:cs typeface="Open Sans"/>
                <a:sym typeface="Open Sans"/>
              </a:rPr>
              <a:t>Roseville Adult School, located in Roseville, California, has been serving the community since 1921. As part of the Roseville Joint Union High School District, the school offers a variety of programs, including but not limited to English as a Second Language (ESL), High School Diploma completion, GED preparation, and Career Technical Education (CTE) courses. RAS operates across multiple campuses and offers </a:t>
            </a:r>
            <a:r>
              <a:rPr lang="en-US" sz="1500">
                <a:solidFill>
                  <a:srgbClr val="FFFFFF"/>
                </a:solidFill>
                <a:latin typeface="Open Sans"/>
                <a:ea typeface="Open Sans"/>
                <a:cs typeface="Open Sans"/>
                <a:sym typeface="Open Sans"/>
              </a:rPr>
              <a:t>Pearson Vue</a:t>
            </a:r>
            <a:r>
              <a:rPr lang="en-US" sz="1500" b="0" i="0" u="none" strike="noStrike" cap="none">
                <a:solidFill>
                  <a:srgbClr val="FFFFFF"/>
                </a:solidFill>
                <a:latin typeface="Open Sans"/>
                <a:ea typeface="Open Sans"/>
                <a:cs typeface="Open Sans"/>
                <a:sym typeface="Open Sans"/>
              </a:rPr>
              <a:t> Testing to extend access to quality adult education in the greater community.  ​</a:t>
            </a:r>
            <a:endParaRPr sz="900"/>
          </a:p>
          <a:p>
            <a:pPr marL="0" marR="0" lvl="0" indent="0" algn="just" rtl="0">
              <a:lnSpc>
                <a:spcPct val="183652"/>
              </a:lnSpc>
              <a:spcBef>
                <a:spcPts val="0"/>
              </a:spcBef>
              <a:spcAft>
                <a:spcPts val="0"/>
              </a:spcAft>
              <a:buNone/>
            </a:pPr>
            <a:endParaRPr sz="1500" b="0" i="0" u="none" strike="noStrike" cap="none">
              <a:solidFill>
                <a:srgbClr val="FFFFFF"/>
              </a:solidFill>
              <a:latin typeface="Open Sans"/>
              <a:ea typeface="Open Sans"/>
              <a:cs typeface="Open Sans"/>
              <a:sym typeface="Open Sans"/>
            </a:endParaRPr>
          </a:p>
          <a:p>
            <a:pPr marL="0" marR="0" lvl="0" indent="0" algn="just" rtl="0">
              <a:lnSpc>
                <a:spcPct val="183652"/>
              </a:lnSpc>
              <a:spcBef>
                <a:spcPts val="0"/>
              </a:spcBef>
              <a:spcAft>
                <a:spcPts val="0"/>
              </a:spcAft>
              <a:buNone/>
            </a:pPr>
            <a:endParaRPr sz="1500" b="0" i="0" u="none" strike="noStrike" cap="none">
              <a:solidFill>
                <a:srgbClr val="FFFFFF"/>
              </a:solidFill>
              <a:latin typeface="Open Sans"/>
              <a:ea typeface="Open Sans"/>
              <a:cs typeface="Open Sans"/>
              <a:sym typeface="Open Sans"/>
            </a:endParaRPr>
          </a:p>
          <a:p>
            <a:pPr marL="0" marR="0" lvl="0" indent="0" algn="just" rtl="0">
              <a:lnSpc>
                <a:spcPct val="183652"/>
              </a:lnSpc>
              <a:spcBef>
                <a:spcPts val="0"/>
              </a:spcBef>
              <a:spcAft>
                <a:spcPts val="0"/>
              </a:spcAft>
              <a:buNone/>
            </a:pPr>
            <a:endParaRPr sz="1500" b="0" i="0" u="none" strike="noStrike" cap="none">
              <a:solidFill>
                <a:srgbClr val="FFFFFF"/>
              </a:solidFill>
              <a:latin typeface="Open Sans"/>
              <a:ea typeface="Open Sans"/>
              <a:cs typeface="Open Sans"/>
              <a:sym typeface="Open Sans"/>
            </a:endParaRPr>
          </a:p>
        </p:txBody>
      </p:sp>
      <p:sp>
        <p:nvSpPr>
          <p:cNvPr id="287" name="Google Shape;287;g3721bf173e3_0_333"/>
          <p:cNvSpPr/>
          <p:nvPr/>
        </p:nvSpPr>
        <p:spPr>
          <a:xfrm>
            <a:off x="478458" y="911493"/>
            <a:ext cx="5493258" cy="5493258"/>
          </a:xfrm>
          <a:custGeom>
            <a:avLst/>
            <a:gdLst/>
            <a:ahLst/>
            <a:cxnLst/>
            <a:rect l="l" t="t" r="r" b="b"/>
            <a:pathLst>
              <a:path w="8229600" h="8229600" extrusionOk="0">
                <a:moveTo>
                  <a:pt x="0" y="0"/>
                </a:moveTo>
                <a:lnTo>
                  <a:pt x="8229600" y="0"/>
                </a:lnTo>
                <a:lnTo>
                  <a:pt x="8229600" y="8229600"/>
                </a:lnTo>
                <a:lnTo>
                  <a:pt x="0" y="8229600"/>
                </a:lnTo>
                <a:lnTo>
                  <a:pt x="0" y="0"/>
                </a:lnTo>
                <a:close/>
              </a:path>
            </a:pathLst>
          </a:custGeom>
          <a:blipFill rotWithShape="1">
            <a:blip r:embed="rId4">
              <a:alphaModFix/>
            </a:blip>
            <a:stretch>
              <a:fillRect/>
            </a:stretch>
          </a:blipFill>
          <a:ln>
            <a:noFill/>
          </a:ln>
        </p:spPr>
      </p:sp>
      <p:pic>
        <p:nvPicPr>
          <p:cNvPr id="288" name="Google Shape;288;g3721bf173e3_0_333"/>
          <p:cNvPicPr preferRelativeResize="0"/>
          <p:nvPr/>
        </p:nvPicPr>
        <p:blipFill>
          <a:blip r:embed="rId5">
            <a:alphaModFix/>
          </a:blip>
          <a:stretch>
            <a:fillRect/>
          </a:stretch>
        </p:blipFill>
        <p:spPr>
          <a:xfrm>
            <a:off x="2344015" y="6334125"/>
            <a:ext cx="1762125" cy="5238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grpSp>
        <p:nvGrpSpPr>
          <p:cNvPr id="297" name="Google Shape;297;g3721bf173e3_0_429"/>
          <p:cNvGrpSpPr/>
          <p:nvPr/>
        </p:nvGrpSpPr>
        <p:grpSpPr>
          <a:xfrm>
            <a:off x="-935173" y="4535205"/>
            <a:ext cx="3601679" cy="3601679"/>
            <a:chOff x="0" y="0"/>
            <a:chExt cx="812800" cy="812800"/>
          </a:xfrm>
        </p:grpSpPr>
        <p:sp>
          <p:nvSpPr>
            <p:cNvPr id="298" name="Google Shape;298;g3721bf173e3_0_42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cmpd="sng">
              <a:solidFill>
                <a:srgbClr val="F6F6F6"/>
              </a:solidFill>
              <a:prstDash val="solid"/>
              <a:miter lim="8000"/>
              <a:headEnd type="none" w="sm" len="sm"/>
              <a:tailEnd type="none" w="sm" len="sm"/>
            </a:ln>
          </p:spPr>
          <p:txBody>
            <a:bodyPr spcFirstLastPara="1" wrap="square" lIns="60950" tIns="60950" rIns="60950" bIns="60950" anchor="ctr" anchorCtr="0">
              <a:noAutofit/>
            </a:bodyPr>
            <a:lstStyle/>
            <a:p>
              <a:pPr marL="0" lvl="0" indent="0" algn="l" rtl="0">
                <a:spcBef>
                  <a:spcPts val="0"/>
                </a:spcBef>
                <a:spcAft>
                  <a:spcPts val="0"/>
                </a:spcAft>
                <a:buNone/>
              </a:pPr>
              <a:endParaRPr/>
            </a:p>
          </p:txBody>
        </p:sp>
        <p:sp>
          <p:nvSpPr>
            <p:cNvPr id="299" name="Google Shape;299;g3721bf173e3_0_429"/>
            <p:cNvSpPr txBox="1"/>
            <p:nvPr/>
          </p:nvSpPr>
          <p:spPr>
            <a:xfrm>
              <a:off x="76200" y="28575"/>
              <a:ext cx="660300" cy="708000"/>
            </a:xfrm>
            <a:prstGeom prst="rect">
              <a:avLst/>
            </a:prstGeom>
            <a:noFill/>
            <a:ln>
              <a:noFill/>
            </a:ln>
          </p:spPr>
          <p:txBody>
            <a:bodyPr spcFirstLastPara="1" wrap="square" lIns="33875" tIns="33875" rIns="33875" bIns="33875" anchor="ctr" anchorCtr="0">
              <a:noAutofit/>
            </a:bodyPr>
            <a:lstStyle/>
            <a:p>
              <a:pPr marL="0" marR="0" lvl="0" indent="0" algn="ctr" rtl="0">
                <a:lnSpc>
                  <a:spcPct val="137722"/>
                </a:lnSpc>
                <a:spcBef>
                  <a:spcPts val="0"/>
                </a:spcBef>
                <a:spcAft>
                  <a:spcPts val="0"/>
                </a:spcAft>
                <a:buNone/>
              </a:pPr>
              <a:endParaRPr sz="1200" b="0" i="0" u="none" strike="noStrike" cap="none">
                <a:solidFill>
                  <a:schemeClr val="dk1"/>
                </a:solidFill>
                <a:latin typeface="Calibri"/>
                <a:ea typeface="Calibri"/>
                <a:cs typeface="Calibri"/>
                <a:sym typeface="Calibri"/>
              </a:endParaRPr>
            </a:p>
          </p:txBody>
        </p:sp>
      </p:grpSp>
      <p:cxnSp>
        <p:nvCxnSpPr>
          <p:cNvPr id="300" name="Google Shape;300;g3721bf173e3_0_429"/>
          <p:cNvCxnSpPr/>
          <p:nvPr/>
        </p:nvCxnSpPr>
        <p:spPr>
          <a:xfrm>
            <a:off x="716439" y="5708964"/>
            <a:ext cx="10759200" cy="0"/>
          </a:xfrm>
          <a:prstGeom prst="straightConnector1">
            <a:avLst/>
          </a:prstGeom>
          <a:noFill/>
          <a:ln w="38100" cap="flat" cmpd="sng">
            <a:solidFill>
              <a:srgbClr val="004C65"/>
            </a:solidFill>
            <a:prstDash val="solid"/>
            <a:round/>
            <a:headEnd type="none" w="sm" len="sm"/>
            <a:tailEnd type="none" w="sm" len="sm"/>
          </a:ln>
        </p:spPr>
      </p:cxnSp>
      <p:grpSp>
        <p:nvGrpSpPr>
          <p:cNvPr id="301" name="Google Shape;301;g3721bf173e3_0_429"/>
          <p:cNvGrpSpPr/>
          <p:nvPr/>
        </p:nvGrpSpPr>
        <p:grpSpPr>
          <a:xfrm>
            <a:off x="8452771" y="3187404"/>
            <a:ext cx="3172358" cy="3172358"/>
            <a:chOff x="0" y="0"/>
            <a:chExt cx="812800" cy="812800"/>
          </a:xfrm>
        </p:grpSpPr>
        <p:sp>
          <p:nvSpPr>
            <p:cNvPr id="302" name="Google Shape;302;g3721bf173e3_0_42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CE2ED"/>
            </a:solidFill>
            <a:ln>
              <a:noFill/>
            </a:ln>
          </p:spPr>
          <p:txBody>
            <a:bodyPr spcFirstLastPara="1" wrap="square" lIns="60950" tIns="60950" rIns="60950" bIns="60950" anchor="ctr" anchorCtr="0">
              <a:noAutofit/>
            </a:bodyPr>
            <a:lstStyle/>
            <a:p>
              <a:pPr marL="0" lvl="0" indent="0" algn="l" rtl="0">
                <a:spcBef>
                  <a:spcPts val="0"/>
                </a:spcBef>
                <a:spcAft>
                  <a:spcPts val="0"/>
                </a:spcAft>
                <a:buNone/>
              </a:pPr>
              <a:endParaRPr/>
            </a:p>
          </p:txBody>
        </p:sp>
        <p:sp>
          <p:nvSpPr>
            <p:cNvPr id="303" name="Google Shape;303;g3721bf173e3_0_429"/>
            <p:cNvSpPr txBox="1"/>
            <p:nvPr/>
          </p:nvSpPr>
          <p:spPr>
            <a:xfrm>
              <a:off x="76200" y="28575"/>
              <a:ext cx="660300" cy="708000"/>
            </a:xfrm>
            <a:prstGeom prst="rect">
              <a:avLst/>
            </a:prstGeom>
            <a:noFill/>
            <a:ln>
              <a:noFill/>
            </a:ln>
          </p:spPr>
          <p:txBody>
            <a:bodyPr spcFirstLastPara="1" wrap="square" lIns="33875" tIns="33875" rIns="33875" bIns="33875" anchor="ctr" anchorCtr="0">
              <a:noAutofit/>
            </a:bodyPr>
            <a:lstStyle/>
            <a:p>
              <a:pPr marL="0" marR="0" lvl="0" indent="0" algn="ctr" rtl="0">
                <a:lnSpc>
                  <a:spcPct val="137722"/>
                </a:lnSpc>
                <a:spcBef>
                  <a:spcPts val="0"/>
                </a:spcBef>
                <a:spcAft>
                  <a:spcPts val="0"/>
                </a:spcAft>
                <a:buNone/>
              </a:pPr>
              <a:endParaRPr sz="1200" b="0" i="0" u="none" strike="noStrike" cap="none">
                <a:solidFill>
                  <a:schemeClr val="dk1"/>
                </a:solidFill>
                <a:latin typeface="Calibri"/>
                <a:ea typeface="Calibri"/>
                <a:cs typeface="Calibri"/>
                <a:sym typeface="Calibri"/>
              </a:endParaRPr>
            </a:p>
          </p:txBody>
        </p:sp>
      </p:grpSp>
      <p:grpSp>
        <p:nvGrpSpPr>
          <p:cNvPr id="304" name="Google Shape;304;g3721bf173e3_0_429"/>
          <p:cNvGrpSpPr/>
          <p:nvPr/>
        </p:nvGrpSpPr>
        <p:grpSpPr>
          <a:xfrm>
            <a:off x="11326665" y="5169213"/>
            <a:ext cx="298460" cy="298460"/>
            <a:chOff x="0" y="0"/>
            <a:chExt cx="812800" cy="812800"/>
          </a:xfrm>
        </p:grpSpPr>
        <p:sp>
          <p:nvSpPr>
            <p:cNvPr id="305" name="Google Shape;305;g3721bf173e3_0_42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4C65"/>
            </a:solidFill>
            <a:ln>
              <a:noFill/>
            </a:ln>
          </p:spPr>
          <p:txBody>
            <a:bodyPr spcFirstLastPara="1" wrap="square" lIns="60950" tIns="60950" rIns="60950" bIns="60950" anchor="ctr" anchorCtr="0">
              <a:noAutofit/>
            </a:bodyPr>
            <a:lstStyle/>
            <a:p>
              <a:pPr marL="0" lvl="0" indent="0" algn="l" rtl="0">
                <a:spcBef>
                  <a:spcPts val="0"/>
                </a:spcBef>
                <a:spcAft>
                  <a:spcPts val="0"/>
                </a:spcAft>
                <a:buNone/>
              </a:pPr>
              <a:endParaRPr/>
            </a:p>
          </p:txBody>
        </p:sp>
        <p:sp>
          <p:nvSpPr>
            <p:cNvPr id="306" name="Google Shape;306;g3721bf173e3_0_429"/>
            <p:cNvSpPr txBox="1"/>
            <p:nvPr/>
          </p:nvSpPr>
          <p:spPr>
            <a:xfrm>
              <a:off x="76200" y="28575"/>
              <a:ext cx="660300" cy="708000"/>
            </a:xfrm>
            <a:prstGeom prst="rect">
              <a:avLst/>
            </a:prstGeom>
            <a:noFill/>
            <a:ln>
              <a:noFill/>
            </a:ln>
          </p:spPr>
          <p:txBody>
            <a:bodyPr spcFirstLastPara="1" wrap="square" lIns="33875" tIns="33875" rIns="33875" bIns="33875" anchor="ctr" anchorCtr="0">
              <a:noAutofit/>
            </a:bodyPr>
            <a:lstStyle/>
            <a:p>
              <a:pPr marL="0" marR="0" lvl="0" indent="0" algn="ctr" rtl="0">
                <a:lnSpc>
                  <a:spcPct val="137722"/>
                </a:lnSpc>
                <a:spcBef>
                  <a:spcPts val="0"/>
                </a:spcBef>
                <a:spcAft>
                  <a:spcPts val="0"/>
                </a:spcAft>
                <a:buNone/>
              </a:pPr>
              <a:endParaRPr sz="1200" b="0" i="0" u="none" strike="noStrike" cap="none">
                <a:solidFill>
                  <a:schemeClr val="dk1"/>
                </a:solidFill>
                <a:latin typeface="Calibri"/>
                <a:ea typeface="Calibri"/>
                <a:cs typeface="Calibri"/>
                <a:sym typeface="Calibri"/>
              </a:endParaRPr>
            </a:p>
          </p:txBody>
        </p:sp>
      </p:grpSp>
      <p:sp>
        <p:nvSpPr>
          <p:cNvPr id="307" name="Google Shape;307;g3721bf173e3_0_429"/>
          <p:cNvSpPr/>
          <p:nvPr/>
        </p:nvSpPr>
        <p:spPr>
          <a:xfrm>
            <a:off x="417057" y="6073633"/>
            <a:ext cx="391351" cy="322864"/>
          </a:xfrm>
          <a:custGeom>
            <a:avLst/>
            <a:gdLst/>
            <a:ahLst/>
            <a:cxnLst/>
            <a:rect l="l" t="t" r="r" b="b"/>
            <a:pathLst>
              <a:path w="586293" h="483692" extrusionOk="0">
                <a:moveTo>
                  <a:pt x="0" y="0"/>
                </a:moveTo>
                <a:lnTo>
                  <a:pt x="586294" y="0"/>
                </a:lnTo>
                <a:lnTo>
                  <a:pt x="586294" y="483692"/>
                </a:lnTo>
                <a:lnTo>
                  <a:pt x="0" y="483692"/>
                </a:lnTo>
                <a:lnTo>
                  <a:pt x="0" y="0"/>
                </a:lnTo>
                <a:close/>
              </a:path>
            </a:pathLst>
          </a:custGeom>
          <a:blipFill rotWithShape="1">
            <a:blip r:embed="rId3">
              <a:alphaModFix/>
            </a:blip>
            <a:stretch>
              <a:fillRect/>
            </a:stretch>
          </a:blipFill>
          <a:ln>
            <a:noFill/>
          </a:ln>
        </p:spPr>
      </p:sp>
      <p:grpSp>
        <p:nvGrpSpPr>
          <p:cNvPr id="308" name="Google Shape;308;g3721bf173e3_0_429"/>
          <p:cNvGrpSpPr/>
          <p:nvPr/>
        </p:nvGrpSpPr>
        <p:grpSpPr>
          <a:xfrm>
            <a:off x="7865281" y="5861482"/>
            <a:ext cx="827735" cy="504298"/>
            <a:chOff x="0" y="-47625"/>
            <a:chExt cx="327000" cy="199225"/>
          </a:xfrm>
        </p:grpSpPr>
        <p:sp>
          <p:nvSpPr>
            <p:cNvPr id="309" name="Google Shape;309;g3721bf173e3_0_429"/>
            <p:cNvSpPr/>
            <p:nvPr/>
          </p:nvSpPr>
          <p:spPr>
            <a:xfrm>
              <a:off x="0" y="0"/>
              <a:ext cx="326928" cy="151600"/>
            </a:xfrm>
            <a:custGeom>
              <a:avLst/>
              <a:gdLst/>
              <a:ahLst/>
              <a:cxnLst/>
              <a:rect l="l" t="t" r="r" b="b"/>
              <a:pathLst>
                <a:path w="326928" h="151600" extrusionOk="0">
                  <a:moveTo>
                    <a:pt x="75800" y="0"/>
                  </a:moveTo>
                  <a:lnTo>
                    <a:pt x="251128" y="0"/>
                  </a:lnTo>
                  <a:cubicBezTo>
                    <a:pt x="292991" y="0"/>
                    <a:pt x="326928" y="33937"/>
                    <a:pt x="326928" y="75800"/>
                  </a:cubicBezTo>
                  <a:lnTo>
                    <a:pt x="326928" y="75800"/>
                  </a:lnTo>
                  <a:cubicBezTo>
                    <a:pt x="326928" y="117663"/>
                    <a:pt x="292991" y="151600"/>
                    <a:pt x="251128" y="151600"/>
                  </a:cubicBezTo>
                  <a:lnTo>
                    <a:pt x="75800" y="151600"/>
                  </a:lnTo>
                  <a:cubicBezTo>
                    <a:pt x="33937" y="151600"/>
                    <a:pt x="0" y="117663"/>
                    <a:pt x="0" y="75800"/>
                  </a:cubicBezTo>
                  <a:lnTo>
                    <a:pt x="0" y="75800"/>
                  </a:lnTo>
                  <a:cubicBezTo>
                    <a:pt x="0" y="33937"/>
                    <a:pt x="33937" y="0"/>
                    <a:pt x="75800" y="0"/>
                  </a:cubicBezTo>
                  <a:close/>
                </a:path>
              </a:pathLst>
            </a:custGeom>
            <a:solidFill>
              <a:srgbClr val="004C65"/>
            </a:solidFill>
            <a:ln>
              <a:noFill/>
            </a:ln>
          </p:spPr>
          <p:txBody>
            <a:bodyPr spcFirstLastPara="1" wrap="square" lIns="60950" tIns="60950" rIns="60950" bIns="60950" anchor="ctr" anchorCtr="0">
              <a:noAutofit/>
            </a:bodyPr>
            <a:lstStyle/>
            <a:p>
              <a:pPr marL="0" lvl="0" indent="0" algn="l" rtl="0">
                <a:spcBef>
                  <a:spcPts val="0"/>
                </a:spcBef>
                <a:spcAft>
                  <a:spcPts val="0"/>
                </a:spcAft>
                <a:buNone/>
              </a:pPr>
              <a:endParaRPr/>
            </a:p>
          </p:txBody>
        </p:sp>
        <p:sp>
          <p:nvSpPr>
            <p:cNvPr id="310" name="Google Shape;310;g3721bf173e3_0_429"/>
            <p:cNvSpPr txBox="1"/>
            <p:nvPr/>
          </p:nvSpPr>
          <p:spPr>
            <a:xfrm>
              <a:off x="0" y="-47625"/>
              <a:ext cx="327000" cy="199200"/>
            </a:xfrm>
            <a:prstGeom prst="rect">
              <a:avLst/>
            </a:prstGeom>
            <a:noFill/>
            <a:ln>
              <a:noFill/>
            </a:ln>
          </p:spPr>
          <p:txBody>
            <a:bodyPr spcFirstLastPara="1" wrap="square" lIns="33875" tIns="33875" rIns="33875" bIns="33875" anchor="ctr" anchorCtr="0">
              <a:noAutofit/>
            </a:bodyPr>
            <a:lstStyle/>
            <a:p>
              <a:pPr marL="0" marR="0" lvl="0" indent="0" algn="ctr" rtl="0">
                <a:lnSpc>
                  <a:spcPct val="137722"/>
                </a:lnSpc>
                <a:spcBef>
                  <a:spcPts val="0"/>
                </a:spcBef>
                <a:spcAft>
                  <a:spcPts val="0"/>
                </a:spcAft>
                <a:buNone/>
              </a:pPr>
              <a:endParaRPr sz="1200" b="0" i="0" u="none" strike="noStrike" cap="none">
                <a:solidFill>
                  <a:schemeClr val="dk1"/>
                </a:solidFill>
                <a:latin typeface="Calibri"/>
                <a:ea typeface="Calibri"/>
                <a:cs typeface="Calibri"/>
                <a:sym typeface="Calibri"/>
              </a:endParaRPr>
            </a:p>
          </p:txBody>
        </p:sp>
      </p:grpSp>
      <p:sp>
        <p:nvSpPr>
          <p:cNvPr id="311" name="Google Shape;311;g3721bf173e3_0_429"/>
          <p:cNvSpPr txBox="1"/>
          <p:nvPr/>
        </p:nvSpPr>
        <p:spPr>
          <a:xfrm>
            <a:off x="417057" y="590121"/>
            <a:ext cx="11381400" cy="5442900"/>
          </a:xfrm>
          <a:prstGeom prst="rect">
            <a:avLst/>
          </a:prstGeom>
          <a:noFill/>
          <a:ln>
            <a:noFill/>
          </a:ln>
        </p:spPr>
        <p:txBody>
          <a:bodyPr spcFirstLastPara="1" wrap="square" lIns="0" tIns="0" rIns="0" bIns="0" anchor="t" anchorCtr="0">
            <a:spAutoFit/>
          </a:bodyPr>
          <a:lstStyle/>
          <a:p>
            <a:pPr marL="0" marR="0" lvl="0" indent="0" algn="l" rtl="0">
              <a:lnSpc>
                <a:spcPct val="140005"/>
              </a:lnSpc>
              <a:spcBef>
                <a:spcPts val="0"/>
              </a:spcBef>
              <a:spcAft>
                <a:spcPts val="0"/>
              </a:spcAft>
              <a:buNone/>
            </a:pPr>
            <a:r>
              <a:rPr lang="en-US" sz="6800" b="1" i="0" u="none" strike="noStrike" cap="none">
                <a:solidFill>
                  <a:srgbClr val="004C65"/>
                </a:solidFill>
                <a:latin typeface="Inter"/>
                <a:ea typeface="Inter"/>
                <a:cs typeface="Inter"/>
                <a:sym typeface="Inter"/>
              </a:rPr>
              <a:t>IN WHAT AREAS OF YOUR LIFE WOULD YOU LIKE TO SEE OR EXPERIENCE IMPROVEMENT?</a:t>
            </a:r>
            <a:endParaRPr sz="900"/>
          </a:p>
        </p:txBody>
      </p:sp>
      <p:pic>
        <p:nvPicPr>
          <p:cNvPr id="312" name="Google Shape;312;g3721bf173e3_0_429"/>
          <p:cNvPicPr preferRelativeResize="0"/>
          <p:nvPr/>
        </p:nvPicPr>
        <p:blipFill>
          <a:blip r:embed="rId4">
            <a:alphaModFix/>
          </a:blip>
          <a:stretch>
            <a:fillRect/>
          </a:stretch>
        </p:blipFill>
        <p:spPr>
          <a:xfrm>
            <a:off x="9993954" y="6073629"/>
            <a:ext cx="2045754" cy="6082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4C65"/>
        </a:solidFill>
        <a:effectLst/>
      </p:bgPr>
    </p:bg>
    <p:spTree>
      <p:nvGrpSpPr>
        <p:cNvPr id="1" name="Shape 320"/>
        <p:cNvGrpSpPr/>
        <p:nvPr/>
      </p:nvGrpSpPr>
      <p:grpSpPr>
        <a:xfrm>
          <a:off x="0" y="0"/>
          <a:ext cx="0" cy="0"/>
          <a:chOff x="0" y="0"/>
          <a:chExt cx="0" cy="0"/>
        </a:xfrm>
      </p:grpSpPr>
      <p:pic>
        <p:nvPicPr>
          <p:cNvPr id="321" name="Google Shape;321;g3721bf173e3_0_526"/>
          <p:cNvPicPr preferRelativeResize="0"/>
          <p:nvPr/>
        </p:nvPicPr>
        <p:blipFill rotWithShape="1">
          <a:blip r:embed="rId3">
            <a:alphaModFix/>
          </a:blip>
          <a:srcRect t="21181" b="21181"/>
          <a:stretch/>
        </p:blipFill>
        <p:spPr>
          <a:xfrm>
            <a:off x="559963" y="4343425"/>
            <a:ext cx="4018917" cy="1543242"/>
          </a:xfrm>
          <a:prstGeom prst="rect">
            <a:avLst/>
          </a:prstGeom>
          <a:noFill/>
          <a:ln>
            <a:noFill/>
          </a:ln>
        </p:spPr>
      </p:pic>
      <p:pic>
        <p:nvPicPr>
          <p:cNvPr id="322" name="Google Shape;322;g3721bf173e3_0_526"/>
          <p:cNvPicPr preferRelativeResize="0"/>
          <p:nvPr/>
        </p:nvPicPr>
        <p:blipFill rotWithShape="1">
          <a:blip r:embed="rId4">
            <a:alphaModFix/>
          </a:blip>
          <a:srcRect t="29663" b="44751"/>
          <a:stretch/>
        </p:blipFill>
        <p:spPr>
          <a:xfrm>
            <a:off x="559963" y="2648285"/>
            <a:ext cx="4018918" cy="1543243"/>
          </a:xfrm>
          <a:prstGeom prst="rect">
            <a:avLst/>
          </a:prstGeom>
          <a:noFill/>
          <a:ln>
            <a:noFill/>
          </a:ln>
        </p:spPr>
      </p:pic>
      <p:sp>
        <p:nvSpPr>
          <p:cNvPr id="323" name="Google Shape;323;g3721bf173e3_0_526"/>
          <p:cNvSpPr txBox="1"/>
          <p:nvPr/>
        </p:nvSpPr>
        <p:spPr>
          <a:xfrm>
            <a:off x="559963" y="368496"/>
            <a:ext cx="4545900" cy="738900"/>
          </a:xfrm>
          <a:prstGeom prst="rect">
            <a:avLst/>
          </a:prstGeom>
          <a:noFill/>
          <a:ln>
            <a:noFill/>
          </a:ln>
        </p:spPr>
        <p:txBody>
          <a:bodyPr spcFirstLastPara="1" wrap="square" lIns="0" tIns="0" rIns="0" bIns="0" anchor="t" anchorCtr="0">
            <a:spAutoFit/>
          </a:bodyPr>
          <a:lstStyle/>
          <a:p>
            <a:pPr marL="0" marR="0" lvl="0" indent="0" algn="l" rtl="0">
              <a:lnSpc>
                <a:spcPct val="105000"/>
              </a:lnSpc>
              <a:spcBef>
                <a:spcPts val="0"/>
              </a:spcBef>
              <a:spcAft>
                <a:spcPts val="0"/>
              </a:spcAft>
              <a:buNone/>
            </a:pPr>
            <a:r>
              <a:rPr lang="en-US" sz="4800" b="1" i="0" u="none" strike="noStrike" cap="none">
                <a:solidFill>
                  <a:srgbClr val="FFFFFF"/>
                </a:solidFill>
                <a:latin typeface="Inter"/>
                <a:ea typeface="Inter"/>
                <a:cs typeface="Inter"/>
                <a:sym typeface="Inter"/>
              </a:rPr>
              <a:t>2023</a:t>
            </a:r>
            <a:endParaRPr sz="900"/>
          </a:p>
        </p:txBody>
      </p:sp>
      <p:sp>
        <p:nvSpPr>
          <p:cNvPr id="324" name="Google Shape;324;g3721bf173e3_0_526"/>
          <p:cNvSpPr txBox="1"/>
          <p:nvPr/>
        </p:nvSpPr>
        <p:spPr>
          <a:xfrm>
            <a:off x="559963" y="1012386"/>
            <a:ext cx="4545900" cy="246300"/>
          </a:xfrm>
          <a:prstGeom prst="rect">
            <a:avLst/>
          </a:prstGeom>
          <a:noFill/>
          <a:ln>
            <a:noFill/>
          </a:ln>
        </p:spPr>
        <p:txBody>
          <a:bodyPr spcFirstLastPara="1" wrap="square" lIns="0" tIns="0" rIns="0" bIns="0" anchor="t" anchorCtr="0">
            <a:spAutoFit/>
          </a:bodyPr>
          <a:lstStyle/>
          <a:p>
            <a:pPr marL="0" marR="0" lvl="0" indent="0" algn="l" rtl="0">
              <a:lnSpc>
                <a:spcPct val="139958"/>
              </a:lnSpc>
              <a:spcBef>
                <a:spcPts val="0"/>
              </a:spcBef>
              <a:spcAft>
                <a:spcPts val="0"/>
              </a:spcAft>
              <a:buNone/>
            </a:pPr>
            <a:r>
              <a:rPr lang="en-US" sz="1600" b="1" i="0" u="none" strike="noStrike" cap="none">
                <a:solidFill>
                  <a:srgbClr val="BCE2ED"/>
                </a:solidFill>
                <a:latin typeface="Open Sans"/>
                <a:ea typeface="Open Sans"/>
                <a:cs typeface="Open Sans"/>
                <a:sym typeface="Open Sans"/>
              </a:rPr>
              <a:t>OUR STORY</a:t>
            </a:r>
            <a:endParaRPr sz="900"/>
          </a:p>
        </p:txBody>
      </p:sp>
      <p:grpSp>
        <p:nvGrpSpPr>
          <p:cNvPr id="325" name="Google Shape;325;g3721bf173e3_0_526"/>
          <p:cNvGrpSpPr/>
          <p:nvPr/>
        </p:nvGrpSpPr>
        <p:grpSpPr>
          <a:xfrm>
            <a:off x="5145537" y="-168774"/>
            <a:ext cx="7046603" cy="7026909"/>
            <a:chOff x="0" y="-66675"/>
            <a:chExt cx="2783788" cy="2776008"/>
          </a:xfrm>
        </p:grpSpPr>
        <p:sp>
          <p:nvSpPr>
            <p:cNvPr id="326" name="Google Shape;326;g3721bf173e3_0_526"/>
            <p:cNvSpPr/>
            <p:nvPr/>
          </p:nvSpPr>
          <p:spPr>
            <a:xfrm>
              <a:off x="0" y="0"/>
              <a:ext cx="2783788" cy="2709333"/>
            </a:xfrm>
            <a:custGeom>
              <a:avLst/>
              <a:gdLst/>
              <a:ahLst/>
              <a:cxnLst/>
              <a:rect l="l" t="t" r="r" b="b"/>
              <a:pathLst>
                <a:path w="2783788" h="2709333" extrusionOk="0">
                  <a:moveTo>
                    <a:pt x="0" y="0"/>
                  </a:moveTo>
                  <a:lnTo>
                    <a:pt x="2783788" y="0"/>
                  </a:lnTo>
                  <a:lnTo>
                    <a:pt x="2783788" y="2709333"/>
                  </a:lnTo>
                  <a:lnTo>
                    <a:pt x="0" y="2709333"/>
                  </a:lnTo>
                  <a:close/>
                </a:path>
              </a:pathLst>
            </a:custGeom>
            <a:solidFill>
              <a:srgbClr val="FFFFFF"/>
            </a:solidFill>
            <a:ln>
              <a:noFill/>
            </a:ln>
          </p:spPr>
        </p:sp>
        <p:sp>
          <p:nvSpPr>
            <p:cNvPr id="327" name="Google Shape;327;g3721bf173e3_0_526"/>
            <p:cNvSpPr txBox="1"/>
            <p:nvPr/>
          </p:nvSpPr>
          <p:spPr>
            <a:xfrm>
              <a:off x="0" y="-66675"/>
              <a:ext cx="2783700" cy="2775900"/>
            </a:xfrm>
            <a:prstGeom prst="rect">
              <a:avLst/>
            </a:prstGeom>
            <a:noFill/>
            <a:ln>
              <a:noFill/>
            </a:ln>
          </p:spPr>
          <p:txBody>
            <a:bodyPr spcFirstLastPara="1" wrap="square" lIns="33875" tIns="33875" rIns="33875" bIns="33875" anchor="ctr" anchorCtr="0">
              <a:noAutofit/>
            </a:bodyPr>
            <a:lstStyle/>
            <a:p>
              <a:pPr marL="0" marR="0" lvl="0" indent="0" algn="ctr" rtl="0">
                <a:lnSpc>
                  <a:spcPct val="163555"/>
                </a:lnSpc>
                <a:spcBef>
                  <a:spcPts val="0"/>
                </a:spcBef>
                <a:spcAft>
                  <a:spcPts val="0"/>
                </a:spcAft>
                <a:buNone/>
              </a:pPr>
              <a:endParaRPr sz="1200" b="0" i="0" u="none" strike="noStrike" cap="none">
                <a:solidFill>
                  <a:schemeClr val="dk1"/>
                </a:solidFill>
                <a:latin typeface="Calibri"/>
                <a:ea typeface="Calibri"/>
                <a:cs typeface="Calibri"/>
                <a:sym typeface="Calibri"/>
              </a:endParaRPr>
            </a:p>
          </p:txBody>
        </p:sp>
      </p:grpSp>
      <p:sp>
        <p:nvSpPr>
          <p:cNvPr id="328" name="Google Shape;328;g3721bf173e3_0_526"/>
          <p:cNvSpPr/>
          <p:nvPr/>
        </p:nvSpPr>
        <p:spPr>
          <a:xfrm>
            <a:off x="559963" y="6172200"/>
            <a:ext cx="391351" cy="322864"/>
          </a:xfrm>
          <a:custGeom>
            <a:avLst/>
            <a:gdLst/>
            <a:ahLst/>
            <a:cxnLst/>
            <a:rect l="l" t="t" r="r" b="b"/>
            <a:pathLst>
              <a:path w="586293" h="483692" extrusionOk="0">
                <a:moveTo>
                  <a:pt x="0" y="0"/>
                </a:moveTo>
                <a:lnTo>
                  <a:pt x="586293" y="0"/>
                </a:lnTo>
                <a:lnTo>
                  <a:pt x="586293" y="483692"/>
                </a:lnTo>
                <a:lnTo>
                  <a:pt x="0" y="483692"/>
                </a:lnTo>
                <a:lnTo>
                  <a:pt x="0" y="0"/>
                </a:lnTo>
                <a:close/>
              </a:path>
            </a:pathLst>
          </a:custGeom>
          <a:blipFill rotWithShape="1">
            <a:blip r:embed="rId5">
              <a:alphaModFix/>
            </a:blip>
            <a:stretch>
              <a:fillRect/>
            </a:stretch>
          </a:blipFill>
          <a:ln>
            <a:noFill/>
          </a:ln>
        </p:spPr>
      </p:sp>
      <p:cxnSp>
        <p:nvCxnSpPr>
          <p:cNvPr id="329" name="Google Shape;329;g3721bf173e3_0_526"/>
          <p:cNvCxnSpPr/>
          <p:nvPr/>
        </p:nvCxnSpPr>
        <p:spPr>
          <a:xfrm>
            <a:off x="559963" y="1549339"/>
            <a:ext cx="1238700" cy="0"/>
          </a:xfrm>
          <a:prstGeom prst="straightConnector1">
            <a:avLst/>
          </a:prstGeom>
          <a:noFill/>
          <a:ln w="76200" cap="flat" cmpd="sng">
            <a:solidFill>
              <a:srgbClr val="1FA0C4"/>
            </a:solidFill>
            <a:prstDash val="solid"/>
            <a:round/>
            <a:headEnd type="none" w="sm" len="sm"/>
            <a:tailEnd type="none" w="sm" len="sm"/>
          </a:ln>
        </p:spPr>
      </p:cxnSp>
      <p:grpSp>
        <p:nvGrpSpPr>
          <p:cNvPr id="330" name="Google Shape;330;g3721bf173e3_0_526"/>
          <p:cNvGrpSpPr/>
          <p:nvPr/>
        </p:nvGrpSpPr>
        <p:grpSpPr>
          <a:xfrm>
            <a:off x="5662407" y="397256"/>
            <a:ext cx="585135" cy="585135"/>
            <a:chOff x="0" y="0"/>
            <a:chExt cx="812800" cy="812800"/>
          </a:xfrm>
        </p:grpSpPr>
        <p:sp>
          <p:nvSpPr>
            <p:cNvPr id="331" name="Google Shape;331;g3721bf173e3_0_52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FA0C4"/>
            </a:solidFill>
            <a:ln>
              <a:noFill/>
            </a:ln>
          </p:spPr>
          <p:txBody>
            <a:bodyPr spcFirstLastPara="1" wrap="square" lIns="60950" tIns="60950" rIns="60950" bIns="60950" anchor="ctr" anchorCtr="0">
              <a:noAutofit/>
            </a:bodyPr>
            <a:lstStyle/>
            <a:p>
              <a:pPr marL="0" lvl="0" indent="0" algn="l" rtl="0">
                <a:spcBef>
                  <a:spcPts val="0"/>
                </a:spcBef>
                <a:spcAft>
                  <a:spcPts val="0"/>
                </a:spcAft>
                <a:buNone/>
              </a:pPr>
              <a:endParaRPr/>
            </a:p>
          </p:txBody>
        </p:sp>
        <p:sp>
          <p:nvSpPr>
            <p:cNvPr id="332" name="Google Shape;332;g3721bf173e3_0_526"/>
            <p:cNvSpPr txBox="1"/>
            <p:nvPr/>
          </p:nvSpPr>
          <p:spPr>
            <a:xfrm>
              <a:off x="76200" y="19050"/>
              <a:ext cx="660300" cy="717600"/>
            </a:xfrm>
            <a:prstGeom prst="rect">
              <a:avLst/>
            </a:prstGeom>
            <a:noFill/>
            <a:ln>
              <a:noFill/>
            </a:ln>
          </p:spPr>
          <p:txBody>
            <a:bodyPr spcFirstLastPara="1" wrap="square" lIns="29625" tIns="29625" rIns="29625" bIns="29625" anchor="ctr" anchorCtr="0">
              <a:noAutofit/>
            </a:bodyPr>
            <a:lstStyle/>
            <a:p>
              <a:pPr marL="0" marR="0" lvl="0" indent="0" algn="ctr" rtl="0">
                <a:lnSpc>
                  <a:spcPct val="140013"/>
                </a:lnSpc>
                <a:spcBef>
                  <a:spcPts val="0"/>
                </a:spcBef>
                <a:spcAft>
                  <a:spcPts val="0"/>
                </a:spcAft>
                <a:buNone/>
              </a:pPr>
              <a:r>
                <a:rPr lang="en-US" sz="2000" b="1" i="0" u="none" strike="noStrike" cap="none">
                  <a:solidFill>
                    <a:srgbClr val="FFFFFF"/>
                  </a:solidFill>
                  <a:latin typeface="Inter"/>
                  <a:ea typeface="Inter"/>
                  <a:cs typeface="Inter"/>
                  <a:sym typeface="Inter"/>
                </a:rPr>
                <a:t>01</a:t>
              </a:r>
              <a:endParaRPr sz="900"/>
            </a:p>
          </p:txBody>
        </p:sp>
      </p:grpSp>
      <p:sp>
        <p:nvSpPr>
          <p:cNvPr id="333" name="Google Shape;333;g3721bf173e3_0_526"/>
          <p:cNvSpPr txBox="1"/>
          <p:nvPr/>
        </p:nvSpPr>
        <p:spPr>
          <a:xfrm>
            <a:off x="6386237" y="483287"/>
            <a:ext cx="5094600" cy="615600"/>
          </a:xfrm>
          <a:prstGeom prst="rect">
            <a:avLst/>
          </a:prstGeom>
          <a:noFill/>
          <a:ln>
            <a:noFill/>
          </a:ln>
        </p:spPr>
        <p:txBody>
          <a:bodyPr spcFirstLastPara="1" wrap="square" lIns="0" tIns="0" rIns="0" bIns="0" anchor="t" anchorCtr="0">
            <a:spAutoFit/>
          </a:bodyPr>
          <a:lstStyle/>
          <a:p>
            <a:pPr marL="0" marR="0" lvl="0" indent="0" algn="l" rtl="0">
              <a:lnSpc>
                <a:spcPct val="140006"/>
              </a:lnSpc>
              <a:spcBef>
                <a:spcPts val="0"/>
              </a:spcBef>
              <a:spcAft>
                <a:spcPts val="0"/>
              </a:spcAft>
              <a:buNone/>
            </a:pPr>
            <a:r>
              <a:rPr lang="en-US" sz="4000" b="1">
                <a:solidFill>
                  <a:srgbClr val="004C65"/>
                </a:solidFill>
                <a:latin typeface="Inter"/>
                <a:ea typeface="Inter"/>
                <a:cs typeface="Inter"/>
                <a:sym typeface="Inter"/>
              </a:rPr>
              <a:t>Enrollment</a:t>
            </a:r>
            <a:endParaRPr sz="900"/>
          </a:p>
        </p:txBody>
      </p:sp>
      <p:sp>
        <p:nvSpPr>
          <p:cNvPr id="334" name="Google Shape;334;g3721bf173e3_0_526"/>
          <p:cNvSpPr txBox="1"/>
          <p:nvPr/>
        </p:nvSpPr>
        <p:spPr>
          <a:xfrm>
            <a:off x="6386237" y="1109919"/>
            <a:ext cx="5094600" cy="369300"/>
          </a:xfrm>
          <a:prstGeom prst="rect">
            <a:avLst/>
          </a:prstGeom>
          <a:noFill/>
          <a:ln>
            <a:noFill/>
          </a:ln>
        </p:spPr>
        <p:txBody>
          <a:bodyPr spcFirstLastPara="1" wrap="square" lIns="0" tIns="0" rIns="0" bIns="0" anchor="t" anchorCtr="0">
            <a:spAutoFit/>
          </a:bodyPr>
          <a:lstStyle/>
          <a:p>
            <a:pPr marL="0" marR="0" lvl="0" indent="0" algn="just" rtl="0">
              <a:lnSpc>
                <a:spcPct val="155000"/>
              </a:lnSpc>
              <a:spcBef>
                <a:spcPts val="0"/>
              </a:spcBef>
              <a:spcAft>
                <a:spcPts val="0"/>
              </a:spcAft>
              <a:buNone/>
            </a:pPr>
            <a:r>
              <a:rPr lang="en-US" sz="2400" b="0" i="0" u="none" strike="noStrike" cap="none">
                <a:solidFill>
                  <a:srgbClr val="004C65"/>
                </a:solidFill>
                <a:latin typeface="Open Sans"/>
                <a:ea typeface="Open Sans"/>
                <a:cs typeface="Open Sans"/>
                <a:sym typeface="Open Sans"/>
              </a:rPr>
              <a:t>High Enrollment, low engagement</a:t>
            </a:r>
            <a:endParaRPr sz="900"/>
          </a:p>
        </p:txBody>
      </p:sp>
      <p:grpSp>
        <p:nvGrpSpPr>
          <p:cNvPr id="335" name="Google Shape;335;g3721bf173e3_0_526"/>
          <p:cNvGrpSpPr/>
          <p:nvPr/>
        </p:nvGrpSpPr>
        <p:grpSpPr>
          <a:xfrm>
            <a:off x="5662407" y="2486054"/>
            <a:ext cx="585135" cy="585135"/>
            <a:chOff x="0" y="0"/>
            <a:chExt cx="812800" cy="812800"/>
          </a:xfrm>
        </p:grpSpPr>
        <p:sp>
          <p:nvSpPr>
            <p:cNvPr id="336" name="Google Shape;336;g3721bf173e3_0_52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FA0C4"/>
            </a:solidFill>
            <a:ln>
              <a:noFill/>
            </a:ln>
          </p:spPr>
          <p:txBody>
            <a:bodyPr spcFirstLastPara="1" wrap="square" lIns="60950" tIns="60950" rIns="60950" bIns="60950" anchor="ctr" anchorCtr="0">
              <a:noAutofit/>
            </a:bodyPr>
            <a:lstStyle/>
            <a:p>
              <a:pPr marL="0" lvl="0" indent="0" algn="l" rtl="0">
                <a:spcBef>
                  <a:spcPts val="0"/>
                </a:spcBef>
                <a:spcAft>
                  <a:spcPts val="0"/>
                </a:spcAft>
                <a:buNone/>
              </a:pPr>
              <a:endParaRPr/>
            </a:p>
          </p:txBody>
        </p:sp>
        <p:sp>
          <p:nvSpPr>
            <p:cNvPr id="337" name="Google Shape;337;g3721bf173e3_0_526"/>
            <p:cNvSpPr txBox="1"/>
            <p:nvPr/>
          </p:nvSpPr>
          <p:spPr>
            <a:xfrm>
              <a:off x="76200" y="19050"/>
              <a:ext cx="660300" cy="717600"/>
            </a:xfrm>
            <a:prstGeom prst="rect">
              <a:avLst/>
            </a:prstGeom>
            <a:noFill/>
            <a:ln>
              <a:noFill/>
            </a:ln>
          </p:spPr>
          <p:txBody>
            <a:bodyPr spcFirstLastPara="1" wrap="square" lIns="29625" tIns="29625" rIns="29625" bIns="29625" anchor="ctr" anchorCtr="0">
              <a:noAutofit/>
            </a:bodyPr>
            <a:lstStyle/>
            <a:p>
              <a:pPr marL="0" marR="0" lvl="0" indent="0" algn="ctr" rtl="0">
                <a:lnSpc>
                  <a:spcPct val="140013"/>
                </a:lnSpc>
                <a:spcBef>
                  <a:spcPts val="0"/>
                </a:spcBef>
                <a:spcAft>
                  <a:spcPts val="0"/>
                </a:spcAft>
                <a:buNone/>
              </a:pPr>
              <a:r>
                <a:rPr lang="en-US" sz="2000" b="1" i="0" u="none" strike="noStrike" cap="none">
                  <a:solidFill>
                    <a:srgbClr val="FFFFFF"/>
                  </a:solidFill>
                  <a:latin typeface="Inter"/>
                  <a:ea typeface="Inter"/>
                  <a:cs typeface="Inter"/>
                  <a:sym typeface="Inter"/>
                </a:rPr>
                <a:t>02</a:t>
              </a:r>
              <a:endParaRPr sz="900"/>
            </a:p>
          </p:txBody>
        </p:sp>
      </p:grpSp>
      <p:sp>
        <p:nvSpPr>
          <p:cNvPr id="338" name="Google Shape;338;g3721bf173e3_0_526"/>
          <p:cNvSpPr txBox="1"/>
          <p:nvPr/>
        </p:nvSpPr>
        <p:spPr>
          <a:xfrm>
            <a:off x="6386237" y="2565735"/>
            <a:ext cx="5094600" cy="6156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4000" b="1" i="0" u="none" strike="noStrike" cap="none">
                <a:solidFill>
                  <a:srgbClr val="004C65"/>
                </a:solidFill>
                <a:latin typeface="Inter"/>
                <a:ea typeface="Inter"/>
                <a:cs typeface="Inter"/>
                <a:sym typeface="Inter"/>
              </a:rPr>
              <a:t>Access</a:t>
            </a:r>
            <a:endParaRPr sz="900"/>
          </a:p>
        </p:txBody>
      </p:sp>
      <p:sp>
        <p:nvSpPr>
          <p:cNvPr id="339" name="Google Shape;339;g3721bf173e3_0_526"/>
          <p:cNvSpPr txBox="1"/>
          <p:nvPr/>
        </p:nvSpPr>
        <p:spPr>
          <a:xfrm>
            <a:off x="6411637" y="3181685"/>
            <a:ext cx="5094600" cy="369300"/>
          </a:xfrm>
          <a:prstGeom prst="rect">
            <a:avLst/>
          </a:prstGeom>
          <a:noFill/>
          <a:ln>
            <a:noFill/>
          </a:ln>
        </p:spPr>
        <p:txBody>
          <a:bodyPr spcFirstLastPara="1" wrap="square" lIns="0" tIns="0" rIns="0" bIns="0" anchor="t" anchorCtr="0">
            <a:spAutoFit/>
          </a:bodyPr>
          <a:lstStyle/>
          <a:p>
            <a:pPr marL="0" marR="0" lvl="0" indent="0" algn="just" rtl="0">
              <a:lnSpc>
                <a:spcPct val="155000"/>
              </a:lnSpc>
              <a:spcBef>
                <a:spcPts val="0"/>
              </a:spcBef>
              <a:spcAft>
                <a:spcPts val="0"/>
              </a:spcAft>
              <a:buNone/>
            </a:pPr>
            <a:r>
              <a:rPr lang="en-US" sz="2400" b="0" i="0" u="none" strike="noStrike" cap="none">
                <a:solidFill>
                  <a:srgbClr val="004C65"/>
                </a:solidFill>
                <a:latin typeface="Open Sans"/>
                <a:ea typeface="Open Sans"/>
                <a:cs typeface="Open Sans"/>
                <a:sym typeface="Open Sans"/>
              </a:rPr>
              <a:t>Reading and Math levels</a:t>
            </a:r>
            <a:endParaRPr sz="900"/>
          </a:p>
        </p:txBody>
      </p:sp>
      <p:grpSp>
        <p:nvGrpSpPr>
          <p:cNvPr id="340" name="Google Shape;340;g3721bf173e3_0_526"/>
          <p:cNvGrpSpPr/>
          <p:nvPr/>
        </p:nvGrpSpPr>
        <p:grpSpPr>
          <a:xfrm>
            <a:off x="5662407" y="4574851"/>
            <a:ext cx="585135" cy="585135"/>
            <a:chOff x="0" y="0"/>
            <a:chExt cx="812800" cy="812800"/>
          </a:xfrm>
        </p:grpSpPr>
        <p:sp>
          <p:nvSpPr>
            <p:cNvPr id="341" name="Google Shape;341;g3721bf173e3_0_52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FA0C4"/>
            </a:solidFill>
            <a:ln>
              <a:noFill/>
            </a:ln>
          </p:spPr>
          <p:txBody>
            <a:bodyPr spcFirstLastPara="1" wrap="square" lIns="60950" tIns="60950" rIns="60950" bIns="60950" anchor="ctr" anchorCtr="0">
              <a:noAutofit/>
            </a:bodyPr>
            <a:lstStyle/>
            <a:p>
              <a:pPr marL="0" lvl="0" indent="0" algn="l" rtl="0">
                <a:spcBef>
                  <a:spcPts val="0"/>
                </a:spcBef>
                <a:spcAft>
                  <a:spcPts val="0"/>
                </a:spcAft>
                <a:buNone/>
              </a:pPr>
              <a:endParaRPr/>
            </a:p>
          </p:txBody>
        </p:sp>
        <p:sp>
          <p:nvSpPr>
            <p:cNvPr id="342" name="Google Shape;342;g3721bf173e3_0_526"/>
            <p:cNvSpPr txBox="1"/>
            <p:nvPr/>
          </p:nvSpPr>
          <p:spPr>
            <a:xfrm>
              <a:off x="76200" y="19050"/>
              <a:ext cx="660300" cy="717600"/>
            </a:xfrm>
            <a:prstGeom prst="rect">
              <a:avLst/>
            </a:prstGeom>
            <a:noFill/>
            <a:ln>
              <a:noFill/>
            </a:ln>
          </p:spPr>
          <p:txBody>
            <a:bodyPr spcFirstLastPara="1" wrap="square" lIns="29625" tIns="29625" rIns="29625" bIns="29625" anchor="ctr" anchorCtr="0">
              <a:noAutofit/>
            </a:bodyPr>
            <a:lstStyle/>
            <a:p>
              <a:pPr marL="0" marR="0" lvl="0" indent="0" algn="ctr" rtl="0">
                <a:lnSpc>
                  <a:spcPct val="140013"/>
                </a:lnSpc>
                <a:spcBef>
                  <a:spcPts val="0"/>
                </a:spcBef>
                <a:spcAft>
                  <a:spcPts val="0"/>
                </a:spcAft>
                <a:buNone/>
              </a:pPr>
              <a:r>
                <a:rPr lang="en-US" sz="2000" b="1" i="0" u="none" strike="noStrike" cap="none">
                  <a:solidFill>
                    <a:srgbClr val="FFFFFF"/>
                  </a:solidFill>
                  <a:latin typeface="Inter"/>
                  <a:ea typeface="Inter"/>
                  <a:cs typeface="Inter"/>
                  <a:sym typeface="Inter"/>
                </a:rPr>
                <a:t>03</a:t>
              </a:r>
              <a:endParaRPr sz="900"/>
            </a:p>
          </p:txBody>
        </p:sp>
      </p:grpSp>
      <p:sp>
        <p:nvSpPr>
          <p:cNvPr id="343" name="Google Shape;343;g3721bf173e3_0_526"/>
          <p:cNvSpPr txBox="1"/>
          <p:nvPr/>
        </p:nvSpPr>
        <p:spPr>
          <a:xfrm>
            <a:off x="6386237" y="4654533"/>
            <a:ext cx="5094600" cy="6156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4000" b="1">
                <a:solidFill>
                  <a:srgbClr val="004C65"/>
                </a:solidFill>
                <a:latin typeface="Inter"/>
                <a:ea typeface="Inter"/>
                <a:cs typeface="Inter"/>
                <a:sym typeface="Inter"/>
              </a:rPr>
              <a:t>Persistence</a:t>
            </a:r>
            <a:endParaRPr sz="900"/>
          </a:p>
        </p:txBody>
      </p:sp>
      <p:sp>
        <p:nvSpPr>
          <p:cNvPr id="344" name="Google Shape;344;g3721bf173e3_0_526"/>
          <p:cNvSpPr txBox="1"/>
          <p:nvPr/>
        </p:nvSpPr>
        <p:spPr>
          <a:xfrm>
            <a:off x="6411637" y="5270483"/>
            <a:ext cx="5094600" cy="369300"/>
          </a:xfrm>
          <a:prstGeom prst="rect">
            <a:avLst/>
          </a:prstGeom>
          <a:noFill/>
          <a:ln>
            <a:noFill/>
          </a:ln>
        </p:spPr>
        <p:txBody>
          <a:bodyPr spcFirstLastPara="1" wrap="square" lIns="0" tIns="0" rIns="0" bIns="0" anchor="t" anchorCtr="0">
            <a:spAutoFit/>
          </a:bodyPr>
          <a:lstStyle/>
          <a:p>
            <a:pPr marL="0" marR="0" lvl="0" indent="0" algn="just" rtl="0">
              <a:lnSpc>
                <a:spcPct val="155000"/>
              </a:lnSpc>
              <a:spcBef>
                <a:spcPts val="0"/>
              </a:spcBef>
              <a:spcAft>
                <a:spcPts val="0"/>
              </a:spcAft>
              <a:buNone/>
            </a:pPr>
            <a:r>
              <a:rPr lang="en-US" sz="2400" b="0" i="0" u="none" strike="noStrike" cap="none">
                <a:solidFill>
                  <a:srgbClr val="004C65"/>
                </a:solidFill>
                <a:latin typeface="Open Sans"/>
                <a:ea typeface="Open Sans"/>
                <a:cs typeface="Open Sans"/>
                <a:sym typeface="Open Sans"/>
              </a:rPr>
              <a:t>Dismal Pass Rate</a:t>
            </a:r>
            <a:endParaRPr sz="900"/>
          </a:p>
        </p:txBody>
      </p:sp>
      <p:pic>
        <p:nvPicPr>
          <p:cNvPr id="345" name="Google Shape;345;g3721bf173e3_0_526"/>
          <p:cNvPicPr preferRelativeResize="0"/>
          <p:nvPr/>
        </p:nvPicPr>
        <p:blipFill>
          <a:blip r:embed="rId6">
            <a:alphaModFix/>
          </a:blip>
          <a:stretch>
            <a:fillRect/>
          </a:stretch>
        </p:blipFill>
        <p:spPr>
          <a:xfrm>
            <a:off x="10216389" y="6071693"/>
            <a:ext cx="1762125" cy="5238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CCEDF"/>
        </a:solidFill>
        <a:effectLst/>
      </p:bgPr>
    </p:bg>
    <p:spTree>
      <p:nvGrpSpPr>
        <p:cNvPr id="1" name="Shape 353"/>
        <p:cNvGrpSpPr/>
        <p:nvPr/>
      </p:nvGrpSpPr>
      <p:grpSpPr>
        <a:xfrm>
          <a:off x="0" y="0"/>
          <a:ext cx="0" cy="0"/>
          <a:chOff x="0" y="0"/>
          <a:chExt cx="0" cy="0"/>
        </a:xfrm>
      </p:grpSpPr>
      <p:pic>
        <p:nvPicPr>
          <p:cNvPr id="354" name="Google Shape;354;g3721bf173e3_0_632"/>
          <p:cNvPicPr preferRelativeResize="0"/>
          <p:nvPr/>
        </p:nvPicPr>
        <p:blipFill rotWithShape="1">
          <a:blip r:embed="rId3">
            <a:alphaModFix/>
          </a:blip>
          <a:srcRect t="16244" b="16237"/>
          <a:stretch/>
        </p:blipFill>
        <p:spPr>
          <a:xfrm>
            <a:off x="559963" y="4343425"/>
            <a:ext cx="4018916" cy="1543242"/>
          </a:xfrm>
          <a:prstGeom prst="rect">
            <a:avLst/>
          </a:prstGeom>
          <a:noFill/>
          <a:ln>
            <a:noFill/>
          </a:ln>
        </p:spPr>
      </p:pic>
      <p:pic>
        <p:nvPicPr>
          <p:cNvPr id="355" name="Google Shape;355;g3721bf173e3_0_632"/>
          <p:cNvPicPr preferRelativeResize="0"/>
          <p:nvPr/>
        </p:nvPicPr>
        <p:blipFill rotWithShape="1">
          <a:blip r:embed="rId4">
            <a:alphaModFix/>
          </a:blip>
          <a:srcRect t="24933" b="6699"/>
          <a:stretch/>
        </p:blipFill>
        <p:spPr>
          <a:xfrm>
            <a:off x="559963" y="2682779"/>
            <a:ext cx="4018917" cy="1543244"/>
          </a:xfrm>
          <a:prstGeom prst="rect">
            <a:avLst/>
          </a:prstGeom>
          <a:noFill/>
          <a:ln>
            <a:noFill/>
          </a:ln>
        </p:spPr>
      </p:pic>
      <p:sp>
        <p:nvSpPr>
          <p:cNvPr id="356" name="Google Shape;356;g3721bf173e3_0_632"/>
          <p:cNvSpPr txBox="1"/>
          <p:nvPr/>
        </p:nvSpPr>
        <p:spPr>
          <a:xfrm>
            <a:off x="559963" y="368496"/>
            <a:ext cx="4545900" cy="738900"/>
          </a:xfrm>
          <a:prstGeom prst="rect">
            <a:avLst/>
          </a:prstGeom>
          <a:noFill/>
          <a:ln>
            <a:noFill/>
          </a:ln>
        </p:spPr>
        <p:txBody>
          <a:bodyPr spcFirstLastPara="1" wrap="square" lIns="0" tIns="0" rIns="0" bIns="0" anchor="t" anchorCtr="0">
            <a:spAutoFit/>
          </a:bodyPr>
          <a:lstStyle/>
          <a:p>
            <a:pPr marL="0" marR="0" lvl="0" indent="0" algn="l" rtl="0">
              <a:lnSpc>
                <a:spcPct val="105000"/>
              </a:lnSpc>
              <a:spcBef>
                <a:spcPts val="0"/>
              </a:spcBef>
              <a:spcAft>
                <a:spcPts val="0"/>
              </a:spcAft>
              <a:buNone/>
            </a:pPr>
            <a:r>
              <a:rPr lang="en-US" sz="4800" b="1" i="0" u="none" strike="noStrike" cap="none">
                <a:solidFill>
                  <a:srgbClr val="004C65"/>
                </a:solidFill>
                <a:latin typeface="Inter"/>
                <a:ea typeface="Inter"/>
                <a:cs typeface="Inter"/>
                <a:sym typeface="Inter"/>
              </a:rPr>
              <a:t>DEFINITION</a:t>
            </a:r>
            <a:endParaRPr sz="900"/>
          </a:p>
        </p:txBody>
      </p:sp>
      <p:grpSp>
        <p:nvGrpSpPr>
          <p:cNvPr id="357" name="Google Shape;357;g3721bf173e3_0_632"/>
          <p:cNvGrpSpPr/>
          <p:nvPr/>
        </p:nvGrpSpPr>
        <p:grpSpPr>
          <a:xfrm>
            <a:off x="5145537" y="-120553"/>
            <a:ext cx="7046603" cy="6978794"/>
            <a:chOff x="0" y="-47625"/>
            <a:chExt cx="2783788" cy="2757000"/>
          </a:xfrm>
        </p:grpSpPr>
        <p:sp>
          <p:nvSpPr>
            <p:cNvPr id="358" name="Google Shape;358;g3721bf173e3_0_632"/>
            <p:cNvSpPr/>
            <p:nvPr/>
          </p:nvSpPr>
          <p:spPr>
            <a:xfrm>
              <a:off x="0" y="0"/>
              <a:ext cx="2783788" cy="2709333"/>
            </a:xfrm>
            <a:custGeom>
              <a:avLst/>
              <a:gdLst/>
              <a:ahLst/>
              <a:cxnLst/>
              <a:rect l="l" t="t" r="r" b="b"/>
              <a:pathLst>
                <a:path w="2783788" h="2709333" extrusionOk="0">
                  <a:moveTo>
                    <a:pt x="0" y="0"/>
                  </a:moveTo>
                  <a:lnTo>
                    <a:pt x="2783788" y="0"/>
                  </a:lnTo>
                  <a:lnTo>
                    <a:pt x="2783788" y="2709333"/>
                  </a:lnTo>
                  <a:lnTo>
                    <a:pt x="0" y="2709333"/>
                  </a:lnTo>
                  <a:close/>
                </a:path>
              </a:pathLst>
            </a:custGeom>
            <a:solidFill>
              <a:srgbClr val="004C65"/>
            </a:solidFill>
            <a:ln>
              <a:noFill/>
            </a:ln>
          </p:spPr>
        </p:sp>
        <p:sp>
          <p:nvSpPr>
            <p:cNvPr id="359" name="Google Shape;359;g3721bf173e3_0_632"/>
            <p:cNvSpPr txBox="1"/>
            <p:nvPr/>
          </p:nvSpPr>
          <p:spPr>
            <a:xfrm>
              <a:off x="0" y="-47625"/>
              <a:ext cx="2783700" cy="2757000"/>
            </a:xfrm>
            <a:prstGeom prst="rect">
              <a:avLst/>
            </a:prstGeom>
            <a:noFill/>
            <a:ln>
              <a:noFill/>
            </a:ln>
          </p:spPr>
          <p:txBody>
            <a:bodyPr spcFirstLastPara="1" wrap="square" lIns="33875" tIns="33875" rIns="33875" bIns="33875" anchor="ctr" anchorCtr="0">
              <a:noAutofit/>
            </a:bodyPr>
            <a:lstStyle/>
            <a:p>
              <a:pPr marL="0" marR="0" lvl="0" indent="0" algn="ctr" rtl="0">
                <a:lnSpc>
                  <a:spcPct val="137722"/>
                </a:lnSpc>
                <a:spcBef>
                  <a:spcPts val="0"/>
                </a:spcBef>
                <a:spcAft>
                  <a:spcPts val="0"/>
                </a:spcAft>
                <a:buNone/>
              </a:pPr>
              <a:endParaRPr sz="1200" b="0" i="0" u="none" strike="noStrike" cap="none">
                <a:solidFill>
                  <a:schemeClr val="dk1"/>
                </a:solidFill>
                <a:latin typeface="Calibri"/>
                <a:ea typeface="Calibri"/>
                <a:cs typeface="Calibri"/>
                <a:sym typeface="Calibri"/>
              </a:endParaRPr>
            </a:p>
          </p:txBody>
        </p:sp>
      </p:grpSp>
      <p:sp>
        <p:nvSpPr>
          <p:cNvPr id="360" name="Google Shape;360;g3721bf173e3_0_632"/>
          <p:cNvSpPr/>
          <p:nvPr/>
        </p:nvSpPr>
        <p:spPr>
          <a:xfrm>
            <a:off x="559963" y="6172200"/>
            <a:ext cx="391351" cy="322864"/>
          </a:xfrm>
          <a:custGeom>
            <a:avLst/>
            <a:gdLst/>
            <a:ahLst/>
            <a:cxnLst/>
            <a:rect l="l" t="t" r="r" b="b"/>
            <a:pathLst>
              <a:path w="586293" h="483692" extrusionOk="0">
                <a:moveTo>
                  <a:pt x="0" y="0"/>
                </a:moveTo>
                <a:lnTo>
                  <a:pt x="586293" y="0"/>
                </a:lnTo>
                <a:lnTo>
                  <a:pt x="586293" y="483692"/>
                </a:lnTo>
                <a:lnTo>
                  <a:pt x="0" y="483692"/>
                </a:lnTo>
                <a:lnTo>
                  <a:pt x="0" y="0"/>
                </a:lnTo>
                <a:close/>
              </a:path>
            </a:pathLst>
          </a:custGeom>
          <a:blipFill rotWithShape="1">
            <a:blip r:embed="rId5">
              <a:alphaModFix/>
            </a:blip>
            <a:stretch>
              <a:fillRect/>
            </a:stretch>
          </a:blipFill>
          <a:ln>
            <a:noFill/>
          </a:ln>
        </p:spPr>
      </p:sp>
      <p:cxnSp>
        <p:nvCxnSpPr>
          <p:cNvPr id="361" name="Google Shape;361;g3721bf173e3_0_632"/>
          <p:cNvCxnSpPr/>
          <p:nvPr/>
        </p:nvCxnSpPr>
        <p:spPr>
          <a:xfrm>
            <a:off x="559963" y="1549339"/>
            <a:ext cx="1238700" cy="0"/>
          </a:xfrm>
          <a:prstGeom prst="straightConnector1">
            <a:avLst/>
          </a:prstGeom>
          <a:noFill/>
          <a:ln w="76200" cap="flat" cmpd="sng">
            <a:solidFill>
              <a:srgbClr val="1FA0C4"/>
            </a:solidFill>
            <a:prstDash val="solid"/>
            <a:round/>
            <a:headEnd type="none" w="sm" len="sm"/>
            <a:tailEnd type="none" w="sm" len="sm"/>
          </a:ln>
        </p:spPr>
      </p:cxnSp>
      <p:grpSp>
        <p:nvGrpSpPr>
          <p:cNvPr id="362" name="Google Shape;362;g3721bf173e3_0_632"/>
          <p:cNvGrpSpPr/>
          <p:nvPr/>
        </p:nvGrpSpPr>
        <p:grpSpPr>
          <a:xfrm>
            <a:off x="5662407" y="397256"/>
            <a:ext cx="585135" cy="585135"/>
            <a:chOff x="0" y="0"/>
            <a:chExt cx="812800" cy="812800"/>
          </a:xfrm>
        </p:grpSpPr>
        <p:sp>
          <p:nvSpPr>
            <p:cNvPr id="363" name="Google Shape;363;g3721bf173e3_0_63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FA0C4"/>
            </a:solidFill>
            <a:ln>
              <a:noFill/>
            </a:ln>
          </p:spPr>
          <p:txBody>
            <a:bodyPr spcFirstLastPara="1" wrap="square" lIns="60950" tIns="60950" rIns="60950" bIns="60950" anchor="ctr" anchorCtr="0">
              <a:noAutofit/>
            </a:bodyPr>
            <a:lstStyle/>
            <a:p>
              <a:pPr marL="0" lvl="0" indent="0" algn="l" rtl="0">
                <a:spcBef>
                  <a:spcPts val="0"/>
                </a:spcBef>
                <a:spcAft>
                  <a:spcPts val="0"/>
                </a:spcAft>
                <a:buNone/>
              </a:pPr>
              <a:endParaRPr/>
            </a:p>
          </p:txBody>
        </p:sp>
        <p:sp>
          <p:nvSpPr>
            <p:cNvPr id="364" name="Google Shape;364;g3721bf173e3_0_632"/>
            <p:cNvSpPr txBox="1"/>
            <p:nvPr/>
          </p:nvSpPr>
          <p:spPr>
            <a:xfrm>
              <a:off x="76200" y="19050"/>
              <a:ext cx="660300" cy="717600"/>
            </a:xfrm>
            <a:prstGeom prst="rect">
              <a:avLst/>
            </a:prstGeom>
            <a:noFill/>
            <a:ln>
              <a:noFill/>
            </a:ln>
          </p:spPr>
          <p:txBody>
            <a:bodyPr spcFirstLastPara="1" wrap="square" lIns="29625" tIns="29625" rIns="29625" bIns="29625" anchor="ctr" anchorCtr="0">
              <a:noAutofit/>
            </a:bodyPr>
            <a:lstStyle/>
            <a:p>
              <a:pPr marL="0" marR="0" lvl="0" indent="0" algn="ctr" rtl="0">
                <a:lnSpc>
                  <a:spcPct val="233277"/>
                </a:lnSpc>
                <a:spcBef>
                  <a:spcPts val="0"/>
                </a:spcBef>
                <a:spcAft>
                  <a:spcPts val="0"/>
                </a:spcAft>
                <a:buNone/>
              </a:pPr>
              <a:endParaRPr sz="1200" b="0" i="0" u="none" strike="noStrike" cap="none">
                <a:solidFill>
                  <a:schemeClr val="dk1"/>
                </a:solidFill>
                <a:latin typeface="Calibri"/>
                <a:ea typeface="Calibri"/>
                <a:cs typeface="Calibri"/>
                <a:sym typeface="Calibri"/>
              </a:endParaRPr>
            </a:p>
          </p:txBody>
        </p:sp>
      </p:grpSp>
      <p:sp>
        <p:nvSpPr>
          <p:cNvPr id="365" name="Google Shape;365;g3721bf173e3_0_632"/>
          <p:cNvSpPr txBox="1"/>
          <p:nvPr/>
        </p:nvSpPr>
        <p:spPr>
          <a:xfrm>
            <a:off x="5662400" y="508675"/>
            <a:ext cx="5989800" cy="6850200"/>
          </a:xfrm>
          <a:prstGeom prst="rect">
            <a:avLst/>
          </a:prstGeom>
          <a:noFill/>
          <a:ln>
            <a:noFill/>
          </a:ln>
        </p:spPr>
        <p:txBody>
          <a:bodyPr spcFirstLastPara="1" wrap="square" lIns="0" tIns="0" rIns="0" bIns="0" anchor="t" anchorCtr="0">
            <a:spAutoFit/>
          </a:bodyPr>
          <a:lstStyle/>
          <a:p>
            <a:pPr marL="0" marR="0" lvl="0" indent="0" algn="ctr" rtl="0">
              <a:lnSpc>
                <a:spcPct val="140010"/>
              </a:lnSpc>
              <a:spcBef>
                <a:spcPts val="0"/>
              </a:spcBef>
              <a:spcAft>
                <a:spcPts val="0"/>
              </a:spcAft>
              <a:buNone/>
            </a:pPr>
            <a:r>
              <a:rPr lang="en-US" sz="2500" b="1" i="0" u="none" strike="noStrike" cap="none">
                <a:solidFill>
                  <a:srgbClr val="FFFFFF"/>
                </a:solidFill>
                <a:latin typeface="Inter"/>
                <a:ea typeface="Inter"/>
                <a:cs typeface="Inter"/>
                <a:sym typeface="Inter"/>
              </a:rPr>
              <a:t>Action research</a:t>
            </a:r>
            <a:r>
              <a:rPr lang="en-US" sz="2500" b="0" i="0" u="none" strike="noStrike" cap="none">
                <a:solidFill>
                  <a:srgbClr val="FFFFFF"/>
                </a:solidFill>
                <a:latin typeface="Inter"/>
                <a:ea typeface="Inter"/>
                <a:cs typeface="Inter"/>
                <a:sym typeface="Inter"/>
              </a:rPr>
              <a:t> is a form of investigation designed for use by teachers to attempt to solve problems and improve professional practices in their own classrooms. It involves systematic observations and data collection which can be then used by the practitioner-researcher in reflection, decision making and the development of more effective classroom strategies.</a:t>
            </a:r>
            <a:endParaRPr sz="900"/>
          </a:p>
          <a:p>
            <a:pPr marL="0" marR="0" lvl="0" indent="0" algn="ctr" rtl="0">
              <a:lnSpc>
                <a:spcPct val="140010"/>
              </a:lnSpc>
              <a:spcBef>
                <a:spcPts val="0"/>
              </a:spcBef>
              <a:spcAft>
                <a:spcPts val="0"/>
              </a:spcAft>
              <a:buNone/>
            </a:pPr>
            <a:r>
              <a:rPr lang="en-US" sz="2500" b="0" i="0" u="none" strike="noStrike" cap="none">
                <a:solidFill>
                  <a:srgbClr val="FFFFFF"/>
                </a:solidFill>
                <a:latin typeface="Inter"/>
                <a:ea typeface="Inter"/>
                <a:cs typeface="Inter"/>
                <a:sym typeface="Inter"/>
              </a:rPr>
              <a:t>- Parsons and Brown (2002)</a:t>
            </a:r>
            <a:endParaRPr sz="900"/>
          </a:p>
          <a:p>
            <a:pPr marL="0" marR="0" lvl="0" indent="0" algn="l" rtl="0">
              <a:lnSpc>
                <a:spcPct val="117302"/>
              </a:lnSpc>
              <a:spcBef>
                <a:spcPts val="0"/>
              </a:spcBef>
              <a:spcAft>
                <a:spcPts val="0"/>
              </a:spcAft>
              <a:buNone/>
            </a:pPr>
            <a:endParaRPr sz="2500" b="0" i="0" u="none" strike="noStrike" cap="none">
              <a:solidFill>
                <a:srgbClr val="FFFFFF"/>
              </a:solidFill>
              <a:latin typeface="Inter"/>
              <a:ea typeface="Inter"/>
              <a:cs typeface="Inter"/>
              <a:sym typeface="Inter"/>
            </a:endParaRPr>
          </a:p>
        </p:txBody>
      </p:sp>
      <p:pic>
        <p:nvPicPr>
          <p:cNvPr id="366" name="Google Shape;366;g3721bf173e3_0_632"/>
          <p:cNvPicPr preferRelativeResize="0"/>
          <p:nvPr/>
        </p:nvPicPr>
        <p:blipFill>
          <a:blip r:embed="rId6">
            <a:alphaModFix/>
          </a:blip>
          <a:stretch>
            <a:fillRect/>
          </a:stretch>
        </p:blipFill>
        <p:spPr>
          <a:xfrm>
            <a:off x="1150689" y="6071692"/>
            <a:ext cx="1762125" cy="5238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FA0C4"/>
        </a:solidFill>
        <a:effectLst/>
      </p:bgPr>
    </p:bg>
    <p:spTree>
      <p:nvGrpSpPr>
        <p:cNvPr id="1" name="Shape 370"/>
        <p:cNvGrpSpPr/>
        <p:nvPr/>
      </p:nvGrpSpPr>
      <p:grpSpPr>
        <a:xfrm>
          <a:off x="0" y="0"/>
          <a:ext cx="0" cy="0"/>
          <a:chOff x="0" y="0"/>
          <a:chExt cx="0" cy="0"/>
        </a:xfrm>
      </p:grpSpPr>
      <p:grpSp>
        <p:nvGrpSpPr>
          <p:cNvPr id="371" name="Google Shape;371;g3721bf173e3_0_726"/>
          <p:cNvGrpSpPr/>
          <p:nvPr/>
        </p:nvGrpSpPr>
        <p:grpSpPr>
          <a:xfrm>
            <a:off x="0" y="3718026"/>
            <a:ext cx="12192239" cy="3140078"/>
            <a:chOff x="0" y="-47625"/>
            <a:chExt cx="4816592" cy="1240500"/>
          </a:xfrm>
        </p:grpSpPr>
        <p:sp>
          <p:nvSpPr>
            <p:cNvPr id="372" name="Google Shape;372;g3721bf173e3_0_726"/>
            <p:cNvSpPr/>
            <p:nvPr/>
          </p:nvSpPr>
          <p:spPr>
            <a:xfrm>
              <a:off x="0" y="0"/>
              <a:ext cx="4816592" cy="1192858"/>
            </a:xfrm>
            <a:custGeom>
              <a:avLst/>
              <a:gdLst/>
              <a:ahLst/>
              <a:cxnLst/>
              <a:rect l="l" t="t" r="r" b="b"/>
              <a:pathLst>
                <a:path w="4816592" h="1192858" extrusionOk="0">
                  <a:moveTo>
                    <a:pt x="0" y="0"/>
                  </a:moveTo>
                  <a:lnTo>
                    <a:pt x="4816592" y="0"/>
                  </a:lnTo>
                  <a:lnTo>
                    <a:pt x="4816592" y="1192858"/>
                  </a:lnTo>
                  <a:lnTo>
                    <a:pt x="0" y="1192858"/>
                  </a:lnTo>
                  <a:close/>
                </a:path>
              </a:pathLst>
            </a:custGeom>
            <a:solidFill>
              <a:srgbClr val="FFFFFF"/>
            </a:solidFill>
            <a:ln>
              <a:noFill/>
            </a:ln>
          </p:spPr>
        </p:sp>
        <p:sp>
          <p:nvSpPr>
            <p:cNvPr id="373" name="Google Shape;373;g3721bf173e3_0_726"/>
            <p:cNvSpPr txBox="1"/>
            <p:nvPr/>
          </p:nvSpPr>
          <p:spPr>
            <a:xfrm>
              <a:off x="0" y="-47625"/>
              <a:ext cx="4816500" cy="1240500"/>
            </a:xfrm>
            <a:prstGeom prst="rect">
              <a:avLst/>
            </a:prstGeom>
            <a:noFill/>
            <a:ln>
              <a:noFill/>
            </a:ln>
          </p:spPr>
          <p:txBody>
            <a:bodyPr spcFirstLastPara="1" wrap="square" lIns="33875" tIns="33875" rIns="33875" bIns="33875" anchor="ctr" anchorCtr="0">
              <a:noAutofit/>
            </a:bodyPr>
            <a:lstStyle/>
            <a:p>
              <a:pPr marL="0" marR="0" lvl="0" indent="0" algn="ctr" rtl="0">
                <a:lnSpc>
                  <a:spcPct val="137722"/>
                </a:lnSpc>
                <a:spcBef>
                  <a:spcPts val="0"/>
                </a:spcBef>
                <a:spcAft>
                  <a:spcPts val="0"/>
                </a:spcAft>
                <a:buNone/>
              </a:pPr>
              <a:endParaRPr sz="1200" b="0" i="0" u="none" strike="noStrike" cap="none">
                <a:solidFill>
                  <a:schemeClr val="dk1"/>
                </a:solidFill>
                <a:latin typeface="Calibri"/>
                <a:ea typeface="Calibri"/>
                <a:cs typeface="Calibri"/>
                <a:sym typeface="Calibri"/>
              </a:endParaRPr>
            </a:p>
          </p:txBody>
        </p:sp>
      </p:grpSp>
      <p:pic>
        <p:nvPicPr>
          <p:cNvPr id="374" name="Google Shape;374;g3721bf173e3_0_726"/>
          <p:cNvPicPr preferRelativeResize="0"/>
          <p:nvPr/>
        </p:nvPicPr>
        <p:blipFill rotWithShape="1">
          <a:blip r:embed="rId3">
            <a:alphaModFix/>
          </a:blip>
          <a:srcRect l="1969" r="1969"/>
          <a:stretch/>
        </p:blipFill>
        <p:spPr>
          <a:xfrm>
            <a:off x="685800" y="0"/>
            <a:ext cx="3950082" cy="6172200"/>
          </a:xfrm>
          <a:prstGeom prst="rect">
            <a:avLst/>
          </a:prstGeom>
          <a:noFill/>
          <a:ln>
            <a:noFill/>
          </a:ln>
        </p:spPr>
      </p:pic>
      <p:grpSp>
        <p:nvGrpSpPr>
          <p:cNvPr id="375" name="Google Shape;375;g3721bf173e3_0_726"/>
          <p:cNvGrpSpPr/>
          <p:nvPr/>
        </p:nvGrpSpPr>
        <p:grpSpPr>
          <a:xfrm>
            <a:off x="11353799" y="-1504027"/>
            <a:ext cx="2535448" cy="2535448"/>
            <a:chOff x="0" y="0"/>
            <a:chExt cx="812800" cy="812800"/>
          </a:xfrm>
        </p:grpSpPr>
        <p:sp>
          <p:nvSpPr>
            <p:cNvPr id="376" name="Google Shape;376;g3721bf173e3_0_72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cmpd="sng">
              <a:solidFill>
                <a:srgbClr val="F6F6F6"/>
              </a:solidFill>
              <a:prstDash val="solid"/>
              <a:miter lim="8000"/>
              <a:headEnd type="none" w="sm" len="sm"/>
              <a:tailEnd type="none" w="sm" len="sm"/>
            </a:ln>
          </p:spPr>
          <p:txBody>
            <a:bodyPr spcFirstLastPara="1" wrap="square" lIns="60950" tIns="60950" rIns="60950" bIns="60950" anchor="ctr" anchorCtr="0">
              <a:noAutofit/>
            </a:bodyPr>
            <a:lstStyle/>
            <a:p>
              <a:pPr marL="0" lvl="0" indent="0" algn="l" rtl="0">
                <a:spcBef>
                  <a:spcPts val="0"/>
                </a:spcBef>
                <a:spcAft>
                  <a:spcPts val="0"/>
                </a:spcAft>
                <a:buNone/>
              </a:pPr>
              <a:endParaRPr/>
            </a:p>
          </p:txBody>
        </p:sp>
        <p:sp>
          <p:nvSpPr>
            <p:cNvPr id="377" name="Google Shape;377;g3721bf173e3_0_726"/>
            <p:cNvSpPr txBox="1"/>
            <p:nvPr/>
          </p:nvSpPr>
          <p:spPr>
            <a:xfrm>
              <a:off x="76200" y="28575"/>
              <a:ext cx="660300" cy="708000"/>
            </a:xfrm>
            <a:prstGeom prst="rect">
              <a:avLst/>
            </a:prstGeom>
            <a:noFill/>
            <a:ln>
              <a:noFill/>
            </a:ln>
          </p:spPr>
          <p:txBody>
            <a:bodyPr spcFirstLastPara="1" wrap="square" lIns="33875" tIns="33875" rIns="33875" bIns="33875" anchor="ctr" anchorCtr="0">
              <a:noAutofit/>
            </a:bodyPr>
            <a:lstStyle/>
            <a:p>
              <a:pPr marL="0" marR="0" lvl="0" indent="0" algn="ctr" rtl="0">
                <a:lnSpc>
                  <a:spcPct val="137722"/>
                </a:lnSpc>
                <a:spcBef>
                  <a:spcPts val="0"/>
                </a:spcBef>
                <a:spcAft>
                  <a:spcPts val="0"/>
                </a:spcAft>
                <a:buNone/>
              </a:pPr>
              <a:endParaRPr sz="1200" b="0" i="0" u="none" strike="noStrike" cap="none">
                <a:solidFill>
                  <a:schemeClr val="dk1"/>
                </a:solidFill>
                <a:latin typeface="Calibri"/>
                <a:ea typeface="Calibri"/>
                <a:cs typeface="Calibri"/>
                <a:sym typeface="Calibri"/>
              </a:endParaRPr>
            </a:p>
          </p:txBody>
        </p:sp>
      </p:grpSp>
      <p:sp>
        <p:nvSpPr>
          <p:cNvPr id="378" name="Google Shape;378;g3721bf173e3_0_726"/>
          <p:cNvSpPr txBox="1"/>
          <p:nvPr/>
        </p:nvSpPr>
        <p:spPr>
          <a:xfrm>
            <a:off x="5220255" y="393896"/>
            <a:ext cx="6368400" cy="738900"/>
          </a:xfrm>
          <a:prstGeom prst="rect">
            <a:avLst/>
          </a:prstGeom>
          <a:noFill/>
          <a:ln>
            <a:noFill/>
          </a:ln>
        </p:spPr>
        <p:txBody>
          <a:bodyPr spcFirstLastPara="1" wrap="square" lIns="0" tIns="0" rIns="0" bIns="0" anchor="t" anchorCtr="0">
            <a:spAutoFit/>
          </a:bodyPr>
          <a:lstStyle/>
          <a:p>
            <a:pPr marL="0" marR="0" lvl="0" indent="0" algn="l" rtl="0">
              <a:lnSpc>
                <a:spcPct val="105000"/>
              </a:lnSpc>
              <a:spcBef>
                <a:spcPts val="0"/>
              </a:spcBef>
              <a:spcAft>
                <a:spcPts val="0"/>
              </a:spcAft>
              <a:buNone/>
            </a:pPr>
            <a:r>
              <a:rPr lang="en-US" sz="4800" b="1" i="0" u="none" strike="noStrike" cap="none">
                <a:solidFill>
                  <a:srgbClr val="FFFFFF"/>
                </a:solidFill>
                <a:latin typeface="Inter"/>
                <a:ea typeface="Inter"/>
                <a:cs typeface="Inter"/>
                <a:sym typeface="Inter"/>
              </a:rPr>
              <a:t>ACTION RESEARCH</a:t>
            </a:r>
            <a:endParaRPr sz="900"/>
          </a:p>
        </p:txBody>
      </p:sp>
      <p:sp>
        <p:nvSpPr>
          <p:cNvPr id="379" name="Google Shape;379;g3721bf173e3_0_726"/>
          <p:cNvSpPr txBox="1"/>
          <p:nvPr/>
        </p:nvSpPr>
        <p:spPr>
          <a:xfrm>
            <a:off x="5220255" y="1741265"/>
            <a:ext cx="2442900" cy="292500"/>
          </a:xfrm>
          <a:prstGeom prst="rect">
            <a:avLst/>
          </a:prstGeom>
          <a:noFill/>
          <a:ln>
            <a:noFill/>
          </a:ln>
        </p:spPr>
        <p:txBody>
          <a:bodyPr spcFirstLastPara="1" wrap="square" lIns="0" tIns="0" rIns="0" bIns="0" anchor="t" anchorCtr="0">
            <a:spAutoFit/>
          </a:bodyPr>
          <a:lstStyle/>
          <a:p>
            <a:pPr marL="0" marR="0" lvl="0" indent="0" algn="l" rtl="0">
              <a:lnSpc>
                <a:spcPct val="140014"/>
              </a:lnSpc>
              <a:spcBef>
                <a:spcPts val="0"/>
              </a:spcBef>
              <a:spcAft>
                <a:spcPts val="0"/>
              </a:spcAft>
              <a:buNone/>
            </a:pPr>
            <a:r>
              <a:rPr lang="en-US" sz="1900" b="1" i="0" u="none" strike="noStrike" cap="none">
                <a:solidFill>
                  <a:srgbClr val="FFFFFF"/>
                </a:solidFill>
                <a:latin typeface="Ultra"/>
                <a:ea typeface="Ultra"/>
                <a:cs typeface="Ultra"/>
                <a:sym typeface="Ultra"/>
              </a:rPr>
              <a:t>INSIGHT</a:t>
            </a:r>
            <a:endParaRPr sz="900"/>
          </a:p>
        </p:txBody>
      </p:sp>
      <p:sp>
        <p:nvSpPr>
          <p:cNvPr id="380" name="Google Shape;380;g3721bf173e3_0_726"/>
          <p:cNvSpPr txBox="1"/>
          <p:nvPr/>
        </p:nvSpPr>
        <p:spPr>
          <a:xfrm>
            <a:off x="5220255" y="4041055"/>
            <a:ext cx="2442900" cy="292500"/>
          </a:xfrm>
          <a:prstGeom prst="rect">
            <a:avLst/>
          </a:prstGeom>
          <a:noFill/>
          <a:ln>
            <a:noFill/>
          </a:ln>
        </p:spPr>
        <p:txBody>
          <a:bodyPr spcFirstLastPara="1" wrap="square" lIns="0" tIns="0" rIns="0" bIns="0" anchor="t" anchorCtr="0">
            <a:spAutoFit/>
          </a:bodyPr>
          <a:lstStyle/>
          <a:p>
            <a:pPr marL="0" marR="0" lvl="0" indent="0" algn="l" rtl="0">
              <a:lnSpc>
                <a:spcPct val="140014"/>
              </a:lnSpc>
              <a:spcBef>
                <a:spcPts val="0"/>
              </a:spcBef>
              <a:spcAft>
                <a:spcPts val="0"/>
              </a:spcAft>
              <a:buNone/>
            </a:pPr>
            <a:r>
              <a:rPr lang="en-US" sz="1900" b="1" i="0" u="none" strike="noStrike" cap="none">
                <a:solidFill>
                  <a:srgbClr val="004C65"/>
                </a:solidFill>
                <a:latin typeface="Ultra"/>
                <a:ea typeface="Ultra"/>
                <a:cs typeface="Ultra"/>
                <a:sym typeface="Ultra"/>
              </a:rPr>
              <a:t>IMPACT</a:t>
            </a:r>
            <a:endParaRPr sz="900"/>
          </a:p>
        </p:txBody>
      </p:sp>
      <p:sp>
        <p:nvSpPr>
          <p:cNvPr id="381" name="Google Shape;381;g3721bf173e3_0_726"/>
          <p:cNvSpPr txBox="1"/>
          <p:nvPr/>
        </p:nvSpPr>
        <p:spPr>
          <a:xfrm>
            <a:off x="5220255" y="1031436"/>
            <a:ext cx="4545900" cy="246300"/>
          </a:xfrm>
          <a:prstGeom prst="rect">
            <a:avLst/>
          </a:prstGeom>
          <a:noFill/>
          <a:ln>
            <a:noFill/>
          </a:ln>
        </p:spPr>
        <p:txBody>
          <a:bodyPr spcFirstLastPara="1" wrap="square" lIns="0" tIns="0" rIns="0" bIns="0" anchor="t" anchorCtr="0">
            <a:spAutoFit/>
          </a:bodyPr>
          <a:lstStyle/>
          <a:p>
            <a:pPr marL="0" marR="0" lvl="0" indent="0" algn="l" rtl="0">
              <a:lnSpc>
                <a:spcPct val="139958"/>
              </a:lnSpc>
              <a:spcBef>
                <a:spcPts val="0"/>
              </a:spcBef>
              <a:spcAft>
                <a:spcPts val="0"/>
              </a:spcAft>
              <a:buNone/>
            </a:pPr>
            <a:r>
              <a:rPr lang="en-US" sz="1600" b="1" i="0" u="none" strike="noStrike" cap="none">
                <a:solidFill>
                  <a:srgbClr val="FFFFFF"/>
                </a:solidFill>
                <a:latin typeface="Open Sans SemiBold"/>
                <a:ea typeface="Open Sans SemiBold"/>
                <a:cs typeface="Open Sans SemiBold"/>
                <a:sym typeface="Open Sans SemiBold"/>
              </a:rPr>
              <a:t>BOOSTING STUDENT </a:t>
            </a:r>
            <a:r>
              <a:rPr lang="en-US" sz="1600" b="1">
                <a:solidFill>
                  <a:srgbClr val="FFFFFF"/>
                </a:solidFill>
                <a:latin typeface="Open Sans SemiBold"/>
                <a:ea typeface="Open Sans SemiBold"/>
                <a:cs typeface="Open Sans SemiBold"/>
                <a:sym typeface="Open Sans SemiBold"/>
              </a:rPr>
              <a:t>PERSISTENCE</a:t>
            </a:r>
            <a:endParaRPr sz="900"/>
          </a:p>
        </p:txBody>
      </p:sp>
      <p:sp>
        <p:nvSpPr>
          <p:cNvPr id="382" name="Google Shape;382;g3721bf173e3_0_726"/>
          <p:cNvSpPr txBox="1"/>
          <p:nvPr/>
        </p:nvSpPr>
        <p:spPr>
          <a:xfrm>
            <a:off x="5220255" y="2125651"/>
            <a:ext cx="6233100" cy="1449900"/>
          </a:xfrm>
          <a:prstGeom prst="rect">
            <a:avLst/>
          </a:prstGeom>
          <a:noFill/>
          <a:ln>
            <a:noFill/>
          </a:ln>
        </p:spPr>
        <p:txBody>
          <a:bodyPr spcFirstLastPara="1" wrap="square" lIns="0" tIns="0" rIns="0" bIns="0" anchor="t" anchorCtr="0">
            <a:spAutoFit/>
          </a:bodyPr>
          <a:lstStyle/>
          <a:p>
            <a:pPr marL="0" marR="0" lvl="0" indent="0" algn="just" rtl="0">
              <a:lnSpc>
                <a:spcPct val="176000"/>
              </a:lnSpc>
              <a:spcBef>
                <a:spcPts val="0"/>
              </a:spcBef>
              <a:spcAft>
                <a:spcPts val="0"/>
              </a:spcAft>
              <a:buNone/>
            </a:pPr>
            <a:r>
              <a:rPr lang="en-US" sz="1500" b="0" i="0" u="none" strike="noStrike" cap="none">
                <a:solidFill>
                  <a:srgbClr val="FFFFFF"/>
                </a:solidFill>
                <a:latin typeface="Open Sans"/>
                <a:ea typeface="Open Sans"/>
                <a:cs typeface="Open Sans"/>
                <a:sym typeface="Open Sans"/>
              </a:rPr>
              <a:t>Through data analysis, program coordinators and teachers develop clarity: what’s working, what’s not working, and why. Action Research is the lived-out curiosity of responsive, student-centered, course management.</a:t>
            </a:r>
            <a:endParaRPr sz="900"/>
          </a:p>
        </p:txBody>
      </p:sp>
      <p:sp>
        <p:nvSpPr>
          <p:cNvPr id="383" name="Google Shape;383;g3721bf173e3_0_726"/>
          <p:cNvSpPr txBox="1"/>
          <p:nvPr/>
        </p:nvSpPr>
        <p:spPr>
          <a:xfrm>
            <a:off x="5220255" y="4425442"/>
            <a:ext cx="6233100" cy="1546500"/>
          </a:xfrm>
          <a:prstGeom prst="rect">
            <a:avLst/>
          </a:prstGeom>
          <a:noFill/>
          <a:ln>
            <a:noFill/>
          </a:ln>
        </p:spPr>
        <p:txBody>
          <a:bodyPr spcFirstLastPara="1" wrap="square" lIns="0" tIns="0" rIns="0" bIns="0" anchor="t" anchorCtr="0">
            <a:spAutoFit/>
          </a:bodyPr>
          <a:lstStyle/>
          <a:p>
            <a:pPr marL="0" marR="0" lvl="0" indent="0" algn="just" rtl="0">
              <a:lnSpc>
                <a:spcPct val="176000"/>
              </a:lnSpc>
              <a:spcBef>
                <a:spcPts val="0"/>
              </a:spcBef>
              <a:spcAft>
                <a:spcPts val="0"/>
              </a:spcAft>
              <a:buNone/>
            </a:pPr>
            <a:r>
              <a:rPr lang="en-US" sz="1600" b="0" i="0" u="none" strike="noStrike" cap="none">
                <a:solidFill>
                  <a:srgbClr val="004C65"/>
                </a:solidFill>
                <a:latin typeface="Open Sans"/>
                <a:ea typeface="Open Sans"/>
                <a:cs typeface="Open Sans"/>
                <a:sym typeface="Open Sans"/>
              </a:rPr>
              <a:t>Once you have a clear picture of what your students need to succeed, you become better prepared to meet that need. The result is a successful program tailored to the needs and goals of your specific learning community.  </a:t>
            </a:r>
            <a:endParaRPr sz="900"/>
          </a:p>
        </p:txBody>
      </p:sp>
      <p:grpSp>
        <p:nvGrpSpPr>
          <p:cNvPr id="384" name="Google Shape;384;g3721bf173e3_0_726"/>
          <p:cNvGrpSpPr/>
          <p:nvPr/>
        </p:nvGrpSpPr>
        <p:grpSpPr>
          <a:xfrm>
            <a:off x="0" y="6051647"/>
            <a:ext cx="685813" cy="806472"/>
            <a:chOff x="0" y="-47625"/>
            <a:chExt cx="270933" cy="318600"/>
          </a:xfrm>
        </p:grpSpPr>
        <p:sp>
          <p:nvSpPr>
            <p:cNvPr id="385" name="Google Shape;385;g3721bf173e3_0_726"/>
            <p:cNvSpPr/>
            <p:nvPr/>
          </p:nvSpPr>
          <p:spPr>
            <a:xfrm>
              <a:off x="0" y="0"/>
              <a:ext cx="270933" cy="270933"/>
            </a:xfrm>
            <a:custGeom>
              <a:avLst/>
              <a:gdLst/>
              <a:ahLst/>
              <a:cxnLst/>
              <a:rect l="l" t="t" r="r" b="b"/>
              <a:pathLst>
                <a:path w="270933" h="270933" extrusionOk="0">
                  <a:moveTo>
                    <a:pt x="0" y="0"/>
                  </a:moveTo>
                  <a:lnTo>
                    <a:pt x="270933" y="0"/>
                  </a:lnTo>
                  <a:lnTo>
                    <a:pt x="270933" y="270933"/>
                  </a:lnTo>
                  <a:lnTo>
                    <a:pt x="0" y="270933"/>
                  </a:lnTo>
                  <a:close/>
                </a:path>
              </a:pathLst>
            </a:custGeom>
            <a:solidFill>
              <a:srgbClr val="004C65"/>
            </a:solidFill>
            <a:ln>
              <a:noFill/>
            </a:ln>
          </p:spPr>
        </p:sp>
        <p:sp>
          <p:nvSpPr>
            <p:cNvPr id="386" name="Google Shape;386;g3721bf173e3_0_726"/>
            <p:cNvSpPr txBox="1"/>
            <p:nvPr/>
          </p:nvSpPr>
          <p:spPr>
            <a:xfrm>
              <a:off x="0" y="-47625"/>
              <a:ext cx="270900" cy="318600"/>
            </a:xfrm>
            <a:prstGeom prst="rect">
              <a:avLst/>
            </a:prstGeom>
            <a:noFill/>
            <a:ln>
              <a:noFill/>
            </a:ln>
          </p:spPr>
          <p:txBody>
            <a:bodyPr spcFirstLastPara="1" wrap="square" lIns="33875" tIns="33875" rIns="33875" bIns="33875" anchor="ctr" anchorCtr="0">
              <a:noAutofit/>
            </a:bodyPr>
            <a:lstStyle/>
            <a:p>
              <a:pPr marL="0" marR="0" lvl="0" indent="0" algn="ctr" rtl="0">
                <a:lnSpc>
                  <a:spcPct val="137722"/>
                </a:lnSpc>
                <a:spcBef>
                  <a:spcPts val="0"/>
                </a:spcBef>
                <a:spcAft>
                  <a:spcPts val="0"/>
                </a:spcAft>
                <a:buNone/>
              </a:pPr>
              <a:endParaRPr sz="1200" b="0" i="0" u="none" strike="noStrike" cap="none">
                <a:solidFill>
                  <a:schemeClr val="dk1"/>
                </a:solidFill>
                <a:latin typeface="Calibri"/>
                <a:ea typeface="Calibri"/>
                <a:cs typeface="Calibri"/>
                <a:sym typeface="Calibri"/>
              </a:endParaRPr>
            </a:p>
          </p:txBody>
        </p:sp>
      </p:grpSp>
      <p:pic>
        <p:nvPicPr>
          <p:cNvPr id="387" name="Google Shape;387;g3721bf173e3_0_726"/>
          <p:cNvPicPr preferRelativeResize="0"/>
          <p:nvPr/>
        </p:nvPicPr>
        <p:blipFill>
          <a:blip r:embed="rId4">
            <a:alphaModFix/>
          </a:blip>
          <a:stretch>
            <a:fillRect/>
          </a:stretch>
        </p:blipFill>
        <p:spPr>
          <a:xfrm>
            <a:off x="10179855" y="6051661"/>
            <a:ext cx="1762125" cy="5238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grpSp>
        <p:nvGrpSpPr>
          <p:cNvPr id="392" name="Google Shape;392;g3721bf173e3_0_820"/>
          <p:cNvGrpSpPr/>
          <p:nvPr/>
        </p:nvGrpSpPr>
        <p:grpSpPr>
          <a:xfrm>
            <a:off x="519076" y="-120553"/>
            <a:ext cx="5199543" cy="4304982"/>
            <a:chOff x="0" y="-47625"/>
            <a:chExt cx="2054100" cy="1700700"/>
          </a:xfrm>
        </p:grpSpPr>
        <p:sp>
          <p:nvSpPr>
            <p:cNvPr id="393" name="Google Shape;393;g3721bf173e3_0_820"/>
            <p:cNvSpPr/>
            <p:nvPr/>
          </p:nvSpPr>
          <p:spPr>
            <a:xfrm>
              <a:off x="0" y="0"/>
              <a:ext cx="2054089" cy="1652927"/>
            </a:xfrm>
            <a:custGeom>
              <a:avLst/>
              <a:gdLst/>
              <a:ahLst/>
              <a:cxnLst/>
              <a:rect l="l" t="t" r="r" b="b"/>
              <a:pathLst>
                <a:path w="2054089" h="1652927" extrusionOk="0">
                  <a:moveTo>
                    <a:pt x="0" y="0"/>
                  </a:moveTo>
                  <a:lnTo>
                    <a:pt x="2054089" y="0"/>
                  </a:lnTo>
                  <a:lnTo>
                    <a:pt x="2054089" y="1652927"/>
                  </a:lnTo>
                  <a:lnTo>
                    <a:pt x="0" y="1652927"/>
                  </a:lnTo>
                  <a:close/>
                </a:path>
              </a:pathLst>
            </a:custGeom>
            <a:solidFill>
              <a:srgbClr val="004C65"/>
            </a:solidFill>
            <a:ln>
              <a:noFill/>
            </a:ln>
          </p:spPr>
        </p:sp>
        <p:sp>
          <p:nvSpPr>
            <p:cNvPr id="394" name="Google Shape;394;g3721bf173e3_0_820"/>
            <p:cNvSpPr txBox="1"/>
            <p:nvPr/>
          </p:nvSpPr>
          <p:spPr>
            <a:xfrm>
              <a:off x="0" y="-47625"/>
              <a:ext cx="2054100" cy="1700700"/>
            </a:xfrm>
            <a:prstGeom prst="rect">
              <a:avLst/>
            </a:prstGeom>
            <a:noFill/>
            <a:ln>
              <a:noFill/>
            </a:ln>
          </p:spPr>
          <p:txBody>
            <a:bodyPr spcFirstLastPara="1" wrap="square" lIns="33875" tIns="33875" rIns="33875" bIns="33875" anchor="ctr" anchorCtr="0">
              <a:noAutofit/>
            </a:bodyPr>
            <a:lstStyle/>
            <a:p>
              <a:pPr marL="0" marR="0" lvl="0" indent="0" algn="ctr" rtl="0">
                <a:lnSpc>
                  <a:spcPct val="137722"/>
                </a:lnSpc>
                <a:spcBef>
                  <a:spcPts val="0"/>
                </a:spcBef>
                <a:spcAft>
                  <a:spcPts val="0"/>
                </a:spcAft>
                <a:buNone/>
              </a:pPr>
              <a:endParaRPr sz="1200" b="0" i="0" u="none" strike="noStrike" cap="none">
                <a:solidFill>
                  <a:schemeClr val="dk1"/>
                </a:solidFill>
                <a:latin typeface="Calibri"/>
                <a:ea typeface="Calibri"/>
                <a:cs typeface="Calibri"/>
                <a:sym typeface="Calibri"/>
              </a:endParaRPr>
            </a:p>
          </p:txBody>
        </p:sp>
      </p:grpSp>
      <p:grpSp>
        <p:nvGrpSpPr>
          <p:cNvPr id="395" name="Google Shape;395;g3721bf173e3_0_820"/>
          <p:cNvGrpSpPr/>
          <p:nvPr/>
        </p:nvGrpSpPr>
        <p:grpSpPr>
          <a:xfrm>
            <a:off x="0" y="5739612"/>
            <a:ext cx="519423" cy="1118581"/>
            <a:chOff x="0" y="-47625"/>
            <a:chExt cx="205200" cy="441900"/>
          </a:xfrm>
        </p:grpSpPr>
        <p:sp>
          <p:nvSpPr>
            <p:cNvPr id="396" name="Google Shape;396;g3721bf173e3_0_820"/>
            <p:cNvSpPr/>
            <p:nvPr/>
          </p:nvSpPr>
          <p:spPr>
            <a:xfrm>
              <a:off x="0" y="0"/>
              <a:ext cx="205067" cy="394207"/>
            </a:xfrm>
            <a:custGeom>
              <a:avLst/>
              <a:gdLst/>
              <a:ahLst/>
              <a:cxnLst/>
              <a:rect l="l" t="t" r="r" b="b"/>
              <a:pathLst>
                <a:path w="205067" h="394207" extrusionOk="0">
                  <a:moveTo>
                    <a:pt x="0" y="0"/>
                  </a:moveTo>
                  <a:lnTo>
                    <a:pt x="205067" y="0"/>
                  </a:lnTo>
                  <a:lnTo>
                    <a:pt x="205067" y="394207"/>
                  </a:lnTo>
                  <a:lnTo>
                    <a:pt x="0" y="394207"/>
                  </a:lnTo>
                  <a:close/>
                </a:path>
              </a:pathLst>
            </a:custGeom>
            <a:solidFill>
              <a:srgbClr val="004C65"/>
            </a:solidFill>
            <a:ln>
              <a:noFill/>
            </a:ln>
          </p:spPr>
        </p:sp>
        <p:sp>
          <p:nvSpPr>
            <p:cNvPr id="397" name="Google Shape;397;g3721bf173e3_0_820"/>
            <p:cNvSpPr txBox="1"/>
            <p:nvPr/>
          </p:nvSpPr>
          <p:spPr>
            <a:xfrm>
              <a:off x="0" y="-47625"/>
              <a:ext cx="205200" cy="441900"/>
            </a:xfrm>
            <a:prstGeom prst="rect">
              <a:avLst/>
            </a:prstGeom>
            <a:noFill/>
            <a:ln>
              <a:noFill/>
            </a:ln>
          </p:spPr>
          <p:txBody>
            <a:bodyPr spcFirstLastPara="1" wrap="square" lIns="33875" tIns="33875" rIns="33875" bIns="33875" anchor="ctr" anchorCtr="0">
              <a:noAutofit/>
            </a:bodyPr>
            <a:lstStyle/>
            <a:p>
              <a:pPr marL="0" marR="0" lvl="0" indent="0" algn="ctr" rtl="0">
                <a:lnSpc>
                  <a:spcPct val="137722"/>
                </a:lnSpc>
                <a:spcBef>
                  <a:spcPts val="0"/>
                </a:spcBef>
                <a:spcAft>
                  <a:spcPts val="0"/>
                </a:spcAft>
                <a:buNone/>
              </a:pPr>
              <a:endParaRPr sz="1200" b="0" i="0" u="none" strike="noStrike" cap="none">
                <a:solidFill>
                  <a:schemeClr val="dk1"/>
                </a:solidFill>
                <a:latin typeface="Calibri"/>
                <a:ea typeface="Calibri"/>
                <a:cs typeface="Calibri"/>
                <a:sym typeface="Calibri"/>
              </a:endParaRPr>
            </a:p>
          </p:txBody>
        </p:sp>
      </p:grpSp>
      <p:pic>
        <p:nvPicPr>
          <p:cNvPr id="398" name="Google Shape;398;g3721bf173e3_0_820"/>
          <p:cNvPicPr preferRelativeResize="0"/>
          <p:nvPr/>
        </p:nvPicPr>
        <p:blipFill rotWithShape="1">
          <a:blip r:embed="rId3">
            <a:alphaModFix/>
          </a:blip>
          <a:srcRect t="6776" b="6785"/>
          <a:stretch/>
        </p:blipFill>
        <p:spPr>
          <a:xfrm>
            <a:off x="519076" y="4183971"/>
            <a:ext cx="5199414" cy="2674029"/>
          </a:xfrm>
          <a:prstGeom prst="rect">
            <a:avLst/>
          </a:prstGeom>
          <a:noFill/>
          <a:ln>
            <a:noFill/>
          </a:ln>
        </p:spPr>
      </p:pic>
      <p:grpSp>
        <p:nvGrpSpPr>
          <p:cNvPr id="399" name="Google Shape;399;g3721bf173e3_0_820"/>
          <p:cNvGrpSpPr/>
          <p:nvPr/>
        </p:nvGrpSpPr>
        <p:grpSpPr>
          <a:xfrm>
            <a:off x="10238470" y="4778203"/>
            <a:ext cx="2757912" cy="2757912"/>
            <a:chOff x="0" y="0"/>
            <a:chExt cx="812800" cy="812800"/>
          </a:xfrm>
        </p:grpSpPr>
        <p:sp>
          <p:nvSpPr>
            <p:cNvPr id="400" name="Google Shape;400;g3721bf173e3_0_82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cmpd="sng">
              <a:solidFill>
                <a:srgbClr val="F6F6F6"/>
              </a:solidFill>
              <a:prstDash val="solid"/>
              <a:miter lim="8000"/>
              <a:headEnd type="none" w="sm" len="sm"/>
              <a:tailEnd type="none" w="sm" len="sm"/>
            </a:ln>
          </p:spPr>
          <p:txBody>
            <a:bodyPr spcFirstLastPara="1" wrap="square" lIns="60950" tIns="60950" rIns="60950" bIns="60950" anchor="ctr" anchorCtr="0">
              <a:noAutofit/>
            </a:bodyPr>
            <a:lstStyle/>
            <a:p>
              <a:pPr marL="0" lvl="0" indent="0" algn="l" rtl="0">
                <a:spcBef>
                  <a:spcPts val="0"/>
                </a:spcBef>
                <a:spcAft>
                  <a:spcPts val="0"/>
                </a:spcAft>
                <a:buNone/>
              </a:pPr>
              <a:endParaRPr/>
            </a:p>
          </p:txBody>
        </p:sp>
        <p:sp>
          <p:nvSpPr>
            <p:cNvPr id="401" name="Google Shape;401;g3721bf173e3_0_820"/>
            <p:cNvSpPr txBox="1"/>
            <p:nvPr/>
          </p:nvSpPr>
          <p:spPr>
            <a:xfrm>
              <a:off x="76200" y="28575"/>
              <a:ext cx="660300" cy="708000"/>
            </a:xfrm>
            <a:prstGeom prst="rect">
              <a:avLst/>
            </a:prstGeom>
            <a:noFill/>
            <a:ln>
              <a:noFill/>
            </a:ln>
          </p:spPr>
          <p:txBody>
            <a:bodyPr spcFirstLastPara="1" wrap="square" lIns="33875" tIns="33875" rIns="33875" bIns="33875" anchor="ctr" anchorCtr="0">
              <a:noAutofit/>
            </a:bodyPr>
            <a:lstStyle/>
            <a:p>
              <a:pPr marL="0" marR="0" lvl="0" indent="0" algn="ctr" rtl="0">
                <a:lnSpc>
                  <a:spcPct val="137722"/>
                </a:lnSpc>
                <a:spcBef>
                  <a:spcPts val="0"/>
                </a:spcBef>
                <a:spcAft>
                  <a:spcPts val="0"/>
                </a:spcAft>
                <a:buNone/>
              </a:pPr>
              <a:endParaRPr sz="1200" b="0" i="0" u="none" strike="noStrike" cap="none">
                <a:solidFill>
                  <a:schemeClr val="dk1"/>
                </a:solidFill>
                <a:latin typeface="Calibri"/>
                <a:ea typeface="Calibri"/>
                <a:cs typeface="Calibri"/>
                <a:sym typeface="Calibri"/>
              </a:endParaRPr>
            </a:p>
          </p:txBody>
        </p:sp>
      </p:grpSp>
      <p:sp>
        <p:nvSpPr>
          <p:cNvPr id="402" name="Google Shape;402;g3721bf173e3_0_820"/>
          <p:cNvSpPr/>
          <p:nvPr/>
        </p:nvSpPr>
        <p:spPr>
          <a:xfrm>
            <a:off x="6703955" y="928659"/>
            <a:ext cx="4379851" cy="4379851"/>
          </a:xfrm>
          <a:custGeom>
            <a:avLst/>
            <a:gdLst/>
            <a:ahLst/>
            <a:cxnLst/>
            <a:rect l="l" t="t" r="r" b="b"/>
            <a:pathLst>
              <a:path w="6561574" h="6561574" extrusionOk="0">
                <a:moveTo>
                  <a:pt x="0" y="0"/>
                </a:moveTo>
                <a:lnTo>
                  <a:pt x="6561573" y="0"/>
                </a:lnTo>
                <a:lnTo>
                  <a:pt x="6561573" y="6561574"/>
                </a:lnTo>
                <a:lnTo>
                  <a:pt x="0" y="6561574"/>
                </a:lnTo>
                <a:lnTo>
                  <a:pt x="0" y="0"/>
                </a:lnTo>
                <a:close/>
              </a:path>
            </a:pathLst>
          </a:custGeom>
          <a:blipFill rotWithShape="1">
            <a:blip r:embed="rId4">
              <a:alphaModFix/>
            </a:blip>
            <a:stretch>
              <a:fillRect/>
            </a:stretch>
          </a:blipFill>
          <a:ln>
            <a:noFill/>
          </a:ln>
        </p:spPr>
      </p:sp>
      <p:sp>
        <p:nvSpPr>
          <p:cNvPr id="403" name="Google Shape;403;g3721bf173e3_0_820"/>
          <p:cNvSpPr txBox="1"/>
          <p:nvPr/>
        </p:nvSpPr>
        <p:spPr>
          <a:xfrm>
            <a:off x="733164" y="226796"/>
            <a:ext cx="4362300" cy="1514700"/>
          </a:xfrm>
          <a:prstGeom prst="rect">
            <a:avLst/>
          </a:prstGeom>
          <a:noFill/>
          <a:ln>
            <a:noFill/>
          </a:ln>
        </p:spPr>
        <p:txBody>
          <a:bodyPr spcFirstLastPara="1" wrap="square" lIns="0" tIns="0" rIns="0" bIns="0" anchor="t" anchorCtr="0">
            <a:spAutoFit/>
          </a:bodyPr>
          <a:lstStyle/>
          <a:p>
            <a:pPr marL="0" marR="0" lvl="0" indent="0" algn="l" rtl="0">
              <a:lnSpc>
                <a:spcPct val="105000"/>
              </a:lnSpc>
              <a:spcBef>
                <a:spcPts val="0"/>
              </a:spcBef>
              <a:spcAft>
                <a:spcPts val="0"/>
              </a:spcAft>
              <a:buNone/>
            </a:pPr>
            <a:r>
              <a:rPr lang="en-US" sz="4800" b="1" i="0" u="none" strike="noStrike" cap="none">
                <a:solidFill>
                  <a:srgbClr val="FFFFFF"/>
                </a:solidFill>
                <a:latin typeface="Inter"/>
                <a:ea typeface="Inter"/>
                <a:cs typeface="Inter"/>
                <a:sym typeface="Inter"/>
              </a:rPr>
              <a:t>ACTION RESEARCH</a:t>
            </a:r>
            <a:endParaRPr sz="900"/>
          </a:p>
        </p:txBody>
      </p:sp>
      <p:sp>
        <p:nvSpPr>
          <p:cNvPr id="404" name="Google Shape;404;g3721bf173e3_0_820"/>
          <p:cNvSpPr txBox="1"/>
          <p:nvPr/>
        </p:nvSpPr>
        <p:spPr>
          <a:xfrm>
            <a:off x="733178" y="1902026"/>
            <a:ext cx="4771200" cy="1964100"/>
          </a:xfrm>
          <a:prstGeom prst="rect">
            <a:avLst/>
          </a:prstGeom>
          <a:noFill/>
          <a:ln>
            <a:noFill/>
          </a:ln>
        </p:spPr>
        <p:txBody>
          <a:bodyPr spcFirstLastPara="1" wrap="square" lIns="0" tIns="0" rIns="0" bIns="0" anchor="t" anchorCtr="0">
            <a:spAutoFit/>
          </a:bodyPr>
          <a:lstStyle/>
          <a:p>
            <a:pPr marL="0" marR="0" lvl="0" indent="0" algn="l" rtl="0">
              <a:lnSpc>
                <a:spcPct val="155015"/>
              </a:lnSpc>
              <a:spcBef>
                <a:spcPts val="0"/>
              </a:spcBef>
              <a:spcAft>
                <a:spcPts val="0"/>
              </a:spcAft>
              <a:buNone/>
            </a:pPr>
            <a:r>
              <a:rPr lang="en-US" sz="2400" b="0" i="0" u="none" strike="noStrike" cap="none">
                <a:solidFill>
                  <a:srgbClr val="FFFFFF"/>
                </a:solidFill>
                <a:latin typeface="Open Sans"/>
                <a:ea typeface="Open Sans"/>
                <a:cs typeface="Open Sans"/>
                <a:sym typeface="Open Sans"/>
              </a:rPr>
              <a:t>Action research is focused on the need to improve instruction, as perceived by the faculty.</a:t>
            </a:r>
            <a:endParaRPr sz="900"/>
          </a:p>
          <a:p>
            <a:pPr marL="342900" marR="0" lvl="1" indent="-165100" algn="just" rtl="0">
              <a:lnSpc>
                <a:spcPct val="155000"/>
              </a:lnSpc>
              <a:spcBef>
                <a:spcPts val="0"/>
              </a:spcBef>
              <a:spcAft>
                <a:spcPts val="0"/>
              </a:spcAft>
              <a:buClr>
                <a:srgbClr val="FFFFFF"/>
              </a:buClr>
              <a:buSzPts val="1600"/>
              <a:buFont typeface="Arial"/>
              <a:buChar char="•"/>
            </a:pPr>
            <a:r>
              <a:rPr lang="en-US" sz="1600" b="0" i="0" u="none" strike="noStrike" cap="none">
                <a:solidFill>
                  <a:srgbClr val="FFFFFF"/>
                </a:solidFill>
                <a:latin typeface="Open Sans"/>
                <a:ea typeface="Open Sans"/>
                <a:cs typeface="Open Sans"/>
                <a:sym typeface="Open Sans"/>
              </a:rPr>
              <a:t>Glickman, Gordon &amp; Ross Gordon 2018   </a:t>
            </a:r>
            <a:endParaRPr sz="900"/>
          </a:p>
        </p:txBody>
      </p:sp>
      <p:sp>
        <p:nvSpPr>
          <p:cNvPr id="405" name="Google Shape;405;g3721bf173e3_0_820"/>
          <p:cNvSpPr txBox="1"/>
          <p:nvPr/>
        </p:nvSpPr>
        <p:spPr>
          <a:xfrm>
            <a:off x="5832631" y="226794"/>
            <a:ext cx="2763900" cy="369300"/>
          </a:xfrm>
          <a:prstGeom prst="rect">
            <a:avLst/>
          </a:prstGeom>
          <a:noFill/>
          <a:ln>
            <a:noFill/>
          </a:ln>
        </p:spPr>
        <p:txBody>
          <a:bodyPr spcFirstLastPara="1" wrap="square" lIns="0" tIns="0" rIns="0" bIns="0" anchor="t" anchorCtr="0">
            <a:spAutoFit/>
          </a:bodyPr>
          <a:lstStyle/>
          <a:p>
            <a:pPr marL="0" marR="0" lvl="0" indent="0" algn="ctr" rtl="0">
              <a:lnSpc>
                <a:spcPct val="155015"/>
              </a:lnSpc>
              <a:spcBef>
                <a:spcPts val="0"/>
              </a:spcBef>
              <a:spcAft>
                <a:spcPts val="0"/>
              </a:spcAft>
              <a:buNone/>
            </a:pPr>
            <a:r>
              <a:rPr lang="en-US" sz="2400" b="1" i="0" u="none" strike="noStrike" cap="none">
                <a:solidFill>
                  <a:srgbClr val="004C65"/>
                </a:solidFill>
                <a:latin typeface="Inter"/>
                <a:ea typeface="Inter"/>
                <a:cs typeface="Inter"/>
                <a:sym typeface="Inter"/>
              </a:rPr>
              <a:t>Guiding Questions</a:t>
            </a:r>
            <a:endParaRPr sz="900"/>
          </a:p>
        </p:txBody>
      </p:sp>
      <p:sp>
        <p:nvSpPr>
          <p:cNvPr id="406" name="Google Shape;406;g3721bf173e3_0_820"/>
          <p:cNvSpPr txBox="1"/>
          <p:nvPr/>
        </p:nvSpPr>
        <p:spPr>
          <a:xfrm>
            <a:off x="9626264" y="226794"/>
            <a:ext cx="2045700" cy="942000"/>
          </a:xfrm>
          <a:prstGeom prst="rect">
            <a:avLst/>
          </a:prstGeom>
          <a:noFill/>
          <a:ln>
            <a:noFill/>
          </a:ln>
        </p:spPr>
        <p:txBody>
          <a:bodyPr spcFirstLastPara="1" wrap="square" lIns="0" tIns="0" rIns="0" bIns="0" anchor="t" anchorCtr="0">
            <a:spAutoFit/>
          </a:bodyPr>
          <a:lstStyle/>
          <a:p>
            <a:pPr marL="0" marR="0" lvl="0" indent="0" algn="ctr" rtl="0">
              <a:lnSpc>
                <a:spcPct val="155000"/>
              </a:lnSpc>
              <a:spcBef>
                <a:spcPts val="0"/>
              </a:spcBef>
              <a:spcAft>
                <a:spcPts val="0"/>
              </a:spcAft>
              <a:buNone/>
            </a:pPr>
            <a:r>
              <a:rPr lang="en-US" sz="2400" b="1" i="0" u="none" strike="noStrike" cap="none">
                <a:solidFill>
                  <a:srgbClr val="004C65"/>
                </a:solidFill>
                <a:latin typeface="Inter"/>
                <a:ea typeface="Inter"/>
                <a:cs typeface="Inter"/>
                <a:sym typeface="Inter"/>
              </a:rPr>
              <a:t>Data Analysis</a:t>
            </a:r>
            <a:endParaRPr sz="900"/>
          </a:p>
        </p:txBody>
      </p:sp>
      <p:sp>
        <p:nvSpPr>
          <p:cNvPr id="407" name="Google Shape;407;g3721bf173e3_0_820"/>
          <p:cNvSpPr txBox="1"/>
          <p:nvPr/>
        </p:nvSpPr>
        <p:spPr>
          <a:xfrm>
            <a:off x="9769933" y="5594890"/>
            <a:ext cx="1758300" cy="369300"/>
          </a:xfrm>
          <a:prstGeom prst="rect">
            <a:avLst/>
          </a:prstGeom>
          <a:noFill/>
          <a:ln>
            <a:noFill/>
          </a:ln>
        </p:spPr>
        <p:txBody>
          <a:bodyPr spcFirstLastPara="1" wrap="square" lIns="0" tIns="0" rIns="0" bIns="0" anchor="t" anchorCtr="0">
            <a:spAutoFit/>
          </a:bodyPr>
          <a:lstStyle/>
          <a:p>
            <a:pPr marL="0" marR="0" lvl="0" indent="0" algn="ctr" rtl="0">
              <a:lnSpc>
                <a:spcPct val="155000"/>
              </a:lnSpc>
              <a:spcBef>
                <a:spcPts val="0"/>
              </a:spcBef>
              <a:spcAft>
                <a:spcPts val="0"/>
              </a:spcAft>
              <a:buNone/>
            </a:pPr>
            <a:r>
              <a:rPr lang="en-US" sz="2400" b="1" i="0" u="none" strike="noStrike" cap="none">
                <a:solidFill>
                  <a:srgbClr val="004C65"/>
                </a:solidFill>
                <a:latin typeface="Inter"/>
                <a:ea typeface="Inter"/>
                <a:cs typeface="Inter"/>
                <a:sym typeface="Inter"/>
              </a:rPr>
              <a:t>Take Action</a:t>
            </a:r>
            <a:endParaRPr sz="900"/>
          </a:p>
        </p:txBody>
      </p:sp>
      <p:sp>
        <p:nvSpPr>
          <p:cNvPr id="408" name="Google Shape;408;g3721bf173e3_0_820"/>
          <p:cNvSpPr txBox="1"/>
          <p:nvPr/>
        </p:nvSpPr>
        <p:spPr>
          <a:xfrm>
            <a:off x="6050081" y="5594890"/>
            <a:ext cx="2695500" cy="369300"/>
          </a:xfrm>
          <a:prstGeom prst="rect">
            <a:avLst/>
          </a:prstGeom>
          <a:noFill/>
          <a:ln>
            <a:noFill/>
          </a:ln>
        </p:spPr>
        <p:txBody>
          <a:bodyPr spcFirstLastPara="1" wrap="square" lIns="0" tIns="0" rIns="0" bIns="0" anchor="t" anchorCtr="0">
            <a:spAutoFit/>
          </a:bodyPr>
          <a:lstStyle/>
          <a:p>
            <a:pPr marL="0" marR="0" lvl="0" indent="0" algn="ctr" rtl="0">
              <a:lnSpc>
                <a:spcPct val="155000"/>
              </a:lnSpc>
              <a:spcBef>
                <a:spcPts val="0"/>
              </a:spcBef>
              <a:spcAft>
                <a:spcPts val="0"/>
              </a:spcAft>
              <a:buNone/>
            </a:pPr>
            <a:r>
              <a:rPr lang="en-US" sz="2400" b="1" i="0" u="none" strike="noStrike" cap="none">
                <a:solidFill>
                  <a:srgbClr val="004C65"/>
                </a:solidFill>
                <a:latin typeface="Inter"/>
                <a:ea typeface="Inter"/>
                <a:cs typeface="Inter"/>
                <a:sym typeface="Inter"/>
              </a:rPr>
              <a:t>Reflect &amp; Evaluate</a:t>
            </a:r>
            <a:endParaRPr sz="900"/>
          </a:p>
        </p:txBody>
      </p:sp>
      <p:pic>
        <p:nvPicPr>
          <p:cNvPr id="409" name="Google Shape;409;g3721bf173e3_0_820"/>
          <p:cNvPicPr preferRelativeResize="0"/>
          <p:nvPr/>
        </p:nvPicPr>
        <p:blipFill>
          <a:blip r:embed="rId5">
            <a:alphaModFix/>
          </a:blip>
          <a:stretch>
            <a:fillRect/>
          </a:stretch>
        </p:blipFill>
        <p:spPr>
          <a:xfrm>
            <a:off x="10238464" y="6116047"/>
            <a:ext cx="1758300" cy="522760"/>
          </a:xfrm>
          <a:prstGeom prst="rect">
            <a:avLst/>
          </a:prstGeom>
          <a:noFill/>
          <a:ln>
            <a:noFill/>
          </a:ln>
        </p:spPr>
      </p:pic>
    </p:spTree>
  </p:cSld>
  <p:clrMapOvr>
    <a:masterClrMapping/>
  </p:clrMapOvr>
</p:sld>
</file>

<file path=ppt/theme/theme1.xml><?xml version="1.0" encoding="utf-8"?>
<a:theme xmlns:a="http://schemas.openxmlformats.org/drawingml/2006/main" name="GEDTS_theme_2018">
  <a:themeElements>
    <a:clrScheme name="GEDTS BRAND">
      <a:dk1>
        <a:srgbClr val="000000"/>
      </a:dk1>
      <a:lt1>
        <a:srgbClr val="FFFFFF"/>
      </a:lt1>
      <a:dk2>
        <a:srgbClr val="44546A"/>
      </a:dk2>
      <a:lt2>
        <a:srgbClr val="E7E6E6"/>
      </a:lt2>
      <a:accent1>
        <a:srgbClr val="0083A9"/>
      </a:accent1>
      <a:accent2>
        <a:srgbClr val="E86650"/>
      </a:accent2>
      <a:accent3>
        <a:srgbClr val="8E6996"/>
      </a:accent3>
      <a:accent4>
        <a:srgbClr val="FFD65C"/>
      </a:accent4>
      <a:accent5>
        <a:srgbClr val="27BDBE"/>
      </a:accent5>
      <a:accent6>
        <a:srgbClr val="8DC63F"/>
      </a:accent6>
      <a:hlink>
        <a:srgbClr val="0083A9"/>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41F79DF90AAF94B931B3093EDFF1A94" ma:contentTypeVersion="18" ma:contentTypeDescription="Create a new document." ma:contentTypeScope="" ma:versionID="fb18e31fd3edc8af20a3b73f19d7d4b8">
  <xsd:schema xmlns:xsd="http://www.w3.org/2001/XMLSchema" xmlns:xs="http://www.w3.org/2001/XMLSchema" xmlns:p="http://schemas.microsoft.com/office/2006/metadata/properties" xmlns:ns2="f8892201-b6f9-448a-a857-af8c143e1fef" xmlns:ns3="56cd1905-ff13-4436-8ef1-8fa80665008f" targetNamespace="http://schemas.microsoft.com/office/2006/metadata/properties" ma:root="true" ma:fieldsID="24a0e9950c4f70b1093ca1ca32af4812" ns2:_="" ns3:_="">
    <xsd:import namespace="f8892201-b6f9-448a-a857-af8c143e1fef"/>
    <xsd:import namespace="56cd1905-ff13-4436-8ef1-8fa80665008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element ref="ns2:MediaServiceAutoKeyPoints" minOccurs="0"/>
                <xsd:element ref="ns2:MediaServiceKeyPoints" minOccurs="0"/>
                <xsd:element ref="ns2:MediaServiceOCR"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892201-b6f9-448a-a857-af8c143e1f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46342d94-4a90-4c9b-8c88-cb4c8647e98f" ma:termSetId="09814cd3-568e-fe90-9814-8d621ff8fb84" ma:anchorId="fba54fb3-c3e1-fe81-a776-ca4b69148c4d" ma:open="true" ma:isKeyword="false">
      <xsd:complexType>
        <xsd:sequence>
          <xsd:element ref="pc:Terms" minOccurs="0" maxOccurs="1"/>
        </xsd:sequence>
      </xsd:complex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6cd1905-ff13-4436-8ef1-8fa80665008f"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73884dac-5cd5-4295-bdda-6b7fcbc72b29}" ma:internalName="TaxCatchAll" ma:showField="CatchAllData" ma:web="56cd1905-ff13-4436-8ef1-8fa80665008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8892201-b6f9-448a-a857-af8c143e1fef">
      <Terms xmlns="http://schemas.microsoft.com/office/infopath/2007/PartnerControls"/>
    </lcf76f155ced4ddcb4097134ff3c332f>
    <TaxCatchAll xmlns="56cd1905-ff13-4436-8ef1-8fa80665008f"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D3BBB7C-4678-448E-884E-A8EF29CAA6E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8892201-b6f9-448a-a857-af8c143e1fef"/>
    <ds:schemaRef ds:uri="56cd1905-ff13-4436-8ef1-8fa8066500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F7F5B91-014E-4423-A68C-9BD9F59EF16D}">
  <ds:schemaRefs>
    <ds:schemaRef ds:uri="http://schemas.microsoft.com/office/2006/metadata/properties"/>
    <ds:schemaRef ds:uri="http://schemas.microsoft.com/office/infopath/2007/PartnerControls"/>
    <ds:schemaRef ds:uri="f8892201-b6f9-448a-a857-af8c143e1fef"/>
    <ds:schemaRef ds:uri="56cd1905-ff13-4436-8ef1-8fa80665008f"/>
  </ds:schemaRefs>
</ds:datastoreItem>
</file>

<file path=customXml/itemProps3.xml><?xml version="1.0" encoding="utf-8"?>
<ds:datastoreItem xmlns:ds="http://schemas.openxmlformats.org/officeDocument/2006/customXml" ds:itemID="{755C869C-B279-45F3-9583-38DE29B2290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26</Slides>
  <Notes>26</Notes>
  <HiddenSlides>0</HiddenSlides>
  <ScaleCrop>false</ScaleCrop>
  <HeadingPairs>
    <vt:vector size="4" baseType="variant">
      <vt:variant>
        <vt:lpstr>Theme</vt:lpstr>
      </vt:variant>
      <vt:variant>
        <vt:i4>2</vt:i4>
      </vt:variant>
      <vt:variant>
        <vt:lpstr>Slide Titles</vt:lpstr>
      </vt:variant>
      <vt:variant>
        <vt:i4>26</vt:i4>
      </vt:variant>
    </vt:vector>
  </HeadingPairs>
  <TitlesOfParts>
    <vt:vector size="28" baseType="lpstr">
      <vt:lpstr>GEDTS_theme_2018</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Session Survey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Kerry Clark</dc:creator>
  <cp:revision>14</cp:revision>
  <dcterms:created xsi:type="dcterms:W3CDTF">2023-06-02T14:16:32Z</dcterms:created>
  <dcterms:modified xsi:type="dcterms:W3CDTF">2025-08-21T17:57:08Z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0x010100641F79DF90AAF94B931B3093EDFF1A94</vt:lpwstr>
  </property>
  <property fmtid="{D5CDD505-2E9C-101B-9397-08002B2CF9AE}" pid="3" name="MediaServiceImageTags">
    <vt:lpwstr/>
  </property>
</Properties>
</file>