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2"/>
  </p:notesMasterIdLst>
  <p:handoutMasterIdLst>
    <p:handoutMasterId r:id="rId23"/>
  </p:handoutMasterIdLst>
  <p:sldIdLst>
    <p:sldId id="292" r:id="rId5"/>
    <p:sldId id="294" r:id="rId6"/>
    <p:sldId id="479" r:id="rId7"/>
    <p:sldId id="480" r:id="rId8"/>
    <p:sldId id="495" r:id="rId9"/>
    <p:sldId id="485" r:id="rId10"/>
    <p:sldId id="498" r:id="rId11"/>
    <p:sldId id="499" r:id="rId12"/>
    <p:sldId id="500" r:id="rId13"/>
    <p:sldId id="491" r:id="rId14"/>
    <p:sldId id="483" r:id="rId15"/>
    <p:sldId id="484" r:id="rId16"/>
    <p:sldId id="487" r:id="rId17"/>
    <p:sldId id="496" r:id="rId18"/>
    <p:sldId id="502" r:id="rId19"/>
    <p:sldId id="490" r:id="rId20"/>
    <p:sldId id="293" r:id="rId2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uthrie" userId="S::monica.guthrie@pearson.com::c0fc408c-839f-429d-bba8-a92d88ccccac" providerId="AD" clId="Web-{89688B93-307F-97A1-E437-00EA66992064}"/>
    <pc:docChg chg="modSld">
      <pc:chgData name="Monica Guthrie" userId="S::monica.guthrie@pearson.com::c0fc408c-839f-429d-bba8-a92d88ccccac" providerId="AD" clId="Web-{89688B93-307F-97A1-E437-00EA66992064}" dt="2025-08-18T17:50:13.249" v="1"/>
      <pc:docMkLst>
        <pc:docMk/>
      </pc:docMkLst>
      <pc:sldChg chg="addSp delSp">
        <pc:chgData name="Monica Guthrie" userId="S::monica.guthrie@pearson.com::c0fc408c-839f-429d-bba8-a92d88ccccac" providerId="AD" clId="Web-{89688B93-307F-97A1-E437-00EA66992064}" dt="2025-08-18T17:50:13.249" v="1"/>
        <pc:sldMkLst>
          <pc:docMk/>
          <pc:sldMk cId="4083366582" sldId="292"/>
        </pc:sldMkLst>
        <pc:spChg chg="add">
          <ac:chgData name="Monica Guthrie" userId="S::monica.guthrie@pearson.com::c0fc408c-839f-429d-bba8-a92d88ccccac" providerId="AD" clId="Web-{89688B93-307F-97A1-E437-00EA66992064}" dt="2025-08-18T17:50:13.249" v="1"/>
          <ac:spMkLst>
            <pc:docMk/>
            <pc:sldMk cId="4083366582" sldId="292"/>
            <ac:spMk id="5" creationId="{79871222-9E2E-4716-A8EF-3ABB90124BE6}"/>
          </ac:spMkLst>
        </pc:spChg>
      </pc:sldChg>
    </pc:docChg>
  </pc:docChgLst>
  <pc:docChgLst>
    <pc:chgData name="Debbie Bergtholdt" userId="a21319c6-5c94-4fc3-aacd-3ad8df8c1484" providerId="ADAL" clId="{8864AF19-7B6D-4174-953E-DC6AADB6D551}"/>
    <pc:docChg chg="undo custSel addSld delSld modSld sldOrd">
      <pc:chgData name="Debbie Bergtholdt" userId="a21319c6-5c94-4fc3-aacd-3ad8df8c1484" providerId="ADAL" clId="{8864AF19-7B6D-4174-953E-DC6AADB6D551}" dt="2025-07-30T21:30:32.321" v="459"/>
      <pc:docMkLst>
        <pc:docMk/>
      </pc:docMkLst>
      <pc:sldChg chg="del">
        <pc:chgData name="Debbie Bergtholdt" userId="a21319c6-5c94-4fc3-aacd-3ad8df8c1484" providerId="ADAL" clId="{8864AF19-7B6D-4174-953E-DC6AADB6D551}" dt="2025-07-29T23:18:53.595" v="259" actId="2696"/>
        <pc:sldMkLst>
          <pc:docMk/>
          <pc:sldMk cId="514744217" sldId="258"/>
        </pc:sldMkLst>
      </pc:sldChg>
      <pc:sldChg chg="del">
        <pc:chgData name="Debbie Bergtholdt" userId="a21319c6-5c94-4fc3-aacd-3ad8df8c1484" providerId="ADAL" clId="{8864AF19-7B6D-4174-953E-DC6AADB6D551}" dt="2025-07-29T23:19:07.602" v="260" actId="2696"/>
        <pc:sldMkLst>
          <pc:docMk/>
          <pc:sldMk cId="3157357322" sldId="259"/>
        </pc:sldMkLst>
      </pc:sldChg>
      <pc:sldChg chg="del">
        <pc:chgData name="Debbie Bergtholdt" userId="a21319c6-5c94-4fc3-aacd-3ad8df8c1484" providerId="ADAL" clId="{8864AF19-7B6D-4174-953E-DC6AADB6D551}" dt="2025-07-29T23:19:30.463" v="263" actId="2696"/>
        <pc:sldMkLst>
          <pc:docMk/>
          <pc:sldMk cId="727240868" sldId="261"/>
        </pc:sldMkLst>
      </pc:sldChg>
      <pc:sldChg chg="del">
        <pc:chgData name="Debbie Bergtholdt" userId="a21319c6-5c94-4fc3-aacd-3ad8df8c1484" providerId="ADAL" clId="{8864AF19-7B6D-4174-953E-DC6AADB6D551}" dt="2025-07-29T23:19:20.382" v="262" actId="2696"/>
        <pc:sldMkLst>
          <pc:docMk/>
          <pc:sldMk cId="3450665468" sldId="262"/>
        </pc:sldMkLst>
      </pc:sldChg>
      <pc:sldChg chg="del">
        <pc:chgData name="Debbie Bergtholdt" userId="a21319c6-5c94-4fc3-aacd-3ad8df8c1484" providerId="ADAL" clId="{8864AF19-7B6D-4174-953E-DC6AADB6D551}" dt="2025-07-29T23:20:15.183" v="264" actId="2696"/>
        <pc:sldMkLst>
          <pc:docMk/>
          <pc:sldMk cId="2497358471" sldId="280"/>
        </pc:sldMkLst>
      </pc:sldChg>
      <pc:sldChg chg="del">
        <pc:chgData name="Debbie Bergtholdt" userId="a21319c6-5c94-4fc3-aacd-3ad8df8c1484" providerId="ADAL" clId="{8864AF19-7B6D-4174-953E-DC6AADB6D551}" dt="2025-07-29T23:20:20.883" v="265" actId="2696"/>
        <pc:sldMkLst>
          <pc:docMk/>
          <pc:sldMk cId="31205944" sldId="281"/>
        </pc:sldMkLst>
      </pc:sldChg>
      <pc:sldChg chg="del">
        <pc:chgData name="Debbie Bergtholdt" userId="a21319c6-5c94-4fc3-aacd-3ad8df8c1484" providerId="ADAL" clId="{8864AF19-7B6D-4174-953E-DC6AADB6D551}" dt="2025-07-29T23:20:29.258" v="266" actId="2696"/>
        <pc:sldMkLst>
          <pc:docMk/>
          <pc:sldMk cId="4066498958" sldId="283"/>
        </pc:sldMkLst>
      </pc:sldChg>
      <pc:sldChg chg="del">
        <pc:chgData name="Debbie Bergtholdt" userId="a21319c6-5c94-4fc3-aacd-3ad8df8c1484" providerId="ADAL" clId="{8864AF19-7B6D-4174-953E-DC6AADB6D551}" dt="2025-07-28T22:59:53.220" v="163" actId="2696"/>
        <pc:sldMkLst>
          <pc:docMk/>
          <pc:sldMk cId="617142661" sldId="288"/>
        </pc:sldMkLst>
      </pc:sldChg>
      <pc:sldChg chg="del">
        <pc:chgData name="Debbie Bergtholdt" userId="a21319c6-5c94-4fc3-aacd-3ad8df8c1484" providerId="ADAL" clId="{8864AF19-7B6D-4174-953E-DC6AADB6D551}" dt="2025-07-29T23:19:13.234" v="261" actId="2696"/>
        <pc:sldMkLst>
          <pc:docMk/>
          <pc:sldMk cId="3709106740" sldId="291"/>
        </pc:sldMkLst>
      </pc:sldChg>
      <pc:sldChg chg="addSp delSp modSp add del mod">
        <pc:chgData name="Debbie Bergtholdt" userId="a21319c6-5c94-4fc3-aacd-3ad8df8c1484" providerId="ADAL" clId="{8864AF19-7B6D-4174-953E-DC6AADB6D551}" dt="2025-07-28T22:19:44.071" v="162" actId="1076"/>
        <pc:sldMkLst>
          <pc:docMk/>
          <pc:sldMk cId="3612406414" sldId="293"/>
        </pc:sldMkLst>
        <pc:picChg chg="add mod">
          <ac:chgData name="Debbie Bergtholdt" userId="a21319c6-5c94-4fc3-aacd-3ad8df8c1484" providerId="ADAL" clId="{8864AF19-7B6D-4174-953E-DC6AADB6D551}" dt="2025-07-28T22:19:44.071" v="162" actId="1076"/>
          <ac:picMkLst>
            <pc:docMk/>
            <pc:sldMk cId="3612406414" sldId="293"/>
            <ac:picMk id="9" creationId="{6599B2D3-BA9C-3D91-C1FD-1E7149729AAB}"/>
          </ac:picMkLst>
        </pc:picChg>
      </pc:sldChg>
      <pc:sldChg chg="del">
        <pc:chgData name="Debbie Bergtholdt" userId="a21319c6-5c94-4fc3-aacd-3ad8df8c1484" providerId="ADAL" clId="{8864AF19-7B6D-4174-953E-DC6AADB6D551}" dt="2025-07-28T22:12:10.671" v="148" actId="2696"/>
        <pc:sldMkLst>
          <pc:docMk/>
          <pc:sldMk cId="2716935517" sldId="481"/>
        </pc:sldMkLst>
      </pc:sldChg>
      <pc:sldChg chg="del">
        <pc:chgData name="Debbie Bergtholdt" userId="a21319c6-5c94-4fc3-aacd-3ad8df8c1484" providerId="ADAL" clId="{8864AF19-7B6D-4174-953E-DC6AADB6D551}" dt="2025-07-28T22:12:38.032" v="149" actId="2696"/>
        <pc:sldMkLst>
          <pc:docMk/>
          <pc:sldMk cId="997009117" sldId="482"/>
        </pc:sldMkLst>
      </pc:sldChg>
      <pc:sldChg chg="modSp del mod">
        <pc:chgData name="Debbie Bergtholdt" userId="a21319c6-5c94-4fc3-aacd-3ad8df8c1484" providerId="ADAL" clId="{8864AF19-7B6D-4174-953E-DC6AADB6D551}" dt="2025-07-29T23:10:07.939" v="165" actId="2696"/>
        <pc:sldMkLst>
          <pc:docMk/>
          <pc:sldMk cId="3312885527" sldId="486"/>
        </pc:sldMkLst>
      </pc:sldChg>
      <pc:sldChg chg="delSp modSp mod">
        <pc:chgData name="Debbie Bergtholdt" userId="a21319c6-5c94-4fc3-aacd-3ad8df8c1484" providerId="ADAL" clId="{8864AF19-7B6D-4174-953E-DC6AADB6D551}" dt="2025-07-28T22:14:35.056" v="155" actId="255"/>
        <pc:sldMkLst>
          <pc:docMk/>
          <pc:sldMk cId="528735694" sldId="491"/>
        </pc:sldMkLst>
        <pc:spChg chg="mod">
          <ac:chgData name="Debbie Bergtholdt" userId="a21319c6-5c94-4fc3-aacd-3ad8df8c1484" providerId="ADAL" clId="{8864AF19-7B6D-4174-953E-DC6AADB6D551}" dt="2025-07-28T22:14:35.056" v="155" actId="255"/>
          <ac:spMkLst>
            <pc:docMk/>
            <pc:sldMk cId="528735694" sldId="491"/>
            <ac:spMk id="2" creationId="{4C0A0E24-7C3B-4BCA-AAC3-25E9A47B6BF7}"/>
          </ac:spMkLst>
        </pc:spChg>
        <pc:graphicFrameChg chg="mod">
          <ac:chgData name="Debbie Bergtholdt" userId="a21319c6-5c94-4fc3-aacd-3ad8df8c1484" providerId="ADAL" clId="{8864AF19-7B6D-4174-953E-DC6AADB6D551}" dt="2025-07-28T22:14:02.948" v="153"/>
          <ac:graphicFrameMkLst>
            <pc:docMk/>
            <pc:sldMk cId="528735694" sldId="491"/>
            <ac:graphicFrameMk id="8" creationId="{B7419D49-053E-4280-B4A9-568CDE83D00E}"/>
          </ac:graphicFrameMkLst>
        </pc:graphicFrameChg>
      </pc:sldChg>
      <pc:sldChg chg="modSp mod">
        <pc:chgData name="Debbie Bergtholdt" userId="a21319c6-5c94-4fc3-aacd-3ad8df8c1484" providerId="ADAL" clId="{8864AF19-7B6D-4174-953E-DC6AADB6D551}" dt="2025-07-28T22:03:04.729" v="7" actId="20577"/>
        <pc:sldMkLst>
          <pc:docMk/>
          <pc:sldMk cId="1650090927" sldId="495"/>
        </pc:sldMkLst>
        <pc:spChg chg="mod">
          <ac:chgData name="Debbie Bergtholdt" userId="a21319c6-5c94-4fc3-aacd-3ad8df8c1484" providerId="ADAL" clId="{8864AF19-7B6D-4174-953E-DC6AADB6D551}" dt="2025-07-28T22:03:04.729" v="7" actId="20577"/>
          <ac:spMkLst>
            <pc:docMk/>
            <pc:sldMk cId="1650090927" sldId="495"/>
            <ac:spMk id="8" creationId="{25B3B757-D824-AC4C-955D-FF4C262DEB57}"/>
          </ac:spMkLst>
        </pc:spChg>
      </pc:sldChg>
      <pc:sldChg chg="modSp mod ord">
        <pc:chgData name="Debbie Bergtholdt" userId="a21319c6-5c94-4fc3-aacd-3ad8df8c1484" providerId="ADAL" clId="{8864AF19-7B6D-4174-953E-DC6AADB6D551}" dt="2025-07-30T21:30:32.321" v="459"/>
        <pc:sldMkLst>
          <pc:docMk/>
          <pc:sldMk cId="3079274958" sldId="496"/>
        </pc:sldMkLst>
        <pc:spChg chg="mod">
          <ac:chgData name="Debbie Bergtholdt" userId="a21319c6-5c94-4fc3-aacd-3ad8df8c1484" providerId="ADAL" clId="{8864AF19-7B6D-4174-953E-DC6AADB6D551}" dt="2025-07-30T21:29:44.634" v="457" actId="20577"/>
          <ac:spMkLst>
            <pc:docMk/>
            <pc:sldMk cId="3079274958" sldId="496"/>
            <ac:spMk id="3" creationId="{1832B500-CCA3-1406-E23B-30EC3A95106D}"/>
          </ac:spMkLst>
        </pc:spChg>
      </pc:sldChg>
      <pc:sldChg chg="modSp mod">
        <pc:chgData name="Debbie Bergtholdt" userId="a21319c6-5c94-4fc3-aacd-3ad8df8c1484" providerId="ADAL" clId="{8864AF19-7B6D-4174-953E-DC6AADB6D551}" dt="2025-07-28T22:09:58.489" v="147" actId="20577"/>
        <pc:sldMkLst>
          <pc:docMk/>
          <pc:sldMk cId="393737248" sldId="498"/>
        </pc:sldMkLst>
        <pc:spChg chg="mod">
          <ac:chgData name="Debbie Bergtholdt" userId="a21319c6-5c94-4fc3-aacd-3ad8df8c1484" providerId="ADAL" clId="{8864AF19-7B6D-4174-953E-DC6AADB6D551}" dt="2025-07-28T22:09:58.489" v="147" actId="20577"/>
          <ac:spMkLst>
            <pc:docMk/>
            <pc:sldMk cId="393737248" sldId="498"/>
            <ac:spMk id="11" creationId="{13ECE10B-A7E6-B618-96AF-CE2C66261E5A}"/>
          </ac:spMkLst>
        </pc:spChg>
      </pc:sldChg>
      <pc:sldChg chg="modSp del mod">
        <pc:chgData name="Debbie Bergtholdt" userId="a21319c6-5c94-4fc3-aacd-3ad8df8c1484" providerId="ADAL" clId="{8864AF19-7B6D-4174-953E-DC6AADB6D551}" dt="2025-07-29T23:12:22.619" v="178" actId="2696"/>
        <pc:sldMkLst>
          <pc:docMk/>
          <pc:sldMk cId="2211687760" sldId="501"/>
        </pc:sldMkLst>
      </pc:sldChg>
      <pc:sldChg chg="modSp mod modClrScheme chgLayout">
        <pc:chgData name="Debbie Bergtholdt" userId="a21319c6-5c94-4fc3-aacd-3ad8df8c1484" providerId="ADAL" clId="{8864AF19-7B6D-4174-953E-DC6AADB6D551}" dt="2025-07-29T23:18:02.119" v="258" actId="255"/>
        <pc:sldMkLst>
          <pc:docMk/>
          <pc:sldMk cId="1433330947" sldId="502"/>
        </pc:sldMkLst>
        <pc:spChg chg="mod">
          <ac:chgData name="Debbie Bergtholdt" userId="a21319c6-5c94-4fc3-aacd-3ad8df8c1484" providerId="ADAL" clId="{8864AF19-7B6D-4174-953E-DC6AADB6D551}" dt="2025-07-29T23:17:33.635" v="257" actId="26606"/>
          <ac:spMkLst>
            <pc:docMk/>
            <pc:sldMk cId="1433330947" sldId="502"/>
            <ac:spMk id="5" creationId="{7EB768E1-2031-024A-B024-04A47028F9D5}"/>
          </ac:spMkLst>
        </pc:spChg>
        <pc:spChg chg="mod">
          <ac:chgData name="Debbie Bergtholdt" userId="a21319c6-5c94-4fc3-aacd-3ad8df8c1484" providerId="ADAL" clId="{8864AF19-7B6D-4174-953E-DC6AADB6D551}" dt="2025-07-29T23:17:33.635" v="257" actId="26606"/>
          <ac:spMkLst>
            <pc:docMk/>
            <pc:sldMk cId="1433330947" sldId="502"/>
            <ac:spMk id="8" creationId="{25B3B757-D824-AC4C-955D-FF4C262DEB57}"/>
          </ac:spMkLst>
        </pc:spChg>
        <pc:spChg chg="mod">
          <ac:chgData name="Debbie Bergtholdt" userId="a21319c6-5c94-4fc3-aacd-3ad8df8c1484" providerId="ADAL" clId="{8864AF19-7B6D-4174-953E-DC6AADB6D551}" dt="2025-07-29T23:18:02.119" v="258" actId="255"/>
          <ac:spMkLst>
            <pc:docMk/>
            <pc:sldMk cId="1433330947" sldId="502"/>
            <ac:spMk id="9" creationId="{7EDB3C08-581E-CB4A-9812-322D09A22E04}"/>
          </ac:spMkLst>
        </pc:spChg>
        <pc:picChg chg="mod ord">
          <ac:chgData name="Debbie Bergtholdt" userId="a21319c6-5c94-4fc3-aacd-3ad8df8c1484" providerId="ADAL" clId="{8864AF19-7B6D-4174-953E-DC6AADB6D551}" dt="2025-07-29T23:17:33.635" v="257" actId="26606"/>
          <ac:picMkLst>
            <pc:docMk/>
            <pc:sldMk cId="1433330947" sldId="502"/>
            <ac:picMk id="1026" creationId="{F778DD47-A340-4CF9-9A39-731C0EECA63A}"/>
          </ac:picMkLst>
        </pc:picChg>
      </pc:sldChg>
      <pc:sldMasterChg chg="delSldLayout">
        <pc:chgData name="Debbie Bergtholdt" userId="a21319c6-5c94-4fc3-aacd-3ad8df8c1484" providerId="ADAL" clId="{8864AF19-7B6D-4174-953E-DC6AADB6D551}" dt="2025-07-29T23:12:22.619" v="178" actId="2696"/>
        <pc:sldMasterMkLst>
          <pc:docMk/>
          <pc:sldMasterMk cId="2240888428" sldId="2147483682"/>
        </pc:sldMasterMkLst>
        <pc:sldLayoutChg chg="del">
          <pc:chgData name="Debbie Bergtholdt" userId="a21319c6-5c94-4fc3-aacd-3ad8df8c1484" providerId="ADAL" clId="{8864AF19-7B6D-4174-953E-DC6AADB6D551}" dt="2025-07-29T23:12:22.619" v="178" actId="2696"/>
          <pc:sldLayoutMkLst>
            <pc:docMk/>
            <pc:sldMasterMk cId="2240888428" sldId="2147483682"/>
            <pc:sldLayoutMk cId="3735704570" sldId="2147483703"/>
          </pc:sldLayoutMkLst>
        </pc:sldLayoutChg>
      </pc:sldMasterChg>
    </pc:docChg>
  </pc:docChgLst>
  <pc:docChgLst>
    <pc:chgData name="Monica Guthrie" userId="S::monica.guthrie@pearson.com::c0fc408c-839f-429d-bba8-a92d88ccccac" providerId="AD" clId="Web-{2B3F0AE0-97B2-FE22-17CC-0994CCEA1356}"/>
    <pc:docChg chg="modSld">
      <pc:chgData name="Monica Guthrie" userId="S::monica.guthrie@pearson.com::c0fc408c-839f-429d-bba8-a92d88ccccac" providerId="AD" clId="Web-{2B3F0AE0-97B2-FE22-17CC-0994CCEA1356}" dt="2025-08-14T19:39:42.378" v="0"/>
      <pc:docMkLst>
        <pc:docMk/>
      </pc:docMkLst>
      <pc:sldChg chg="addSp">
        <pc:chgData name="Monica Guthrie" userId="S::monica.guthrie@pearson.com::c0fc408c-839f-429d-bba8-a92d88ccccac" providerId="AD" clId="Web-{2B3F0AE0-97B2-FE22-17CC-0994CCEA1356}" dt="2025-08-14T19:39:42.378" v="0"/>
        <pc:sldMkLst>
          <pc:docMk/>
          <pc:sldMk cId="4083366582" sldId="29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E38B87-A847-4154-8361-00547F4B4A80}"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B06ADD29-3AFF-49B4-820A-BFB9EB1029DD}">
      <dgm:prSet custT="1"/>
      <dgm:spPr/>
      <dgm:t>
        <a:bodyPr/>
        <a:lstStyle/>
        <a:p>
          <a:pPr rtl="0"/>
          <a:endParaRPr lang="en-US" sz="1400">
            <a:latin typeface="Open Sans" panose="020B0606030504020204" pitchFamily="34" charset="0"/>
            <a:ea typeface="Open Sans" panose="020B0606030504020204" pitchFamily="34" charset="0"/>
            <a:cs typeface="Open Sans" panose="020B0606030504020204" pitchFamily="34" charset="0"/>
          </a:endParaRPr>
        </a:p>
        <a:p>
          <a:pPr rtl="0"/>
          <a:endParaRPr lang="en-US" sz="1400">
            <a:latin typeface="Open Sans" panose="020B0606030504020204" pitchFamily="34" charset="0"/>
            <a:ea typeface="Open Sans" panose="020B0606030504020204" pitchFamily="34" charset="0"/>
            <a:cs typeface="Open Sans" panose="020B0606030504020204" pitchFamily="34" charset="0"/>
          </a:endParaRPr>
        </a:p>
        <a:p>
          <a:pPr rtl="0"/>
          <a:r>
            <a:rPr lang="en-US" sz="1400">
              <a:latin typeface="Open Sans" panose="020B0606030504020204" pitchFamily="34" charset="0"/>
              <a:ea typeface="Open Sans" panose="020B0606030504020204" pitchFamily="34" charset="0"/>
              <a:cs typeface="Open Sans" panose="020B0606030504020204" pitchFamily="34" charset="0"/>
            </a:rPr>
            <a:t>Purpose of Accommodations</a:t>
          </a:r>
        </a:p>
      </dgm:t>
    </dgm:pt>
    <dgm:pt modelId="{E18D6203-D065-427B-BA4C-C6A1F38127CF}" type="parTrans" cxnId="{5903F9FF-4A70-4AC4-829A-FC35BEDB4E70}">
      <dgm:prSet/>
      <dgm:spPr/>
      <dgm:t>
        <a:bodyPr/>
        <a:lstStyle/>
        <a:p>
          <a:endParaRPr lang="en-US"/>
        </a:p>
      </dgm:t>
    </dgm:pt>
    <dgm:pt modelId="{4702F30B-6CEC-42F2-AFAC-EC9F33A16662}" type="sibTrans" cxnId="{5903F9FF-4A70-4AC4-829A-FC35BEDB4E70}">
      <dgm:prSet/>
      <dgm:spPr/>
      <dgm:t>
        <a:bodyPr/>
        <a:lstStyle/>
        <a:p>
          <a:endParaRPr lang="en-US"/>
        </a:p>
      </dgm:t>
    </dgm:pt>
    <dgm:pt modelId="{978B89DB-9496-4A65-90FA-D1D293D56CA9}">
      <dgm:prSet custT="1"/>
      <dgm:spPr/>
      <dgm:t>
        <a:bodyPr/>
        <a:lstStyle/>
        <a:p>
          <a:pPr rtl="0"/>
          <a:endParaRPr lang="en-US" sz="1400">
            <a:latin typeface="Open Sans" panose="020B0606030504020204" pitchFamily="34" charset="0"/>
            <a:ea typeface="Open Sans" panose="020B0606030504020204" pitchFamily="34" charset="0"/>
            <a:cs typeface="Open Sans" panose="020B0606030504020204" pitchFamily="34" charset="0"/>
          </a:endParaRPr>
        </a:p>
        <a:p>
          <a:pPr rtl="0"/>
          <a:endParaRPr lang="en-US" sz="1400">
            <a:latin typeface="Open Sans" panose="020B0606030504020204" pitchFamily="34" charset="0"/>
            <a:ea typeface="Open Sans" panose="020B0606030504020204" pitchFamily="34" charset="0"/>
            <a:cs typeface="Open Sans" panose="020B0606030504020204" pitchFamily="34" charset="0"/>
          </a:endParaRPr>
        </a:p>
        <a:p>
          <a:pPr rtl="0"/>
          <a:r>
            <a:rPr lang="en-US" sz="1400">
              <a:latin typeface="Open Sans" panose="020B0606030504020204" pitchFamily="34" charset="0"/>
              <a:ea typeface="Open Sans" panose="020B0606030504020204" pitchFamily="34" charset="0"/>
              <a:cs typeface="Open Sans" panose="020B0606030504020204" pitchFamily="34" charset="0"/>
            </a:rPr>
            <a:t>Not a Guarantee of improvement</a:t>
          </a:r>
        </a:p>
      </dgm:t>
    </dgm:pt>
    <dgm:pt modelId="{12A9BA60-F615-40CB-A9A8-1ABA86A6250C}" type="parTrans" cxnId="{9BFB9137-1ADF-4993-8EDD-AB3746E730ED}">
      <dgm:prSet/>
      <dgm:spPr/>
      <dgm:t>
        <a:bodyPr/>
        <a:lstStyle/>
        <a:p>
          <a:endParaRPr lang="en-US"/>
        </a:p>
      </dgm:t>
    </dgm:pt>
    <dgm:pt modelId="{6B870BEF-853B-4A82-9034-4E5F8B903BF1}" type="sibTrans" cxnId="{9BFB9137-1ADF-4993-8EDD-AB3746E730ED}">
      <dgm:prSet/>
      <dgm:spPr/>
      <dgm:t>
        <a:bodyPr/>
        <a:lstStyle/>
        <a:p>
          <a:endParaRPr lang="en-US"/>
        </a:p>
      </dgm:t>
    </dgm:pt>
    <dgm:pt modelId="{16ED61AA-F9B5-48ED-A1FA-82F40DA2D3B1}">
      <dgm:prSet custT="1"/>
      <dgm:spPr/>
      <dgm:t>
        <a:bodyPr/>
        <a:lstStyle/>
        <a:p>
          <a:pPr rtl="0"/>
          <a:endParaRPr lang="en-US" sz="1400">
            <a:latin typeface="Open Sans" panose="020B0606030504020204" pitchFamily="34" charset="0"/>
            <a:ea typeface="Open Sans" panose="020B0606030504020204" pitchFamily="34" charset="0"/>
            <a:cs typeface="Open Sans" panose="020B0606030504020204" pitchFamily="34" charset="0"/>
          </a:endParaRPr>
        </a:p>
        <a:p>
          <a:pPr rtl="0"/>
          <a:endParaRPr lang="en-US" sz="1400">
            <a:latin typeface="Open Sans" panose="020B0606030504020204" pitchFamily="34" charset="0"/>
            <a:ea typeface="Open Sans" panose="020B0606030504020204" pitchFamily="34" charset="0"/>
            <a:cs typeface="Open Sans" panose="020B0606030504020204" pitchFamily="34" charset="0"/>
          </a:endParaRPr>
        </a:p>
        <a:p>
          <a:pPr rtl="0"/>
          <a:r>
            <a:rPr lang="en-US" sz="1400">
              <a:latin typeface="Open Sans" panose="020B0606030504020204" pitchFamily="34" charset="0"/>
              <a:ea typeface="Open Sans" panose="020B0606030504020204" pitchFamily="34" charset="0"/>
              <a:cs typeface="Open Sans" panose="020B0606030504020204" pitchFamily="34" charset="0"/>
            </a:rPr>
            <a:t>Individualized Consideration</a:t>
          </a:r>
        </a:p>
      </dgm:t>
    </dgm:pt>
    <dgm:pt modelId="{268E2124-99BE-4D51-B506-28C4DE38440E}" type="parTrans" cxnId="{E98291F6-08BD-4BE6-9B3C-896700D65C87}">
      <dgm:prSet/>
      <dgm:spPr/>
      <dgm:t>
        <a:bodyPr/>
        <a:lstStyle/>
        <a:p>
          <a:endParaRPr lang="en-US"/>
        </a:p>
      </dgm:t>
    </dgm:pt>
    <dgm:pt modelId="{A0690308-94CD-46D6-9988-B841869CEA0C}" type="sibTrans" cxnId="{E98291F6-08BD-4BE6-9B3C-896700D65C87}">
      <dgm:prSet/>
      <dgm:spPr/>
      <dgm:t>
        <a:bodyPr/>
        <a:lstStyle/>
        <a:p>
          <a:endParaRPr lang="en-US"/>
        </a:p>
      </dgm:t>
    </dgm:pt>
    <dgm:pt modelId="{DAAC8572-90C6-4F5C-B995-E5AD8D5F295B}">
      <dgm:prSet custT="1"/>
      <dgm:spPr/>
      <dgm:t>
        <a:bodyPr/>
        <a:lstStyle/>
        <a:p>
          <a:pPr rtl="0"/>
          <a:endParaRPr lang="en-US" sz="1400">
            <a:latin typeface="Open Sans" panose="020B0606030504020204" pitchFamily="34" charset="0"/>
            <a:ea typeface="Open Sans" panose="020B0606030504020204" pitchFamily="34" charset="0"/>
            <a:cs typeface="Open Sans" panose="020B0606030504020204" pitchFamily="34" charset="0"/>
          </a:endParaRPr>
        </a:p>
        <a:p>
          <a:pPr rtl="0"/>
          <a:endParaRPr lang="en-US" sz="1400">
            <a:latin typeface="Open Sans" panose="020B0606030504020204" pitchFamily="34" charset="0"/>
            <a:ea typeface="Open Sans" panose="020B0606030504020204" pitchFamily="34" charset="0"/>
            <a:cs typeface="Open Sans" panose="020B0606030504020204" pitchFamily="34" charset="0"/>
          </a:endParaRPr>
        </a:p>
        <a:p>
          <a:pPr rtl="0"/>
          <a:r>
            <a:rPr lang="en-US" sz="1400">
              <a:latin typeface="Open Sans" panose="020B0606030504020204" pitchFamily="34" charset="0"/>
              <a:ea typeface="Open Sans" panose="020B0606030504020204" pitchFamily="34" charset="0"/>
              <a:cs typeface="Open Sans" panose="020B0606030504020204" pitchFamily="34" charset="0"/>
            </a:rPr>
            <a:t>Appropriate Documentation</a:t>
          </a:r>
        </a:p>
      </dgm:t>
    </dgm:pt>
    <dgm:pt modelId="{51C33395-90CE-4D46-BAB7-98A24A8EF121}" type="parTrans" cxnId="{38915317-8E00-449F-99BB-FC238C66D078}">
      <dgm:prSet/>
      <dgm:spPr/>
      <dgm:t>
        <a:bodyPr/>
        <a:lstStyle/>
        <a:p>
          <a:endParaRPr lang="en-US"/>
        </a:p>
      </dgm:t>
    </dgm:pt>
    <dgm:pt modelId="{D195C994-6DF4-4DCB-8B80-48E317D8C00F}" type="sibTrans" cxnId="{38915317-8E00-449F-99BB-FC238C66D078}">
      <dgm:prSet/>
      <dgm:spPr/>
      <dgm:t>
        <a:bodyPr/>
        <a:lstStyle/>
        <a:p>
          <a:endParaRPr lang="en-US"/>
        </a:p>
      </dgm:t>
    </dgm:pt>
    <dgm:pt modelId="{7D34EA11-478D-410D-ABD5-73049FCBA195}">
      <dgm:prSet/>
      <dgm:spPr/>
      <dgm:t>
        <a:bodyPr/>
        <a:lstStyle/>
        <a:p>
          <a:endParaRPr lang="en-US"/>
        </a:p>
      </dgm:t>
    </dgm:pt>
    <dgm:pt modelId="{78A75EA4-5AB9-423C-9960-D08DD4D6AFFA}" type="parTrans" cxnId="{274E53F0-7EBA-4567-BCE2-0D89915A1F32}">
      <dgm:prSet/>
      <dgm:spPr/>
      <dgm:t>
        <a:bodyPr/>
        <a:lstStyle/>
        <a:p>
          <a:endParaRPr lang="en-US"/>
        </a:p>
      </dgm:t>
    </dgm:pt>
    <dgm:pt modelId="{CE4F7C31-DF9D-4754-AE2F-E0BBEA2EF38D}" type="sibTrans" cxnId="{274E53F0-7EBA-4567-BCE2-0D89915A1F32}">
      <dgm:prSet/>
      <dgm:spPr/>
      <dgm:t>
        <a:bodyPr/>
        <a:lstStyle/>
        <a:p>
          <a:endParaRPr lang="en-US"/>
        </a:p>
      </dgm:t>
    </dgm:pt>
    <dgm:pt modelId="{4CB5D6EB-DB9B-418A-82F3-BD3A8F94F80A}" type="pres">
      <dgm:prSet presAssocID="{DCE38B87-A847-4154-8361-00547F4B4A80}" presName="matrix" presStyleCnt="0">
        <dgm:presLayoutVars>
          <dgm:chMax val="1"/>
          <dgm:dir/>
          <dgm:resizeHandles val="exact"/>
        </dgm:presLayoutVars>
      </dgm:prSet>
      <dgm:spPr/>
    </dgm:pt>
    <dgm:pt modelId="{9CD7016E-A485-432B-8672-7FB2E94BD8F0}" type="pres">
      <dgm:prSet presAssocID="{DCE38B87-A847-4154-8361-00547F4B4A80}" presName="diamond" presStyleLbl="bgShp" presStyleIdx="0" presStyleCnt="1"/>
      <dgm:spPr/>
    </dgm:pt>
    <dgm:pt modelId="{51E1E5F7-4396-4A66-8D78-764A28A7376E}" type="pres">
      <dgm:prSet presAssocID="{DCE38B87-A847-4154-8361-00547F4B4A80}" presName="quad1" presStyleLbl="node1" presStyleIdx="0" presStyleCnt="4">
        <dgm:presLayoutVars>
          <dgm:chMax val="0"/>
          <dgm:chPref val="0"/>
          <dgm:bulletEnabled val="1"/>
        </dgm:presLayoutVars>
      </dgm:prSet>
      <dgm:spPr/>
    </dgm:pt>
    <dgm:pt modelId="{C861A06E-AF64-4969-9492-D2A8CC4B17DF}" type="pres">
      <dgm:prSet presAssocID="{DCE38B87-A847-4154-8361-00547F4B4A80}" presName="quad2" presStyleLbl="node1" presStyleIdx="1" presStyleCnt="4">
        <dgm:presLayoutVars>
          <dgm:chMax val="0"/>
          <dgm:chPref val="0"/>
          <dgm:bulletEnabled val="1"/>
        </dgm:presLayoutVars>
      </dgm:prSet>
      <dgm:spPr/>
    </dgm:pt>
    <dgm:pt modelId="{5B134C40-AAF3-47D3-8F45-CD1C48CC2030}" type="pres">
      <dgm:prSet presAssocID="{DCE38B87-A847-4154-8361-00547F4B4A80}" presName="quad3" presStyleLbl="node1" presStyleIdx="2" presStyleCnt="4">
        <dgm:presLayoutVars>
          <dgm:chMax val="0"/>
          <dgm:chPref val="0"/>
          <dgm:bulletEnabled val="1"/>
        </dgm:presLayoutVars>
      </dgm:prSet>
      <dgm:spPr/>
    </dgm:pt>
    <dgm:pt modelId="{21874B8A-C18D-443D-B40E-C55FB318B1B7}" type="pres">
      <dgm:prSet presAssocID="{DCE38B87-A847-4154-8361-00547F4B4A80}" presName="quad4" presStyleLbl="node1" presStyleIdx="3" presStyleCnt="4">
        <dgm:presLayoutVars>
          <dgm:chMax val="0"/>
          <dgm:chPref val="0"/>
          <dgm:bulletEnabled val="1"/>
        </dgm:presLayoutVars>
      </dgm:prSet>
      <dgm:spPr/>
    </dgm:pt>
  </dgm:ptLst>
  <dgm:cxnLst>
    <dgm:cxn modelId="{38915317-8E00-449F-99BB-FC238C66D078}" srcId="{DCE38B87-A847-4154-8361-00547F4B4A80}" destId="{DAAC8572-90C6-4F5C-B995-E5AD8D5F295B}" srcOrd="3" destOrd="0" parTransId="{51C33395-90CE-4D46-BAB7-98A24A8EF121}" sibTransId="{D195C994-6DF4-4DCB-8B80-48E317D8C00F}"/>
    <dgm:cxn modelId="{9BFB9137-1ADF-4993-8EDD-AB3746E730ED}" srcId="{DCE38B87-A847-4154-8361-00547F4B4A80}" destId="{978B89DB-9496-4A65-90FA-D1D293D56CA9}" srcOrd="1" destOrd="0" parTransId="{12A9BA60-F615-40CB-A9A8-1ABA86A6250C}" sibTransId="{6B870BEF-853B-4A82-9034-4E5F8B903BF1}"/>
    <dgm:cxn modelId="{FE182343-227F-44B9-A8A9-7DB2F5FE8283}" type="presOf" srcId="{978B89DB-9496-4A65-90FA-D1D293D56CA9}" destId="{C861A06E-AF64-4969-9492-D2A8CC4B17DF}" srcOrd="0" destOrd="0" presId="urn:microsoft.com/office/officeart/2005/8/layout/matrix3"/>
    <dgm:cxn modelId="{6CB19150-1C5F-482C-83E0-AF26BB605D6A}" type="presOf" srcId="{16ED61AA-F9B5-48ED-A1FA-82F40DA2D3B1}" destId="{5B134C40-AAF3-47D3-8F45-CD1C48CC2030}" srcOrd="0" destOrd="0" presId="urn:microsoft.com/office/officeart/2005/8/layout/matrix3"/>
    <dgm:cxn modelId="{288855A2-DA5F-42FF-94B5-85BE6BBC0443}" type="presOf" srcId="{B06ADD29-3AFF-49B4-820A-BFB9EB1029DD}" destId="{51E1E5F7-4396-4A66-8D78-764A28A7376E}" srcOrd="0" destOrd="0" presId="urn:microsoft.com/office/officeart/2005/8/layout/matrix3"/>
    <dgm:cxn modelId="{335E22BE-4FA1-4FCF-8131-DE8D1109129E}" type="presOf" srcId="{DCE38B87-A847-4154-8361-00547F4B4A80}" destId="{4CB5D6EB-DB9B-418A-82F3-BD3A8F94F80A}" srcOrd="0" destOrd="0" presId="urn:microsoft.com/office/officeart/2005/8/layout/matrix3"/>
    <dgm:cxn modelId="{BB6052C1-90B4-4868-85CB-AADE729AEEDD}" type="presOf" srcId="{DAAC8572-90C6-4F5C-B995-E5AD8D5F295B}" destId="{21874B8A-C18D-443D-B40E-C55FB318B1B7}" srcOrd="0" destOrd="0" presId="urn:microsoft.com/office/officeart/2005/8/layout/matrix3"/>
    <dgm:cxn modelId="{274E53F0-7EBA-4567-BCE2-0D89915A1F32}" srcId="{DCE38B87-A847-4154-8361-00547F4B4A80}" destId="{7D34EA11-478D-410D-ABD5-73049FCBA195}" srcOrd="4" destOrd="0" parTransId="{78A75EA4-5AB9-423C-9960-D08DD4D6AFFA}" sibTransId="{CE4F7C31-DF9D-4754-AE2F-E0BBEA2EF38D}"/>
    <dgm:cxn modelId="{E98291F6-08BD-4BE6-9B3C-896700D65C87}" srcId="{DCE38B87-A847-4154-8361-00547F4B4A80}" destId="{16ED61AA-F9B5-48ED-A1FA-82F40DA2D3B1}" srcOrd="2" destOrd="0" parTransId="{268E2124-99BE-4D51-B506-28C4DE38440E}" sibTransId="{A0690308-94CD-46D6-9988-B841869CEA0C}"/>
    <dgm:cxn modelId="{5903F9FF-4A70-4AC4-829A-FC35BEDB4E70}" srcId="{DCE38B87-A847-4154-8361-00547F4B4A80}" destId="{B06ADD29-3AFF-49B4-820A-BFB9EB1029DD}" srcOrd="0" destOrd="0" parTransId="{E18D6203-D065-427B-BA4C-C6A1F38127CF}" sibTransId="{4702F30B-6CEC-42F2-AFAC-EC9F33A16662}"/>
    <dgm:cxn modelId="{90546965-0BF8-4723-82AB-B7C40CCD4F7A}" type="presParOf" srcId="{4CB5D6EB-DB9B-418A-82F3-BD3A8F94F80A}" destId="{9CD7016E-A485-432B-8672-7FB2E94BD8F0}" srcOrd="0" destOrd="0" presId="urn:microsoft.com/office/officeart/2005/8/layout/matrix3"/>
    <dgm:cxn modelId="{4545C6DC-DFE9-402C-8C59-D1C611BB1925}" type="presParOf" srcId="{4CB5D6EB-DB9B-418A-82F3-BD3A8F94F80A}" destId="{51E1E5F7-4396-4A66-8D78-764A28A7376E}" srcOrd="1" destOrd="0" presId="urn:microsoft.com/office/officeart/2005/8/layout/matrix3"/>
    <dgm:cxn modelId="{D3AE3EC7-C3CF-4A7D-BAA4-A13A0BA7DA12}" type="presParOf" srcId="{4CB5D6EB-DB9B-418A-82F3-BD3A8F94F80A}" destId="{C861A06E-AF64-4969-9492-D2A8CC4B17DF}" srcOrd="2" destOrd="0" presId="urn:microsoft.com/office/officeart/2005/8/layout/matrix3"/>
    <dgm:cxn modelId="{23910E1D-2A74-42DF-810B-EFD4F048D287}" type="presParOf" srcId="{4CB5D6EB-DB9B-418A-82F3-BD3A8F94F80A}" destId="{5B134C40-AAF3-47D3-8F45-CD1C48CC2030}" srcOrd="3" destOrd="0" presId="urn:microsoft.com/office/officeart/2005/8/layout/matrix3"/>
    <dgm:cxn modelId="{459EFFD3-CB6B-4C0D-A0D3-8FABC2090AEF}" type="presParOf" srcId="{4CB5D6EB-DB9B-418A-82F3-BD3A8F94F80A}" destId="{21874B8A-C18D-443D-B40E-C55FB318B1B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C3D5F4-2936-4295-BDE1-7AF11D356A5E}"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21F2ACD6-687F-40FF-9386-E9E3E75FAC7D}">
      <dgm:prSet phldrT="[Text]" custT="1"/>
      <dgm:spPr/>
      <dgm:t>
        <a:bodyPr/>
        <a:lstStyle/>
        <a:p>
          <a:pPr>
            <a:spcAft>
              <a:spcPts val="0"/>
            </a:spcAft>
          </a:pPr>
          <a:r>
            <a:rPr lang="en-US" sz="2400"/>
            <a:t>Reader/</a:t>
          </a:r>
        </a:p>
        <a:p>
          <a:pPr>
            <a:spcAft>
              <a:spcPts val="0"/>
            </a:spcAft>
          </a:pPr>
          <a:r>
            <a:rPr lang="en-US" sz="2400"/>
            <a:t>recorder</a:t>
          </a:r>
        </a:p>
      </dgm:t>
    </dgm:pt>
    <dgm:pt modelId="{D88A6145-D914-4917-B796-4CCB9AFA6F11}" type="parTrans" cxnId="{9BE205C7-5B45-426F-927D-28931F094B7F}">
      <dgm:prSet/>
      <dgm:spPr/>
      <dgm:t>
        <a:bodyPr/>
        <a:lstStyle/>
        <a:p>
          <a:endParaRPr lang="en-US"/>
        </a:p>
      </dgm:t>
    </dgm:pt>
    <dgm:pt modelId="{D147B251-FB6A-43A6-91A2-533562B4A174}" type="sibTrans" cxnId="{9BE205C7-5B45-426F-927D-28931F094B7F}">
      <dgm:prSet/>
      <dgm:spPr/>
      <dgm:t>
        <a:bodyPr/>
        <a:lstStyle/>
        <a:p>
          <a:endParaRPr lang="en-US"/>
        </a:p>
      </dgm:t>
    </dgm:pt>
    <dgm:pt modelId="{4C70F590-0130-4150-BAB7-D9C988EF6B08}">
      <dgm:prSet phldrT="[Text]" custT="1"/>
      <dgm:spPr/>
      <dgm:t>
        <a:bodyPr/>
        <a:lstStyle/>
        <a:p>
          <a:r>
            <a:rPr lang="en-US" sz="2400"/>
            <a:t>Extra Time</a:t>
          </a:r>
        </a:p>
      </dgm:t>
    </dgm:pt>
    <dgm:pt modelId="{6532EABD-0CDA-46F6-AB58-2B8F14228CB7}" type="parTrans" cxnId="{81D2AC62-07FE-4904-86B5-87DFAF90DCA2}">
      <dgm:prSet/>
      <dgm:spPr/>
      <dgm:t>
        <a:bodyPr/>
        <a:lstStyle/>
        <a:p>
          <a:endParaRPr lang="en-US"/>
        </a:p>
      </dgm:t>
    </dgm:pt>
    <dgm:pt modelId="{46E5869D-3848-4432-B77E-E1967FD85339}" type="sibTrans" cxnId="{81D2AC62-07FE-4904-86B5-87DFAF90DCA2}">
      <dgm:prSet/>
      <dgm:spPr/>
      <dgm:t>
        <a:bodyPr/>
        <a:lstStyle/>
        <a:p>
          <a:endParaRPr lang="en-US"/>
        </a:p>
      </dgm:t>
    </dgm:pt>
    <dgm:pt modelId="{6F74ED59-278D-4105-BFBB-AA7CDFE06BE2}">
      <dgm:prSet phldrT="[Text]" custT="1"/>
      <dgm:spPr/>
      <dgm:t>
        <a:bodyPr/>
        <a:lstStyle/>
        <a:p>
          <a:r>
            <a:rPr lang="en-US" sz="2400"/>
            <a:t>Separate Room</a:t>
          </a:r>
        </a:p>
      </dgm:t>
    </dgm:pt>
    <dgm:pt modelId="{560985F6-A619-4DCE-9EBA-258AB418AF16}" type="parTrans" cxnId="{35A4B009-2AC5-4BBF-82FC-6696C0B7957D}">
      <dgm:prSet/>
      <dgm:spPr/>
      <dgm:t>
        <a:bodyPr/>
        <a:lstStyle/>
        <a:p>
          <a:endParaRPr lang="en-US"/>
        </a:p>
      </dgm:t>
    </dgm:pt>
    <dgm:pt modelId="{B1CA2A69-FEC9-494D-B08F-171C7DFE62A0}" type="sibTrans" cxnId="{35A4B009-2AC5-4BBF-82FC-6696C0B7957D}">
      <dgm:prSet/>
      <dgm:spPr/>
      <dgm:t>
        <a:bodyPr/>
        <a:lstStyle/>
        <a:p>
          <a:endParaRPr lang="en-US"/>
        </a:p>
      </dgm:t>
    </dgm:pt>
    <dgm:pt modelId="{950E40C4-B8EB-46F0-8CB3-3FEB4FEAECC1}">
      <dgm:prSet phldrT="[Text]" custT="1"/>
      <dgm:spPr/>
      <dgm:t>
        <a:bodyPr/>
        <a:lstStyle/>
        <a:p>
          <a:r>
            <a:rPr lang="en-US" sz="2400"/>
            <a:t>Extra “stop-the-clock” breaks</a:t>
          </a:r>
        </a:p>
      </dgm:t>
    </dgm:pt>
    <dgm:pt modelId="{642357BD-0C4D-4584-88EA-B62B9C388A05}" type="parTrans" cxnId="{370A485B-553C-4687-99BE-D446B09293E3}">
      <dgm:prSet/>
      <dgm:spPr/>
      <dgm:t>
        <a:bodyPr/>
        <a:lstStyle/>
        <a:p>
          <a:endParaRPr lang="en-US"/>
        </a:p>
      </dgm:t>
    </dgm:pt>
    <dgm:pt modelId="{5B67EF69-147E-49A2-9051-205F03AE72D3}" type="sibTrans" cxnId="{370A485B-553C-4687-99BE-D446B09293E3}">
      <dgm:prSet/>
      <dgm:spPr/>
      <dgm:t>
        <a:bodyPr/>
        <a:lstStyle/>
        <a:p>
          <a:endParaRPr lang="en-US"/>
        </a:p>
      </dgm:t>
    </dgm:pt>
    <dgm:pt modelId="{0C0ECA74-B220-414F-8D54-8DB07EAC4EC4}" type="pres">
      <dgm:prSet presAssocID="{CCC3D5F4-2936-4295-BDE1-7AF11D356A5E}" presName="matrix" presStyleCnt="0">
        <dgm:presLayoutVars>
          <dgm:chMax val="1"/>
          <dgm:dir/>
          <dgm:resizeHandles val="exact"/>
        </dgm:presLayoutVars>
      </dgm:prSet>
      <dgm:spPr/>
    </dgm:pt>
    <dgm:pt modelId="{EA692C1D-23E1-494E-970F-7428FC070CD8}" type="pres">
      <dgm:prSet presAssocID="{CCC3D5F4-2936-4295-BDE1-7AF11D356A5E}" presName="axisShape" presStyleLbl="bgShp" presStyleIdx="0" presStyleCnt="1" custScaleX="66365" custScaleY="72118" custLinFactNeighborX="-16729" custLinFactNeighborY="6289"/>
      <dgm:spPr/>
    </dgm:pt>
    <dgm:pt modelId="{83E27722-F021-4EB6-BAF4-37C39107FD38}" type="pres">
      <dgm:prSet presAssocID="{CCC3D5F4-2936-4295-BDE1-7AF11D356A5E}" presName="rect1" presStyleLbl="node1" presStyleIdx="0" presStyleCnt="4" custScaleX="75244" custScaleY="74750" custLinFactNeighborX="-25715" custLinFactNeighborY="30560">
        <dgm:presLayoutVars>
          <dgm:chMax val="0"/>
          <dgm:chPref val="0"/>
          <dgm:bulletEnabled val="1"/>
        </dgm:presLayoutVars>
      </dgm:prSet>
      <dgm:spPr/>
    </dgm:pt>
    <dgm:pt modelId="{CA10D6C9-91D5-477E-BF22-B2020E59BCE4}" type="pres">
      <dgm:prSet presAssocID="{CCC3D5F4-2936-4295-BDE1-7AF11D356A5E}" presName="rect2" presStyleLbl="node1" presStyleIdx="1" presStyleCnt="4" custScaleX="74046" custScaleY="75383" custLinFactNeighborX="-57512" custLinFactNeighborY="31505">
        <dgm:presLayoutVars>
          <dgm:chMax val="0"/>
          <dgm:chPref val="0"/>
          <dgm:bulletEnabled val="1"/>
        </dgm:presLayoutVars>
      </dgm:prSet>
      <dgm:spPr/>
    </dgm:pt>
    <dgm:pt modelId="{2FB39D8A-C594-46BC-91C7-0BBDE1D06E99}" type="pres">
      <dgm:prSet presAssocID="{CCC3D5F4-2936-4295-BDE1-7AF11D356A5E}" presName="rect3" presStyleLbl="node1" presStyleIdx="2" presStyleCnt="4" custScaleX="78230" custScaleY="76690" custLinFactNeighborX="-27208" custLinFactNeighborY="891">
        <dgm:presLayoutVars>
          <dgm:chMax val="0"/>
          <dgm:chPref val="0"/>
          <dgm:bulletEnabled val="1"/>
        </dgm:presLayoutVars>
      </dgm:prSet>
      <dgm:spPr/>
    </dgm:pt>
    <dgm:pt modelId="{3F92B2E3-C713-43E6-9AA4-2AD1AFD07A8F}" type="pres">
      <dgm:prSet presAssocID="{CCC3D5F4-2936-4295-BDE1-7AF11D356A5E}" presName="rect4" presStyleLbl="node1" presStyleIdx="3" presStyleCnt="4" custScaleX="76909" custScaleY="77452" custLinFactNeighborX="-57512" custLinFactNeighborY="696">
        <dgm:presLayoutVars>
          <dgm:chMax val="0"/>
          <dgm:chPref val="0"/>
          <dgm:bulletEnabled val="1"/>
        </dgm:presLayoutVars>
      </dgm:prSet>
      <dgm:spPr/>
    </dgm:pt>
  </dgm:ptLst>
  <dgm:cxnLst>
    <dgm:cxn modelId="{35A4B009-2AC5-4BBF-82FC-6696C0B7957D}" srcId="{CCC3D5F4-2936-4295-BDE1-7AF11D356A5E}" destId="{6F74ED59-278D-4105-BFBB-AA7CDFE06BE2}" srcOrd="2" destOrd="0" parTransId="{560985F6-A619-4DCE-9EBA-258AB418AF16}" sibTransId="{B1CA2A69-FEC9-494D-B08F-171C7DFE62A0}"/>
    <dgm:cxn modelId="{91926D34-9240-49A0-A88A-57B64C978346}" type="presOf" srcId="{21F2ACD6-687F-40FF-9386-E9E3E75FAC7D}" destId="{83E27722-F021-4EB6-BAF4-37C39107FD38}" srcOrd="0" destOrd="0" presId="urn:microsoft.com/office/officeart/2005/8/layout/matrix2"/>
    <dgm:cxn modelId="{1B3EBC38-C818-465E-A071-FF8361425E3F}" type="presOf" srcId="{4C70F590-0130-4150-BAB7-D9C988EF6B08}" destId="{CA10D6C9-91D5-477E-BF22-B2020E59BCE4}" srcOrd="0" destOrd="0" presId="urn:microsoft.com/office/officeart/2005/8/layout/matrix2"/>
    <dgm:cxn modelId="{370A485B-553C-4687-99BE-D446B09293E3}" srcId="{CCC3D5F4-2936-4295-BDE1-7AF11D356A5E}" destId="{950E40C4-B8EB-46F0-8CB3-3FEB4FEAECC1}" srcOrd="3" destOrd="0" parTransId="{642357BD-0C4D-4584-88EA-B62B9C388A05}" sibTransId="{5B67EF69-147E-49A2-9051-205F03AE72D3}"/>
    <dgm:cxn modelId="{81D2AC62-07FE-4904-86B5-87DFAF90DCA2}" srcId="{CCC3D5F4-2936-4295-BDE1-7AF11D356A5E}" destId="{4C70F590-0130-4150-BAB7-D9C988EF6B08}" srcOrd="1" destOrd="0" parTransId="{6532EABD-0CDA-46F6-AB58-2B8F14228CB7}" sibTransId="{46E5869D-3848-4432-B77E-E1967FD85339}"/>
    <dgm:cxn modelId="{CBEB004C-09AC-4FE1-8349-2F0B6584110D}" type="presOf" srcId="{CCC3D5F4-2936-4295-BDE1-7AF11D356A5E}" destId="{0C0ECA74-B220-414F-8D54-8DB07EAC4EC4}" srcOrd="0" destOrd="0" presId="urn:microsoft.com/office/officeart/2005/8/layout/matrix2"/>
    <dgm:cxn modelId="{528EBC88-064F-4609-B45E-CD9768DAA8B8}" type="presOf" srcId="{950E40C4-B8EB-46F0-8CB3-3FEB4FEAECC1}" destId="{3F92B2E3-C713-43E6-9AA4-2AD1AFD07A8F}" srcOrd="0" destOrd="0" presId="urn:microsoft.com/office/officeart/2005/8/layout/matrix2"/>
    <dgm:cxn modelId="{F8B6D1AC-B7CD-470E-9D6E-4B9E458A0748}" type="presOf" srcId="{6F74ED59-278D-4105-BFBB-AA7CDFE06BE2}" destId="{2FB39D8A-C594-46BC-91C7-0BBDE1D06E99}" srcOrd="0" destOrd="0" presId="urn:microsoft.com/office/officeart/2005/8/layout/matrix2"/>
    <dgm:cxn modelId="{9BE205C7-5B45-426F-927D-28931F094B7F}" srcId="{CCC3D5F4-2936-4295-BDE1-7AF11D356A5E}" destId="{21F2ACD6-687F-40FF-9386-E9E3E75FAC7D}" srcOrd="0" destOrd="0" parTransId="{D88A6145-D914-4917-B796-4CCB9AFA6F11}" sibTransId="{D147B251-FB6A-43A6-91A2-533562B4A174}"/>
    <dgm:cxn modelId="{E5F66176-3EB7-49F7-ABB5-D33A9FBFD7DD}" type="presParOf" srcId="{0C0ECA74-B220-414F-8D54-8DB07EAC4EC4}" destId="{EA692C1D-23E1-494E-970F-7428FC070CD8}" srcOrd="0" destOrd="0" presId="urn:microsoft.com/office/officeart/2005/8/layout/matrix2"/>
    <dgm:cxn modelId="{214DA6B0-3B7E-4BE5-98C2-EF9FFEAEB875}" type="presParOf" srcId="{0C0ECA74-B220-414F-8D54-8DB07EAC4EC4}" destId="{83E27722-F021-4EB6-BAF4-37C39107FD38}" srcOrd="1" destOrd="0" presId="urn:microsoft.com/office/officeart/2005/8/layout/matrix2"/>
    <dgm:cxn modelId="{5013FB0C-8BF9-4E32-83D7-A2424D303D3D}" type="presParOf" srcId="{0C0ECA74-B220-414F-8D54-8DB07EAC4EC4}" destId="{CA10D6C9-91D5-477E-BF22-B2020E59BCE4}" srcOrd="2" destOrd="0" presId="urn:microsoft.com/office/officeart/2005/8/layout/matrix2"/>
    <dgm:cxn modelId="{A6EAC5BC-9BC2-463E-ACB5-B2A4EE26C11C}" type="presParOf" srcId="{0C0ECA74-B220-414F-8D54-8DB07EAC4EC4}" destId="{2FB39D8A-C594-46BC-91C7-0BBDE1D06E99}" srcOrd="3" destOrd="0" presId="urn:microsoft.com/office/officeart/2005/8/layout/matrix2"/>
    <dgm:cxn modelId="{88498153-9BF8-47B5-AC39-04A22C11962E}" type="presParOf" srcId="{0C0ECA74-B220-414F-8D54-8DB07EAC4EC4}" destId="{3F92B2E3-C713-43E6-9AA4-2AD1AFD07A8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5B0EA1-4E2E-416F-827C-AE56F176CD5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928A5BA-A59C-405C-B0E5-2B32889D193A}">
      <dgm:prSet custT="1"/>
      <dgm:spPr/>
      <dgm:t>
        <a:bodyPr/>
        <a:lstStyle/>
        <a:p>
          <a:pPr algn="l"/>
          <a:r>
            <a:rPr lang="en-US" sz="4000" b="0">
              <a:latin typeface="Arial" panose="020B0604020202020204" pitchFamily="34" charset="0"/>
              <a:cs typeface="Arial" panose="020B0604020202020204" pitchFamily="34" charset="0"/>
            </a:rPr>
            <a:t>Universal Access </a:t>
          </a:r>
        </a:p>
        <a:p>
          <a:pPr algn="l"/>
          <a:r>
            <a:rPr lang="en-US" sz="4000" b="0">
              <a:latin typeface="Arial" panose="020B0604020202020204" pitchFamily="34" charset="0"/>
              <a:cs typeface="Arial" panose="020B0604020202020204" pitchFamily="34" charset="0"/>
            </a:rPr>
            <a:t>features</a:t>
          </a:r>
        </a:p>
      </dgm:t>
    </dgm:pt>
    <dgm:pt modelId="{351AD77D-093F-4CC2-A554-083800B56FE9}" type="parTrans" cxnId="{5FB32AC7-DA31-48CB-B98A-C2CC7D6660E2}">
      <dgm:prSet/>
      <dgm:spPr/>
      <dgm:t>
        <a:bodyPr/>
        <a:lstStyle/>
        <a:p>
          <a:endParaRPr lang="en-US" b="0">
            <a:latin typeface="Arial" panose="020B0604020202020204" pitchFamily="34" charset="0"/>
            <a:cs typeface="Arial" panose="020B0604020202020204" pitchFamily="34" charset="0"/>
          </a:endParaRPr>
        </a:p>
      </dgm:t>
    </dgm:pt>
    <dgm:pt modelId="{33C97DFF-D881-499A-800A-6F7B1EF35408}" type="sibTrans" cxnId="{5FB32AC7-DA31-48CB-B98A-C2CC7D6660E2}">
      <dgm:prSet/>
      <dgm:spPr/>
      <dgm:t>
        <a:bodyPr/>
        <a:lstStyle/>
        <a:p>
          <a:endParaRPr lang="en-US" b="0">
            <a:latin typeface="Arial" panose="020B0604020202020204" pitchFamily="34" charset="0"/>
            <a:cs typeface="Arial" panose="020B0604020202020204" pitchFamily="34" charset="0"/>
          </a:endParaRPr>
        </a:p>
      </dgm:t>
    </dgm:pt>
    <dgm:pt modelId="{B2E87495-D19D-4826-814E-B8E1BE102DA2}">
      <dgm:prSet custT="1"/>
      <dgm:spPr/>
      <dgm:t>
        <a:bodyPr/>
        <a:lstStyle/>
        <a:p>
          <a:pPr algn="l"/>
          <a:r>
            <a:rPr lang="en-US" sz="4000" b="0">
              <a:latin typeface="Arial" panose="020B0604020202020204" pitchFamily="34" charset="0"/>
              <a:cs typeface="Arial" panose="020B0604020202020204" pitchFamily="34" charset="0"/>
            </a:rPr>
            <a:t>Adaptive </a:t>
          </a:r>
        </a:p>
        <a:p>
          <a:pPr algn="l"/>
          <a:r>
            <a:rPr lang="en-US" sz="4000" b="0">
              <a:latin typeface="Arial" panose="020B0604020202020204" pitchFamily="34" charset="0"/>
              <a:cs typeface="Arial" panose="020B0604020202020204" pitchFamily="34" charset="0"/>
            </a:rPr>
            <a:t>equipment</a:t>
          </a:r>
        </a:p>
      </dgm:t>
    </dgm:pt>
    <dgm:pt modelId="{FBC8BA1F-C98B-4916-A431-60218E9EF38B}" type="parTrans" cxnId="{EB9E2C08-7DF0-476E-8840-2D6868C343AA}">
      <dgm:prSet/>
      <dgm:spPr/>
      <dgm:t>
        <a:bodyPr/>
        <a:lstStyle/>
        <a:p>
          <a:endParaRPr lang="en-US" b="0">
            <a:latin typeface="Arial" panose="020B0604020202020204" pitchFamily="34" charset="0"/>
            <a:cs typeface="Arial" panose="020B0604020202020204" pitchFamily="34" charset="0"/>
          </a:endParaRPr>
        </a:p>
      </dgm:t>
    </dgm:pt>
    <dgm:pt modelId="{1340C552-050C-4C04-A3FC-8D912CF09C35}" type="sibTrans" cxnId="{EB9E2C08-7DF0-476E-8840-2D6868C343AA}">
      <dgm:prSet/>
      <dgm:spPr/>
      <dgm:t>
        <a:bodyPr/>
        <a:lstStyle/>
        <a:p>
          <a:endParaRPr lang="en-US" b="0">
            <a:latin typeface="Arial" panose="020B0604020202020204" pitchFamily="34" charset="0"/>
            <a:cs typeface="Arial" panose="020B0604020202020204" pitchFamily="34" charset="0"/>
          </a:endParaRPr>
        </a:p>
      </dgm:t>
    </dgm:pt>
    <dgm:pt modelId="{8083C4B1-1623-400F-A7D6-DDC29C4CE1F7}" type="pres">
      <dgm:prSet presAssocID="{185B0EA1-4E2E-416F-827C-AE56F176CD54}" presName="diagram" presStyleCnt="0">
        <dgm:presLayoutVars>
          <dgm:dir/>
          <dgm:resizeHandles val="exact"/>
        </dgm:presLayoutVars>
      </dgm:prSet>
      <dgm:spPr/>
    </dgm:pt>
    <dgm:pt modelId="{3B09CB2D-0C04-4401-A7F7-AE6B9D590B65}" type="pres">
      <dgm:prSet presAssocID="{7928A5BA-A59C-405C-B0E5-2B32889D193A}" presName="node" presStyleLbl="node1" presStyleIdx="0" presStyleCnt="2" custScaleX="135333" custScaleY="90164" custLinFactNeighborY="6165">
        <dgm:presLayoutVars>
          <dgm:bulletEnabled val="1"/>
        </dgm:presLayoutVars>
      </dgm:prSet>
      <dgm:spPr/>
    </dgm:pt>
    <dgm:pt modelId="{D9CD6796-370B-4983-A93E-4A913F4E6104}" type="pres">
      <dgm:prSet presAssocID="{33C97DFF-D881-499A-800A-6F7B1EF35408}" presName="sibTrans" presStyleCnt="0"/>
      <dgm:spPr/>
    </dgm:pt>
    <dgm:pt modelId="{A05D9F45-F572-4FD0-ABEF-8549EB1DDE0B}" type="pres">
      <dgm:prSet presAssocID="{B2E87495-D19D-4826-814E-B8E1BE102DA2}" presName="node" presStyleLbl="node1" presStyleIdx="1" presStyleCnt="2" custScaleX="140732" custScaleY="88881" custLinFactNeighborX="-3102" custLinFactNeighborY="6165">
        <dgm:presLayoutVars>
          <dgm:bulletEnabled val="1"/>
        </dgm:presLayoutVars>
      </dgm:prSet>
      <dgm:spPr/>
    </dgm:pt>
  </dgm:ptLst>
  <dgm:cxnLst>
    <dgm:cxn modelId="{B2289802-FD23-4C2E-8029-54B79750475C}" type="presOf" srcId="{7928A5BA-A59C-405C-B0E5-2B32889D193A}" destId="{3B09CB2D-0C04-4401-A7F7-AE6B9D590B65}" srcOrd="0" destOrd="0" presId="urn:microsoft.com/office/officeart/2005/8/layout/default"/>
    <dgm:cxn modelId="{EB9E2C08-7DF0-476E-8840-2D6868C343AA}" srcId="{185B0EA1-4E2E-416F-827C-AE56F176CD54}" destId="{B2E87495-D19D-4826-814E-B8E1BE102DA2}" srcOrd="1" destOrd="0" parTransId="{FBC8BA1F-C98B-4916-A431-60218E9EF38B}" sibTransId="{1340C552-050C-4C04-A3FC-8D912CF09C35}"/>
    <dgm:cxn modelId="{FF67E790-5045-4DD4-B7E6-2C0403AB9292}" type="presOf" srcId="{B2E87495-D19D-4826-814E-B8E1BE102DA2}" destId="{A05D9F45-F572-4FD0-ABEF-8549EB1DDE0B}" srcOrd="0" destOrd="0" presId="urn:microsoft.com/office/officeart/2005/8/layout/default"/>
    <dgm:cxn modelId="{F1E082C0-F221-4325-91BE-130537D340A5}" type="presOf" srcId="{185B0EA1-4E2E-416F-827C-AE56F176CD54}" destId="{8083C4B1-1623-400F-A7D6-DDC29C4CE1F7}" srcOrd="0" destOrd="0" presId="urn:microsoft.com/office/officeart/2005/8/layout/default"/>
    <dgm:cxn modelId="{5FB32AC7-DA31-48CB-B98A-C2CC7D6660E2}" srcId="{185B0EA1-4E2E-416F-827C-AE56F176CD54}" destId="{7928A5BA-A59C-405C-B0E5-2B32889D193A}" srcOrd="0" destOrd="0" parTransId="{351AD77D-093F-4CC2-A554-083800B56FE9}" sibTransId="{33C97DFF-D881-499A-800A-6F7B1EF35408}"/>
    <dgm:cxn modelId="{B7925831-DE6B-4C1D-9EDB-BDD661273FBA}" type="presParOf" srcId="{8083C4B1-1623-400F-A7D6-DDC29C4CE1F7}" destId="{3B09CB2D-0C04-4401-A7F7-AE6B9D590B65}" srcOrd="0" destOrd="0" presId="urn:microsoft.com/office/officeart/2005/8/layout/default"/>
    <dgm:cxn modelId="{44F1563B-A7AC-46FD-9B6E-72F2BA1550A5}" type="presParOf" srcId="{8083C4B1-1623-400F-A7D6-DDC29C4CE1F7}" destId="{D9CD6796-370B-4983-A93E-4A913F4E6104}" srcOrd="1" destOrd="0" presId="urn:microsoft.com/office/officeart/2005/8/layout/default"/>
    <dgm:cxn modelId="{7B6DF675-737F-4CC4-A76B-E645B7D4F417}" type="presParOf" srcId="{8083C4B1-1623-400F-A7D6-DDC29C4CE1F7}" destId="{A05D9F45-F572-4FD0-ABEF-8549EB1DDE0B}" srcOrd="2"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7016E-A485-432B-8672-7FB2E94BD8F0}">
      <dsp:nvSpPr>
        <dsp:cNvPr id="0" name=""/>
        <dsp:cNvSpPr/>
      </dsp:nvSpPr>
      <dsp:spPr>
        <a:xfrm>
          <a:off x="1765545" y="0"/>
          <a:ext cx="4982866" cy="498286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E1E5F7-4396-4A66-8D78-764A28A7376E}">
      <dsp:nvSpPr>
        <dsp:cNvPr id="0" name=""/>
        <dsp:cNvSpPr/>
      </dsp:nvSpPr>
      <dsp:spPr>
        <a:xfrm>
          <a:off x="2238917" y="473372"/>
          <a:ext cx="1943317" cy="194331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Purpose of Accommodations</a:t>
          </a:r>
        </a:p>
      </dsp:txBody>
      <dsp:txXfrm>
        <a:off x="2333782" y="568237"/>
        <a:ext cx="1753587" cy="1753587"/>
      </dsp:txXfrm>
    </dsp:sp>
    <dsp:sp modelId="{C861A06E-AF64-4969-9492-D2A8CC4B17DF}">
      <dsp:nvSpPr>
        <dsp:cNvPr id="0" name=""/>
        <dsp:cNvSpPr/>
      </dsp:nvSpPr>
      <dsp:spPr>
        <a:xfrm>
          <a:off x="4331720" y="473372"/>
          <a:ext cx="1943317" cy="194331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Not a Guarantee of improvement</a:t>
          </a:r>
        </a:p>
      </dsp:txBody>
      <dsp:txXfrm>
        <a:off x="4426585" y="568237"/>
        <a:ext cx="1753587" cy="1753587"/>
      </dsp:txXfrm>
    </dsp:sp>
    <dsp:sp modelId="{5B134C40-AAF3-47D3-8F45-CD1C48CC2030}">
      <dsp:nvSpPr>
        <dsp:cNvPr id="0" name=""/>
        <dsp:cNvSpPr/>
      </dsp:nvSpPr>
      <dsp:spPr>
        <a:xfrm>
          <a:off x="2238917" y="2566175"/>
          <a:ext cx="1943317" cy="194331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Individualized Consideration</a:t>
          </a:r>
        </a:p>
      </dsp:txBody>
      <dsp:txXfrm>
        <a:off x="2333782" y="2661040"/>
        <a:ext cx="1753587" cy="1753587"/>
      </dsp:txXfrm>
    </dsp:sp>
    <dsp:sp modelId="{21874B8A-C18D-443D-B40E-C55FB318B1B7}">
      <dsp:nvSpPr>
        <dsp:cNvPr id="0" name=""/>
        <dsp:cNvSpPr/>
      </dsp:nvSpPr>
      <dsp:spPr>
        <a:xfrm>
          <a:off x="4331720" y="2566175"/>
          <a:ext cx="1943317" cy="194331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Appropriate Documentation</a:t>
          </a:r>
        </a:p>
      </dsp:txBody>
      <dsp:txXfrm>
        <a:off x="4426585" y="2661040"/>
        <a:ext cx="1753587" cy="1753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92C1D-23E1-494E-970F-7428FC070CD8}">
      <dsp:nvSpPr>
        <dsp:cNvPr id="0" name=""/>
        <dsp:cNvSpPr/>
      </dsp:nvSpPr>
      <dsp:spPr>
        <a:xfrm>
          <a:off x="839321" y="1071189"/>
          <a:ext cx="3550373" cy="3858145"/>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E27722-F021-4EB6-BAF4-37C39107FD38}">
      <dsp:nvSpPr>
        <dsp:cNvPr id="0" name=""/>
        <dsp:cNvSpPr/>
      </dsp:nvSpPr>
      <dsp:spPr>
        <a:xfrm>
          <a:off x="896922" y="1260785"/>
          <a:ext cx="1610151" cy="1599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kern="1200"/>
            <a:t>Reader/</a:t>
          </a:r>
        </a:p>
        <a:p>
          <a:pPr marL="0" lvl="0" indent="0" algn="ctr" defTabSz="1066800">
            <a:lnSpc>
              <a:spcPct val="90000"/>
            </a:lnSpc>
            <a:spcBef>
              <a:spcPct val="0"/>
            </a:spcBef>
            <a:spcAft>
              <a:spcPts val="0"/>
            </a:spcAft>
            <a:buNone/>
          </a:pPr>
          <a:r>
            <a:rPr lang="en-US" sz="2400" kern="1200"/>
            <a:t>recorder</a:t>
          </a:r>
        </a:p>
      </dsp:txBody>
      <dsp:txXfrm>
        <a:off x="975007" y="1338870"/>
        <a:ext cx="1453981" cy="1443410"/>
      </dsp:txXfrm>
    </dsp:sp>
    <dsp:sp modelId="{CA10D6C9-91D5-477E-BF22-B2020E59BCE4}">
      <dsp:nvSpPr>
        <dsp:cNvPr id="0" name=""/>
        <dsp:cNvSpPr/>
      </dsp:nvSpPr>
      <dsp:spPr>
        <a:xfrm>
          <a:off x="2743704" y="1274234"/>
          <a:ext cx="1584515" cy="16131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Extra Time</a:t>
          </a:r>
        </a:p>
      </dsp:txBody>
      <dsp:txXfrm>
        <a:off x="2821054" y="1351584"/>
        <a:ext cx="1429815" cy="1458426"/>
      </dsp:txXfrm>
    </dsp:sp>
    <dsp:sp modelId="{2FB39D8A-C594-46BC-91C7-0BBDE1D06E99}">
      <dsp:nvSpPr>
        <dsp:cNvPr id="0" name=""/>
        <dsp:cNvSpPr/>
      </dsp:nvSpPr>
      <dsp:spPr>
        <a:xfrm>
          <a:off x="833024" y="3119529"/>
          <a:ext cx="1674049" cy="16410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Separate Room</a:t>
          </a:r>
        </a:p>
      </dsp:txBody>
      <dsp:txXfrm>
        <a:off x="913136" y="3199641"/>
        <a:ext cx="1513825" cy="1480870"/>
      </dsp:txXfrm>
    </dsp:sp>
    <dsp:sp modelId="{3F92B2E3-C713-43E6-9AA4-2AD1AFD07A8F}">
      <dsp:nvSpPr>
        <dsp:cNvPr id="0" name=""/>
        <dsp:cNvSpPr/>
      </dsp:nvSpPr>
      <dsp:spPr>
        <a:xfrm>
          <a:off x="2713071" y="3107204"/>
          <a:ext cx="1645781" cy="1657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Extra “stop-the-clock” breaks</a:t>
          </a:r>
        </a:p>
      </dsp:txBody>
      <dsp:txXfrm>
        <a:off x="2793411" y="3187544"/>
        <a:ext cx="1485101" cy="1496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9CB2D-0C04-4401-A7F7-AE6B9D590B65}">
      <dsp:nvSpPr>
        <dsp:cNvPr id="0" name=""/>
        <dsp:cNvSpPr/>
      </dsp:nvSpPr>
      <dsp:spPr>
        <a:xfrm>
          <a:off x="6703" y="1174718"/>
          <a:ext cx="4923165" cy="19680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kern="1200">
              <a:latin typeface="Arial" panose="020B0604020202020204" pitchFamily="34" charset="0"/>
              <a:cs typeface="Arial" panose="020B0604020202020204" pitchFamily="34" charset="0"/>
            </a:rPr>
            <a:t>Universal Access </a:t>
          </a:r>
        </a:p>
        <a:p>
          <a:pPr marL="0" lvl="0" indent="0" algn="l" defTabSz="1778000">
            <a:lnSpc>
              <a:spcPct val="90000"/>
            </a:lnSpc>
            <a:spcBef>
              <a:spcPct val="0"/>
            </a:spcBef>
            <a:spcAft>
              <a:spcPct val="35000"/>
            </a:spcAft>
            <a:buNone/>
          </a:pPr>
          <a:r>
            <a:rPr lang="en-US" sz="4000" b="0" kern="1200">
              <a:latin typeface="Arial" panose="020B0604020202020204" pitchFamily="34" charset="0"/>
              <a:cs typeface="Arial" panose="020B0604020202020204" pitchFamily="34" charset="0"/>
            </a:rPr>
            <a:t>features</a:t>
          </a:r>
        </a:p>
      </dsp:txBody>
      <dsp:txXfrm>
        <a:off x="6703" y="1174718"/>
        <a:ext cx="4923165" cy="1968000"/>
      </dsp:txXfrm>
    </dsp:sp>
    <dsp:sp modelId="{A05D9F45-F572-4FD0-ABEF-8549EB1DDE0B}">
      <dsp:nvSpPr>
        <dsp:cNvPr id="0" name=""/>
        <dsp:cNvSpPr/>
      </dsp:nvSpPr>
      <dsp:spPr>
        <a:xfrm>
          <a:off x="5180805" y="1188720"/>
          <a:ext cx="5119571" cy="193999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kern="1200">
              <a:latin typeface="Arial" panose="020B0604020202020204" pitchFamily="34" charset="0"/>
              <a:cs typeface="Arial" panose="020B0604020202020204" pitchFamily="34" charset="0"/>
            </a:rPr>
            <a:t>Adaptive </a:t>
          </a:r>
        </a:p>
        <a:p>
          <a:pPr marL="0" lvl="0" indent="0" algn="l" defTabSz="1778000">
            <a:lnSpc>
              <a:spcPct val="90000"/>
            </a:lnSpc>
            <a:spcBef>
              <a:spcPct val="0"/>
            </a:spcBef>
            <a:spcAft>
              <a:spcPct val="35000"/>
            </a:spcAft>
            <a:buNone/>
          </a:pPr>
          <a:r>
            <a:rPr lang="en-US" sz="4000" b="0" kern="1200">
              <a:latin typeface="Arial" panose="020B0604020202020204" pitchFamily="34" charset="0"/>
              <a:cs typeface="Arial" panose="020B0604020202020204" pitchFamily="34" charset="0"/>
            </a:rPr>
            <a:t>equipment</a:t>
          </a:r>
        </a:p>
      </dsp:txBody>
      <dsp:txXfrm>
        <a:off x="5180805" y="1188720"/>
        <a:ext cx="5119571" cy="193999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8/21/2025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8/21/2025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1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blip>
          <a:srcRect l="3352" r="10161" b="2703"/>
          <a:stretch/>
        </p:blipFill>
        <p:spPr>
          <a:xfrm>
            <a:off x="1" y="0"/>
            <a:ext cx="9215889" cy="6911854"/>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5" y="230188"/>
            <a:ext cx="5467351" cy="6627813"/>
          </a:xfrm>
          <a:solidFill>
            <a:schemeClr val="accent1"/>
          </a:solidFill>
        </p:spPr>
        <p:txBody>
          <a:bodyPr/>
          <a:lstStyle/>
          <a:p>
            <a:r>
              <a:rPr lang="en-US"/>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6"/>
            <a:ext cx="5943601" cy="3681529"/>
          </a:xfrm>
        </p:spPr>
        <p:txBody>
          <a:bodyPr anchor="b"/>
          <a:lstStyle>
            <a:lvl1pPr>
              <a:defRPr sz="4500">
                <a:solidFill>
                  <a:schemeClr val="bg1"/>
                </a:solidFill>
                <a:latin typeface="Rockwell" panose="02060603020205020403" pitchFamily="18" charset="77"/>
              </a:defRPr>
            </a:lvl1pPr>
          </a:lstStyle>
          <a:p>
            <a:r>
              <a:rPr lang="en-US"/>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5309099" y="6071288"/>
            <a:ext cx="1038225" cy="587375"/>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03181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a:t>Edit This </a:t>
            </a:r>
            <a:r>
              <a:rPr lang="en-US" err="1"/>
              <a:t>Subheader</a:t>
            </a:r>
            <a:r>
              <a:rPr lang="en-US"/>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20"/>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 id="2147483704" r:id="rId17"/>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diagramLayout" Target="../diagrams/layout3.xml"/><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11" Type="http://schemas.openxmlformats.org/officeDocument/2006/relationships/image" Target="../media/image36.png"/><Relationship Id="rId5" Type="http://schemas.openxmlformats.org/officeDocument/2006/relationships/diagramColors" Target="../diagrams/colors3.xml"/><Relationship Id="rId10" Type="http://schemas.openxmlformats.org/officeDocument/2006/relationships/image" Target="../media/image35.svg"/><Relationship Id="rId4" Type="http://schemas.openxmlformats.org/officeDocument/2006/relationships/diagramQuickStyle" Target="../diagrams/quickStyle3.xml"/><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diagramLayout" Target="../diagrams/layout1.xml"/><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2.png"/><Relationship Id="rId5" Type="http://schemas.openxmlformats.org/officeDocument/2006/relationships/diagramColors" Target="../diagrams/colors1.xml"/><Relationship Id="rId10" Type="http://schemas.openxmlformats.org/officeDocument/2006/relationships/image" Target="../media/image11.svg"/><Relationship Id="rId4" Type="http://schemas.openxmlformats.org/officeDocument/2006/relationships/diagramQuickStyle" Target="../diagrams/quickStyle1.xml"/><Relationship Id="rId9" Type="http://schemas.openxmlformats.org/officeDocument/2006/relationships/image" Target="../media/image10.pn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mailto:accommodations@ged.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jpe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ged.com/about_test/accommodation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a:xfrm>
            <a:off x="656161" y="4461452"/>
            <a:ext cx="10879667" cy="616386"/>
          </a:xfrm>
        </p:spPr>
        <p:txBody>
          <a:bodyPr/>
          <a:lstStyle/>
          <a:p>
            <a:r>
              <a:rPr lang="en-US"/>
              <a:t>Debbie Bergtholdt</a:t>
            </a:r>
          </a:p>
          <a:p>
            <a:r>
              <a:rPr lang="en-US"/>
              <a:t>August 6, 2025</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normAutofit lnSpcReduction="10000"/>
          </a:bodyPr>
          <a:lstStyle/>
          <a:p>
            <a:r>
              <a:rPr lang="en-US"/>
              <a:t>Accommodations in a Correctional Setting</a:t>
            </a: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0E24-7C3B-4BCA-AAC3-25E9A47B6BF7}"/>
              </a:ext>
            </a:extLst>
          </p:cNvPr>
          <p:cNvSpPr>
            <a:spLocks noGrp="1"/>
          </p:cNvSpPr>
          <p:nvPr>
            <p:ph type="title"/>
          </p:nvPr>
        </p:nvSpPr>
        <p:spPr/>
        <p:txBody>
          <a:bodyPr>
            <a:normAutofit/>
          </a:bodyPr>
          <a:lstStyle/>
          <a:p>
            <a:r>
              <a:rPr lang="en-US" altLang="en-US" sz="4400">
                <a:ea typeface="ＭＳ Ｐゴシック" panose="020B0600070205080204" pitchFamily="34" charset="-128"/>
              </a:rPr>
              <a:t>Assistive Technology</a:t>
            </a:r>
            <a:endParaRPr lang="en-US" sz="4400"/>
          </a:p>
        </p:txBody>
      </p:sp>
      <p:sp>
        <p:nvSpPr>
          <p:cNvPr id="3" name="Slide Number Placeholder 2">
            <a:extLst>
              <a:ext uri="{FF2B5EF4-FFF2-40B4-BE49-F238E27FC236}">
                <a16:creationId xmlns:a16="http://schemas.microsoft.com/office/drawing/2014/main" id="{F71EC817-D91F-4CC9-B658-3AC0CBE25337}"/>
              </a:ext>
            </a:extLst>
          </p:cNvPr>
          <p:cNvSpPr>
            <a:spLocks noGrp="1"/>
          </p:cNvSpPr>
          <p:nvPr>
            <p:ph type="sldNum" sz="quarter" idx="12"/>
          </p:nvPr>
        </p:nvSpPr>
        <p:spPr/>
        <p:txBody>
          <a:bodyPr/>
          <a:lstStyle/>
          <a:p>
            <a:fld id="{BAE26A2A-DE5F-EA41-900F-AB5C4F1D9848}" type="slidenum">
              <a:rPr lang="en-US" smtClean="0"/>
              <a:t>10</a:t>
            </a:fld>
            <a:endParaRPr lang="en-US"/>
          </a:p>
        </p:txBody>
      </p:sp>
      <p:graphicFrame>
        <p:nvGraphicFramePr>
          <p:cNvPr id="8" name="Content Placeholder 1">
            <a:extLst>
              <a:ext uri="{FF2B5EF4-FFF2-40B4-BE49-F238E27FC236}">
                <a16:creationId xmlns:a16="http://schemas.microsoft.com/office/drawing/2014/main" id="{B7419D49-053E-4280-B4A9-568CDE83D00E}"/>
              </a:ext>
            </a:extLst>
          </p:cNvPr>
          <p:cNvGraphicFramePr>
            <a:graphicFrameLocks/>
          </p:cNvGraphicFramePr>
          <p:nvPr>
            <p:extLst>
              <p:ext uri="{D42A27DB-BD31-4B8C-83A1-F6EECF244321}">
                <p14:modId xmlns:p14="http://schemas.microsoft.com/office/powerpoint/2010/main" val="1949606606"/>
              </p:ext>
            </p:extLst>
          </p:nvPr>
        </p:nvGraphicFramePr>
        <p:xfrm>
          <a:off x="301083" y="1825625"/>
          <a:ext cx="10419926" cy="404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Placeholder 14" descr="Arrow circle with solid fill">
            <a:extLst>
              <a:ext uri="{FF2B5EF4-FFF2-40B4-BE49-F238E27FC236}">
                <a16:creationId xmlns:a16="http://schemas.microsoft.com/office/drawing/2014/main" id="{2E5E48E0-E856-42F8-AA73-E1657B0F8A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78558" y="2715642"/>
            <a:ext cx="914400" cy="914400"/>
          </a:xfrm>
          <a:prstGeom prst="rect">
            <a:avLst/>
          </a:prstGeom>
        </p:spPr>
      </p:pic>
      <p:pic>
        <p:nvPicPr>
          <p:cNvPr id="10" name="Graphic 9" descr="Fluorescent Light Blub with solid fill">
            <a:extLst>
              <a:ext uri="{FF2B5EF4-FFF2-40B4-BE49-F238E27FC236}">
                <a16:creationId xmlns:a16="http://schemas.microsoft.com/office/drawing/2014/main" id="{CE5BC1C7-2190-4C0D-88BC-F1F47540C3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8191" y="2514600"/>
            <a:ext cx="914400" cy="914400"/>
          </a:xfrm>
          <a:prstGeom prst="rect">
            <a:avLst/>
          </a:prstGeom>
        </p:spPr>
      </p:pic>
      <p:pic>
        <p:nvPicPr>
          <p:cNvPr id="11" name="Graphic 10" descr="Magnifying glass with solid fill">
            <a:extLst>
              <a:ext uri="{FF2B5EF4-FFF2-40B4-BE49-F238E27FC236}">
                <a16:creationId xmlns:a16="http://schemas.microsoft.com/office/drawing/2014/main" id="{3E0F9205-657A-4D5A-9DEC-155BC1616B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8558" y="4293238"/>
            <a:ext cx="914400" cy="914400"/>
          </a:xfrm>
          <a:prstGeom prst="rect">
            <a:avLst/>
          </a:prstGeom>
        </p:spPr>
      </p:pic>
    </p:spTree>
    <p:extLst>
      <p:ext uri="{BB962C8B-B14F-4D97-AF65-F5344CB8AC3E}">
        <p14:creationId xmlns:p14="http://schemas.microsoft.com/office/powerpoint/2010/main" val="528735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1857F5-AAB0-4799-8314-6B98D2374369}"/>
              </a:ext>
            </a:extLst>
          </p:cNvPr>
          <p:cNvSpPr>
            <a:spLocks noGrp="1"/>
          </p:cNvSpPr>
          <p:nvPr>
            <p:ph sz="quarter" idx="14"/>
          </p:nvPr>
        </p:nvSpPr>
        <p:spPr>
          <a:xfrm>
            <a:off x="401441" y="1826340"/>
            <a:ext cx="3517264" cy="2433291"/>
          </a:xfrm>
        </p:spPr>
        <p:txBody>
          <a:bodyPr/>
          <a:lstStyle/>
          <a:p>
            <a:endParaRPr lang="en-US"/>
          </a:p>
        </p:txBody>
      </p:sp>
      <p:sp>
        <p:nvSpPr>
          <p:cNvPr id="3" name="Content Placeholder 2">
            <a:extLst>
              <a:ext uri="{FF2B5EF4-FFF2-40B4-BE49-F238E27FC236}">
                <a16:creationId xmlns:a16="http://schemas.microsoft.com/office/drawing/2014/main" id="{FBA15053-9090-46A9-985F-460ADFED1599}"/>
              </a:ext>
            </a:extLst>
          </p:cNvPr>
          <p:cNvSpPr>
            <a:spLocks noGrp="1"/>
          </p:cNvSpPr>
          <p:nvPr>
            <p:ph sz="quarter" idx="15"/>
          </p:nvPr>
        </p:nvSpPr>
        <p:spPr>
          <a:xfrm>
            <a:off x="4275996" y="1833118"/>
            <a:ext cx="3511296" cy="2433290"/>
          </a:xfrm>
        </p:spPr>
        <p:txBody>
          <a:bodyPr/>
          <a:lstStyle/>
          <a:p>
            <a:endParaRPr lang="en-US"/>
          </a:p>
        </p:txBody>
      </p:sp>
      <p:sp>
        <p:nvSpPr>
          <p:cNvPr id="5" name="Title 4">
            <a:extLst>
              <a:ext uri="{FF2B5EF4-FFF2-40B4-BE49-F238E27FC236}">
                <a16:creationId xmlns:a16="http://schemas.microsoft.com/office/drawing/2014/main" id="{DD885AF3-00C6-4551-BCE8-32E1817FA64A}"/>
              </a:ext>
            </a:extLst>
          </p:cNvPr>
          <p:cNvSpPr>
            <a:spLocks noGrp="1"/>
          </p:cNvSpPr>
          <p:nvPr>
            <p:ph type="title"/>
          </p:nvPr>
        </p:nvSpPr>
        <p:spPr/>
        <p:txBody>
          <a:bodyPr/>
          <a:lstStyle/>
          <a:p>
            <a:r>
              <a:rPr lang="en-US" b="0" i="0">
                <a:effectLst/>
                <a:latin typeface="Arial" panose="020B0604020202020204" pitchFamily="34" charset="0"/>
              </a:rPr>
              <a:t>Emerging Trends in Accommodations and Accessibility</a:t>
            </a:r>
            <a:endParaRPr lang="en-US"/>
          </a:p>
        </p:txBody>
      </p:sp>
      <p:pic>
        <p:nvPicPr>
          <p:cNvPr id="11" name="Content Placeholder 10">
            <a:extLst>
              <a:ext uri="{FF2B5EF4-FFF2-40B4-BE49-F238E27FC236}">
                <a16:creationId xmlns:a16="http://schemas.microsoft.com/office/drawing/2014/main" id="{538353A8-1620-440D-B5A3-5BB59D54A020}"/>
              </a:ext>
            </a:extLst>
          </p:cNvPr>
          <p:cNvPicPr>
            <a:picLocks noGrp="1" noChangeAspect="1"/>
          </p:cNvPicPr>
          <p:nvPr>
            <p:ph sz="half" idx="1"/>
          </p:nvPr>
        </p:nvPicPr>
        <p:blipFill>
          <a:blip r:embed="rId2"/>
          <a:stretch>
            <a:fillRect/>
          </a:stretch>
        </p:blipFill>
        <p:spPr>
          <a:xfrm>
            <a:off x="945635" y="2140065"/>
            <a:ext cx="2428875" cy="1876425"/>
          </a:xfrm>
        </p:spPr>
      </p:pic>
      <p:sp>
        <p:nvSpPr>
          <p:cNvPr id="7" name="Slide Number Placeholder 6">
            <a:extLst>
              <a:ext uri="{FF2B5EF4-FFF2-40B4-BE49-F238E27FC236}">
                <a16:creationId xmlns:a16="http://schemas.microsoft.com/office/drawing/2014/main" id="{8831D9EA-038C-4328-AB4C-CD2945EAB492}"/>
              </a:ext>
            </a:extLst>
          </p:cNvPr>
          <p:cNvSpPr>
            <a:spLocks noGrp="1"/>
          </p:cNvSpPr>
          <p:nvPr>
            <p:ph type="sldNum" sz="quarter" idx="12"/>
          </p:nvPr>
        </p:nvSpPr>
        <p:spPr/>
        <p:txBody>
          <a:bodyPr/>
          <a:lstStyle/>
          <a:p>
            <a:fld id="{BAE26A2A-DE5F-EA41-900F-AB5C4F1D9848}" type="slidenum">
              <a:rPr lang="en-US" smtClean="0"/>
              <a:t>11</a:t>
            </a:fld>
            <a:endParaRPr lang="en-US"/>
          </a:p>
        </p:txBody>
      </p:sp>
      <p:sp>
        <p:nvSpPr>
          <p:cNvPr id="8" name="Content Placeholder 7">
            <a:extLst>
              <a:ext uri="{FF2B5EF4-FFF2-40B4-BE49-F238E27FC236}">
                <a16:creationId xmlns:a16="http://schemas.microsoft.com/office/drawing/2014/main" id="{BC6849D9-FF37-42C8-9D93-57D422B1E18C}"/>
              </a:ext>
            </a:extLst>
          </p:cNvPr>
          <p:cNvSpPr>
            <a:spLocks noGrp="1"/>
          </p:cNvSpPr>
          <p:nvPr>
            <p:ph sz="quarter" idx="16"/>
          </p:nvPr>
        </p:nvSpPr>
        <p:spPr>
          <a:xfrm>
            <a:off x="8148735" y="1833117"/>
            <a:ext cx="3515444" cy="2497097"/>
          </a:xfrm>
        </p:spPr>
        <p:txBody>
          <a:bodyPr/>
          <a:lstStyle/>
          <a:p>
            <a:endParaRPr lang="en-US"/>
          </a:p>
        </p:txBody>
      </p:sp>
      <p:sp>
        <p:nvSpPr>
          <p:cNvPr id="13" name="TextBox 12">
            <a:extLst>
              <a:ext uri="{FF2B5EF4-FFF2-40B4-BE49-F238E27FC236}">
                <a16:creationId xmlns:a16="http://schemas.microsoft.com/office/drawing/2014/main" id="{420CF8E9-7779-4F92-8C6D-AD12A26C740D}"/>
              </a:ext>
            </a:extLst>
          </p:cNvPr>
          <p:cNvSpPr txBox="1"/>
          <p:nvPr/>
        </p:nvSpPr>
        <p:spPr>
          <a:xfrm>
            <a:off x="232090" y="4330214"/>
            <a:ext cx="3855964" cy="830997"/>
          </a:xfrm>
          <a:prstGeom prst="rect">
            <a:avLst/>
          </a:prstGeom>
          <a:noFill/>
        </p:spPr>
        <p:txBody>
          <a:bodyPr wrap="square">
            <a:spAutoFit/>
          </a:bodyPr>
          <a:lstStyle/>
          <a:p>
            <a:pPr algn="ctr"/>
            <a:r>
              <a:rPr lang="en-US" sz="2400" b="0" i="0">
                <a:effectLst/>
                <a:latin typeface="Arial" panose="020B0604020202020204" pitchFamily="34" charset="0"/>
              </a:rPr>
              <a:t>Accommodation vs Fundamental Alteration</a:t>
            </a:r>
            <a:endParaRPr lang="en-US" sz="2400"/>
          </a:p>
        </p:txBody>
      </p:sp>
      <p:sp>
        <p:nvSpPr>
          <p:cNvPr id="15" name="TextBox 14">
            <a:extLst>
              <a:ext uri="{FF2B5EF4-FFF2-40B4-BE49-F238E27FC236}">
                <a16:creationId xmlns:a16="http://schemas.microsoft.com/office/drawing/2014/main" id="{30D9D44F-F8C9-4CCB-ABBB-103BE0363C43}"/>
              </a:ext>
            </a:extLst>
          </p:cNvPr>
          <p:cNvSpPr txBox="1"/>
          <p:nvPr/>
        </p:nvSpPr>
        <p:spPr>
          <a:xfrm>
            <a:off x="4358292" y="4426951"/>
            <a:ext cx="3429000" cy="830997"/>
          </a:xfrm>
          <a:prstGeom prst="rect">
            <a:avLst/>
          </a:prstGeom>
          <a:noFill/>
        </p:spPr>
        <p:txBody>
          <a:bodyPr wrap="square">
            <a:spAutoFit/>
          </a:bodyPr>
          <a:lstStyle/>
          <a:p>
            <a:pPr algn="ctr"/>
            <a:r>
              <a:rPr lang="en-US" sz="2400" b="0" i="0">
                <a:effectLst/>
                <a:latin typeface="Arial" panose="020B0604020202020204" pitchFamily="34" charset="0"/>
              </a:rPr>
              <a:t>Accommodations vs Security</a:t>
            </a:r>
            <a:endParaRPr lang="en-US" sz="2400"/>
          </a:p>
        </p:txBody>
      </p:sp>
      <p:pic>
        <p:nvPicPr>
          <p:cNvPr id="17" name="Picture 16">
            <a:extLst>
              <a:ext uri="{FF2B5EF4-FFF2-40B4-BE49-F238E27FC236}">
                <a16:creationId xmlns:a16="http://schemas.microsoft.com/office/drawing/2014/main" id="{D7696871-7897-4464-95D3-8A362417A3F9}"/>
              </a:ext>
            </a:extLst>
          </p:cNvPr>
          <p:cNvPicPr>
            <a:picLocks noChangeAspect="1"/>
          </p:cNvPicPr>
          <p:nvPr/>
        </p:nvPicPr>
        <p:blipFill>
          <a:blip r:embed="rId3"/>
          <a:stretch>
            <a:fillRect/>
          </a:stretch>
        </p:blipFill>
        <p:spPr>
          <a:xfrm>
            <a:off x="4769581" y="2140065"/>
            <a:ext cx="2524125" cy="1876425"/>
          </a:xfrm>
          <a:prstGeom prst="rect">
            <a:avLst/>
          </a:prstGeom>
        </p:spPr>
      </p:pic>
      <p:sp>
        <p:nvSpPr>
          <p:cNvPr id="19" name="TextBox 18">
            <a:extLst>
              <a:ext uri="{FF2B5EF4-FFF2-40B4-BE49-F238E27FC236}">
                <a16:creationId xmlns:a16="http://schemas.microsoft.com/office/drawing/2014/main" id="{3D6A8C6E-8B17-453A-9D7B-2C43392D8C5B}"/>
              </a:ext>
            </a:extLst>
          </p:cNvPr>
          <p:cNvSpPr txBox="1"/>
          <p:nvPr/>
        </p:nvSpPr>
        <p:spPr>
          <a:xfrm>
            <a:off x="7982844" y="4493187"/>
            <a:ext cx="3847223" cy="461665"/>
          </a:xfrm>
          <a:prstGeom prst="rect">
            <a:avLst/>
          </a:prstGeom>
          <a:noFill/>
        </p:spPr>
        <p:txBody>
          <a:bodyPr wrap="square">
            <a:spAutoFit/>
          </a:bodyPr>
          <a:lstStyle/>
          <a:p>
            <a:pPr marL="0" indent="0" algn="ctr">
              <a:buNone/>
            </a:pPr>
            <a:r>
              <a:rPr lang="en-US" sz="2400" b="0" i="0">
                <a:effectLst/>
                <a:latin typeface="Arial" panose="020B0604020202020204" pitchFamily="34" charset="0"/>
              </a:rPr>
              <a:t>Non-standard requests</a:t>
            </a:r>
            <a:endParaRPr lang="en-US" sz="2400"/>
          </a:p>
        </p:txBody>
      </p:sp>
      <p:pic>
        <p:nvPicPr>
          <p:cNvPr id="21" name="Picture 20">
            <a:extLst>
              <a:ext uri="{FF2B5EF4-FFF2-40B4-BE49-F238E27FC236}">
                <a16:creationId xmlns:a16="http://schemas.microsoft.com/office/drawing/2014/main" id="{3DEAD405-B161-4E15-85A3-740E1C80187B}"/>
              </a:ext>
            </a:extLst>
          </p:cNvPr>
          <p:cNvPicPr>
            <a:picLocks noChangeAspect="1"/>
          </p:cNvPicPr>
          <p:nvPr/>
        </p:nvPicPr>
        <p:blipFill>
          <a:blip r:embed="rId4"/>
          <a:stretch>
            <a:fillRect/>
          </a:stretch>
        </p:blipFill>
        <p:spPr>
          <a:xfrm>
            <a:off x="8663444" y="2140064"/>
            <a:ext cx="2486025" cy="1876425"/>
          </a:xfrm>
          <a:prstGeom prst="rect">
            <a:avLst/>
          </a:prstGeom>
        </p:spPr>
      </p:pic>
    </p:spTree>
    <p:extLst>
      <p:ext uri="{BB962C8B-B14F-4D97-AF65-F5344CB8AC3E}">
        <p14:creationId xmlns:p14="http://schemas.microsoft.com/office/powerpoint/2010/main" val="3039423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abled people hiking Stock Video Footage - 4K and HD Video Clips |  Shutterstock">
            <a:extLst>
              <a:ext uri="{FF2B5EF4-FFF2-40B4-BE49-F238E27FC236}">
                <a16:creationId xmlns:a16="http://schemas.microsoft.com/office/drawing/2014/main" id="{B00364C6-15B7-4E4B-8E99-8438DF5A5F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55831" y="2054088"/>
            <a:ext cx="5181601" cy="3833758"/>
          </a:xfrm>
          <a:prstGeom prst="rect">
            <a:avLst/>
          </a:prstGeom>
          <a:solidFill>
            <a:srgbClr val="FFFFFF"/>
          </a:solidFill>
          <a:ln>
            <a:solidFill>
              <a:schemeClr val="accent1">
                <a:shade val="50000"/>
              </a:schemeClr>
            </a:solidFill>
          </a:ln>
        </p:spPr>
      </p:pic>
      <p:sp>
        <p:nvSpPr>
          <p:cNvPr id="2" name="Title 1">
            <a:extLst>
              <a:ext uri="{FF2B5EF4-FFF2-40B4-BE49-F238E27FC236}">
                <a16:creationId xmlns:a16="http://schemas.microsoft.com/office/drawing/2014/main" id="{B1F68E1F-0797-45A4-A047-1112694A0463}"/>
              </a:ext>
            </a:extLst>
          </p:cNvPr>
          <p:cNvSpPr>
            <a:spLocks noGrp="1"/>
          </p:cNvSpPr>
          <p:nvPr>
            <p:ph type="title"/>
          </p:nvPr>
        </p:nvSpPr>
        <p:spPr>
          <a:xfrm>
            <a:off x="401447" y="525111"/>
            <a:ext cx="11262732" cy="1165587"/>
          </a:xfrm>
        </p:spPr>
        <p:txBody>
          <a:bodyPr anchor="t">
            <a:normAutofit/>
          </a:bodyPr>
          <a:lstStyle/>
          <a:p>
            <a:r>
              <a:rPr lang="en-US" b="1" i="0">
                <a:effectLst/>
              </a:rPr>
              <a:t>Accommodation Review Process</a:t>
            </a:r>
            <a:endParaRPr lang="en-US" b="1"/>
          </a:p>
        </p:txBody>
      </p:sp>
      <p:sp>
        <p:nvSpPr>
          <p:cNvPr id="3" name="Content Placeholder 2">
            <a:extLst>
              <a:ext uri="{FF2B5EF4-FFF2-40B4-BE49-F238E27FC236}">
                <a16:creationId xmlns:a16="http://schemas.microsoft.com/office/drawing/2014/main" id="{482D1367-C7F8-4DBD-BF5E-24C8C7A0CCE0}"/>
              </a:ext>
            </a:extLst>
          </p:cNvPr>
          <p:cNvSpPr>
            <a:spLocks noGrp="1"/>
          </p:cNvSpPr>
          <p:nvPr>
            <p:ph sz="half" idx="1"/>
          </p:nvPr>
        </p:nvSpPr>
        <p:spPr>
          <a:xfrm>
            <a:off x="646771" y="1833118"/>
            <a:ext cx="5181600" cy="4054727"/>
          </a:xfrm>
        </p:spPr>
        <p:txBody>
          <a:bodyPr>
            <a:normAutofit/>
          </a:bodyPr>
          <a:lstStyle/>
          <a:p>
            <a:endParaRPr lang="en-US" b="0" i="0">
              <a:effectLst/>
            </a:endParaRPr>
          </a:p>
          <a:p>
            <a:r>
              <a:rPr lang="en-US" sz="2800" b="0" i="0">
                <a:effectLst/>
              </a:rPr>
              <a:t>Who reviews requests?</a:t>
            </a:r>
          </a:p>
          <a:p>
            <a:endParaRPr lang="en-US" b="0" i="0">
              <a:effectLst/>
            </a:endParaRPr>
          </a:p>
          <a:p>
            <a:r>
              <a:rPr lang="en-US" sz="2800" b="0" i="0">
                <a:effectLst/>
              </a:rPr>
              <a:t>How are determinations made?</a:t>
            </a:r>
          </a:p>
          <a:p>
            <a:pPr lvl="1"/>
            <a:r>
              <a:rPr lang="en-US" sz="2000" b="0" i="0">
                <a:effectLst/>
              </a:rPr>
              <a:t>Consider all documentation </a:t>
            </a:r>
          </a:p>
          <a:p>
            <a:pPr lvl="1"/>
            <a:r>
              <a:rPr lang="en-US" sz="2000" b="0" i="0">
                <a:effectLst/>
              </a:rPr>
              <a:t>Continual calibration</a:t>
            </a:r>
          </a:p>
          <a:p>
            <a:pPr lvl="1"/>
            <a:r>
              <a:rPr lang="en-US" sz="2000" b="0" i="0">
                <a:effectLst/>
              </a:rPr>
              <a:t>Written explanations</a:t>
            </a:r>
            <a:endParaRPr lang="en-US" sz="2000"/>
          </a:p>
        </p:txBody>
      </p:sp>
      <p:sp>
        <p:nvSpPr>
          <p:cNvPr id="5" name="Slide Number Placeholder 4">
            <a:extLst>
              <a:ext uri="{FF2B5EF4-FFF2-40B4-BE49-F238E27FC236}">
                <a16:creationId xmlns:a16="http://schemas.microsoft.com/office/drawing/2014/main" id="{638FCF25-3803-477D-AE8D-4DFB26D773D3}"/>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12</a:t>
            </a:fld>
            <a:endParaRPr lang="en-US"/>
          </a:p>
        </p:txBody>
      </p:sp>
    </p:spTree>
    <p:extLst>
      <p:ext uri="{BB962C8B-B14F-4D97-AF65-F5344CB8AC3E}">
        <p14:creationId xmlns:p14="http://schemas.microsoft.com/office/powerpoint/2010/main" val="1980037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Watch with solid fill">
            <a:extLst>
              <a:ext uri="{FF2B5EF4-FFF2-40B4-BE49-F238E27FC236}">
                <a16:creationId xmlns:a16="http://schemas.microsoft.com/office/drawing/2014/main" id="{1EB31EEB-9BAF-426E-8D93-2AC68CC4D537}"/>
              </a:ext>
            </a:extLst>
          </p:cNvPr>
          <p:cNvPicPr>
            <a:picLocks noGrp="1" noChangeAspect="1"/>
          </p:cNvPicPr>
          <p:nvPr>
            <p:ph sz="quarter" idx="14"/>
          </p:nvPr>
        </p:nvPicPr>
        <p:blipFill>
          <a:blip r:embed="rId2">
            <a:extLst>
              <a:ext uri="{96DAC541-7B7A-43D3-8B79-37D633B846F1}">
                <asvg:svgBlip xmlns:asvg="http://schemas.microsoft.com/office/drawing/2016/SVG/main" r:embed="rId3"/>
              </a:ext>
            </a:extLst>
          </a:blip>
          <a:stretch>
            <a:fillRect/>
          </a:stretch>
        </p:blipFill>
        <p:spPr>
          <a:xfrm>
            <a:off x="1459961" y="2888974"/>
            <a:ext cx="1099930" cy="1099930"/>
          </a:xfrm>
        </p:spPr>
      </p:pic>
      <p:pic>
        <p:nvPicPr>
          <p:cNvPr id="15" name="Content Placeholder 14" descr="Medical with solid fill">
            <a:extLst>
              <a:ext uri="{FF2B5EF4-FFF2-40B4-BE49-F238E27FC236}">
                <a16:creationId xmlns:a16="http://schemas.microsoft.com/office/drawing/2014/main" id="{86615700-20CA-4132-BD2F-8A5121DF9D3D}"/>
              </a:ext>
            </a:extLst>
          </p:cNvPr>
          <p:cNvPicPr>
            <a:picLocks noGrp="1" noChangeAspect="1"/>
          </p:cNvPicPr>
          <p:nvPr>
            <p:ph sz="quarter" idx="15"/>
          </p:nvPr>
        </p:nvPicPr>
        <p:blipFill>
          <a:blip r:embed="rId4">
            <a:extLst>
              <a:ext uri="{96DAC541-7B7A-43D3-8B79-37D633B846F1}">
                <asvg:svgBlip xmlns:asvg="http://schemas.microsoft.com/office/drawing/2016/SVG/main" r:embed="rId5"/>
              </a:ext>
            </a:extLst>
          </a:blip>
          <a:stretch>
            <a:fillRect/>
          </a:stretch>
        </p:blipFill>
        <p:spPr>
          <a:xfrm>
            <a:off x="9145760" y="2888974"/>
            <a:ext cx="1099930" cy="1099930"/>
          </a:xfrm>
        </p:spPr>
      </p:pic>
      <p:sp>
        <p:nvSpPr>
          <p:cNvPr id="4" name="Content Placeholder 3">
            <a:extLst>
              <a:ext uri="{FF2B5EF4-FFF2-40B4-BE49-F238E27FC236}">
                <a16:creationId xmlns:a16="http://schemas.microsoft.com/office/drawing/2014/main" id="{4BC577EF-6197-4C1D-8FD4-F0A7D5810E6F}"/>
              </a:ext>
            </a:extLst>
          </p:cNvPr>
          <p:cNvSpPr>
            <a:spLocks noGrp="1"/>
          </p:cNvSpPr>
          <p:nvPr>
            <p:ph sz="half" idx="13"/>
          </p:nvPr>
        </p:nvSpPr>
        <p:spPr>
          <a:xfrm>
            <a:off x="4275996" y="1833118"/>
            <a:ext cx="3543701" cy="4054727"/>
          </a:xfrm>
        </p:spPr>
        <p:txBody>
          <a:bodyPr>
            <a:normAutofit/>
          </a:bodyPr>
          <a:lstStyle/>
          <a:p>
            <a:pPr marL="0" indent="0">
              <a:buNone/>
            </a:pPr>
            <a:r>
              <a:rPr lang="en-US" sz="2400" b="1"/>
              <a:t>Waiving a portion of the test </a:t>
            </a:r>
          </a:p>
          <a:p>
            <a:pPr marL="0" indent="0">
              <a:buNone/>
            </a:pPr>
            <a:endParaRPr lang="en-US" sz="2400"/>
          </a:p>
          <a:p>
            <a:pPr marL="0" indent="0">
              <a:buNone/>
            </a:pPr>
            <a:endParaRPr lang="en-US" sz="2200"/>
          </a:p>
          <a:p>
            <a:pPr marL="0" indent="0">
              <a:buNone/>
            </a:pPr>
            <a:endParaRPr lang="en-US" sz="2200"/>
          </a:p>
          <a:p>
            <a:pPr marL="0" indent="0">
              <a:buNone/>
            </a:pPr>
            <a:r>
              <a:rPr lang="en-US" sz="2200"/>
              <a:t>The accommodation cannot fundamentally alter the test’s purpose </a:t>
            </a:r>
          </a:p>
        </p:txBody>
      </p:sp>
      <p:sp>
        <p:nvSpPr>
          <p:cNvPr id="5" name="Title 4">
            <a:extLst>
              <a:ext uri="{FF2B5EF4-FFF2-40B4-BE49-F238E27FC236}">
                <a16:creationId xmlns:a16="http://schemas.microsoft.com/office/drawing/2014/main" id="{5ACF0D18-E409-4D59-BD68-33028E71A73F}"/>
              </a:ext>
            </a:extLst>
          </p:cNvPr>
          <p:cNvSpPr>
            <a:spLocks noGrp="1"/>
          </p:cNvSpPr>
          <p:nvPr>
            <p:ph type="title"/>
          </p:nvPr>
        </p:nvSpPr>
        <p:spPr/>
        <p:txBody>
          <a:bodyPr/>
          <a:lstStyle/>
          <a:p>
            <a:r>
              <a:rPr lang="en-US"/>
              <a:t>Outer Limits of Accommodations </a:t>
            </a:r>
          </a:p>
        </p:txBody>
      </p:sp>
      <p:sp>
        <p:nvSpPr>
          <p:cNvPr id="6" name="Content Placeholder 5">
            <a:extLst>
              <a:ext uri="{FF2B5EF4-FFF2-40B4-BE49-F238E27FC236}">
                <a16:creationId xmlns:a16="http://schemas.microsoft.com/office/drawing/2014/main" id="{F7C8D996-0A8C-4D13-BB5A-DB5BE18038D9}"/>
              </a:ext>
            </a:extLst>
          </p:cNvPr>
          <p:cNvSpPr>
            <a:spLocks noGrp="1"/>
          </p:cNvSpPr>
          <p:nvPr>
            <p:ph sz="half" idx="1"/>
          </p:nvPr>
        </p:nvSpPr>
        <p:spPr>
          <a:xfrm>
            <a:off x="401443" y="1826344"/>
            <a:ext cx="3517263" cy="4054727"/>
          </a:xfrm>
        </p:spPr>
        <p:txBody>
          <a:bodyPr>
            <a:normAutofit/>
          </a:bodyPr>
          <a:lstStyle/>
          <a:p>
            <a:pPr marL="0" indent="0">
              <a:buNone/>
            </a:pPr>
            <a:r>
              <a:rPr lang="en-US" sz="2400" b="1"/>
              <a:t>Unlimited time</a:t>
            </a:r>
          </a:p>
          <a:p>
            <a:pPr marL="0" indent="0">
              <a:buNone/>
            </a:pPr>
            <a:endParaRPr lang="en-US" sz="2200"/>
          </a:p>
          <a:p>
            <a:pPr marL="0" indent="0">
              <a:buNone/>
            </a:pPr>
            <a:endParaRPr lang="en-US" sz="2200"/>
          </a:p>
          <a:p>
            <a:pPr marL="0" indent="0">
              <a:buNone/>
            </a:pPr>
            <a:endParaRPr lang="en-US" sz="2200"/>
          </a:p>
          <a:p>
            <a:pPr marL="0" indent="0">
              <a:buNone/>
            </a:pPr>
            <a:endParaRPr lang="en-US" sz="2200"/>
          </a:p>
          <a:p>
            <a:pPr marL="0" indent="0">
              <a:buNone/>
            </a:pPr>
            <a:r>
              <a:rPr lang="en-US" sz="2200"/>
              <a:t>The accommodation cannot be so extreme that test validity is compromised </a:t>
            </a:r>
          </a:p>
        </p:txBody>
      </p:sp>
      <p:sp>
        <p:nvSpPr>
          <p:cNvPr id="7" name="Slide Number Placeholder 6">
            <a:extLst>
              <a:ext uri="{FF2B5EF4-FFF2-40B4-BE49-F238E27FC236}">
                <a16:creationId xmlns:a16="http://schemas.microsoft.com/office/drawing/2014/main" id="{3602A9DE-65BD-4C39-A2EC-783BBE94AB90}"/>
              </a:ext>
            </a:extLst>
          </p:cNvPr>
          <p:cNvSpPr>
            <a:spLocks noGrp="1"/>
          </p:cNvSpPr>
          <p:nvPr>
            <p:ph type="sldNum" sz="quarter" idx="12"/>
          </p:nvPr>
        </p:nvSpPr>
        <p:spPr/>
        <p:txBody>
          <a:bodyPr/>
          <a:lstStyle/>
          <a:p>
            <a:fld id="{BAE26A2A-DE5F-EA41-900F-AB5C4F1D9848}" type="slidenum">
              <a:rPr lang="en-US" smtClean="0"/>
              <a:t>13</a:t>
            </a:fld>
            <a:endParaRPr lang="en-US"/>
          </a:p>
        </p:txBody>
      </p:sp>
      <p:pic>
        <p:nvPicPr>
          <p:cNvPr id="19" name="Content Placeholder 18" descr="3d Glasses with solid fill">
            <a:extLst>
              <a:ext uri="{FF2B5EF4-FFF2-40B4-BE49-F238E27FC236}">
                <a16:creationId xmlns:a16="http://schemas.microsoft.com/office/drawing/2014/main" id="{1BA22F85-2E77-4E1E-A34A-5E91F8E02C3E}"/>
              </a:ext>
            </a:extLst>
          </p:cNvPr>
          <p:cNvPicPr>
            <a:picLocks noGrp="1" noChangeAspect="1"/>
          </p:cNvPicPr>
          <p:nvPr>
            <p:ph sz="quarter" idx="16"/>
          </p:nvPr>
        </p:nvPicPr>
        <p:blipFill>
          <a:blip r:embed="rId6">
            <a:extLst>
              <a:ext uri="{96DAC541-7B7A-43D3-8B79-37D633B846F1}">
                <asvg:svgBlip xmlns:asvg="http://schemas.microsoft.com/office/drawing/2016/SVG/main" r:embed="rId7"/>
              </a:ext>
            </a:extLst>
          </a:blip>
          <a:stretch>
            <a:fillRect/>
          </a:stretch>
        </p:blipFill>
        <p:spPr>
          <a:xfrm>
            <a:off x="7608746" y="311120"/>
            <a:ext cx="1537014" cy="1379578"/>
          </a:xfrm>
        </p:spPr>
      </p:pic>
      <p:sp>
        <p:nvSpPr>
          <p:cNvPr id="9" name="Content Placeholder 8">
            <a:extLst>
              <a:ext uri="{FF2B5EF4-FFF2-40B4-BE49-F238E27FC236}">
                <a16:creationId xmlns:a16="http://schemas.microsoft.com/office/drawing/2014/main" id="{E8F3EAA3-8A34-4D5E-B114-A1BBC4D62FC7}"/>
              </a:ext>
            </a:extLst>
          </p:cNvPr>
          <p:cNvSpPr>
            <a:spLocks noGrp="1"/>
          </p:cNvSpPr>
          <p:nvPr>
            <p:ph sz="half" idx="17"/>
          </p:nvPr>
        </p:nvSpPr>
        <p:spPr>
          <a:xfrm>
            <a:off x="8148735" y="1833118"/>
            <a:ext cx="3543701" cy="4054727"/>
          </a:xfrm>
        </p:spPr>
        <p:txBody>
          <a:bodyPr>
            <a:normAutofit/>
          </a:bodyPr>
          <a:lstStyle/>
          <a:p>
            <a:pPr marL="0" indent="0">
              <a:buNone/>
            </a:pPr>
            <a:r>
              <a:rPr lang="en-US" sz="2400" b="1"/>
              <a:t>Administer medical care</a:t>
            </a:r>
          </a:p>
          <a:p>
            <a:pPr marL="0" indent="0">
              <a:buNone/>
            </a:pPr>
            <a:endParaRPr lang="en-US" sz="2400"/>
          </a:p>
          <a:p>
            <a:pPr marL="0" indent="0">
              <a:buNone/>
            </a:pPr>
            <a:endParaRPr lang="en-US" sz="2200"/>
          </a:p>
          <a:p>
            <a:pPr marL="0" indent="0">
              <a:buNone/>
            </a:pPr>
            <a:endParaRPr lang="en-US" sz="2200"/>
          </a:p>
          <a:p>
            <a:pPr marL="0" indent="0">
              <a:buNone/>
            </a:pPr>
            <a:r>
              <a:rPr lang="en-US" sz="2200"/>
              <a:t>The accommodation cannot jeopardize test security or the safety of staff/others </a:t>
            </a:r>
          </a:p>
        </p:txBody>
      </p:sp>
      <p:pic>
        <p:nvPicPr>
          <p:cNvPr id="17" name="Picture 16">
            <a:extLst>
              <a:ext uri="{FF2B5EF4-FFF2-40B4-BE49-F238E27FC236}">
                <a16:creationId xmlns:a16="http://schemas.microsoft.com/office/drawing/2014/main" id="{595A6682-A323-4B53-BC8F-6142C35F0CCB}"/>
              </a:ext>
            </a:extLst>
          </p:cNvPr>
          <p:cNvPicPr>
            <a:picLocks noChangeAspect="1"/>
          </p:cNvPicPr>
          <p:nvPr/>
        </p:nvPicPr>
        <p:blipFill>
          <a:blip r:embed="rId8"/>
          <a:stretch>
            <a:fillRect/>
          </a:stretch>
        </p:blipFill>
        <p:spPr>
          <a:xfrm>
            <a:off x="5633284" y="2879035"/>
            <a:ext cx="1068705" cy="1099930"/>
          </a:xfrm>
          <a:prstGeom prst="rect">
            <a:avLst/>
          </a:prstGeom>
        </p:spPr>
      </p:pic>
    </p:spTree>
    <p:extLst>
      <p:ext uri="{BB962C8B-B14F-4D97-AF65-F5344CB8AC3E}">
        <p14:creationId xmlns:p14="http://schemas.microsoft.com/office/powerpoint/2010/main" val="564457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4903-1C27-FAE6-D648-A185BC66C3B4}"/>
              </a:ext>
            </a:extLst>
          </p:cNvPr>
          <p:cNvSpPr>
            <a:spLocks noGrp="1"/>
          </p:cNvSpPr>
          <p:nvPr>
            <p:ph type="title"/>
          </p:nvPr>
        </p:nvSpPr>
        <p:spPr/>
        <p:txBody>
          <a:bodyPr/>
          <a:lstStyle/>
          <a:p>
            <a:r>
              <a:rPr lang="en-US">
                <a:latin typeface="Rockwell"/>
                <a:cs typeface="Arial"/>
              </a:rPr>
              <a:t>Scheduling Information</a:t>
            </a:r>
            <a:endParaRPr lang="en-US"/>
          </a:p>
        </p:txBody>
      </p:sp>
      <p:sp>
        <p:nvSpPr>
          <p:cNvPr id="3" name="Content Placeholder 2">
            <a:extLst>
              <a:ext uri="{FF2B5EF4-FFF2-40B4-BE49-F238E27FC236}">
                <a16:creationId xmlns:a16="http://schemas.microsoft.com/office/drawing/2014/main" id="{1832B500-CCA3-1406-E23B-30EC3A95106D}"/>
              </a:ext>
            </a:extLst>
          </p:cNvPr>
          <p:cNvSpPr>
            <a:spLocks noGrp="1"/>
          </p:cNvSpPr>
          <p:nvPr>
            <p:ph idx="1"/>
          </p:nvPr>
        </p:nvSpPr>
        <p:spPr/>
        <p:txBody>
          <a:bodyPr vert="horz" lIns="91440" tIns="45720" rIns="91440" bIns="45720" rtlCol="0" anchor="t">
            <a:normAutofit/>
          </a:bodyPr>
          <a:lstStyle/>
          <a:p>
            <a:pPr marL="170815" indent="-170815"/>
            <a:r>
              <a:rPr lang="en-US">
                <a:latin typeface="Arial"/>
                <a:cs typeface="Arial"/>
              </a:rPr>
              <a:t>The determination letter will have scheduling instructions </a:t>
            </a:r>
          </a:p>
          <a:p>
            <a:pPr marL="170815" indent="-170815">
              <a:buClr>
                <a:srgbClr val="AFABAB"/>
              </a:buClr>
            </a:pPr>
            <a:endParaRPr lang="en-US">
              <a:latin typeface="Arial"/>
              <a:cs typeface="Arial"/>
            </a:endParaRPr>
          </a:p>
          <a:p>
            <a:pPr marL="170815" indent="-170815">
              <a:buClr>
                <a:srgbClr val="AFABAB"/>
              </a:buClr>
            </a:pPr>
            <a:r>
              <a:rPr lang="en-US">
                <a:latin typeface="Arial"/>
                <a:cs typeface="Arial"/>
              </a:rPr>
              <a:t>If there is a need for a call back to complete scheduling and the coordinator is not able to reach you, a message will be left. Be sure the coordinator has your name and phone number.</a:t>
            </a:r>
          </a:p>
        </p:txBody>
      </p:sp>
      <p:sp>
        <p:nvSpPr>
          <p:cNvPr id="4" name="Slide Number Placeholder 3">
            <a:extLst>
              <a:ext uri="{FF2B5EF4-FFF2-40B4-BE49-F238E27FC236}">
                <a16:creationId xmlns:a16="http://schemas.microsoft.com/office/drawing/2014/main" id="{6C5D38BE-5B84-C1B6-C8C7-C97BB1E8F68A}"/>
              </a:ext>
            </a:extLst>
          </p:cNvPr>
          <p:cNvSpPr>
            <a:spLocks noGrp="1"/>
          </p:cNvSpPr>
          <p:nvPr>
            <p:ph type="sldNum" sz="quarter" idx="12"/>
          </p:nvPr>
        </p:nvSpPr>
        <p:spPr/>
        <p:txBody>
          <a:bodyPr/>
          <a:lstStyle/>
          <a:p>
            <a:fld id="{BAE26A2A-DE5F-EA41-900F-AB5C4F1D9848}" type="slidenum">
              <a:rPr lang="en-US" smtClean="0"/>
              <a:t>14</a:t>
            </a:fld>
            <a:endParaRPr lang="en-US"/>
          </a:p>
        </p:txBody>
      </p:sp>
    </p:spTree>
    <p:extLst>
      <p:ext uri="{BB962C8B-B14F-4D97-AF65-F5344CB8AC3E}">
        <p14:creationId xmlns:p14="http://schemas.microsoft.com/office/powerpoint/2010/main" val="3079274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a:xfrm>
            <a:off x="401450" y="457200"/>
            <a:ext cx="4370583" cy="1600200"/>
          </a:xfrm>
        </p:spPr>
        <p:txBody>
          <a:bodyPr anchor="b">
            <a:normAutofit/>
          </a:bodyPr>
          <a:lstStyle/>
          <a:p>
            <a:r>
              <a:rPr lang="en-US"/>
              <a:t>Questions?</a:t>
            </a:r>
          </a:p>
        </p:txBody>
      </p:sp>
      <p:pic>
        <p:nvPicPr>
          <p:cNvPr id="1026" name="Picture 2" descr="Person in graduation gown">
            <a:extLst>
              <a:ext uri="{FF2B5EF4-FFF2-40B4-BE49-F238E27FC236}">
                <a16:creationId xmlns:a16="http://schemas.microsoft.com/office/drawing/2014/main" id="{F778DD47-A340-4CF9-9A39-731C0EECA63A}"/>
              </a:ext>
            </a:extLst>
          </p:cNvPr>
          <p:cNvPicPr>
            <a:picLocks noChangeAspect="1" noChangeArrowheads="1"/>
          </p:cNvPicPr>
          <p:nvPr/>
        </p:nvPicPr>
        <p:blipFill>
          <a:blip r:embed="rId2"/>
          <a:srcRect l="15740" r="3240" b="-1"/>
          <a:stretch>
            <a:fillRect/>
          </a:stretch>
        </p:blipFill>
        <p:spPr bwMode="auto">
          <a:xfrm>
            <a:off x="5183194" y="457201"/>
            <a:ext cx="6559047" cy="5403850"/>
          </a:xfrm>
          <a:prstGeom prst="rect">
            <a:avLst/>
          </a:prstGeom>
          <a:solidFill>
            <a:srgbClr val="FFFFFF"/>
          </a:solidFill>
        </p:spPr>
      </p:pic>
      <p:sp>
        <p:nvSpPr>
          <p:cNvPr id="9" name="Content Placeholder 8">
            <a:extLst>
              <a:ext uri="{FF2B5EF4-FFF2-40B4-BE49-F238E27FC236}">
                <a16:creationId xmlns:a16="http://schemas.microsoft.com/office/drawing/2014/main" id="{7EDB3C08-581E-CB4A-9812-322D09A22E04}"/>
              </a:ext>
            </a:extLst>
          </p:cNvPr>
          <p:cNvSpPr>
            <a:spLocks noGrp="1"/>
          </p:cNvSpPr>
          <p:nvPr>
            <p:ph type="body" sz="half" idx="2"/>
          </p:nvPr>
        </p:nvSpPr>
        <p:spPr>
          <a:xfrm>
            <a:off x="401450" y="2196790"/>
            <a:ext cx="4370583" cy="3672197"/>
          </a:xfrm>
        </p:spPr>
        <p:txBody>
          <a:bodyPr>
            <a:normAutofit/>
          </a:bodyPr>
          <a:lstStyle/>
          <a:p>
            <a:pPr marL="0" indent="0">
              <a:buNone/>
            </a:pPr>
            <a:endParaRPr lang="en-US"/>
          </a:p>
          <a:p>
            <a:pPr marL="0" indent="0">
              <a:buNone/>
            </a:pPr>
            <a:endParaRPr lang="en-US"/>
          </a:p>
          <a:p>
            <a:pPr marL="0" indent="0">
              <a:buNone/>
            </a:pPr>
            <a:endParaRPr lang="en-US"/>
          </a:p>
          <a:p>
            <a:pPr marL="0" indent="0">
              <a:buNone/>
            </a:pPr>
            <a:r>
              <a:rPr lang="en-US" sz="3200"/>
              <a:t>Thank you for your hard work and support.</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0"/>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15</a:t>
            </a:fld>
            <a:endParaRPr lang="en-US"/>
          </a:p>
        </p:txBody>
      </p:sp>
    </p:spTree>
    <p:extLst>
      <p:ext uri="{BB962C8B-B14F-4D97-AF65-F5344CB8AC3E}">
        <p14:creationId xmlns:p14="http://schemas.microsoft.com/office/powerpoint/2010/main" val="1433330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FF042E8-C2C2-4BC1-A768-2E79497C5410}"/>
              </a:ext>
            </a:extLst>
          </p:cNvPr>
          <p:cNvPicPr>
            <a:picLocks noGrp="1" noChangeAspect="1"/>
          </p:cNvPicPr>
          <p:nvPr>
            <p:ph type="pic" sz="quarter" idx="11"/>
          </p:nvPr>
        </p:nvPicPr>
        <p:blipFill>
          <a:blip r:embed="rId2"/>
          <a:srcRect t="12473" b="12473"/>
          <a:stretch>
            <a:fillRect/>
          </a:stretch>
        </p:blipFill>
        <p:spPr>
          <a:prstGeom prst="rect">
            <a:avLst/>
          </a:prstGeom>
        </p:spPr>
      </p:pic>
      <p:sp>
        <p:nvSpPr>
          <p:cNvPr id="3" name="Title 2">
            <a:extLst>
              <a:ext uri="{FF2B5EF4-FFF2-40B4-BE49-F238E27FC236}">
                <a16:creationId xmlns:a16="http://schemas.microsoft.com/office/drawing/2014/main" id="{318FC501-A6F3-47C8-A38F-6D3D3BBD4390}"/>
              </a:ext>
            </a:extLst>
          </p:cNvPr>
          <p:cNvSpPr>
            <a:spLocks noGrp="1"/>
          </p:cNvSpPr>
          <p:nvPr>
            <p:ph type="title"/>
          </p:nvPr>
        </p:nvSpPr>
        <p:spPr>
          <a:xfrm>
            <a:off x="401450" y="880956"/>
            <a:ext cx="5943601" cy="1530940"/>
          </a:xfrm>
        </p:spPr>
        <p:txBody>
          <a:bodyPr>
            <a:normAutofit fontScale="90000"/>
          </a:bodyPr>
          <a:lstStyle/>
          <a:p>
            <a:br>
              <a:rPr lang="en-US" sz="4400" b="1" spc="-75"/>
            </a:br>
            <a:br>
              <a:rPr lang="en-US" sz="4400" b="1" spc="-75"/>
            </a:br>
            <a:r>
              <a:rPr lang="en-US" sz="4400" b="1" spc="-75"/>
              <a:t>Contact </a:t>
            </a:r>
            <a:br>
              <a:rPr lang="en-US" sz="4400" b="1" spc="-75"/>
            </a:br>
            <a:r>
              <a:rPr lang="en-US" sz="4400" b="1" spc="-75"/>
              <a:t>Information</a:t>
            </a:r>
            <a:br>
              <a:rPr lang="en-US" sz="4400" b="1" spc="-75"/>
            </a:br>
            <a:endParaRPr lang="en-US"/>
          </a:p>
        </p:txBody>
      </p:sp>
      <p:sp>
        <p:nvSpPr>
          <p:cNvPr id="4" name="Text Placeholder 3">
            <a:extLst>
              <a:ext uri="{FF2B5EF4-FFF2-40B4-BE49-F238E27FC236}">
                <a16:creationId xmlns:a16="http://schemas.microsoft.com/office/drawing/2014/main" id="{9CBB88CB-D736-4011-B5FF-497894536ED6}"/>
              </a:ext>
            </a:extLst>
          </p:cNvPr>
          <p:cNvSpPr>
            <a:spLocks noGrp="1"/>
          </p:cNvSpPr>
          <p:nvPr>
            <p:ph type="body" idx="1"/>
          </p:nvPr>
        </p:nvSpPr>
        <p:spPr>
          <a:xfrm>
            <a:off x="401450" y="2411896"/>
            <a:ext cx="5943601" cy="3397890"/>
          </a:xfrm>
        </p:spPr>
        <p:txBody>
          <a:bodyPr>
            <a:normAutofit/>
          </a:bodyPr>
          <a:lstStyle/>
          <a:p>
            <a:r>
              <a:rPr lang="da-DK" sz="2000" b="1" i="0"/>
              <a:t>Debbie Bergtholdt</a:t>
            </a:r>
          </a:p>
          <a:p>
            <a:r>
              <a:rPr lang="da-DK" sz="2000"/>
              <a:t>Manager, Accommodations</a:t>
            </a:r>
          </a:p>
          <a:p>
            <a:r>
              <a:rPr lang="da-DK" sz="2000"/>
              <a:t>Debbie.Bergtholdt@pearson.com</a:t>
            </a:r>
          </a:p>
          <a:p>
            <a:endParaRPr lang="da-DK" sz="2000"/>
          </a:p>
          <a:p>
            <a:r>
              <a:rPr lang="da-DK" sz="2800" b="1"/>
              <a:t>accommodations@ged.com</a:t>
            </a:r>
          </a:p>
          <a:p>
            <a:endParaRPr lang="en-US"/>
          </a:p>
        </p:txBody>
      </p:sp>
      <p:sp>
        <p:nvSpPr>
          <p:cNvPr id="5" name="Slide Number Placeholder 4">
            <a:extLst>
              <a:ext uri="{FF2B5EF4-FFF2-40B4-BE49-F238E27FC236}">
                <a16:creationId xmlns:a16="http://schemas.microsoft.com/office/drawing/2014/main" id="{270005E1-D63B-4FFE-8DD5-F187D43BE4DA}"/>
              </a:ext>
            </a:extLst>
          </p:cNvPr>
          <p:cNvSpPr>
            <a:spLocks noGrp="1"/>
          </p:cNvSpPr>
          <p:nvPr>
            <p:ph type="sldNum" sz="quarter" idx="10"/>
          </p:nvPr>
        </p:nvSpPr>
        <p:spPr/>
        <p:txBody>
          <a:bodyPr/>
          <a:lstStyle/>
          <a:p>
            <a:fld id="{BAE26A2A-DE5F-EA41-900F-AB5C4F1D9848}" type="slidenum">
              <a:rPr lang="en-US" smtClean="0"/>
              <a:pPr/>
              <a:t>16</a:t>
            </a:fld>
            <a:endParaRPr lang="en-US"/>
          </a:p>
        </p:txBody>
      </p:sp>
    </p:spTree>
    <p:extLst>
      <p:ext uri="{BB962C8B-B14F-4D97-AF65-F5344CB8AC3E}">
        <p14:creationId xmlns:p14="http://schemas.microsoft.com/office/powerpoint/2010/main" val="3039186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a:latin typeface="Arial"/>
                <a:cs typeface="Arial"/>
              </a:rPr>
            </a:br>
            <a:r>
              <a:rPr lang="en-US">
                <a:latin typeface="Arial"/>
                <a:cs typeface="Arial"/>
              </a:rPr>
              <a:t>Session Survey</a:t>
            </a:r>
            <a:endParaRPr lang="en-US"/>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a:latin typeface="Arial"/>
                <a:cs typeface="Arial"/>
              </a:rPr>
              <a:t>Your feedback is important. Please scan the QR code below to rate this session. </a:t>
            </a:r>
            <a:endParaRPr lang="en-US"/>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17</a:t>
            </a:fld>
            <a:endParaRPr lang="en-US"/>
          </a:p>
        </p:txBody>
      </p:sp>
      <p:sp>
        <p:nvSpPr>
          <p:cNvPr id="6" name="Text Placeholder 3">
            <a:extLst>
              <a:ext uri="{FF2B5EF4-FFF2-40B4-BE49-F238E27FC236}">
                <a16:creationId xmlns:a16="http://schemas.microsoft.com/office/drawing/2014/main" id="{DD0811B8-D6D5-6C1E-65E7-89ED37625372}"/>
              </a:ext>
            </a:extLst>
          </p:cNvPr>
          <p:cNvSpPr txBox="1">
            <a:spLocks/>
          </p:cNvSpPr>
          <p:nvPr/>
        </p:nvSpPr>
        <p:spPr>
          <a:xfrm>
            <a:off x="503331" y="3709002"/>
            <a:ext cx="4370583" cy="1089874"/>
          </a:xfrm>
          <a:prstGeom prst="rect">
            <a:avLst/>
          </a:prstGeom>
        </p:spPr>
        <p:txBody>
          <a:bodyPr vert="horz" lIns="0" tIns="91440" rIns="0" bIns="0" rtlCol="0" anchor="t">
            <a:normAutofit/>
          </a:bodyPr>
          <a:lstStyle>
            <a:lvl1pPr marL="0" indent="0" algn="l"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2pPr>
            <a:lvl3pPr marL="685766"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3pPr>
            <a:lvl4pPr marL="1028649"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4pPr>
            <a:lvl5pPr marL="1371532"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5pPr>
            <a:lvl6pPr marL="1714415"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en-US">
                <a:latin typeface="Arial"/>
                <a:cs typeface="Arial"/>
              </a:rPr>
              <a:t>QR CODE PLACEHOLDER</a:t>
            </a:r>
            <a:endParaRPr lang="en-US"/>
          </a:p>
        </p:txBody>
      </p:sp>
      <p:pic>
        <p:nvPicPr>
          <p:cNvPr id="9" name="Picture 8" descr="A qr code with black squares&#10;&#10;AI-generated content may be incorrect.">
            <a:extLst>
              <a:ext uri="{FF2B5EF4-FFF2-40B4-BE49-F238E27FC236}">
                <a16:creationId xmlns:a16="http://schemas.microsoft.com/office/drawing/2014/main" id="{6599B2D3-BA9C-3D91-C1FD-1E7149729AAB}"/>
              </a:ext>
            </a:extLst>
          </p:cNvPr>
          <p:cNvPicPr>
            <a:picLocks noChangeAspect="1"/>
          </p:cNvPicPr>
          <p:nvPr/>
        </p:nvPicPr>
        <p:blipFill>
          <a:blip r:embed="rId3"/>
          <a:stretch>
            <a:fillRect/>
          </a:stretch>
        </p:blipFill>
        <p:spPr>
          <a:xfrm>
            <a:off x="860883" y="4253939"/>
            <a:ext cx="2438400" cy="2438400"/>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br>
              <a:rPr lang="en-US"/>
            </a:br>
            <a:r>
              <a:rPr lang="en-US"/>
              <a:t>Agenda</a:t>
            </a:r>
          </a:p>
        </p:txBody>
      </p:sp>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p:txBody>
          <a:bodyPr/>
          <a:lstStyle/>
          <a:p>
            <a:r>
              <a:rPr lang="en-US"/>
              <a:t>Overview</a:t>
            </a:r>
          </a:p>
          <a:p>
            <a:r>
              <a:rPr lang="en-US"/>
              <a:t>Disability categories</a:t>
            </a:r>
          </a:p>
          <a:p>
            <a:r>
              <a:rPr lang="en-US"/>
              <a:t>Accommodation process</a:t>
            </a:r>
          </a:p>
          <a:p>
            <a:r>
              <a:rPr lang="en-US"/>
              <a:t>Documentation requirements</a:t>
            </a:r>
          </a:p>
          <a:p>
            <a:r>
              <a:rPr lang="en-US"/>
              <a:t>Best way to assist</a:t>
            </a:r>
          </a:p>
          <a:p>
            <a:r>
              <a:rPr lang="en-US"/>
              <a:t>Questions</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2</a:t>
            </a:fld>
            <a:endParaRPr lang="en-US"/>
          </a:p>
        </p:txBody>
      </p:sp>
      <p:pic>
        <p:nvPicPr>
          <p:cNvPr id="2" name="Picture 1">
            <a:extLst>
              <a:ext uri="{FF2B5EF4-FFF2-40B4-BE49-F238E27FC236}">
                <a16:creationId xmlns:a16="http://schemas.microsoft.com/office/drawing/2014/main" id="{3BDAF7A6-3240-443D-B617-2B3C35BB140F}"/>
              </a:ext>
            </a:extLst>
          </p:cNvPr>
          <p:cNvPicPr>
            <a:picLocks noChangeAspect="1"/>
          </p:cNvPicPr>
          <p:nvPr/>
        </p:nvPicPr>
        <p:blipFill>
          <a:blip r:embed="rId2"/>
          <a:stretch>
            <a:fillRect/>
          </a:stretch>
        </p:blipFill>
        <p:spPr>
          <a:xfrm>
            <a:off x="5658678" y="1825625"/>
            <a:ext cx="4646654" cy="3092137"/>
          </a:xfrm>
          <a:prstGeom prst="rect">
            <a:avLst/>
          </a:prstGeom>
        </p:spPr>
      </p:pic>
    </p:spTree>
    <p:extLst>
      <p:ext uri="{BB962C8B-B14F-4D97-AF65-F5344CB8AC3E}">
        <p14:creationId xmlns:p14="http://schemas.microsoft.com/office/powerpoint/2010/main" val="1756546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Accommodations Overview</a:t>
            </a:r>
            <a:endParaRPr lang="en-US" sz="3200" b="1">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Content Placeholder 4"/>
          <p:cNvGraphicFramePr>
            <a:graphicFrameLocks noGrp="1"/>
          </p:cNvGraphicFramePr>
          <p:nvPr>
            <p:ph idx="1"/>
          </p:nvPr>
        </p:nvGraphicFramePr>
        <p:xfrm>
          <a:off x="1825083" y="1316334"/>
          <a:ext cx="8513956" cy="4982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294967295"/>
          </p:nvPr>
        </p:nvSpPr>
        <p:spPr>
          <a:xfrm>
            <a:off x="1981200" y="6299201"/>
            <a:ext cx="458788" cy="322263"/>
          </a:xfrm>
          <a:prstGeom prst="rect">
            <a:avLst/>
          </a:prstGeom>
        </p:spPr>
        <p:txBody>
          <a:bodyPr/>
          <a:lstStyle/>
          <a:p>
            <a:fld id="{DED69A96-C335-400C-B45B-0553E601B028}" type="slidenum">
              <a:rPr lang="en-US" smtClean="0"/>
              <a:pPr/>
              <a:t>3</a:t>
            </a:fld>
            <a:endParaRPr lang="en-US"/>
          </a:p>
        </p:txBody>
      </p:sp>
      <p:pic>
        <p:nvPicPr>
          <p:cNvPr id="8" name="Graphic 7" descr="Lights On outline">
            <a:extLst>
              <a:ext uri="{FF2B5EF4-FFF2-40B4-BE49-F238E27FC236}">
                <a16:creationId xmlns:a16="http://schemas.microsoft.com/office/drawing/2014/main" id="{8E57265A-7769-49E0-B028-1C6B23C30E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81787" y="1889620"/>
            <a:ext cx="914400" cy="914400"/>
          </a:xfrm>
          <a:prstGeom prst="rect">
            <a:avLst/>
          </a:prstGeom>
        </p:spPr>
      </p:pic>
      <p:pic>
        <p:nvPicPr>
          <p:cNvPr id="10" name="Graphic 9" descr="Graduation cap outline">
            <a:extLst>
              <a:ext uri="{FF2B5EF4-FFF2-40B4-BE49-F238E27FC236}">
                <a16:creationId xmlns:a16="http://schemas.microsoft.com/office/drawing/2014/main" id="{89BB8104-EEEB-4DF9-8AFB-671747836C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91211" y="1889620"/>
            <a:ext cx="914400" cy="914400"/>
          </a:xfrm>
          <a:prstGeom prst="rect">
            <a:avLst/>
          </a:prstGeom>
        </p:spPr>
      </p:pic>
      <p:pic>
        <p:nvPicPr>
          <p:cNvPr id="12" name="Graphic 11" descr="Quill outline">
            <a:extLst>
              <a:ext uri="{FF2B5EF4-FFF2-40B4-BE49-F238E27FC236}">
                <a16:creationId xmlns:a16="http://schemas.microsoft.com/office/drawing/2014/main" id="{45C37CFC-D114-45DC-A450-7AA333B7A0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70602" y="4053981"/>
            <a:ext cx="914400" cy="914400"/>
          </a:xfrm>
          <a:prstGeom prst="rect">
            <a:avLst/>
          </a:prstGeom>
        </p:spPr>
      </p:pic>
      <p:pic>
        <p:nvPicPr>
          <p:cNvPr id="16" name="Graphic 15" descr="Contract outline">
            <a:extLst>
              <a:ext uri="{FF2B5EF4-FFF2-40B4-BE49-F238E27FC236}">
                <a16:creationId xmlns:a16="http://schemas.microsoft.com/office/drawing/2014/main" id="{00DBD79A-E722-4447-B7DB-58BB610EDA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80026" y="4053981"/>
            <a:ext cx="914400" cy="914400"/>
          </a:xfrm>
          <a:prstGeom prst="rect">
            <a:avLst/>
          </a:prstGeom>
        </p:spPr>
      </p:pic>
    </p:spTree>
    <p:extLst>
      <p:ext uri="{BB962C8B-B14F-4D97-AF65-F5344CB8AC3E}">
        <p14:creationId xmlns:p14="http://schemas.microsoft.com/office/powerpoint/2010/main" val="2751951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3F66-6B42-1846-9382-29D0449849E4}"/>
              </a:ext>
            </a:extLst>
          </p:cNvPr>
          <p:cNvSpPr>
            <a:spLocks noGrp="1"/>
          </p:cNvSpPr>
          <p:nvPr>
            <p:ph type="title"/>
          </p:nvPr>
        </p:nvSpPr>
        <p:spPr/>
        <p:txBody>
          <a:bodyPr>
            <a:normAutofit/>
          </a:bodyPr>
          <a:lstStyle/>
          <a:p>
            <a:r>
              <a:rPr lang="en-US">
                <a:latin typeface="Rockwell" panose="02060603020205020403" pitchFamily="18" charset="77"/>
              </a:rPr>
              <a:t>Categories of Disabilities</a:t>
            </a:r>
          </a:p>
        </p:txBody>
      </p:sp>
      <p:pic>
        <p:nvPicPr>
          <p:cNvPr id="25" name="Content Placeholder 24" descr="Drama outline">
            <a:extLst>
              <a:ext uri="{FF2B5EF4-FFF2-40B4-BE49-F238E27FC236}">
                <a16:creationId xmlns:a16="http://schemas.microsoft.com/office/drawing/2014/main" id="{966116CF-08BF-4B1E-A725-31A6DF2FC06B}"/>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6732091" y="2109495"/>
            <a:ext cx="915618" cy="915618"/>
          </a:xfrm>
        </p:spPr>
      </p:pic>
      <p:sp>
        <p:nvSpPr>
          <p:cNvPr id="15" name="Slide Number Placeholder 14">
            <a:extLst>
              <a:ext uri="{FF2B5EF4-FFF2-40B4-BE49-F238E27FC236}">
                <a16:creationId xmlns:a16="http://schemas.microsoft.com/office/drawing/2014/main" id="{6B73716A-EFCE-5B43-95E9-02A7F8747201}"/>
              </a:ext>
            </a:extLst>
          </p:cNvPr>
          <p:cNvSpPr>
            <a:spLocks noGrp="1"/>
          </p:cNvSpPr>
          <p:nvPr>
            <p:ph type="sldNum" sz="quarter" idx="12"/>
          </p:nvPr>
        </p:nvSpPr>
        <p:spPr/>
        <p:txBody>
          <a:bodyPr/>
          <a:lstStyle/>
          <a:p>
            <a:fld id="{BAE26A2A-DE5F-EA41-900F-AB5C4F1D9848}" type="slidenum">
              <a:rPr lang="en-US" smtClean="0"/>
              <a:t>4</a:t>
            </a:fld>
            <a:endParaRPr lang="en-US"/>
          </a:p>
        </p:txBody>
      </p:sp>
      <p:pic>
        <p:nvPicPr>
          <p:cNvPr id="27" name="Content Placeholder 26" descr="Head with gears outline">
            <a:extLst>
              <a:ext uri="{FF2B5EF4-FFF2-40B4-BE49-F238E27FC236}">
                <a16:creationId xmlns:a16="http://schemas.microsoft.com/office/drawing/2014/main" id="{1901BBEF-2753-40D9-907A-510121329211}"/>
              </a:ext>
            </a:extLst>
          </p:cNvPr>
          <p:cNvPicPr>
            <a:picLocks noGrp="1" noChangeAspect="1"/>
          </p:cNvPicPr>
          <p:nvPr>
            <p:ph idx="14"/>
          </p:nvPr>
        </p:nvPicPr>
        <p:blipFill>
          <a:blip r:embed="rId4">
            <a:extLst>
              <a:ext uri="{96DAC541-7B7A-43D3-8B79-37D633B846F1}">
                <asvg:svgBlip xmlns:asvg="http://schemas.microsoft.com/office/drawing/2016/SVG/main" r:embed="rId5"/>
              </a:ext>
            </a:extLst>
          </a:blip>
          <a:stretch>
            <a:fillRect/>
          </a:stretch>
        </p:blipFill>
        <p:spPr>
          <a:xfrm>
            <a:off x="2485831" y="2163967"/>
            <a:ext cx="658812" cy="658812"/>
          </a:xfrm>
        </p:spPr>
      </p:pic>
      <p:pic>
        <p:nvPicPr>
          <p:cNvPr id="29" name="Content Placeholder 28" descr="Person in wheelchair outline">
            <a:extLst>
              <a:ext uri="{FF2B5EF4-FFF2-40B4-BE49-F238E27FC236}">
                <a16:creationId xmlns:a16="http://schemas.microsoft.com/office/drawing/2014/main" id="{E3D405ED-5AED-4894-B85F-A7CB303EAEB4}"/>
              </a:ext>
            </a:extLst>
          </p:cNvPr>
          <p:cNvPicPr>
            <a:picLocks noGrp="1" noChangeAspect="1"/>
          </p:cNvPicPr>
          <p:nvPr>
            <p:ph idx="16"/>
          </p:nvPr>
        </p:nvPicPr>
        <p:blipFill>
          <a:blip r:embed="rId6">
            <a:extLst>
              <a:ext uri="{96DAC541-7B7A-43D3-8B79-37D633B846F1}">
                <asvg:svgBlip xmlns:asvg="http://schemas.microsoft.com/office/drawing/2016/SVG/main" r:embed="rId7"/>
              </a:ext>
            </a:extLst>
          </a:blip>
          <a:stretch>
            <a:fillRect/>
          </a:stretch>
        </p:blipFill>
        <p:spPr>
          <a:xfrm>
            <a:off x="8921944" y="2151481"/>
            <a:ext cx="784225" cy="784225"/>
          </a:xfrm>
        </p:spPr>
      </p:pic>
      <p:graphicFrame>
        <p:nvGraphicFramePr>
          <p:cNvPr id="4" name="Table 5">
            <a:extLst>
              <a:ext uri="{FF2B5EF4-FFF2-40B4-BE49-F238E27FC236}">
                <a16:creationId xmlns:a16="http://schemas.microsoft.com/office/drawing/2014/main" id="{4A6C8335-5EF5-447C-867D-15B29C7B652E}"/>
              </a:ext>
            </a:extLst>
          </p:cNvPr>
          <p:cNvGraphicFramePr>
            <a:graphicFrameLocks noGrp="1"/>
          </p:cNvGraphicFramePr>
          <p:nvPr/>
        </p:nvGraphicFramePr>
        <p:xfrm>
          <a:off x="1060173" y="3542766"/>
          <a:ext cx="9978888" cy="2274938"/>
        </p:xfrm>
        <a:graphic>
          <a:graphicData uri="http://schemas.openxmlformats.org/drawingml/2006/table">
            <a:tbl>
              <a:tblPr firstRow="1" bandRow="1">
                <a:tableStyleId>{5C22544A-7EE6-4342-B048-85BDC9FD1C3A}</a:tableStyleId>
              </a:tblPr>
              <a:tblGrid>
                <a:gridCol w="2494722">
                  <a:extLst>
                    <a:ext uri="{9D8B030D-6E8A-4147-A177-3AD203B41FA5}">
                      <a16:colId xmlns:a16="http://schemas.microsoft.com/office/drawing/2014/main" val="9176582"/>
                    </a:ext>
                  </a:extLst>
                </a:gridCol>
                <a:gridCol w="2494722">
                  <a:extLst>
                    <a:ext uri="{9D8B030D-6E8A-4147-A177-3AD203B41FA5}">
                      <a16:colId xmlns:a16="http://schemas.microsoft.com/office/drawing/2014/main" val="2285659687"/>
                    </a:ext>
                  </a:extLst>
                </a:gridCol>
                <a:gridCol w="2494722">
                  <a:extLst>
                    <a:ext uri="{9D8B030D-6E8A-4147-A177-3AD203B41FA5}">
                      <a16:colId xmlns:a16="http://schemas.microsoft.com/office/drawing/2014/main" val="676200174"/>
                    </a:ext>
                  </a:extLst>
                </a:gridCol>
                <a:gridCol w="2494722">
                  <a:extLst>
                    <a:ext uri="{9D8B030D-6E8A-4147-A177-3AD203B41FA5}">
                      <a16:colId xmlns:a16="http://schemas.microsoft.com/office/drawing/2014/main" val="2927976988"/>
                    </a:ext>
                  </a:extLst>
                </a:gridCol>
              </a:tblGrid>
              <a:tr h="2274938">
                <a:tc>
                  <a:txBody>
                    <a:bodyPr/>
                    <a:lstStyle/>
                    <a:p>
                      <a:pPr algn="ctr"/>
                      <a:r>
                        <a:rPr lang="en-US" sz="1800"/>
                        <a:t>Learning and Other Cognitive Disabilities</a:t>
                      </a:r>
                    </a:p>
                    <a:p>
                      <a:endParaRPr lang="en-US"/>
                    </a:p>
                    <a:p>
                      <a:pPr marL="0" indent="0" algn="ctr">
                        <a:buFont typeface="Arial" panose="020B0604020202020204" pitchFamily="34" charset="0"/>
                        <a:buNone/>
                      </a:pPr>
                      <a:endParaRPr lang="en-US" sz="1600">
                        <a:solidFill>
                          <a:schemeClr val="tx1"/>
                        </a:solidFill>
                      </a:endParaRPr>
                    </a:p>
                    <a:p>
                      <a:pPr marL="0" indent="0" algn="ctr">
                        <a:buFont typeface="Arial" panose="020B0604020202020204" pitchFamily="34" charset="0"/>
                        <a:buNone/>
                      </a:pPr>
                      <a:r>
                        <a:rPr lang="en-US" sz="1600">
                          <a:solidFill>
                            <a:schemeClr val="tx1"/>
                          </a:solidFill>
                        </a:rPr>
                        <a:t>Documentation within the last 5 years</a:t>
                      </a:r>
                    </a:p>
                  </a:txBody>
                  <a:tcPr/>
                </a:tc>
                <a:tc>
                  <a:txBody>
                    <a:bodyPr/>
                    <a:lstStyle/>
                    <a:p>
                      <a:pPr algn="ctr"/>
                      <a:r>
                        <a:rPr lang="en-US" sz="1800"/>
                        <a:t>Attention Deficit Hyperactivity Disorder</a:t>
                      </a:r>
                    </a:p>
                    <a:p>
                      <a:endParaRPr lang="en-US"/>
                    </a:p>
                    <a:p>
                      <a:pPr marL="0" indent="0" algn="ctr">
                        <a:buFont typeface="Arial" panose="020B0604020202020204" pitchFamily="34" charset="0"/>
                        <a:buNone/>
                      </a:pPr>
                      <a:endParaRPr lang="en-US" sz="1600">
                        <a:solidFill>
                          <a:schemeClr val="tx1"/>
                        </a:solidFill>
                      </a:endParaRPr>
                    </a:p>
                    <a:p>
                      <a:pPr marL="0" indent="0" algn="ctr">
                        <a:buFont typeface="Arial" panose="020B0604020202020204" pitchFamily="34" charset="0"/>
                        <a:buNone/>
                      </a:pPr>
                      <a:r>
                        <a:rPr lang="en-US" sz="1600">
                          <a:solidFill>
                            <a:schemeClr val="tx1"/>
                          </a:solidFill>
                        </a:rPr>
                        <a:t>Documentation within the last 5 years</a:t>
                      </a:r>
                    </a:p>
                  </a:txBody>
                  <a:tcPr/>
                </a:tc>
                <a:tc>
                  <a:txBody>
                    <a:bodyPr/>
                    <a:lstStyle/>
                    <a:p>
                      <a:pPr algn="ctr"/>
                      <a:r>
                        <a:rPr lang="en-US" sz="1800"/>
                        <a:t>Psychological and Psychiatric Disorders</a:t>
                      </a:r>
                    </a:p>
                    <a:p>
                      <a:endParaRPr lang="en-US"/>
                    </a:p>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solidFill>
                          <a:schemeClr val="tx1"/>
                        </a:solidFill>
                      </a:endParaRPr>
                    </a:p>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solidFill>
                            <a:schemeClr val="tx1"/>
                          </a:solidFill>
                        </a:rPr>
                        <a:t>Documentation within the last 1 year</a:t>
                      </a:r>
                    </a:p>
                    <a:p>
                      <a:endParaRPr lang="en-US"/>
                    </a:p>
                  </a:txBody>
                  <a:tcPr/>
                </a:tc>
                <a:tc>
                  <a:txBody>
                    <a:bodyPr/>
                    <a:lstStyle/>
                    <a:p>
                      <a:pPr algn="ctr"/>
                      <a:r>
                        <a:rPr lang="en-US" sz="1800"/>
                        <a:t>Physical Disorders and Chronic Health Conditions</a:t>
                      </a:r>
                    </a:p>
                    <a:p>
                      <a:endParaRPr lang="en-US"/>
                    </a:p>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solidFill>
                            <a:schemeClr val="tx1"/>
                          </a:solidFill>
                        </a:rPr>
                        <a:t>Documentation within the last 1 year</a:t>
                      </a:r>
                    </a:p>
                    <a:p>
                      <a:endParaRPr lang="en-US"/>
                    </a:p>
                  </a:txBody>
                  <a:tcPr/>
                </a:tc>
                <a:extLst>
                  <a:ext uri="{0D108BD9-81ED-4DB2-BD59-A6C34878D82A}">
                    <a16:rowId xmlns:a16="http://schemas.microsoft.com/office/drawing/2014/main" val="3087722303"/>
                  </a:ext>
                </a:extLst>
              </a:tr>
            </a:tbl>
          </a:graphicData>
        </a:graphic>
      </p:graphicFrame>
      <p:pic>
        <p:nvPicPr>
          <p:cNvPr id="18" name="Picture 17">
            <a:extLst>
              <a:ext uri="{FF2B5EF4-FFF2-40B4-BE49-F238E27FC236}">
                <a16:creationId xmlns:a16="http://schemas.microsoft.com/office/drawing/2014/main" id="{2463E014-CEEA-4A48-A7CF-1ACD68538152}"/>
              </a:ext>
            </a:extLst>
          </p:cNvPr>
          <p:cNvPicPr>
            <a:picLocks noChangeAspect="1"/>
          </p:cNvPicPr>
          <p:nvPr/>
        </p:nvPicPr>
        <p:blipFill>
          <a:blip r:embed="rId8"/>
          <a:stretch>
            <a:fillRect/>
          </a:stretch>
        </p:blipFill>
        <p:spPr>
          <a:xfrm>
            <a:off x="6164189" y="1906523"/>
            <a:ext cx="1881930" cy="12924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EEE7278F-B895-4C64-9A45-67ED3911395C}"/>
              </a:ext>
            </a:extLst>
          </p:cNvPr>
          <p:cNvPicPr>
            <a:picLocks noChangeAspect="1"/>
          </p:cNvPicPr>
          <p:nvPr/>
        </p:nvPicPr>
        <p:blipFill>
          <a:blip r:embed="rId8"/>
          <a:stretch>
            <a:fillRect/>
          </a:stretch>
        </p:blipFill>
        <p:spPr>
          <a:xfrm>
            <a:off x="3825906" y="1897361"/>
            <a:ext cx="1881930" cy="12924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005B712D-01F0-49E9-A814-D129FEA276BE}"/>
              </a:ext>
            </a:extLst>
          </p:cNvPr>
          <p:cNvPicPr>
            <a:picLocks noChangeAspect="1"/>
          </p:cNvPicPr>
          <p:nvPr/>
        </p:nvPicPr>
        <p:blipFill>
          <a:blip r:embed="rId8"/>
          <a:stretch>
            <a:fillRect/>
          </a:stretch>
        </p:blipFill>
        <p:spPr>
          <a:xfrm>
            <a:off x="1477459" y="1906523"/>
            <a:ext cx="1795465" cy="12330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DFE011FE-B678-477F-8219-BF15E784C4CF}"/>
              </a:ext>
            </a:extLst>
          </p:cNvPr>
          <p:cNvPicPr>
            <a:picLocks noChangeAspect="1"/>
          </p:cNvPicPr>
          <p:nvPr/>
        </p:nvPicPr>
        <p:blipFill>
          <a:blip r:embed="rId8"/>
          <a:stretch>
            <a:fillRect/>
          </a:stretch>
        </p:blipFill>
        <p:spPr>
          <a:xfrm>
            <a:off x="8765204" y="1875597"/>
            <a:ext cx="1881930" cy="12924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Graphic 30" descr="Eye outline">
            <a:extLst>
              <a:ext uri="{FF2B5EF4-FFF2-40B4-BE49-F238E27FC236}">
                <a16:creationId xmlns:a16="http://schemas.microsoft.com/office/drawing/2014/main" id="{9D77382A-5E69-4C00-B2A0-C3D49B2AA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09671" y="2110713"/>
            <a:ext cx="914400" cy="914400"/>
          </a:xfrm>
          <a:prstGeom prst="rect">
            <a:avLst/>
          </a:prstGeom>
        </p:spPr>
      </p:pic>
      <p:pic>
        <p:nvPicPr>
          <p:cNvPr id="5" name="Graphic 4" descr="Head with gears outline">
            <a:extLst>
              <a:ext uri="{FF2B5EF4-FFF2-40B4-BE49-F238E27FC236}">
                <a16:creationId xmlns:a16="http://schemas.microsoft.com/office/drawing/2014/main" id="{7A8FAAB2-9648-4F66-97BE-831C98245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6587" y="2057400"/>
            <a:ext cx="914400" cy="914400"/>
          </a:xfrm>
          <a:prstGeom prst="rect">
            <a:avLst/>
          </a:prstGeom>
        </p:spPr>
      </p:pic>
      <p:pic>
        <p:nvPicPr>
          <p:cNvPr id="7" name="Graphic 6" descr="Route (Two Pins With A Path) outline">
            <a:extLst>
              <a:ext uri="{FF2B5EF4-FFF2-40B4-BE49-F238E27FC236}">
                <a16:creationId xmlns:a16="http://schemas.microsoft.com/office/drawing/2014/main" id="{0A55DC6E-EBE8-4B06-AC1C-CFB57719B5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10854" y="2043639"/>
            <a:ext cx="914400" cy="914400"/>
          </a:xfrm>
          <a:prstGeom prst="rect">
            <a:avLst/>
          </a:prstGeom>
        </p:spPr>
      </p:pic>
    </p:spTree>
    <p:extLst>
      <p:ext uri="{BB962C8B-B14F-4D97-AF65-F5344CB8AC3E}">
        <p14:creationId xmlns:p14="http://schemas.microsoft.com/office/powerpoint/2010/main" val="3614012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sz="8000">
                <a:latin typeface="Arial" panose="020B0604020202020204" pitchFamily="34" charset="0"/>
              </a:rPr>
              <a:t>Important</a:t>
            </a:r>
            <a:r>
              <a:rPr lang="en-US" sz="3600"/>
              <a:t> </a:t>
            </a:r>
            <a:r>
              <a:rPr lang="en-US" sz="8000">
                <a:latin typeface="Arial" panose="020B0604020202020204" pitchFamily="34" charset="0"/>
              </a:rPr>
              <a:t>Reminder</a:t>
            </a:r>
          </a:p>
        </p:txBody>
      </p:sp>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a:xfrm>
            <a:off x="401444" y="2127183"/>
            <a:ext cx="11351941" cy="3746754"/>
          </a:xfrm>
        </p:spPr>
        <p:txBody>
          <a:bodyPr>
            <a:normAutofit/>
          </a:bodyPr>
          <a:lstStyle/>
          <a:p>
            <a:pPr marL="0" indent="0">
              <a:buNone/>
            </a:pPr>
            <a:r>
              <a:rPr lang="en-US" sz="4000" i="0"/>
              <a:t>Effective August 1, 2023, accommodation approvals are valid for 2 years.</a:t>
            </a:r>
          </a:p>
          <a:p>
            <a:pPr marL="0" indent="0">
              <a:buNone/>
            </a:pPr>
            <a:r>
              <a:rPr lang="en-US" sz="4000" i="0"/>
              <a:t>(some exceptions apply)</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5</a:t>
            </a:fld>
            <a:endParaRPr lang="en-US"/>
          </a:p>
        </p:txBody>
      </p:sp>
      <p:pic>
        <p:nvPicPr>
          <p:cNvPr id="4" name="Picture 3" descr="A green circle with leaves on it&#10;&#10;Description automatically generated">
            <a:extLst>
              <a:ext uri="{FF2B5EF4-FFF2-40B4-BE49-F238E27FC236}">
                <a16:creationId xmlns:a16="http://schemas.microsoft.com/office/drawing/2014/main" id="{7B1493D2-1636-D09D-9EF5-6B3E7E64FD09}"/>
              </a:ext>
            </a:extLst>
          </p:cNvPr>
          <p:cNvPicPr>
            <a:picLocks noChangeAspect="1"/>
          </p:cNvPicPr>
          <p:nvPr/>
        </p:nvPicPr>
        <p:blipFill>
          <a:blip r:embed="rId2"/>
          <a:stretch>
            <a:fillRect/>
          </a:stretch>
        </p:blipFill>
        <p:spPr>
          <a:xfrm>
            <a:off x="9187949" y="3111980"/>
            <a:ext cx="2356920" cy="2356920"/>
          </a:xfrm>
          <a:prstGeom prst="rect">
            <a:avLst/>
          </a:prstGeom>
        </p:spPr>
      </p:pic>
    </p:spTree>
    <p:extLst>
      <p:ext uri="{BB962C8B-B14F-4D97-AF65-F5344CB8AC3E}">
        <p14:creationId xmlns:p14="http://schemas.microsoft.com/office/powerpoint/2010/main" val="1650090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D474-DE9A-4A70-A930-225BBFBE4CAE}"/>
              </a:ext>
            </a:extLst>
          </p:cNvPr>
          <p:cNvSpPr>
            <a:spLocks noGrp="1"/>
          </p:cNvSpPr>
          <p:nvPr>
            <p:ph type="title"/>
          </p:nvPr>
        </p:nvSpPr>
        <p:spPr/>
        <p:txBody>
          <a:bodyPr/>
          <a:lstStyle/>
          <a:p>
            <a:r>
              <a:rPr lang="en-US"/>
              <a:t>What is NOT considered a disability? </a:t>
            </a:r>
          </a:p>
        </p:txBody>
      </p:sp>
      <p:sp>
        <p:nvSpPr>
          <p:cNvPr id="3" name="Content Placeholder 2">
            <a:extLst>
              <a:ext uri="{FF2B5EF4-FFF2-40B4-BE49-F238E27FC236}">
                <a16:creationId xmlns:a16="http://schemas.microsoft.com/office/drawing/2014/main" id="{6F3E1475-AAAD-487D-B1A3-B279D43DC270}"/>
              </a:ext>
            </a:extLst>
          </p:cNvPr>
          <p:cNvSpPr>
            <a:spLocks noGrp="1"/>
          </p:cNvSpPr>
          <p:nvPr>
            <p:ph idx="1"/>
          </p:nvPr>
        </p:nvSpPr>
        <p:spPr/>
        <p:txBody>
          <a:bodyPr/>
          <a:lstStyle/>
          <a:p>
            <a:r>
              <a:rPr lang="en-US"/>
              <a:t>ESL (English as Second Language)</a:t>
            </a:r>
          </a:p>
        </p:txBody>
      </p:sp>
      <p:sp>
        <p:nvSpPr>
          <p:cNvPr id="4" name="Slide Number Placeholder 3">
            <a:extLst>
              <a:ext uri="{FF2B5EF4-FFF2-40B4-BE49-F238E27FC236}">
                <a16:creationId xmlns:a16="http://schemas.microsoft.com/office/drawing/2014/main" id="{00FB38E3-70BD-4239-BA06-467D57A515C3}"/>
              </a:ext>
            </a:extLst>
          </p:cNvPr>
          <p:cNvSpPr>
            <a:spLocks noGrp="1"/>
          </p:cNvSpPr>
          <p:nvPr>
            <p:ph type="sldNum" sz="quarter" idx="12"/>
          </p:nvPr>
        </p:nvSpPr>
        <p:spPr/>
        <p:txBody>
          <a:bodyPr/>
          <a:lstStyle/>
          <a:p>
            <a:fld id="{BAE26A2A-DE5F-EA41-900F-AB5C4F1D9848}" type="slidenum">
              <a:rPr lang="en-US" smtClean="0"/>
              <a:t>6</a:t>
            </a:fld>
            <a:endParaRPr lang="en-US"/>
          </a:p>
        </p:txBody>
      </p:sp>
      <p:sp>
        <p:nvSpPr>
          <p:cNvPr id="6" name="Content Placeholder 5">
            <a:extLst>
              <a:ext uri="{FF2B5EF4-FFF2-40B4-BE49-F238E27FC236}">
                <a16:creationId xmlns:a16="http://schemas.microsoft.com/office/drawing/2014/main" id="{D87FCB5E-9488-467A-BC37-833158E4D37E}"/>
              </a:ext>
            </a:extLst>
          </p:cNvPr>
          <p:cNvSpPr>
            <a:spLocks noGrp="1"/>
          </p:cNvSpPr>
          <p:nvPr>
            <p:ph idx="14"/>
          </p:nvPr>
        </p:nvSpPr>
        <p:spPr/>
        <p:txBody>
          <a:bodyPr/>
          <a:lstStyle/>
          <a:p>
            <a:r>
              <a:rPr lang="en-US"/>
              <a:t>“Slow Learner”</a:t>
            </a:r>
          </a:p>
        </p:txBody>
      </p:sp>
      <p:sp>
        <p:nvSpPr>
          <p:cNvPr id="8" name="Content Placeholder 7">
            <a:extLst>
              <a:ext uri="{FF2B5EF4-FFF2-40B4-BE49-F238E27FC236}">
                <a16:creationId xmlns:a16="http://schemas.microsoft.com/office/drawing/2014/main" id="{B7DB58E7-3604-418F-B2EC-D2B6AD9D8CB1}"/>
              </a:ext>
            </a:extLst>
          </p:cNvPr>
          <p:cNvSpPr>
            <a:spLocks noGrp="1"/>
          </p:cNvSpPr>
          <p:nvPr>
            <p:ph idx="16"/>
          </p:nvPr>
        </p:nvSpPr>
        <p:spPr/>
        <p:txBody>
          <a:bodyPr/>
          <a:lstStyle/>
          <a:p>
            <a:r>
              <a:rPr lang="en-US"/>
              <a:t>Active substance abuser</a:t>
            </a:r>
          </a:p>
        </p:txBody>
      </p:sp>
      <p:sp>
        <p:nvSpPr>
          <p:cNvPr id="10" name="Content Placeholder 9">
            <a:extLst>
              <a:ext uri="{FF2B5EF4-FFF2-40B4-BE49-F238E27FC236}">
                <a16:creationId xmlns:a16="http://schemas.microsoft.com/office/drawing/2014/main" id="{FB8838DE-99DB-4C50-BDED-D7482D6DC5D0}"/>
              </a:ext>
            </a:extLst>
          </p:cNvPr>
          <p:cNvSpPr>
            <a:spLocks noGrp="1"/>
          </p:cNvSpPr>
          <p:nvPr>
            <p:ph idx="18"/>
          </p:nvPr>
        </p:nvSpPr>
        <p:spPr/>
        <p:txBody>
          <a:bodyPr/>
          <a:lstStyle/>
          <a:p>
            <a:r>
              <a:rPr lang="en-US"/>
              <a:t>Test Anxiety</a:t>
            </a:r>
          </a:p>
        </p:txBody>
      </p:sp>
      <p:sp>
        <p:nvSpPr>
          <p:cNvPr id="12" name="Content Placeholder 11">
            <a:extLst>
              <a:ext uri="{FF2B5EF4-FFF2-40B4-BE49-F238E27FC236}">
                <a16:creationId xmlns:a16="http://schemas.microsoft.com/office/drawing/2014/main" id="{C6CCF526-EDEB-464D-93D1-FC215DABAAC1}"/>
              </a:ext>
            </a:extLst>
          </p:cNvPr>
          <p:cNvSpPr>
            <a:spLocks noGrp="1"/>
          </p:cNvSpPr>
          <p:nvPr>
            <p:ph idx="20"/>
          </p:nvPr>
        </p:nvSpPr>
        <p:spPr>
          <a:xfrm>
            <a:off x="8103695" y="3763627"/>
            <a:ext cx="3649695" cy="1983429"/>
          </a:xfrm>
        </p:spPr>
        <p:txBody>
          <a:bodyPr/>
          <a:lstStyle/>
          <a:p>
            <a:r>
              <a:rPr lang="en-US"/>
              <a:t>Homemade diagnoses</a:t>
            </a:r>
          </a:p>
        </p:txBody>
      </p:sp>
      <p:pic>
        <p:nvPicPr>
          <p:cNvPr id="25" name="Content Placeholder 24" descr="Slippery Road outline">
            <a:extLst>
              <a:ext uri="{FF2B5EF4-FFF2-40B4-BE49-F238E27FC236}">
                <a16:creationId xmlns:a16="http://schemas.microsoft.com/office/drawing/2014/main" id="{A3968441-EC99-4C42-A54B-1774C0F98A5E}"/>
              </a:ext>
            </a:extLst>
          </p:cNvPr>
          <p:cNvPicPr>
            <a:picLocks noGrp="1" noChangeAspect="1"/>
          </p:cNvPicPr>
          <p:nvPr>
            <p:ph idx="22"/>
          </p:nvPr>
        </p:nvPicPr>
        <p:blipFill>
          <a:blip r:embed="rId2">
            <a:extLst>
              <a:ext uri="{96DAC541-7B7A-43D3-8B79-37D633B846F1}">
                <asvg:svgBlip xmlns:asvg="http://schemas.microsoft.com/office/drawing/2016/SVG/main" r:embed="rId3"/>
              </a:ext>
            </a:extLst>
          </a:blip>
          <a:stretch>
            <a:fillRect/>
          </a:stretch>
        </p:blipFill>
        <p:spPr>
          <a:xfrm>
            <a:off x="5104285" y="3763628"/>
            <a:ext cx="1983429" cy="1983429"/>
          </a:xfrm>
        </p:spPr>
      </p:pic>
    </p:spTree>
    <p:extLst>
      <p:ext uri="{BB962C8B-B14F-4D97-AF65-F5344CB8AC3E}">
        <p14:creationId xmlns:p14="http://schemas.microsoft.com/office/powerpoint/2010/main" val="3595452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8FFF80A-AA1C-C6F1-3041-D56AEF29E75A}"/>
              </a:ext>
            </a:extLst>
          </p:cNvPr>
          <p:cNvSpPr>
            <a:spLocks noGrp="1"/>
          </p:cNvSpPr>
          <p:nvPr>
            <p:ph type="title"/>
          </p:nvPr>
        </p:nvSpPr>
        <p:spPr/>
        <p:txBody>
          <a:bodyPr/>
          <a:lstStyle/>
          <a:p>
            <a:r>
              <a:rPr lang="en-US"/>
              <a:t>Requesting Accommodations</a:t>
            </a:r>
          </a:p>
        </p:txBody>
      </p:sp>
      <p:sp>
        <p:nvSpPr>
          <p:cNvPr id="11" name="Content Placeholder 10">
            <a:extLst>
              <a:ext uri="{FF2B5EF4-FFF2-40B4-BE49-F238E27FC236}">
                <a16:creationId xmlns:a16="http://schemas.microsoft.com/office/drawing/2014/main" id="{13ECE10B-A7E6-B618-96AF-CE2C66261E5A}"/>
              </a:ext>
            </a:extLst>
          </p:cNvPr>
          <p:cNvSpPr>
            <a:spLocks noGrp="1"/>
          </p:cNvSpPr>
          <p:nvPr>
            <p:ph idx="1"/>
          </p:nvPr>
        </p:nvSpPr>
        <p:spPr/>
        <p:txBody>
          <a:bodyPr/>
          <a:lstStyle/>
          <a:p>
            <a:pPr marL="0" indent="0">
              <a:buNone/>
            </a:pPr>
            <a:r>
              <a:rPr lang="en-US" sz="2400"/>
              <a:t>   Create an account at GED.com</a:t>
            </a:r>
          </a:p>
          <a:p>
            <a:pPr marL="342883" lvl="1" indent="0">
              <a:buNone/>
            </a:pPr>
            <a:r>
              <a:rPr lang="en-US" sz="2400"/>
              <a:t>  Click yes to the question about accommodations (modified testing)</a:t>
            </a:r>
          </a:p>
          <a:p>
            <a:pPr marL="342883" lvl="1" indent="0">
              <a:buNone/>
            </a:pPr>
            <a:endParaRPr lang="en-US" sz="2400"/>
          </a:p>
          <a:p>
            <a:pPr marL="342883" lvl="1" indent="0">
              <a:buNone/>
            </a:pPr>
            <a:r>
              <a:rPr lang="en-US" sz="2400"/>
              <a:t>Go to https://www.ged.com/educators-admins/test_admin/corrections/</a:t>
            </a:r>
          </a:p>
          <a:p>
            <a:pPr marL="342883" lvl="1" indent="0">
              <a:buNone/>
            </a:pPr>
            <a:r>
              <a:rPr lang="en-US" sz="2400"/>
              <a:t>	Scroll to the bottom of the page to find the Accommodation Request Forms</a:t>
            </a:r>
          </a:p>
          <a:p>
            <a:pPr marL="342883" lvl="1" indent="0">
              <a:buNone/>
            </a:pPr>
            <a:r>
              <a:rPr lang="en-US" sz="2400"/>
              <a:t>	Completed forms and documentation can be emailed</a:t>
            </a:r>
          </a:p>
          <a:p>
            <a:pPr marL="342883" lvl="1" indent="0">
              <a:buNone/>
            </a:pPr>
            <a:r>
              <a:rPr lang="en-US" sz="2400"/>
              <a:t>	</a:t>
            </a:r>
          </a:p>
          <a:p>
            <a:pPr marL="342883" lvl="1" indent="0">
              <a:buNone/>
            </a:pPr>
            <a:r>
              <a:rPr lang="en-US" sz="2400"/>
              <a:t>Contact </a:t>
            </a:r>
            <a:r>
              <a:rPr lang="en-US" sz="2400">
                <a:hlinkClick r:id="rId2"/>
              </a:rPr>
              <a:t>accommodations@ged.com</a:t>
            </a:r>
            <a:r>
              <a:rPr lang="en-US" sz="2400"/>
              <a:t> with questions/concerns</a:t>
            </a:r>
          </a:p>
          <a:p>
            <a:pPr lvl="1"/>
            <a:endParaRPr lang="en-US" sz="2400"/>
          </a:p>
          <a:p>
            <a:pPr marL="342883" lvl="1" indent="0">
              <a:buNone/>
            </a:pPr>
            <a:endParaRPr lang="en-US"/>
          </a:p>
          <a:p>
            <a:pPr lvl="1"/>
            <a:endParaRPr lang="en-US"/>
          </a:p>
          <a:p>
            <a:pPr marL="342883" lvl="1" indent="0">
              <a:buNone/>
            </a:pPr>
            <a:endParaRPr lang="en-US"/>
          </a:p>
        </p:txBody>
      </p:sp>
      <p:sp>
        <p:nvSpPr>
          <p:cNvPr id="4" name="Slide Number Placeholder 3">
            <a:extLst>
              <a:ext uri="{FF2B5EF4-FFF2-40B4-BE49-F238E27FC236}">
                <a16:creationId xmlns:a16="http://schemas.microsoft.com/office/drawing/2014/main" id="{169D3E2C-97A3-071B-777F-4342909E10B5}"/>
              </a:ext>
            </a:extLst>
          </p:cNvPr>
          <p:cNvSpPr>
            <a:spLocks noGrp="1"/>
          </p:cNvSpPr>
          <p:nvPr>
            <p:ph type="sldNum" sz="quarter" idx="12"/>
          </p:nvPr>
        </p:nvSpPr>
        <p:spPr/>
        <p:txBody>
          <a:bodyPr/>
          <a:lstStyle/>
          <a:p>
            <a:fld id="{BAE26A2A-DE5F-EA41-900F-AB5C4F1D9848}" type="slidenum">
              <a:rPr lang="en-US" smtClean="0"/>
              <a:t>7</a:t>
            </a:fld>
            <a:endParaRPr lang="en-US"/>
          </a:p>
        </p:txBody>
      </p:sp>
    </p:spTree>
    <p:extLst>
      <p:ext uri="{BB962C8B-B14F-4D97-AF65-F5344CB8AC3E}">
        <p14:creationId xmlns:p14="http://schemas.microsoft.com/office/powerpoint/2010/main" val="393737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1F2337-890F-4B09-8CCD-BE67A000D46C}"/>
              </a:ext>
            </a:extLst>
          </p:cNvPr>
          <p:cNvSpPr>
            <a:spLocks noGrp="1"/>
          </p:cNvSpPr>
          <p:nvPr>
            <p:ph type="sldNum" sz="quarter" idx="10"/>
          </p:nvPr>
        </p:nvSpPr>
        <p:spPr/>
        <p:txBody>
          <a:bodyPr/>
          <a:lstStyle/>
          <a:p>
            <a:fld id="{BAE26A2A-DE5F-EA41-900F-AB5C4F1D9848}" type="slidenum">
              <a:rPr lang="en-US" smtClean="0"/>
              <a:pPr/>
              <a:t>8</a:t>
            </a:fld>
            <a:endParaRPr lang="en-US"/>
          </a:p>
        </p:txBody>
      </p:sp>
      <p:sp>
        <p:nvSpPr>
          <p:cNvPr id="3" name="TextBox 2">
            <a:extLst>
              <a:ext uri="{FF2B5EF4-FFF2-40B4-BE49-F238E27FC236}">
                <a16:creationId xmlns:a16="http://schemas.microsoft.com/office/drawing/2014/main" id="{96D1C8F6-C3DD-4F81-9EFB-9014AF4B5656}"/>
              </a:ext>
            </a:extLst>
          </p:cNvPr>
          <p:cNvSpPr txBox="1"/>
          <p:nvPr/>
        </p:nvSpPr>
        <p:spPr>
          <a:xfrm>
            <a:off x="704675" y="897622"/>
            <a:ext cx="6937695" cy="584775"/>
          </a:xfrm>
          <a:prstGeom prst="rect">
            <a:avLst/>
          </a:prstGeom>
          <a:noFill/>
        </p:spPr>
        <p:txBody>
          <a:bodyPr wrap="square" rtlCol="0">
            <a:spAutoFit/>
          </a:bodyPr>
          <a:lstStyle/>
          <a:p>
            <a:r>
              <a:rPr lang="en-US" sz="3200" b="1"/>
              <a:t>Commonly Requested Accommodations</a:t>
            </a:r>
          </a:p>
        </p:txBody>
      </p:sp>
      <p:graphicFrame>
        <p:nvGraphicFramePr>
          <p:cNvPr id="4" name="Diagram 3">
            <a:extLst>
              <a:ext uri="{FF2B5EF4-FFF2-40B4-BE49-F238E27FC236}">
                <a16:creationId xmlns:a16="http://schemas.microsoft.com/office/drawing/2014/main" id="{C37DF32B-B449-4CC7-8129-54DD86DA49EE}"/>
              </a:ext>
            </a:extLst>
          </p:cNvPr>
          <p:cNvGraphicFramePr/>
          <p:nvPr/>
        </p:nvGraphicFramePr>
        <p:xfrm>
          <a:off x="637563" y="831675"/>
          <a:ext cx="7004807" cy="5349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One red balloon flying away from other white balloons">
            <a:extLst>
              <a:ext uri="{FF2B5EF4-FFF2-40B4-BE49-F238E27FC236}">
                <a16:creationId xmlns:a16="http://schemas.microsoft.com/office/drawing/2014/main" id="{37512EEB-726F-4B15-ABCF-7B13EE0A7C21}"/>
              </a:ext>
            </a:extLst>
          </p:cNvPr>
          <p:cNvPicPr>
            <a:picLocks noChangeAspect="1"/>
          </p:cNvPicPr>
          <p:nvPr/>
        </p:nvPicPr>
        <p:blipFill>
          <a:blip r:embed="rId7"/>
          <a:stretch>
            <a:fillRect/>
          </a:stretch>
        </p:blipFill>
        <p:spPr>
          <a:xfrm>
            <a:off x="5512036" y="1718651"/>
            <a:ext cx="5263442" cy="4219911"/>
          </a:xfrm>
          <a:prstGeom prst="rect">
            <a:avLst/>
          </a:prstGeom>
        </p:spPr>
      </p:pic>
    </p:spTree>
    <p:extLst>
      <p:ext uri="{BB962C8B-B14F-4D97-AF65-F5344CB8AC3E}">
        <p14:creationId xmlns:p14="http://schemas.microsoft.com/office/powerpoint/2010/main" val="425639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EE09-E5D8-4C3F-93A2-183054D755BF}"/>
              </a:ext>
            </a:extLst>
          </p:cNvPr>
          <p:cNvSpPr>
            <a:spLocks noGrp="1"/>
          </p:cNvSpPr>
          <p:nvPr>
            <p:ph type="title"/>
          </p:nvPr>
        </p:nvSpPr>
        <p:spPr>
          <a:xfrm>
            <a:off x="401444" y="525111"/>
            <a:ext cx="11351941" cy="917795"/>
          </a:xfrm>
        </p:spPr>
        <p:txBody>
          <a:bodyPr/>
          <a:lstStyle/>
          <a:p>
            <a:r>
              <a:rPr lang="en-US" b="0" i="0">
                <a:effectLst/>
                <a:latin typeface="Arial" panose="020B0604020202020204" pitchFamily="34" charset="0"/>
              </a:rPr>
              <a:t>Documentation Guidelines</a:t>
            </a:r>
            <a:endParaRPr lang="en-US"/>
          </a:p>
        </p:txBody>
      </p:sp>
      <p:sp>
        <p:nvSpPr>
          <p:cNvPr id="3" name="Content Placeholder 2">
            <a:extLst>
              <a:ext uri="{FF2B5EF4-FFF2-40B4-BE49-F238E27FC236}">
                <a16:creationId xmlns:a16="http://schemas.microsoft.com/office/drawing/2014/main" id="{3B166EA4-228F-4768-BEAB-78914ABA6EE5}"/>
              </a:ext>
            </a:extLst>
          </p:cNvPr>
          <p:cNvSpPr>
            <a:spLocks noGrp="1"/>
          </p:cNvSpPr>
          <p:nvPr>
            <p:ph idx="1"/>
          </p:nvPr>
        </p:nvSpPr>
        <p:spPr>
          <a:xfrm>
            <a:off x="401444" y="1442906"/>
            <a:ext cx="11351941" cy="4431031"/>
          </a:xfrm>
        </p:spPr>
        <p:txBody>
          <a:bodyPr/>
          <a:lstStyle/>
          <a:p>
            <a:pPr marL="0" indent="0">
              <a:buNone/>
            </a:pPr>
            <a:r>
              <a:rPr lang="en-US"/>
              <a:t>Review documentation guidelines:</a:t>
            </a:r>
          </a:p>
          <a:p>
            <a:pPr marL="0" indent="0">
              <a:buNone/>
            </a:pPr>
            <a:r>
              <a:rPr lang="en-US">
                <a:hlinkClick r:id="rId2"/>
              </a:rPr>
              <a:t>https://ged.com/about_test/accommodations/</a:t>
            </a:r>
            <a:endParaRPr lang="en-US"/>
          </a:p>
        </p:txBody>
      </p:sp>
      <p:sp>
        <p:nvSpPr>
          <p:cNvPr id="4" name="Slide Number Placeholder 3">
            <a:extLst>
              <a:ext uri="{FF2B5EF4-FFF2-40B4-BE49-F238E27FC236}">
                <a16:creationId xmlns:a16="http://schemas.microsoft.com/office/drawing/2014/main" id="{2D1FD061-A6ED-4EB2-8E4B-324D888E28BD}"/>
              </a:ext>
            </a:extLst>
          </p:cNvPr>
          <p:cNvSpPr>
            <a:spLocks noGrp="1"/>
          </p:cNvSpPr>
          <p:nvPr>
            <p:ph type="sldNum" sz="quarter" idx="12"/>
          </p:nvPr>
        </p:nvSpPr>
        <p:spPr/>
        <p:txBody>
          <a:bodyPr/>
          <a:lstStyle/>
          <a:p>
            <a:fld id="{BAE26A2A-DE5F-EA41-900F-AB5C4F1D9848}" type="slidenum">
              <a:rPr lang="en-US" smtClean="0"/>
              <a:t>9</a:t>
            </a:fld>
            <a:endParaRPr lang="en-US"/>
          </a:p>
        </p:txBody>
      </p:sp>
      <p:pic>
        <p:nvPicPr>
          <p:cNvPr id="6" name="Picture 5">
            <a:extLst>
              <a:ext uri="{FF2B5EF4-FFF2-40B4-BE49-F238E27FC236}">
                <a16:creationId xmlns:a16="http://schemas.microsoft.com/office/drawing/2014/main" id="{456B1B97-0B79-47E7-BE0D-EB0D041F9987}"/>
              </a:ext>
            </a:extLst>
          </p:cNvPr>
          <p:cNvPicPr>
            <a:picLocks noChangeAspect="1"/>
          </p:cNvPicPr>
          <p:nvPr/>
        </p:nvPicPr>
        <p:blipFill>
          <a:blip r:embed="rId3"/>
          <a:stretch>
            <a:fillRect/>
          </a:stretch>
        </p:blipFill>
        <p:spPr>
          <a:xfrm>
            <a:off x="401443" y="2437526"/>
            <a:ext cx="9169576" cy="4118346"/>
          </a:xfrm>
          <a:prstGeom prst="rect">
            <a:avLst/>
          </a:prstGeom>
        </p:spPr>
      </p:pic>
    </p:spTree>
    <p:extLst>
      <p:ext uri="{BB962C8B-B14F-4D97-AF65-F5344CB8AC3E}">
        <p14:creationId xmlns:p14="http://schemas.microsoft.com/office/powerpoint/2010/main" val="2993170835"/>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Props1.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2.xml><?xml version="1.0" encoding="utf-8"?>
<ds:datastoreItem xmlns:ds="http://schemas.openxmlformats.org/officeDocument/2006/customXml" ds:itemID="{54D6AB9B-B5FC-473F-A385-F261DA8341F7}">
  <ds:schemaRefs>
    <ds:schemaRef ds:uri="56cd1905-ff13-4436-8ef1-8fa80665008f"/>
    <ds:schemaRef ds:uri="f8892201-b6f9-448a-a857-af8c143e1f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E7BAEE-8EB7-4B74-BB91-B94AE5AC8430}">
  <ds:schemaRefs>
    <ds:schemaRef ds:uri="56cd1905-ff13-4436-8ef1-8fa80665008f"/>
    <ds:schemaRef ds:uri="f8892201-b6f9-448a-a857-af8c143e1fef"/>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Application>Microsoft Office PowerPoint</Application>
  <PresentationFormat>Widescreen</PresentationFormat>
  <Slides>17</Slides>
  <Notes>0</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GEDTS_theme_2018</vt:lpstr>
      <vt:lpstr>PowerPoint Presentation</vt:lpstr>
      <vt:lpstr> Agenda</vt:lpstr>
      <vt:lpstr>Accommodations Overview</vt:lpstr>
      <vt:lpstr>Categories of Disabilities</vt:lpstr>
      <vt:lpstr>Important Reminder</vt:lpstr>
      <vt:lpstr>What is NOT considered a disability? </vt:lpstr>
      <vt:lpstr>Requesting Accommodations</vt:lpstr>
      <vt:lpstr>PowerPoint Presentation</vt:lpstr>
      <vt:lpstr>Documentation Guidelines</vt:lpstr>
      <vt:lpstr>Assistive Technology</vt:lpstr>
      <vt:lpstr>Emerging Trends in Accommodations and Accessibility</vt:lpstr>
      <vt:lpstr>Accommodation Review Process</vt:lpstr>
      <vt:lpstr>Outer Limits of Accommodations </vt:lpstr>
      <vt:lpstr>Scheduling Information</vt:lpstr>
      <vt:lpstr>Questions?</vt:lpstr>
      <vt:lpstr>  Contact  Information </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revision>4</cp:revision>
  <cp:lastPrinted>2018-06-14T14:59:40Z</cp:lastPrinted>
  <dcterms:created xsi:type="dcterms:W3CDTF">2023-06-02T14:16:32Z</dcterms:created>
  <dcterms:modified xsi:type="dcterms:W3CDTF">2025-08-21T17:53:18Z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