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5" r:id="rId5"/>
  </p:sldMasterIdLst>
  <p:notesMasterIdLst>
    <p:notesMasterId r:id="rId2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2192000" cy="68580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gVkGwJomBTzSE4WVWOIc7I1ExuO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0054D9-C6B5-9B16-70EB-7E81169BA8AB}" v="2" dt="2025-08-18T17:50:53.737"/>
  </p1510:revLst>
</p1510:revInfo>
</file>

<file path=ppt/tableStyles.xml><?xml version="1.0" encoding="utf-8"?>
<a:tblStyleLst xmlns:a="http://schemas.openxmlformats.org/drawingml/2006/main" def="{627C9B21-63E7-40D7-B51A-B283FFF433A6}">
  <a:tblStyle styleId="{627C9B21-63E7-40D7-B51A-B283FFF433A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uthrie" userId="S::monica.guthrie@pearson.com::c0fc408c-839f-429d-bba8-a92d88ccccac" providerId="AD" clId="Web-{120054D9-C6B5-9B16-70EB-7E81169BA8AB}"/>
    <pc:docChg chg="modSld">
      <pc:chgData name="Monica Guthrie" userId="S::monica.guthrie@pearson.com::c0fc408c-839f-429d-bba8-a92d88ccccac" providerId="AD" clId="Web-{120054D9-C6B5-9B16-70EB-7E81169BA8AB}" dt="2025-08-18T17:50:53.737" v="0"/>
      <pc:docMkLst>
        <pc:docMk/>
      </pc:docMkLst>
      <pc:sldChg chg="addSp">
        <pc:chgData name="Monica Guthrie" userId="S::monica.guthrie@pearson.com::c0fc408c-839f-429d-bba8-a92d88ccccac" providerId="AD" clId="Web-{120054D9-C6B5-9B16-70EB-7E81169BA8AB}" dt="2025-08-18T17:50:53.737" v="0"/>
        <pc:sldMkLst>
          <pc:docMk/>
          <pc:sldMk cId="0" sldId="256"/>
        </pc:sldMkLst>
        <pc:spChg chg="add">
          <ac:chgData name="Monica Guthrie" userId="S::monica.guthrie@pearson.com::c0fc408c-839f-429d-bba8-a92d88ccccac" providerId="AD" clId="Web-{120054D9-C6B5-9B16-70EB-7E81169BA8AB}" dt="2025-08-18T17:50:53.737" v="0"/>
          <ac:spMkLst>
            <pc:docMk/>
            <pc:sldMk cId="0" sldId="256"/>
            <ac:spMk id="3" creationId="{79871222-9E2E-4716-A8EF-3ABB90124BE6}"/>
          </ac:spMkLst>
        </pc:spChg>
      </pc:sldChg>
    </pc:docChg>
  </pc:docChgLst>
  <pc:docChgLst>
    <pc:chgData name="Monica Guthrie" userId="S::monica.guthrie@pearson.com::c0fc408c-839f-429d-bba8-a92d88ccccac" providerId="AD" clId="Web-{ED059E03-1518-514B-A25B-FE4776787F99}"/>
    <pc:docChg chg="modSld">
      <pc:chgData name="Monica Guthrie" userId="S::monica.guthrie@pearson.com::c0fc408c-839f-429d-bba8-a92d88ccccac" providerId="AD" clId="Web-{ED059E03-1518-514B-A25B-FE4776787F99}" dt="2025-08-14T19:40:09.133" v="0"/>
      <pc:docMkLst>
        <pc:docMk/>
      </pc:docMkLst>
      <pc:sldChg chg="addSp">
        <pc:chgData name="Monica Guthrie" userId="S::monica.guthrie@pearson.com::c0fc408c-839f-429d-bba8-a92d88ccccac" providerId="AD" clId="Web-{ED059E03-1518-514B-A25B-FE4776787F99}" dt="2025-08-14T19:40:09.133" v="0"/>
        <pc:sldMkLst>
          <pc:docMk/>
          <pc:sldMk cId="0" sldId="256"/>
        </pc:sldMkLst>
      </pc:sldChg>
    </pc:docChg>
  </pc:docChgLst>
  <pc:docChgLst>
    <pc:chgData clId="Web-{120054D9-C6B5-9B16-70EB-7E81169BA8AB}"/>
    <pc:docChg chg="modSld">
      <pc:chgData name="" userId="" providerId="" clId="Web-{120054D9-C6B5-9B16-70EB-7E81169BA8AB}" dt="2025-08-18T17:50:53.081" v="0"/>
      <pc:docMkLst>
        <pc:docMk/>
      </pc:docMkLst>
      <pc:sldChg chg="delSp">
        <pc:chgData name="" userId="" providerId="" clId="Web-{120054D9-C6B5-9B16-70EB-7E81169BA8AB}" dt="2025-08-18T17:50:53.081" v="0"/>
        <pc:sldMkLst>
          <pc:docMk/>
          <pc:sldMk cId="0" sldId="256"/>
        </pc:sldMkLst>
        <pc:spChg chg="del">
          <ac:chgData name="" userId="" providerId="" clId="Web-{120054D9-C6B5-9B16-70EB-7E81169BA8AB}" dt="2025-08-18T17:50:53.081" v="0"/>
          <ac:spMkLst>
            <pc:docMk/>
            <pc:sldMk cId="0" sldId="256"/>
            <ac:spMk id="2" creationId="{79871222-9E2E-4716-A8EF-3ABB90124BE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09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6f23418866_0_3: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6f23418866_0_3: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36f23418866_0_3: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6dee749405_0_1182: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g36dee749405_0_1182: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6dee749405_0_252: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g36dee749405_0_252: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6dee749405_0_1195: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b="1">
                <a:latin typeface="Arial"/>
                <a:ea typeface="Arial"/>
                <a:cs typeface="Arial"/>
                <a:sym typeface="Arial"/>
              </a:rPr>
              <a:t>Tailored Solutions</a:t>
            </a:r>
            <a:endParaRPr sz="11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Adjust AI behavior to precisely match your unique classroom environment and student requirements, ensuring relevance and impact.</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b="1">
                <a:latin typeface="Arial"/>
                <a:ea typeface="Arial"/>
                <a:cs typeface="Arial"/>
                <a:sym typeface="Arial"/>
              </a:rPr>
              <a:t>Reusable Resources</a:t>
            </a:r>
            <a:endParaRPr sz="11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Build assistants for common tasks like lesson planning, grammar support, or content generation, promoting efficiency and consistency.</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b="1">
                <a:latin typeface="Arial"/>
                <a:ea typeface="Arial"/>
                <a:cs typeface="Arial"/>
                <a:sym typeface="Arial"/>
              </a:rPr>
              <a:t>Save Time</a:t>
            </a:r>
            <a:endParaRPr sz="11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Leverage automated and personalized responses to streamline workflows, freeing up valuable time for direct student engagement.</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b="1">
                <a:latin typeface="Arial"/>
                <a:ea typeface="Arial"/>
                <a:cs typeface="Arial"/>
                <a:sym typeface="Arial"/>
              </a:rPr>
              <a:t>Consistent Design</a:t>
            </a:r>
            <a:endParaRPr sz="11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Encourage a unified instructional approach aligned with educational standards across all generated materials and activities.</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b="1">
                <a:latin typeface="Arial"/>
                <a:ea typeface="Arial"/>
                <a:cs typeface="Arial"/>
                <a:sym typeface="Arial"/>
              </a:rPr>
              <a:t>Accessible Empowerment</a:t>
            </a:r>
            <a:endParaRPr sz="11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Enable non-tech-savvy colleagues to easily access and utilize powerful AI tools, democratizing advanced educational technology.</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b="1">
                <a:latin typeface="Arial"/>
                <a:ea typeface="Arial"/>
                <a:cs typeface="Arial"/>
                <a:sym typeface="Arial"/>
              </a:rPr>
              <a:t>Enhanced Reliability</a:t>
            </a:r>
            <a:endParaRPr sz="1100" b="1">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By setting specific parameters, you can significantly reduce the likelihood of AI hallucinations, misinformation, and biased outputs, ensuring more dependable resources.</a:t>
            </a:r>
            <a:endParaRPr sz="1100">
              <a:latin typeface="Arial"/>
              <a:ea typeface="Arial"/>
              <a:cs typeface="Arial"/>
              <a:sym typeface="Arial"/>
            </a:endParaRPr>
          </a:p>
          <a:p>
            <a:pPr marL="0" lvl="0" indent="0" algn="l" rtl="0">
              <a:spcBef>
                <a:spcPts val="1200"/>
              </a:spcBef>
              <a:spcAft>
                <a:spcPts val="0"/>
              </a:spcAft>
              <a:buNone/>
            </a:pPr>
            <a:endParaRPr/>
          </a:p>
        </p:txBody>
      </p:sp>
      <p:sp>
        <p:nvSpPr>
          <p:cNvPr id="379" name="Google Shape;379;g36dee749405_0_1195: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6dee749405_0_1292: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6dee749405_0_1292: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g36dee749405_0_1292: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demonstrate on the computer as well</a:t>
            </a:r>
            <a:endParaRPr/>
          </a:p>
        </p:txBody>
      </p:sp>
      <p:sp>
        <p:nvSpPr>
          <p:cNvPr id="405" name="Google Shape;405;p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6dee749405_0_1276: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36dee749405_0_1276: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g36dee749405_0_1276: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3: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6dee749405_0_1331: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g36dee749405_0_1331: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6dee749405_0_12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g36dee749405_0_124: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0: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1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6f23418866_0_19: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6f23418866_0_1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g36f23418866_0_19: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1: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1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6dee749405_0_260: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36dee749405_0_260: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6dee749405_0_26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36dee749405_0_267: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5: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GO TO MENTIMETER</a:t>
            </a:r>
            <a:endParaRPr/>
          </a:p>
        </p:txBody>
      </p:sp>
      <p:sp>
        <p:nvSpPr>
          <p:cNvPr id="272" name="Google Shape;272;p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6dee749405_0_902: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g36dee749405_0_90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6dee749405_0_1029: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36dee749405_0_1029: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6dee749405_0_51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g36dee749405_0_517: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4: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17"/>
        <p:cNvGrpSpPr/>
        <p:nvPr/>
      </p:nvGrpSpPr>
      <p:grpSpPr>
        <a:xfrm>
          <a:off x="0" y="0"/>
          <a:ext cx="0" cy="0"/>
          <a:chOff x="0" y="0"/>
          <a:chExt cx="0" cy="0"/>
        </a:xfrm>
      </p:grpSpPr>
      <p:sp>
        <p:nvSpPr>
          <p:cNvPr id="18" name="Google Shape;18;p13"/>
          <p:cNvSpPr/>
          <p:nvPr/>
        </p:nvSpPr>
        <p:spPr>
          <a:xfrm>
            <a:off x="0" y="-1"/>
            <a:ext cx="12192000" cy="5184001"/>
          </a:xfrm>
          <a:prstGeom prst="rect">
            <a:avLst/>
          </a:prstGeom>
          <a:solidFill>
            <a:srgbClr val="014B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9" name="Google Shape;19;p13"/>
          <p:cNvPicPr preferRelativeResize="0"/>
          <p:nvPr/>
        </p:nvPicPr>
        <p:blipFill rotWithShape="1">
          <a:blip r:embed="rId2">
            <a:alphaModFix/>
          </a:blip>
          <a:srcRect/>
          <a:stretch/>
        </p:blipFill>
        <p:spPr>
          <a:xfrm>
            <a:off x="3620298" y="-187201"/>
            <a:ext cx="4951405" cy="3686401"/>
          </a:xfrm>
          <a:prstGeom prst="rect">
            <a:avLst/>
          </a:prstGeom>
          <a:noFill/>
          <a:ln>
            <a:noFill/>
          </a:ln>
        </p:spPr>
      </p:pic>
      <p:sp>
        <p:nvSpPr>
          <p:cNvPr id="20" name="Google Shape;20;p13"/>
          <p:cNvSpPr txBox="1">
            <a:spLocks noGrp="1"/>
          </p:cNvSpPr>
          <p:nvPr>
            <p:ph type="subTitle" idx="1"/>
          </p:nvPr>
        </p:nvSpPr>
        <p:spPr>
          <a:xfrm>
            <a:off x="656161" y="4461452"/>
            <a:ext cx="10879667" cy="407805"/>
          </a:xfrm>
          <a:prstGeom prst="rect">
            <a:avLst/>
          </a:prstGeom>
          <a:noFill/>
          <a:ln>
            <a:noFill/>
          </a:ln>
        </p:spPr>
        <p:txBody>
          <a:bodyPr spcFirstLastPara="1" wrap="square" lIns="0" tIns="0" rIns="0" bIns="0" anchor="t" anchorCtr="0">
            <a:noAutofit/>
          </a:bodyPr>
          <a:lstStyle>
            <a:lvl1pPr lvl="0" algn="ctr">
              <a:lnSpc>
                <a:spcPct val="90000"/>
              </a:lnSpc>
              <a:spcBef>
                <a:spcPts val="750"/>
              </a:spcBef>
              <a:spcAft>
                <a:spcPts val="0"/>
              </a:spcAft>
              <a:buSzPts val="1980"/>
              <a:buNone/>
              <a:defRPr sz="1800">
                <a:solidFill>
                  <a:schemeClr val="lt1"/>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SzPts val="1485"/>
              <a:buNone/>
              <a:defRPr sz="1350"/>
            </a:lvl3pPr>
            <a:lvl4pPr lvl="3" algn="ctr">
              <a:lnSpc>
                <a:spcPct val="90000"/>
              </a:lnSpc>
              <a:spcBef>
                <a:spcPts val="375"/>
              </a:spcBef>
              <a:spcAft>
                <a:spcPts val="0"/>
              </a:spcAft>
              <a:buSzPts val="1320"/>
              <a:buNone/>
              <a:defRPr sz="1200"/>
            </a:lvl4pPr>
            <a:lvl5pPr lvl="4" algn="ctr">
              <a:lnSpc>
                <a:spcPct val="90000"/>
              </a:lnSpc>
              <a:spcBef>
                <a:spcPts val="375"/>
              </a:spcBef>
              <a:spcAft>
                <a:spcPts val="0"/>
              </a:spcAft>
              <a:buSzPts val="132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1" name="Google Shape;21;p13"/>
          <p:cNvPicPr preferRelativeResize="0"/>
          <p:nvPr/>
        </p:nvPicPr>
        <p:blipFill rotWithShape="1">
          <a:blip r:embed="rId3">
            <a:alphaModFix/>
          </a:blip>
          <a:srcRect/>
          <a:stretch/>
        </p:blipFill>
        <p:spPr>
          <a:xfrm>
            <a:off x="5269044" y="5525321"/>
            <a:ext cx="1567513" cy="905994"/>
          </a:xfrm>
          <a:prstGeom prst="rect">
            <a:avLst/>
          </a:prstGeom>
          <a:noFill/>
          <a:ln>
            <a:noFill/>
          </a:ln>
        </p:spPr>
      </p:pic>
      <p:sp>
        <p:nvSpPr>
          <p:cNvPr id="22" name="Google Shape;22;p13"/>
          <p:cNvSpPr txBox="1">
            <a:spLocks noGrp="1"/>
          </p:cNvSpPr>
          <p:nvPr>
            <p:ph type="body" idx="2"/>
          </p:nvPr>
        </p:nvSpPr>
        <p:spPr>
          <a:xfrm>
            <a:off x="656162" y="2961621"/>
            <a:ext cx="10879667" cy="1332221"/>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750"/>
              </a:spcBef>
              <a:spcAft>
                <a:spcPts val="0"/>
              </a:spcAft>
              <a:buSzPts val="5720"/>
              <a:buNone/>
              <a:defRPr sz="5200" b="1">
                <a:solidFill>
                  <a:schemeClr val="lt1"/>
                </a:solidFill>
                <a:latin typeface="Arial"/>
                <a:ea typeface="Arial"/>
                <a:cs typeface="Arial"/>
                <a:sym typeface="Aria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solidFill>
          <a:schemeClr val="lt1"/>
        </a:solidFill>
        <a:effectLst/>
      </p:bgPr>
    </p:bg>
    <p:spTree>
      <p:nvGrpSpPr>
        <p:cNvPr id="1" name="Shape 83"/>
        <p:cNvGrpSpPr/>
        <p:nvPr/>
      </p:nvGrpSpPr>
      <p:grpSpPr>
        <a:xfrm>
          <a:off x="0" y="0"/>
          <a:ext cx="0" cy="0"/>
          <a:chOff x="0" y="0"/>
          <a:chExt cx="0" cy="0"/>
        </a:xfrm>
      </p:grpSpPr>
      <p:sp>
        <p:nvSpPr>
          <p:cNvPr id="84" name="Google Shape;84;p22"/>
          <p:cNvSpPr txBox="1">
            <a:spLocks noGrp="1"/>
          </p:cNvSpPr>
          <p:nvPr>
            <p:ph type="title"/>
          </p:nvPr>
        </p:nvSpPr>
        <p:spPr>
          <a:xfrm>
            <a:off x="401450" y="457200"/>
            <a:ext cx="4370583"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2"/>
          <p:cNvSpPr>
            <a:spLocks noGrp="1"/>
          </p:cNvSpPr>
          <p:nvPr>
            <p:ph type="pic" idx="2"/>
          </p:nvPr>
        </p:nvSpPr>
        <p:spPr>
          <a:xfrm>
            <a:off x="5183194" y="457201"/>
            <a:ext cx="6559047" cy="5403850"/>
          </a:xfrm>
          <a:prstGeom prst="rect">
            <a:avLst/>
          </a:prstGeom>
          <a:noFill/>
          <a:ln>
            <a:noFill/>
          </a:ln>
        </p:spPr>
      </p:sp>
      <p:sp>
        <p:nvSpPr>
          <p:cNvPr id="86" name="Google Shape;86;p22"/>
          <p:cNvSpPr txBox="1">
            <a:spLocks noGrp="1"/>
          </p:cNvSpPr>
          <p:nvPr>
            <p:ph type="body" idx="1"/>
          </p:nvPr>
        </p:nvSpPr>
        <p:spPr>
          <a:xfrm>
            <a:off x="401450" y="2196790"/>
            <a:ext cx="4370583" cy="3672197"/>
          </a:xfrm>
          <a:prstGeom prst="rect">
            <a:avLst/>
          </a:prstGeom>
          <a:noFill/>
          <a:ln>
            <a:noFill/>
          </a:ln>
        </p:spPr>
        <p:txBody>
          <a:bodyPr spcFirstLastPara="1" wrap="square" lIns="0" tIns="91425" rIns="0" bIns="0" anchor="t" anchorCtr="0">
            <a:normAutofit/>
          </a:bodyPr>
          <a:lstStyle>
            <a:lvl1pPr marL="457200" lvl="0" indent="-228600" algn="l">
              <a:lnSpc>
                <a:spcPct val="90000"/>
              </a:lnSpc>
              <a:spcBef>
                <a:spcPts val="750"/>
              </a:spcBef>
              <a:spcAft>
                <a:spcPts val="0"/>
              </a:spcAft>
              <a:buSzPts val="2200"/>
              <a:buNone/>
              <a:defRPr sz="2000"/>
            </a:lvl1pPr>
            <a:lvl2pPr marL="914400" lvl="1" indent="-228600" algn="l">
              <a:lnSpc>
                <a:spcPct val="90000"/>
              </a:lnSpc>
              <a:spcBef>
                <a:spcPts val="375"/>
              </a:spcBef>
              <a:spcAft>
                <a:spcPts val="0"/>
              </a:spcAft>
              <a:buSzPts val="1155"/>
              <a:buNone/>
              <a:defRPr sz="1050"/>
            </a:lvl2pPr>
            <a:lvl3pPr marL="1371600" lvl="2" indent="-228600" algn="l">
              <a:lnSpc>
                <a:spcPct val="90000"/>
              </a:lnSpc>
              <a:spcBef>
                <a:spcPts val="375"/>
              </a:spcBef>
              <a:spcAft>
                <a:spcPts val="0"/>
              </a:spcAft>
              <a:buSzPts val="990"/>
              <a:buNone/>
              <a:defRPr sz="900"/>
            </a:lvl3pPr>
            <a:lvl4pPr marL="1828800" lvl="3" indent="-228600" algn="l">
              <a:lnSpc>
                <a:spcPct val="90000"/>
              </a:lnSpc>
              <a:spcBef>
                <a:spcPts val="375"/>
              </a:spcBef>
              <a:spcAft>
                <a:spcPts val="0"/>
              </a:spcAft>
              <a:buSzPts val="825"/>
              <a:buNone/>
              <a:defRPr sz="750"/>
            </a:lvl4pPr>
            <a:lvl5pPr marL="2286000" lvl="4" indent="-228600" algn="l">
              <a:lnSpc>
                <a:spcPct val="90000"/>
              </a:lnSpc>
              <a:spcBef>
                <a:spcPts val="375"/>
              </a:spcBef>
              <a:spcAft>
                <a:spcPts val="0"/>
              </a:spcAft>
              <a:buSzPts val="825"/>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7" name="Google Shape;87;p2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version 2">
  <p:cSld name="Title and Content version 2">
    <p:spTree>
      <p:nvGrpSpPr>
        <p:cNvPr id="1" name="Shape 88"/>
        <p:cNvGrpSpPr/>
        <p:nvPr/>
      </p:nvGrpSpPr>
      <p:grpSpPr>
        <a:xfrm>
          <a:off x="0" y="0"/>
          <a:ext cx="0" cy="0"/>
          <a:chOff x="0" y="0"/>
          <a:chExt cx="0" cy="0"/>
        </a:xfrm>
      </p:grpSpPr>
      <p:sp>
        <p:nvSpPr>
          <p:cNvPr id="89" name="Google Shape;89;p23"/>
          <p:cNvSpPr txBox="1">
            <a:spLocks noGrp="1"/>
          </p:cNvSpPr>
          <p:nvPr>
            <p:ph type="title"/>
          </p:nvPr>
        </p:nvSpPr>
        <p:spPr>
          <a:xfrm>
            <a:off x="401443" y="1344869"/>
            <a:ext cx="11339105" cy="179584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1" name="Google Shape;91;p23"/>
          <p:cNvSpPr txBox="1">
            <a:spLocks noGrp="1"/>
          </p:cNvSpPr>
          <p:nvPr>
            <p:ph type="body" idx="1"/>
          </p:nvPr>
        </p:nvSpPr>
        <p:spPr>
          <a:xfrm>
            <a:off x="401444" y="3428999"/>
            <a:ext cx="11351941" cy="2444937"/>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Clr>
                <a:srgbClr val="AEABAB"/>
              </a:buClr>
              <a:buSzPts val="2640"/>
              <a:buChar char="•"/>
              <a:defRPr sz="2400"/>
            </a:lvl1pPr>
            <a:lvl2pPr marL="914400" lvl="1" indent="-368300" algn="l">
              <a:lnSpc>
                <a:spcPct val="90000"/>
              </a:lnSpc>
              <a:spcBef>
                <a:spcPts val="375"/>
              </a:spcBef>
              <a:spcAft>
                <a:spcPts val="0"/>
              </a:spcAft>
              <a:buClr>
                <a:srgbClr val="AEABAB"/>
              </a:buClr>
              <a:buSzPts val="2200"/>
              <a:buChar char="•"/>
              <a:defRPr sz="2000"/>
            </a:lvl2pPr>
            <a:lvl3pPr marL="1371600" lvl="2" indent="-354330" algn="l">
              <a:lnSpc>
                <a:spcPct val="90000"/>
              </a:lnSpc>
              <a:spcBef>
                <a:spcPts val="375"/>
              </a:spcBef>
              <a:spcAft>
                <a:spcPts val="0"/>
              </a:spcAft>
              <a:buClr>
                <a:srgbClr val="AEABAB"/>
              </a:buClr>
              <a:buSzPts val="1980"/>
              <a:buChar char="•"/>
              <a:defRPr sz="1800"/>
            </a:lvl3pPr>
            <a:lvl4pPr marL="1828800" lvl="3" indent="-340360" algn="l">
              <a:lnSpc>
                <a:spcPct val="90000"/>
              </a:lnSpc>
              <a:spcBef>
                <a:spcPts val="375"/>
              </a:spcBef>
              <a:spcAft>
                <a:spcPts val="0"/>
              </a:spcAft>
              <a:buClr>
                <a:srgbClr val="AEABAB"/>
              </a:buClr>
              <a:buSzPts val="1760"/>
              <a:buChar char="•"/>
              <a:defRPr sz="1600"/>
            </a:lvl4pPr>
            <a:lvl5pPr marL="2286000" lvl="4" indent="-326389" algn="l">
              <a:lnSpc>
                <a:spcPct val="90000"/>
              </a:lnSpc>
              <a:spcBef>
                <a:spcPts val="375"/>
              </a:spcBef>
              <a:spcAft>
                <a:spcPts val="0"/>
              </a:spcAft>
              <a:buClr>
                <a:srgbClr val="AEABAB"/>
              </a:buClr>
              <a:buSzPts val="154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2nd color combo">
  <p:cSld name="Two Content 2nd color combo">
    <p:spTree>
      <p:nvGrpSpPr>
        <p:cNvPr id="1" name="Shape 92"/>
        <p:cNvGrpSpPr/>
        <p:nvPr/>
      </p:nvGrpSpPr>
      <p:grpSpPr>
        <a:xfrm>
          <a:off x="0" y="0"/>
          <a:ext cx="0" cy="0"/>
          <a:chOff x="0" y="0"/>
          <a:chExt cx="0" cy="0"/>
        </a:xfrm>
      </p:grpSpPr>
      <p:sp>
        <p:nvSpPr>
          <p:cNvPr id="93" name="Google Shape;93;p24"/>
          <p:cNvSpPr txBox="1">
            <a:spLocks noGrp="1"/>
          </p:cNvSpPr>
          <p:nvPr>
            <p:ph type="body" idx="1"/>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24"/>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24"/>
          <p:cNvSpPr txBox="1">
            <a:spLocks noGrp="1"/>
          </p:cNvSpPr>
          <p:nvPr>
            <p:ph type="body" idx="2"/>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6" name="Google Shape;96;p2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7" name="Google Shape;97;p24"/>
          <p:cNvSpPr/>
          <p:nvPr/>
        </p:nvSpPr>
        <p:spPr>
          <a:xfrm>
            <a:off x="646771" y="1833117"/>
            <a:ext cx="51816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98" name="Google Shape;98;p24"/>
          <p:cNvSpPr/>
          <p:nvPr/>
        </p:nvSpPr>
        <p:spPr>
          <a:xfrm>
            <a:off x="6255839" y="1833117"/>
            <a:ext cx="518531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99" name="Google Shape;99;p24"/>
          <p:cNvSpPr/>
          <p:nvPr/>
        </p:nvSpPr>
        <p:spPr>
          <a:xfrm>
            <a:off x="646771" y="1833117"/>
            <a:ext cx="5181600" cy="21504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0" name="Google Shape;100;p24"/>
          <p:cNvSpPr/>
          <p:nvPr/>
        </p:nvSpPr>
        <p:spPr>
          <a:xfrm>
            <a:off x="6255839" y="1833117"/>
            <a:ext cx="5185319" cy="21504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3rd color combo">
  <p:cSld name="Two Content 3rd color combo">
    <p:spTree>
      <p:nvGrpSpPr>
        <p:cNvPr id="1" name="Shape 101"/>
        <p:cNvGrpSpPr/>
        <p:nvPr/>
      </p:nvGrpSpPr>
      <p:grpSpPr>
        <a:xfrm>
          <a:off x="0" y="0"/>
          <a:ext cx="0" cy="0"/>
          <a:chOff x="0" y="0"/>
          <a:chExt cx="0" cy="0"/>
        </a:xfrm>
      </p:grpSpPr>
      <p:sp>
        <p:nvSpPr>
          <p:cNvPr id="102" name="Google Shape;102;p25"/>
          <p:cNvSpPr txBox="1">
            <a:spLocks noGrp="1"/>
          </p:cNvSpPr>
          <p:nvPr>
            <p:ph type="body" idx="1"/>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3" name="Google Shape;103;p25"/>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25"/>
          <p:cNvSpPr txBox="1">
            <a:spLocks noGrp="1"/>
          </p:cNvSpPr>
          <p:nvPr>
            <p:ph type="body" idx="2"/>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5" name="Google Shape;105;p2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6" name="Google Shape;106;p25"/>
          <p:cNvSpPr/>
          <p:nvPr/>
        </p:nvSpPr>
        <p:spPr>
          <a:xfrm>
            <a:off x="646771" y="1833117"/>
            <a:ext cx="51816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7" name="Google Shape;107;p25"/>
          <p:cNvSpPr/>
          <p:nvPr/>
        </p:nvSpPr>
        <p:spPr>
          <a:xfrm>
            <a:off x="6255839" y="1833117"/>
            <a:ext cx="518531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8" name="Google Shape;108;p25"/>
          <p:cNvSpPr/>
          <p:nvPr/>
        </p:nvSpPr>
        <p:spPr>
          <a:xfrm>
            <a:off x="646771" y="1833117"/>
            <a:ext cx="5181600"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9" name="Google Shape;109;p25"/>
          <p:cNvSpPr/>
          <p:nvPr/>
        </p:nvSpPr>
        <p:spPr>
          <a:xfrm>
            <a:off x="6255839" y="1833117"/>
            <a:ext cx="5185319" cy="21504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0"/>
        <p:cNvGrpSpPr/>
        <p:nvPr/>
      </p:nvGrpSpPr>
      <p:grpSpPr>
        <a:xfrm>
          <a:off x="0" y="0"/>
          <a:ext cx="0" cy="0"/>
          <a:chOff x="0" y="0"/>
          <a:chExt cx="0" cy="0"/>
        </a:xfrm>
      </p:grpSpPr>
      <p:sp>
        <p:nvSpPr>
          <p:cNvPr id="111" name="Google Shape;111;p26"/>
          <p:cNvSpPr txBox="1">
            <a:spLocks noGrp="1"/>
          </p:cNvSpPr>
          <p:nvPr>
            <p:ph type="body" idx="1"/>
          </p:nvPr>
        </p:nvSpPr>
        <p:spPr>
          <a:xfrm>
            <a:off x="401443"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12" name="Google Shape;112;p26"/>
          <p:cNvSpPr txBox="1">
            <a:spLocks noGrp="1"/>
          </p:cNvSpPr>
          <p:nvPr>
            <p:ph type="body" idx="2"/>
          </p:nvPr>
        </p:nvSpPr>
        <p:spPr>
          <a:xfrm>
            <a:off x="401443" y="2505075"/>
            <a:ext cx="5157787" cy="3585174"/>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3" name="Google Shape;113;p26"/>
          <p:cNvSpPr txBox="1">
            <a:spLocks noGrp="1"/>
          </p:cNvSpPr>
          <p:nvPr>
            <p:ph type="body" idx="3"/>
          </p:nvPr>
        </p:nvSpPr>
        <p:spPr>
          <a:xfrm>
            <a:off x="6557363"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14" name="Google Shape;114;p26"/>
          <p:cNvSpPr txBox="1">
            <a:spLocks noGrp="1"/>
          </p:cNvSpPr>
          <p:nvPr>
            <p:ph type="body" idx="4"/>
          </p:nvPr>
        </p:nvSpPr>
        <p:spPr>
          <a:xfrm>
            <a:off x="6557363" y="2505075"/>
            <a:ext cx="5183188" cy="3585174"/>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2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16" name="Google Shape;116;p26"/>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p2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chemeClr val="lt1"/>
        </a:solidFill>
        <a:effectLst/>
      </p:bgPr>
    </p:bg>
    <p:spTree>
      <p:nvGrpSpPr>
        <p:cNvPr id="1" name="Shape 119"/>
        <p:cNvGrpSpPr/>
        <p:nvPr/>
      </p:nvGrpSpPr>
      <p:grpSpPr>
        <a:xfrm>
          <a:off x="0" y="0"/>
          <a:ext cx="0" cy="0"/>
          <a:chOff x="0" y="0"/>
          <a:chExt cx="0" cy="0"/>
        </a:xfrm>
      </p:grpSpPr>
      <p:sp>
        <p:nvSpPr>
          <p:cNvPr id="120" name="Google Shape;120;p28"/>
          <p:cNvSpPr txBox="1">
            <a:spLocks noGrp="1"/>
          </p:cNvSpPr>
          <p:nvPr>
            <p:ph type="body" idx="1"/>
          </p:nvPr>
        </p:nvSpPr>
        <p:spPr>
          <a:xfrm>
            <a:off x="5183194" y="457201"/>
            <a:ext cx="6559047" cy="5403860"/>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SzPts val="2640"/>
              <a:buChar char="•"/>
              <a:defRPr sz="2400"/>
            </a:lvl1pPr>
            <a:lvl2pPr marL="914400" lvl="1" indent="-375285" algn="l">
              <a:lnSpc>
                <a:spcPct val="90000"/>
              </a:lnSpc>
              <a:spcBef>
                <a:spcPts val="375"/>
              </a:spcBef>
              <a:spcAft>
                <a:spcPts val="0"/>
              </a:spcAft>
              <a:buSzPts val="2310"/>
              <a:buChar char="•"/>
              <a:defRPr sz="2100"/>
            </a:lvl2pPr>
            <a:lvl3pPr marL="1371600" lvl="2" indent="-354330" algn="l">
              <a:lnSpc>
                <a:spcPct val="90000"/>
              </a:lnSpc>
              <a:spcBef>
                <a:spcPts val="375"/>
              </a:spcBef>
              <a:spcAft>
                <a:spcPts val="0"/>
              </a:spcAft>
              <a:buSzPts val="1980"/>
              <a:buChar char="•"/>
              <a:defRPr sz="1800"/>
            </a:lvl3pPr>
            <a:lvl4pPr marL="1828800" lvl="3" indent="-333375" algn="l">
              <a:lnSpc>
                <a:spcPct val="90000"/>
              </a:lnSpc>
              <a:spcBef>
                <a:spcPts val="375"/>
              </a:spcBef>
              <a:spcAft>
                <a:spcPts val="0"/>
              </a:spcAft>
              <a:buSzPts val="1650"/>
              <a:buChar char="•"/>
              <a:defRPr sz="1500"/>
            </a:lvl4pPr>
            <a:lvl5pPr marL="2286000" lvl="4" indent="-333375" algn="l">
              <a:lnSpc>
                <a:spcPct val="90000"/>
              </a:lnSpc>
              <a:spcBef>
                <a:spcPts val="375"/>
              </a:spcBef>
              <a:spcAft>
                <a:spcPts val="0"/>
              </a:spcAft>
              <a:buSzPts val="165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21" name="Google Shape;121;p2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22" name="Google Shape;122;p28"/>
          <p:cNvSpPr txBox="1">
            <a:spLocks noGrp="1"/>
          </p:cNvSpPr>
          <p:nvPr>
            <p:ph type="title"/>
          </p:nvPr>
        </p:nvSpPr>
        <p:spPr>
          <a:xfrm>
            <a:off x="401450" y="457200"/>
            <a:ext cx="4370583"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28"/>
          <p:cNvSpPr txBox="1">
            <a:spLocks noGrp="1"/>
          </p:cNvSpPr>
          <p:nvPr>
            <p:ph type="body" idx="2"/>
          </p:nvPr>
        </p:nvSpPr>
        <p:spPr>
          <a:xfrm>
            <a:off x="401450" y="2196790"/>
            <a:ext cx="4370583" cy="3672197"/>
          </a:xfrm>
          <a:prstGeom prst="rect">
            <a:avLst/>
          </a:prstGeom>
          <a:noFill/>
          <a:ln>
            <a:noFill/>
          </a:ln>
        </p:spPr>
        <p:txBody>
          <a:bodyPr spcFirstLastPara="1" wrap="square" lIns="0" tIns="91425" rIns="0" bIns="0" anchor="t" anchorCtr="0">
            <a:normAutofit/>
          </a:bodyPr>
          <a:lstStyle>
            <a:lvl1pPr marL="457200" lvl="0" indent="-228600" algn="l">
              <a:lnSpc>
                <a:spcPct val="90000"/>
              </a:lnSpc>
              <a:spcBef>
                <a:spcPts val="750"/>
              </a:spcBef>
              <a:spcAft>
                <a:spcPts val="0"/>
              </a:spcAft>
              <a:buSzPts val="2200"/>
              <a:buNone/>
              <a:defRPr sz="2000"/>
            </a:lvl1pPr>
            <a:lvl2pPr marL="914400" lvl="1" indent="-228600" algn="l">
              <a:lnSpc>
                <a:spcPct val="90000"/>
              </a:lnSpc>
              <a:spcBef>
                <a:spcPts val="375"/>
              </a:spcBef>
              <a:spcAft>
                <a:spcPts val="0"/>
              </a:spcAft>
              <a:buSzPts val="1155"/>
              <a:buNone/>
              <a:defRPr sz="1050"/>
            </a:lvl2pPr>
            <a:lvl3pPr marL="1371600" lvl="2" indent="-228600" algn="l">
              <a:lnSpc>
                <a:spcPct val="90000"/>
              </a:lnSpc>
              <a:spcBef>
                <a:spcPts val="375"/>
              </a:spcBef>
              <a:spcAft>
                <a:spcPts val="0"/>
              </a:spcAft>
              <a:buSzPts val="990"/>
              <a:buNone/>
              <a:defRPr sz="900"/>
            </a:lvl3pPr>
            <a:lvl4pPr marL="1828800" lvl="3" indent="-228600" algn="l">
              <a:lnSpc>
                <a:spcPct val="90000"/>
              </a:lnSpc>
              <a:spcBef>
                <a:spcPts val="375"/>
              </a:spcBef>
              <a:spcAft>
                <a:spcPts val="0"/>
              </a:spcAft>
              <a:buSzPts val="825"/>
              <a:buNone/>
              <a:defRPr sz="750"/>
            </a:lvl4pPr>
            <a:lvl5pPr marL="2286000" lvl="4" indent="-228600" algn="l">
              <a:lnSpc>
                <a:spcPct val="90000"/>
              </a:lnSpc>
              <a:spcBef>
                <a:spcPts val="375"/>
              </a:spcBef>
              <a:spcAft>
                <a:spcPts val="0"/>
              </a:spcAft>
              <a:buSzPts val="825"/>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132"/>
        <p:cNvGrpSpPr/>
        <p:nvPr/>
      </p:nvGrpSpPr>
      <p:grpSpPr>
        <a:xfrm>
          <a:off x="0" y="0"/>
          <a:ext cx="0" cy="0"/>
          <a:chOff x="0" y="0"/>
          <a:chExt cx="0" cy="0"/>
        </a:xfrm>
      </p:grpSpPr>
      <p:sp>
        <p:nvSpPr>
          <p:cNvPr id="133" name="Google Shape;133;g36dee749405_0_922"/>
          <p:cNvSpPr/>
          <p:nvPr/>
        </p:nvSpPr>
        <p:spPr>
          <a:xfrm>
            <a:off x="0" y="-1"/>
            <a:ext cx="12192000" cy="5184000"/>
          </a:xfrm>
          <a:prstGeom prst="rect">
            <a:avLst/>
          </a:prstGeom>
          <a:solidFill>
            <a:srgbClr val="014B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34" name="Google Shape;134;g36dee749405_0_922"/>
          <p:cNvPicPr preferRelativeResize="0"/>
          <p:nvPr/>
        </p:nvPicPr>
        <p:blipFill rotWithShape="1">
          <a:blip r:embed="rId2">
            <a:alphaModFix/>
          </a:blip>
          <a:srcRect/>
          <a:stretch/>
        </p:blipFill>
        <p:spPr>
          <a:xfrm>
            <a:off x="3620298" y="-187201"/>
            <a:ext cx="4951405" cy="3686401"/>
          </a:xfrm>
          <a:prstGeom prst="rect">
            <a:avLst/>
          </a:prstGeom>
          <a:noFill/>
          <a:ln>
            <a:noFill/>
          </a:ln>
        </p:spPr>
      </p:pic>
      <p:sp>
        <p:nvSpPr>
          <p:cNvPr id="135" name="Google Shape;135;g36dee749405_0_922"/>
          <p:cNvSpPr txBox="1">
            <a:spLocks noGrp="1"/>
          </p:cNvSpPr>
          <p:nvPr>
            <p:ph type="subTitle" idx="1"/>
          </p:nvPr>
        </p:nvSpPr>
        <p:spPr>
          <a:xfrm>
            <a:off x="656161" y="4461452"/>
            <a:ext cx="10879800" cy="407700"/>
          </a:xfrm>
          <a:prstGeom prst="rect">
            <a:avLst/>
          </a:prstGeom>
          <a:noFill/>
          <a:ln>
            <a:noFill/>
          </a:ln>
        </p:spPr>
        <p:txBody>
          <a:bodyPr spcFirstLastPara="1" wrap="square" lIns="0" tIns="0" rIns="0" bIns="0" anchor="t" anchorCtr="0">
            <a:noAutofit/>
          </a:bodyPr>
          <a:lstStyle>
            <a:lvl1pPr lvl="0" algn="ctr">
              <a:lnSpc>
                <a:spcPct val="90000"/>
              </a:lnSpc>
              <a:spcBef>
                <a:spcPts val="750"/>
              </a:spcBef>
              <a:spcAft>
                <a:spcPts val="0"/>
              </a:spcAft>
              <a:buSzPts val="1980"/>
              <a:buNone/>
              <a:defRPr sz="1800">
                <a:solidFill>
                  <a:schemeClr val="lt1"/>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SzPts val="1485"/>
              <a:buNone/>
              <a:defRPr sz="1350"/>
            </a:lvl3pPr>
            <a:lvl4pPr lvl="3" algn="ctr">
              <a:lnSpc>
                <a:spcPct val="90000"/>
              </a:lnSpc>
              <a:spcBef>
                <a:spcPts val="375"/>
              </a:spcBef>
              <a:spcAft>
                <a:spcPts val="0"/>
              </a:spcAft>
              <a:buSzPts val="1320"/>
              <a:buNone/>
              <a:defRPr sz="1200"/>
            </a:lvl4pPr>
            <a:lvl5pPr lvl="4" algn="ctr">
              <a:lnSpc>
                <a:spcPct val="90000"/>
              </a:lnSpc>
              <a:spcBef>
                <a:spcPts val="375"/>
              </a:spcBef>
              <a:spcAft>
                <a:spcPts val="0"/>
              </a:spcAft>
              <a:buSzPts val="132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136" name="Google Shape;136;g36dee749405_0_922"/>
          <p:cNvPicPr preferRelativeResize="0"/>
          <p:nvPr/>
        </p:nvPicPr>
        <p:blipFill rotWithShape="1">
          <a:blip r:embed="rId3">
            <a:alphaModFix/>
          </a:blip>
          <a:srcRect/>
          <a:stretch/>
        </p:blipFill>
        <p:spPr>
          <a:xfrm>
            <a:off x="5269044" y="5525321"/>
            <a:ext cx="1567513" cy="905994"/>
          </a:xfrm>
          <a:prstGeom prst="rect">
            <a:avLst/>
          </a:prstGeom>
          <a:noFill/>
          <a:ln>
            <a:noFill/>
          </a:ln>
        </p:spPr>
      </p:pic>
      <p:sp>
        <p:nvSpPr>
          <p:cNvPr id="137" name="Google Shape;137;g36dee749405_0_922"/>
          <p:cNvSpPr txBox="1">
            <a:spLocks noGrp="1"/>
          </p:cNvSpPr>
          <p:nvPr>
            <p:ph type="body" idx="2"/>
          </p:nvPr>
        </p:nvSpPr>
        <p:spPr>
          <a:xfrm>
            <a:off x="656162" y="2961621"/>
            <a:ext cx="10879800" cy="1332300"/>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750"/>
              </a:spcBef>
              <a:spcAft>
                <a:spcPts val="0"/>
              </a:spcAft>
              <a:buSzPts val="5720"/>
              <a:buNone/>
              <a:defRPr sz="5200" b="1">
                <a:solidFill>
                  <a:schemeClr val="lt1"/>
                </a:solidFill>
                <a:latin typeface="Arial"/>
                <a:ea typeface="Arial"/>
                <a:cs typeface="Arial"/>
                <a:sym typeface="Aria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columns">
  <p:cSld name="Title and Content columns">
    <p:spTree>
      <p:nvGrpSpPr>
        <p:cNvPr id="1" name="Shape 138"/>
        <p:cNvGrpSpPr/>
        <p:nvPr/>
      </p:nvGrpSpPr>
      <p:grpSpPr>
        <a:xfrm>
          <a:off x="0" y="0"/>
          <a:ext cx="0" cy="0"/>
          <a:chOff x="0" y="0"/>
          <a:chExt cx="0" cy="0"/>
        </a:xfrm>
      </p:grpSpPr>
      <p:sp>
        <p:nvSpPr>
          <p:cNvPr id="139" name="Google Shape;139;g36dee749405_0_928"/>
          <p:cNvSpPr txBox="1">
            <a:spLocks noGrp="1"/>
          </p:cNvSpPr>
          <p:nvPr>
            <p:ph type="title"/>
          </p:nvPr>
        </p:nvSpPr>
        <p:spPr>
          <a:xfrm>
            <a:off x="401444" y="525111"/>
            <a:ext cx="11352000" cy="1165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6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g36dee749405_0_928"/>
          <p:cNvSpPr txBox="1">
            <a:spLocks noGrp="1"/>
          </p:cNvSpPr>
          <p:nvPr>
            <p:ph type="body" idx="1"/>
          </p:nvPr>
        </p:nvSpPr>
        <p:spPr>
          <a:xfrm>
            <a:off x="401447" y="3178108"/>
            <a:ext cx="3501600" cy="26958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1" name="Google Shape;141;g36dee749405_0_928"/>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42" name="Google Shape;142;g36dee749405_0_928"/>
          <p:cNvSpPr>
            <a:spLocks noGrp="1"/>
          </p:cNvSpPr>
          <p:nvPr>
            <p:ph type="pic" idx="2"/>
          </p:nvPr>
        </p:nvSpPr>
        <p:spPr>
          <a:xfrm>
            <a:off x="401637" y="1784359"/>
            <a:ext cx="3501300" cy="1293300"/>
          </a:xfrm>
          <a:prstGeom prst="rect">
            <a:avLst/>
          </a:prstGeom>
          <a:noFill/>
          <a:ln>
            <a:noFill/>
          </a:ln>
        </p:spPr>
      </p:sp>
      <p:sp>
        <p:nvSpPr>
          <p:cNvPr id="143" name="Google Shape;143;g36dee749405_0_928"/>
          <p:cNvSpPr txBox="1">
            <a:spLocks noGrp="1"/>
          </p:cNvSpPr>
          <p:nvPr>
            <p:ph type="body" idx="3"/>
          </p:nvPr>
        </p:nvSpPr>
        <p:spPr>
          <a:xfrm>
            <a:off x="4326675" y="3178108"/>
            <a:ext cx="3501600" cy="26958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4" name="Google Shape;144;g36dee749405_0_928"/>
          <p:cNvSpPr>
            <a:spLocks noGrp="1"/>
          </p:cNvSpPr>
          <p:nvPr>
            <p:ph type="pic" idx="4"/>
          </p:nvPr>
        </p:nvSpPr>
        <p:spPr>
          <a:xfrm>
            <a:off x="4326675" y="1784359"/>
            <a:ext cx="3501600" cy="1293300"/>
          </a:xfrm>
          <a:prstGeom prst="rect">
            <a:avLst/>
          </a:prstGeom>
          <a:noFill/>
          <a:ln>
            <a:noFill/>
          </a:ln>
        </p:spPr>
      </p:sp>
      <p:sp>
        <p:nvSpPr>
          <p:cNvPr id="145" name="Google Shape;145;g36dee749405_0_928"/>
          <p:cNvSpPr txBox="1">
            <a:spLocks noGrp="1"/>
          </p:cNvSpPr>
          <p:nvPr>
            <p:ph type="body" idx="5"/>
          </p:nvPr>
        </p:nvSpPr>
        <p:spPr>
          <a:xfrm>
            <a:off x="8251903" y="3178108"/>
            <a:ext cx="3501600" cy="26958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6" name="Google Shape;146;g36dee749405_0_928"/>
          <p:cNvSpPr>
            <a:spLocks noGrp="1"/>
          </p:cNvSpPr>
          <p:nvPr>
            <p:ph type="pic" idx="6"/>
          </p:nvPr>
        </p:nvSpPr>
        <p:spPr>
          <a:xfrm>
            <a:off x="8251903" y="1784359"/>
            <a:ext cx="3501600" cy="12933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47"/>
        <p:cNvGrpSpPr/>
        <p:nvPr/>
      </p:nvGrpSpPr>
      <p:grpSpPr>
        <a:xfrm>
          <a:off x="0" y="0"/>
          <a:ext cx="0" cy="0"/>
          <a:chOff x="0" y="0"/>
          <a:chExt cx="0" cy="0"/>
        </a:xfrm>
      </p:grpSpPr>
      <p:sp>
        <p:nvSpPr>
          <p:cNvPr id="148" name="Google Shape;148;g36dee749405_0_937"/>
          <p:cNvSpPr txBox="1">
            <a:spLocks noGrp="1"/>
          </p:cNvSpPr>
          <p:nvPr>
            <p:ph type="body" idx="1"/>
          </p:nvPr>
        </p:nvSpPr>
        <p:spPr>
          <a:xfrm>
            <a:off x="646771" y="1826341"/>
            <a:ext cx="5181600" cy="228600"/>
          </a:xfrm>
          <a:prstGeom prst="rect">
            <a:avLst/>
          </a:prstGeom>
          <a:solidFill>
            <a:schemeClr val="accent2"/>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9" name="Google Shape;149;g36dee749405_0_937"/>
          <p:cNvSpPr txBox="1">
            <a:spLocks noGrp="1"/>
          </p:cNvSpPr>
          <p:nvPr>
            <p:ph type="body" idx="2"/>
          </p:nvPr>
        </p:nvSpPr>
        <p:spPr>
          <a:xfrm>
            <a:off x="6255833" y="1826341"/>
            <a:ext cx="5181600" cy="228600"/>
          </a:xfrm>
          <a:prstGeom prst="rect">
            <a:avLst/>
          </a:prstGeom>
          <a:solidFill>
            <a:schemeClr val="accent3"/>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0" name="Google Shape;150;g36dee749405_0_937"/>
          <p:cNvSpPr txBox="1">
            <a:spLocks noGrp="1"/>
          </p:cNvSpPr>
          <p:nvPr>
            <p:ph type="body" idx="3"/>
          </p:nvPr>
        </p:nvSpPr>
        <p:spPr>
          <a:xfrm>
            <a:off x="6255833" y="1833118"/>
            <a:ext cx="5181600" cy="4054800"/>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1" name="Google Shape;151;g36dee749405_0_937"/>
          <p:cNvSpPr txBox="1">
            <a:spLocks noGrp="1"/>
          </p:cNvSpPr>
          <p:nvPr>
            <p:ph type="title"/>
          </p:nvPr>
        </p:nvSpPr>
        <p:spPr>
          <a:xfrm>
            <a:off x="401447" y="525111"/>
            <a:ext cx="11262600" cy="1165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g36dee749405_0_937"/>
          <p:cNvSpPr txBox="1">
            <a:spLocks noGrp="1"/>
          </p:cNvSpPr>
          <p:nvPr>
            <p:ph type="body" idx="4"/>
          </p:nvPr>
        </p:nvSpPr>
        <p:spPr>
          <a:xfrm>
            <a:off x="646771" y="1833118"/>
            <a:ext cx="5181600" cy="4054800"/>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3" name="Google Shape;153;g36dee749405_0_937"/>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columns">
  <p:cSld name="Title and Content columns">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6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401447"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1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7" name="Google Shape;27;p14"/>
          <p:cNvSpPr>
            <a:spLocks noGrp="1"/>
          </p:cNvSpPr>
          <p:nvPr>
            <p:ph type="pic" idx="2"/>
          </p:nvPr>
        </p:nvSpPr>
        <p:spPr>
          <a:xfrm>
            <a:off x="401637" y="1784359"/>
            <a:ext cx="3501291" cy="1293387"/>
          </a:xfrm>
          <a:prstGeom prst="rect">
            <a:avLst/>
          </a:prstGeom>
          <a:noFill/>
          <a:ln>
            <a:noFill/>
          </a:ln>
        </p:spPr>
      </p:sp>
      <p:sp>
        <p:nvSpPr>
          <p:cNvPr id="28" name="Google Shape;28;p14"/>
          <p:cNvSpPr txBox="1">
            <a:spLocks noGrp="1"/>
          </p:cNvSpPr>
          <p:nvPr>
            <p:ph type="body" idx="3"/>
          </p:nvPr>
        </p:nvSpPr>
        <p:spPr>
          <a:xfrm>
            <a:off x="4326675"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 name="Google Shape;29;p14"/>
          <p:cNvSpPr>
            <a:spLocks noGrp="1"/>
          </p:cNvSpPr>
          <p:nvPr>
            <p:ph type="pic" idx="4"/>
          </p:nvPr>
        </p:nvSpPr>
        <p:spPr>
          <a:xfrm>
            <a:off x="4326675" y="1784359"/>
            <a:ext cx="3501484" cy="1293387"/>
          </a:xfrm>
          <a:prstGeom prst="rect">
            <a:avLst/>
          </a:prstGeom>
          <a:noFill/>
          <a:ln>
            <a:noFill/>
          </a:ln>
        </p:spPr>
      </p:sp>
      <p:sp>
        <p:nvSpPr>
          <p:cNvPr id="30" name="Google Shape;30;p14"/>
          <p:cNvSpPr txBox="1">
            <a:spLocks noGrp="1"/>
          </p:cNvSpPr>
          <p:nvPr>
            <p:ph type="body" idx="5"/>
          </p:nvPr>
        </p:nvSpPr>
        <p:spPr>
          <a:xfrm>
            <a:off x="8251903"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 name="Google Shape;31;p14"/>
          <p:cNvSpPr>
            <a:spLocks noGrp="1"/>
          </p:cNvSpPr>
          <p:nvPr>
            <p:ph type="pic" idx="6"/>
          </p:nvPr>
        </p:nvSpPr>
        <p:spPr>
          <a:xfrm>
            <a:off x="8251903" y="1784359"/>
            <a:ext cx="3501484" cy="1293387"/>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54"/>
        <p:cNvGrpSpPr/>
        <p:nvPr/>
      </p:nvGrpSpPr>
      <p:grpSpPr>
        <a:xfrm>
          <a:off x="0" y="0"/>
          <a:ext cx="0" cy="0"/>
          <a:chOff x="0" y="0"/>
          <a:chExt cx="0" cy="0"/>
        </a:xfrm>
      </p:grpSpPr>
      <p:sp>
        <p:nvSpPr>
          <p:cNvPr id="155" name="Google Shape;155;g36dee749405_0_944"/>
          <p:cNvSpPr txBox="1">
            <a:spLocks noGrp="1"/>
          </p:cNvSpPr>
          <p:nvPr>
            <p:ph type="body" idx="1"/>
          </p:nvPr>
        </p:nvSpPr>
        <p:spPr>
          <a:xfrm>
            <a:off x="401441" y="1826341"/>
            <a:ext cx="3517200" cy="228600"/>
          </a:xfrm>
          <a:prstGeom prst="rect">
            <a:avLst/>
          </a:prstGeom>
          <a:solidFill>
            <a:schemeClr val="accent2"/>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6" name="Google Shape;156;g36dee749405_0_944"/>
          <p:cNvSpPr txBox="1">
            <a:spLocks noGrp="1"/>
          </p:cNvSpPr>
          <p:nvPr>
            <p:ph type="body" idx="2"/>
          </p:nvPr>
        </p:nvSpPr>
        <p:spPr>
          <a:xfrm>
            <a:off x="4275996" y="1833118"/>
            <a:ext cx="3511200" cy="228600"/>
          </a:xfrm>
          <a:prstGeom prst="rect">
            <a:avLst/>
          </a:prstGeom>
          <a:solidFill>
            <a:schemeClr val="accent3"/>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7" name="Google Shape;157;g36dee749405_0_944"/>
          <p:cNvSpPr txBox="1">
            <a:spLocks noGrp="1"/>
          </p:cNvSpPr>
          <p:nvPr>
            <p:ph type="body" idx="3"/>
          </p:nvPr>
        </p:nvSpPr>
        <p:spPr>
          <a:xfrm>
            <a:off x="4275997" y="1833118"/>
            <a:ext cx="3511200" cy="4054800"/>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8" name="Google Shape;158;g36dee749405_0_944"/>
          <p:cNvSpPr txBox="1">
            <a:spLocks noGrp="1"/>
          </p:cNvSpPr>
          <p:nvPr>
            <p:ph type="title"/>
          </p:nvPr>
        </p:nvSpPr>
        <p:spPr>
          <a:xfrm>
            <a:off x="401447" y="525111"/>
            <a:ext cx="11262600" cy="1165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g36dee749405_0_944"/>
          <p:cNvSpPr txBox="1">
            <a:spLocks noGrp="1"/>
          </p:cNvSpPr>
          <p:nvPr>
            <p:ph type="body" idx="4"/>
          </p:nvPr>
        </p:nvSpPr>
        <p:spPr>
          <a:xfrm>
            <a:off x="401443" y="1826344"/>
            <a:ext cx="3517200" cy="4054800"/>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0" name="Google Shape;160;g36dee749405_0_944"/>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61" name="Google Shape;161;g36dee749405_0_944"/>
          <p:cNvSpPr txBox="1">
            <a:spLocks noGrp="1"/>
          </p:cNvSpPr>
          <p:nvPr>
            <p:ph type="body" idx="5"/>
          </p:nvPr>
        </p:nvSpPr>
        <p:spPr>
          <a:xfrm>
            <a:off x="8148735" y="1833118"/>
            <a:ext cx="3515400" cy="228600"/>
          </a:xfrm>
          <a:prstGeom prst="rect">
            <a:avLst/>
          </a:prstGeom>
          <a:solidFill>
            <a:schemeClr val="accent1"/>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2" name="Google Shape;162;g36dee749405_0_944"/>
          <p:cNvSpPr txBox="1">
            <a:spLocks noGrp="1"/>
          </p:cNvSpPr>
          <p:nvPr>
            <p:ph type="body" idx="6"/>
          </p:nvPr>
        </p:nvSpPr>
        <p:spPr>
          <a:xfrm>
            <a:off x="8148735" y="1833118"/>
            <a:ext cx="3515400" cy="4054800"/>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163"/>
        <p:cNvGrpSpPr/>
        <p:nvPr/>
      </p:nvGrpSpPr>
      <p:grpSpPr>
        <a:xfrm>
          <a:off x="0" y="0"/>
          <a:ext cx="0" cy="0"/>
          <a:chOff x="0" y="0"/>
          <a:chExt cx="0" cy="0"/>
        </a:xfrm>
      </p:grpSpPr>
      <p:sp>
        <p:nvSpPr>
          <p:cNvPr id="164" name="Google Shape;164;g36dee749405_0_953"/>
          <p:cNvSpPr txBox="1">
            <a:spLocks noGrp="1"/>
          </p:cNvSpPr>
          <p:nvPr>
            <p:ph type="title"/>
          </p:nvPr>
        </p:nvSpPr>
        <p:spPr>
          <a:xfrm>
            <a:off x="401450" y="880958"/>
            <a:ext cx="11270100" cy="22608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g36dee749405_0_953"/>
          <p:cNvSpPr txBox="1">
            <a:spLocks noGrp="1"/>
          </p:cNvSpPr>
          <p:nvPr>
            <p:ph type="body" idx="1"/>
          </p:nvPr>
        </p:nvSpPr>
        <p:spPr>
          <a:xfrm>
            <a:off x="401450" y="3293607"/>
            <a:ext cx="11270100" cy="10929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2640"/>
              <a:buNone/>
              <a:defRPr sz="2400" i="1">
                <a:solidFill>
                  <a:schemeClr val="dk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66" name="Google Shape;166;g36dee749405_0_953"/>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nfographics">
  <p:cSld name="Infographics">
    <p:spTree>
      <p:nvGrpSpPr>
        <p:cNvPr id="1" name="Shape 167"/>
        <p:cNvGrpSpPr/>
        <p:nvPr/>
      </p:nvGrpSpPr>
      <p:grpSpPr>
        <a:xfrm>
          <a:off x="0" y="0"/>
          <a:ext cx="0" cy="0"/>
          <a:chOff x="0" y="0"/>
          <a:chExt cx="0" cy="0"/>
        </a:xfrm>
      </p:grpSpPr>
      <p:sp>
        <p:nvSpPr>
          <p:cNvPr id="168" name="Google Shape;168;g36dee749405_0_957"/>
          <p:cNvSpPr txBox="1">
            <a:spLocks noGrp="1"/>
          </p:cNvSpPr>
          <p:nvPr>
            <p:ph type="title"/>
          </p:nvPr>
        </p:nvSpPr>
        <p:spPr>
          <a:xfrm>
            <a:off x="401444" y="525101"/>
            <a:ext cx="11352000" cy="814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g36dee749405_0_957"/>
          <p:cNvSpPr txBox="1">
            <a:spLocks noGrp="1"/>
          </p:cNvSpPr>
          <p:nvPr>
            <p:ph type="body" idx="1"/>
          </p:nvPr>
        </p:nvSpPr>
        <p:spPr>
          <a:xfrm>
            <a:off x="401450" y="1622310"/>
            <a:ext cx="3649800" cy="1983300"/>
          </a:xfrm>
          <a:prstGeom prst="rect">
            <a:avLst/>
          </a:prstGeom>
          <a:solidFill>
            <a:schemeClr val="accent4"/>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0" name="Google Shape;170;g36dee749405_0_957"/>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71" name="Google Shape;171;g36dee749405_0_957"/>
          <p:cNvSpPr>
            <a:spLocks noGrp="1"/>
          </p:cNvSpPr>
          <p:nvPr>
            <p:ph type="pic" idx="2"/>
          </p:nvPr>
        </p:nvSpPr>
        <p:spPr>
          <a:xfrm>
            <a:off x="401640" y="1714900"/>
            <a:ext cx="3649500" cy="866400"/>
          </a:xfrm>
          <a:prstGeom prst="rect">
            <a:avLst/>
          </a:prstGeom>
          <a:noFill/>
          <a:ln>
            <a:noFill/>
          </a:ln>
        </p:spPr>
      </p:sp>
      <p:sp>
        <p:nvSpPr>
          <p:cNvPr id="172" name="Google Shape;172;g36dee749405_0_957"/>
          <p:cNvSpPr txBox="1">
            <a:spLocks noGrp="1"/>
          </p:cNvSpPr>
          <p:nvPr>
            <p:ph type="body" idx="3"/>
          </p:nvPr>
        </p:nvSpPr>
        <p:spPr>
          <a:xfrm>
            <a:off x="4252573" y="1622310"/>
            <a:ext cx="3649800" cy="1983300"/>
          </a:xfrm>
          <a:prstGeom prst="rect">
            <a:avLst/>
          </a:prstGeom>
          <a:solidFill>
            <a:schemeClr val="accent2"/>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3" name="Google Shape;173;g36dee749405_0_957"/>
          <p:cNvSpPr>
            <a:spLocks noGrp="1"/>
          </p:cNvSpPr>
          <p:nvPr>
            <p:ph type="pic" idx="4"/>
          </p:nvPr>
        </p:nvSpPr>
        <p:spPr>
          <a:xfrm>
            <a:off x="4252760" y="1714900"/>
            <a:ext cx="3649500" cy="866400"/>
          </a:xfrm>
          <a:prstGeom prst="rect">
            <a:avLst/>
          </a:prstGeom>
          <a:noFill/>
          <a:ln>
            <a:noFill/>
          </a:ln>
        </p:spPr>
      </p:sp>
      <p:sp>
        <p:nvSpPr>
          <p:cNvPr id="174" name="Google Shape;174;g36dee749405_0_957"/>
          <p:cNvSpPr txBox="1">
            <a:spLocks noGrp="1"/>
          </p:cNvSpPr>
          <p:nvPr>
            <p:ph type="body" idx="5"/>
          </p:nvPr>
        </p:nvSpPr>
        <p:spPr>
          <a:xfrm>
            <a:off x="8103695" y="1622310"/>
            <a:ext cx="3649800" cy="1983300"/>
          </a:xfrm>
          <a:prstGeom prst="rect">
            <a:avLst/>
          </a:prstGeom>
          <a:solidFill>
            <a:schemeClr val="accent5"/>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5" name="Google Shape;175;g36dee749405_0_957"/>
          <p:cNvSpPr>
            <a:spLocks noGrp="1"/>
          </p:cNvSpPr>
          <p:nvPr>
            <p:ph type="pic" idx="6"/>
          </p:nvPr>
        </p:nvSpPr>
        <p:spPr>
          <a:xfrm>
            <a:off x="8103884" y="1714900"/>
            <a:ext cx="3649500" cy="866400"/>
          </a:xfrm>
          <a:prstGeom prst="rect">
            <a:avLst/>
          </a:prstGeom>
          <a:noFill/>
          <a:ln>
            <a:noFill/>
          </a:ln>
        </p:spPr>
      </p:sp>
      <p:sp>
        <p:nvSpPr>
          <p:cNvPr id="176" name="Google Shape;176;g36dee749405_0_957"/>
          <p:cNvSpPr txBox="1">
            <a:spLocks noGrp="1"/>
          </p:cNvSpPr>
          <p:nvPr>
            <p:ph type="body" idx="7"/>
          </p:nvPr>
        </p:nvSpPr>
        <p:spPr>
          <a:xfrm>
            <a:off x="401450" y="3763628"/>
            <a:ext cx="3649800" cy="1983300"/>
          </a:xfrm>
          <a:prstGeom prst="rect">
            <a:avLst/>
          </a:prstGeom>
          <a:solidFill>
            <a:schemeClr val="accent3"/>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7" name="Google Shape;177;g36dee749405_0_957"/>
          <p:cNvSpPr>
            <a:spLocks noGrp="1"/>
          </p:cNvSpPr>
          <p:nvPr>
            <p:ph type="pic" idx="8"/>
          </p:nvPr>
        </p:nvSpPr>
        <p:spPr>
          <a:xfrm>
            <a:off x="401640" y="3856218"/>
            <a:ext cx="3649500" cy="866400"/>
          </a:xfrm>
          <a:prstGeom prst="rect">
            <a:avLst/>
          </a:prstGeom>
          <a:noFill/>
          <a:ln>
            <a:noFill/>
          </a:ln>
        </p:spPr>
      </p:sp>
      <p:sp>
        <p:nvSpPr>
          <p:cNvPr id="178" name="Google Shape;178;g36dee749405_0_957"/>
          <p:cNvSpPr txBox="1">
            <a:spLocks noGrp="1"/>
          </p:cNvSpPr>
          <p:nvPr>
            <p:ph type="body" idx="9"/>
          </p:nvPr>
        </p:nvSpPr>
        <p:spPr>
          <a:xfrm>
            <a:off x="4252573" y="3763628"/>
            <a:ext cx="3649800" cy="1983300"/>
          </a:xfrm>
          <a:prstGeom prst="rect">
            <a:avLst/>
          </a:prstGeom>
          <a:solidFill>
            <a:schemeClr val="accent1"/>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9" name="Google Shape;179;g36dee749405_0_957"/>
          <p:cNvSpPr>
            <a:spLocks noGrp="1"/>
          </p:cNvSpPr>
          <p:nvPr>
            <p:ph type="pic" idx="13"/>
          </p:nvPr>
        </p:nvSpPr>
        <p:spPr>
          <a:xfrm>
            <a:off x="4252760" y="3856218"/>
            <a:ext cx="3649500" cy="866400"/>
          </a:xfrm>
          <a:prstGeom prst="rect">
            <a:avLst/>
          </a:prstGeom>
          <a:noFill/>
          <a:ln>
            <a:noFill/>
          </a:ln>
        </p:spPr>
      </p:sp>
      <p:sp>
        <p:nvSpPr>
          <p:cNvPr id="180" name="Google Shape;180;g36dee749405_0_957"/>
          <p:cNvSpPr txBox="1">
            <a:spLocks noGrp="1"/>
          </p:cNvSpPr>
          <p:nvPr>
            <p:ph type="body" idx="14"/>
          </p:nvPr>
        </p:nvSpPr>
        <p:spPr>
          <a:xfrm>
            <a:off x="8103695" y="3763628"/>
            <a:ext cx="3649800" cy="1983300"/>
          </a:xfrm>
          <a:prstGeom prst="rect">
            <a:avLst/>
          </a:prstGeom>
          <a:solidFill>
            <a:schemeClr val="accent6"/>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1" name="Google Shape;181;g36dee749405_0_957"/>
          <p:cNvSpPr>
            <a:spLocks noGrp="1"/>
          </p:cNvSpPr>
          <p:nvPr>
            <p:ph type="pic" idx="15"/>
          </p:nvPr>
        </p:nvSpPr>
        <p:spPr>
          <a:xfrm>
            <a:off x="8103884" y="3856218"/>
            <a:ext cx="3649500" cy="8664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2"/>
        <p:cNvGrpSpPr/>
        <p:nvPr/>
      </p:nvGrpSpPr>
      <p:grpSpPr>
        <a:xfrm>
          <a:off x="0" y="0"/>
          <a:ext cx="0" cy="0"/>
          <a:chOff x="0" y="0"/>
          <a:chExt cx="0" cy="0"/>
        </a:xfrm>
      </p:grpSpPr>
      <p:sp>
        <p:nvSpPr>
          <p:cNvPr id="183" name="Google Shape;183;g36dee749405_0_972"/>
          <p:cNvSpPr txBox="1">
            <a:spLocks noGrp="1"/>
          </p:cNvSpPr>
          <p:nvPr>
            <p:ph type="title"/>
          </p:nvPr>
        </p:nvSpPr>
        <p:spPr>
          <a:xfrm>
            <a:off x="401444" y="525111"/>
            <a:ext cx="11352000" cy="1165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g36dee749405_0_972"/>
          <p:cNvSpPr txBox="1">
            <a:spLocks noGrp="1"/>
          </p:cNvSpPr>
          <p:nvPr>
            <p:ph type="body" idx="1"/>
          </p:nvPr>
        </p:nvSpPr>
        <p:spPr>
          <a:xfrm>
            <a:off x="401444" y="1825625"/>
            <a:ext cx="11352000" cy="4048200"/>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Clr>
                <a:srgbClr val="AEABAB"/>
              </a:buClr>
              <a:buSzPts val="2640"/>
              <a:buChar char="•"/>
              <a:defRPr sz="2400"/>
            </a:lvl1pPr>
            <a:lvl2pPr marL="914400" lvl="1" indent="-368300" algn="l">
              <a:lnSpc>
                <a:spcPct val="90000"/>
              </a:lnSpc>
              <a:spcBef>
                <a:spcPts val="375"/>
              </a:spcBef>
              <a:spcAft>
                <a:spcPts val="0"/>
              </a:spcAft>
              <a:buClr>
                <a:srgbClr val="AEABAB"/>
              </a:buClr>
              <a:buSzPts val="2200"/>
              <a:buChar char="•"/>
              <a:defRPr sz="2000"/>
            </a:lvl2pPr>
            <a:lvl3pPr marL="1371600" lvl="2" indent="-354330" algn="l">
              <a:lnSpc>
                <a:spcPct val="90000"/>
              </a:lnSpc>
              <a:spcBef>
                <a:spcPts val="375"/>
              </a:spcBef>
              <a:spcAft>
                <a:spcPts val="0"/>
              </a:spcAft>
              <a:buClr>
                <a:srgbClr val="AEABAB"/>
              </a:buClr>
              <a:buSzPts val="1980"/>
              <a:buChar char="•"/>
              <a:defRPr sz="1800"/>
            </a:lvl3pPr>
            <a:lvl4pPr marL="1828800" lvl="3" indent="-340360" algn="l">
              <a:lnSpc>
                <a:spcPct val="90000"/>
              </a:lnSpc>
              <a:spcBef>
                <a:spcPts val="375"/>
              </a:spcBef>
              <a:spcAft>
                <a:spcPts val="0"/>
              </a:spcAft>
              <a:buClr>
                <a:srgbClr val="AEABAB"/>
              </a:buClr>
              <a:buSzPts val="1760"/>
              <a:buChar char="•"/>
              <a:defRPr sz="1600"/>
            </a:lvl4pPr>
            <a:lvl5pPr marL="2286000" lvl="4" indent="-326389" algn="l">
              <a:lnSpc>
                <a:spcPct val="90000"/>
              </a:lnSpc>
              <a:spcBef>
                <a:spcPts val="375"/>
              </a:spcBef>
              <a:spcAft>
                <a:spcPts val="0"/>
              </a:spcAft>
              <a:buClr>
                <a:srgbClr val="AEABAB"/>
              </a:buClr>
              <a:buSzPts val="154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5" name="Google Shape;185;g36dee749405_0_972"/>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6"/>
        <p:cNvGrpSpPr/>
        <p:nvPr/>
      </p:nvGrpSpPr>
      <p:grpSpPr>
        <a:xfrm>
          <a:off x="0" y="0"/>
          <a:ext cx="0" cy="0"/>
          <a:chOff x="0" y="0"/>
          <a:chExt cx="0" cy="0"/>
        </a:xfrm>
      </p:grpSpPr>
      <p:sp>
        <p:nvSpPr>
          <p:cNvPr id="187" name="Google Shape;187;g36dee749405_0_976"/>
          <p:cNvSpPr txBox="1">
            <a:spLocks noGrp="1"/>
          </p:cNvSpPr>
          <p:nvPr>
            <p:ph type="title"/>
          </p:nvPr>
        </p:nvSpPr>
        <p:spPr>
          <a:xfrm>
            <a:off x="401444" y="525111"/>
            <a:ext cx="11352000" cy="1165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g36dee749405_0_976"/>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Graphic Text Lower Thirds">
  <p:cSld name="Title Graphic Text Lower Thirds">
    <p:spTree>
      <p:nvGrpSpPr>
        <p:cNvPr id="1" name="Shape 189"/>
        <p:cNvGrpSpPr/>
        <p:nvPr/>
      </p:nvGrpSpPr>
      <p:grpSpPr>
        <a:xfrm>
          <a:off x="0" y="0"/>
          <a:ext cx="0" cy="0"/>
          <a:chOff x="0" y="0"/>
          <a:chExt cx="0" cy="0"/>
        </a:xfrm>
      </p:grpSpPr>
      <p:sp>
        <p:nvSpPr>
          <p:cNvPr id="190" name="Google Shape;190;g36dee749405_0_979"/>
          <p:cNvSpPr txBox="1">
            <a:spLocks noGrp="1"/>
          </p:cNvSpPr>
          <p:nvPr>
            <p:ph type="title"/>
          </p:nvPr>
        </p:nvSpPr>
        <p:spPr>
          <a:xfrm>
            <a:off x="401444" y="525111"/>
            <a:ext cx="11352000" cy="1060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g36dee749405_0_979"/>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92" name="Google Shape;192;g36dee749405_0_979"/>
          <p:cNvSpPr txBox="1">
            <a:spLocks noGrp="1"/>
          </p:cNvSpPr>
          <p:nvPr>
            <p:ph type="body" idx="1"/>
          </p:nvPr>
        </p:nvSpPr>
        <p:spPr>
          <a:xfrm>
            <a:off x="401639" y="1690689"/>
            <a:ext cx="11352300" cy="2707800"/>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3" name="Google Shape;193;g36dee749405_0_979"/>
          <p:cNvSpPr/>
          <p:nvPr/>
        </p:nvSpPr>
        <p:spPr>
          <a:xfrm>
            <a:off x="-231493" y="4503348"/>
            <a:ext cx="12616500" cy="1342800"/>
          </a:xfrm>
          <a:prstGeom prst="rect">
            <a:avLst/>
          </a:prstGeom>
          <a:solidFill>
            <a:schemeClr val="lt1"/>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94" name="Google Shape;194;g36dee749405_0_979"/>
          <p:cNvSpPr txBox="1">
            <a:spLocks noGrp="1"/>
          </p:cNvSpPr>
          <p:nvPr>
            <p:ph type="body" idx="2"/>
          </p:nvPr>
        </p:nvSpPr>
        <p:spPr>
          <a:xfrm>
            <a:off x="401445" y="4652973"/>
            <a:ext cx="3418200" cy="11001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750"/>
              </a:spcBef>
              <a:spcAft>
                <a:spcPts val="0"/>
              </a:spcAft>
              <a:buSzPts val="2640"/>
              <a:buNone/>
              <a:defRPr sz="2400" b="1"/>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195" name="Google Shape;195;g36dee749405_0_979"/>
          <p:cNvCxnSpPr/>
          <p:nvPr/>
        </p:nvCxnSpPr>
        <p:spPr>
          <a:xfrm>
            <a:off x="4027991" y="4652973"/>
            <a:ext cx="0" cy="1100100"/>
          </a:xfrm>
          <a:prstGeom prst="straightConnector1">
            <a:avLst/>
          </a:prstGeom>
          <a:noFill/>
          <a:ln w="25400" cap="flat" cmpd="sng">
            <a:solidFill>
              <a:schemeClr val="accent1"/>
            </a:solidFill>
            <a:prstDash val="solid"/>
            <a:miter lim="800000"/>
            <a:headEnd type="none" w="sm" len="sm"/>
            <a:tailEnd type="none" w="sm" len="sm"/>
          </a:ln>
        </p:spPr>
      </p:cxnSp>
      <p:sp>
        <p:nvSpPr>
          <p:cNvPr id="196" name="Google Shape;196;g36dee749405_0_979"/>
          <p:cNvSpPr txBox="1">
            <a:spLocks noGrp="1"/>
          </p:cNvSpPr>
          <p:nvPr>
            <p:ph type="body" idx="3"/>
          </p:nvPr>
        </p:nvSpPr>
        <p:spPr>
          <a:xfrm>
            <a:off x="4236335" y="4652973"/>
            <a:ext cx="7517400" cy="1100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980"/>
              <a:buNone/>
              <a:defRPr sz="1800"/>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197" name="Google Shape;197;g36dee749405_0_979"/>
          <p:cNvCxnSpPr/>
          <p:nvPr/>
        </p:nvCxnSpPr>
        <p:spPr>
          <a:xfrm>
            <a:off x="4027991" y="4652973"/>
            <a:ext cx="0" cy="1100100"/>
          </a:xfrm>
          <a:prstGeom prst="straightConnector1">
            <a:avLst/>
          </a:prstGeom>
          <a:noFill/>
          <a:ln w="25400" cap="flat" cmpd="sng">
            <a:solidFill>
              <a:schemeClr val="accent1"/>
            </a:solidFill>
            <a:prstDash val="solid"/>
            <a:miter lim="800000"/>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solidFill>
          <a:schemeClr val="lt1"/>
        </a:solidFill>
        <a:effectLst/>
      </p:bgPr>
    </p:bg>
    <p:spTree>
      <p:nvGrpSpPr>
        <p:cNvPr id="1" name="Shape 198"/>
        <p:cNvGrpSpPr/>
        <p:nvPr/>
      </p:nvGrpSpPr>
      <p:grpSpPr>
        <a:xfrm>
          <a:off x="0" y="0"/>
          <a:ext cx="0" cy="0"/>
          <a:chOff x="0" y="0"/>
          <a:chExt cx="0" cy="0"/>
        </a:xfrm>
      </p:grpSpPr>
      <p:sp>
        <p:nvSpPr>
          <p:cNvPr id="199" name="Google Shape;199;g36dee749405_0_988"/>
          <p:cNvSpPr txBox="1">
            <a:spLocks noGrp="1"/>
          </p:cNvSpPr>
          <p:nvPr>
            <p:ph type="title"/>
          </p:nvPr>
        </p:nvSpPr>
        <p:spPr>
          <a:xfrm>
            <a:off x="401450" y="457200"/>
            <a:ext cx="4370700"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g36dee749405_0_988"/>
          <p:cNvSpPr>
            <a:spLocks noGrp="1"/>
          </p:cNvSpPr>
          <p:nvPr>
            <p:ph type="pic" idx="2"/>
          </p:nvPr>
        </p:nvSpPr>
        <p:spPr>
          <a:xfrm>
            <a:off x="5183194" y="457201"/>
            <a:ext cx="6558900" cy="5403900"/>
          </a:xfrm>
          <a:prstGeom prst="rect">
            <a:avLst/>
          </a:prstGeom>
          <a:noFill/>
          <a:ln>
            <a:noFill/>
          </a:ln>
        </p:spPr>
      </p:sp>
      <p:sp>
        <p:nvSpPr>
          <p:cNvPr id="201" name="Google Shape;201;g36dee749405_0_988"/>
          <p:cNvSpPr txBox="1">
            <a:spLocks noGrp="1"/>
          </p:cNvSpPr>
          <p:nvPr>
            <p:ph type="body" idx="1"/>
          </p:nvPr>
        </p:nvSpPr>
        <p:spPr>
          <a:xfrm>
            <a:off x="401450" y="2196790"/>
            <a:ext cx="4370700" cy="3672300"/>
          </a:xfrm>
          <a:prstGeom prst="rect">
            <a:avLst/>
          </a:prstGeom>
          <a:noFill/>
          <a:ln>
            <a:noFill/>
          </a:ln>
        </p:spPr>
        <p:txBody>
          <a:bodyPr spcFirstLastPara="1" wrap="square" lIns="0" tIns="91425" rIns="0" bIns="0" anchor="t" anchorCtr="0">
            <a:normAutofit/>
          </a:bodyPr>
          <a:lstStyle>
            <a:lvl1pPr marL="457200" lvl="0" indent="-228600" algn="l">
              <a:lnSpc>
                <a:spcPct val="90000"/>
              </a:lnSpc>
              <a:spcBef>
                <a:spcPts val="750"/>
              </a:spcBef>
              <a:spcAft>
                <a:spcPts val="0"/>
              </a:spcAft>
              <a:buSzPts val="2200"/>
              <a:buNone/>
              <a:defRPr sz="2000"/>
            </a:lvl1pPr>
            <a:lvl2pPr marL="914400" lvl="1" indent="-228600" algn="l">
              <a:lnSpc>
                <a:spcPct val="90000"/>
              </a:lnSpc>
              <a:spcBef>
                <a:spcPts val="375"/>
              </a:spcBef>
              <a:spcAft>
                <a:spcPts val="0"/>
              </a:spcAft>
              <a:buSzPts val="1155"/>
              <a:buNone/>
              <a:defRPr sz="1050"/>
            </a:lvl2pPr>
            <a:lvl3pPr marL="1371600" lvl="2" indent="-228600" algn="l">
              <a:lnSpc>
                <a:spcPct val="90000"/>
              </a:lnSpc>
              <a:spcBef>
                <a:spcPts val="375"/>
              </a:spcBef>
              <a:spcAft>
                <a:spcPts val="0"/>
              </a:spcAft>
              <a:buSzPts val="990"/>
              <a:buNone/>
              <a:defRPr sz="900"/>
            </a:lvl3pPr>
            <a:lvl4pPr marL="1828800" lvl="3" indent="-228600" algn="l">
              <a:lnSpc>
                <a:spcPct val="90000"/>
              </a:lnSpc>
              <a:spcBef>
                <a:spcPts val="375"/>
              </a:spcBef>
              <a:spcAft>
                <a:spcPts val="0"/>
              </a:spcAft>
              <a:buSzPts val="825"/>
              <a:buNone/>
              <a:defRPr sz="750"/>
            </a:lvl4pPr>
            <a:lvl5pPr marL="2286000" lvl="4" indent="-228600" algn="l">
              <a:lnSpc>
                <a:spcPct val="90000"/>
              </a:lnSpc>
              <a:spcBef>
                <a:spcPts val="375"/>
              </a:spcBef>
              <a:spcAft>
                <a:spcPts val="0"/>
              </a:spcAft>
              <a:buSzPts val="825"/>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02" name="Google Shape;202;g36dee749405_0_988"/>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version 2">
  <p:cSld name="Title and Content version 2">
    <p:spTree>
      <p:nvGrpSpPr>
        <p:cNvPr id="1" name="Shape 203"/>
        <p:cNvGrpSpPr/>
        <p:nvPr/>
      </p:nvGrpSpPr>
      <p:grpSpPr>
        <a:xfrm>
          <a:off x="0" y="0"/>
          <a:ext cx="0" cy="0"/>
          <a:chOff x="0" y="0"/>
          <a:chExt cx="0" cy="0"/>
        </a:xfrm>
      </p:grpSpPr>
      <p:sp>
        <p:nvSpPr>
          <p:cNvPr id="204" name="Google Shape;204;g36dee749405_0_993"/>
          <p:cNvSpPr txBox="1">
            <a:spLocks noGrp="1"/>
          </p:cNvSpPr>
          <p:nvPr>
            <p:ph type="title"/>
          </p:nvPr>
        </p:nvSpPr>
        <p:spPr>
          <a:xfrm>
            <a:off x="401443" y="1344869"/>
            <a:ext cx="11339100" cy="17958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g36dee749405_0_993"/>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06" name="Google Shape;206;g36dee749405_0_993"/>
          <p:cNvSpPr txBox="1">
            <a:spLocks noGrp="1"/>
          </p:cNvSpPr>
          <p:nvPr>
            <p:ph type="body" idx="1"/>
          </p:nvPr>
        </p:nvSpPr>
        <p:spPr>
          <a:xfrm>
            <a:off x="401444" y="3428999"/>
            <a:ext cx="11352000" cy="2445000"/>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Clr>
                <a:srgbClr val="AEABAB"/>
              </a:buClr>
              <a:buSzPts val="2640"/>
              <a:buChar char="•"/>
              <a:defRPr sz="2400"/>
            </a:lvl1pPr>
            <a:lvl2pPr marL="914400" lvl="1" indent="-368300" algn="l">
              <a:lnSpc>
                <a:spcPct val="90000"/>
              </a:lnSpc>
              <a:spcBef>
                <a:spcPts val="375"/>
              </a:spcBef>
              <a:spcAft>
                <a:spcPts val="0"/>
              </a:spcAft>
              <a:buClr>
                <a:srgbClr val="AEABAB"/>
              </a:buClr>
              <a:buSzPts val="2200"/>
              <a:buChar char="•"/>
              <a:defRPr sz="2000"/>
            </a:lvl2pPr>
            <a:lvl3pPr marL="1371600" lvl="2" indent="-354330" algn="l">
              <a:lnSpc>
                <a:spcPct val="90000"/>
              </a:lnSpc>
              <a:spcBef>
                <a:spcPts val="375"/>
              </a:spcBef>
              <a:spcAft>
                <a:spcPts val="0"/>
              </a:spcAft>
              <a:buClr>
                <a:srgbClr val="AEABAB"/>
              </a:buClr>
              <a:buSzPts val="1980"/>
              <a:buChar char="•"/>
              <a:defRPr sz="1800"/>
            </a:lvl3pPr>
            <a:lvl4pPr marL="1828800" lvl="3" indent="-340360" algn="l">
              <a:lnSpc>
                <a:spcPct val="90000"/>
              </a:lnSpc>
              <a:spcBef>
                <a:spcPts val="375"/>
              </a:spcBef>
              <a:spcAft>
                <a:spcPts val="0"/>
              </a:spcAft>
              <a:buClr>
                <a:srgbClr val="AEABAB"/>
              </a:buClr>
              <a:buSzPts val="1760"/>
              <a:buChar char="•"/>
              <a:defRPr sz="1600"/>
            </a:lvl4pPr>
            <a:lvl5pPr marL="2286000" lvl="4" indent="-326389" algn="l">
              <a:lnSpc>
                <a:spcPct val="90000"/>
              </a:lnSpc>
              <a:spcBef>
                <a:spcPts val="375"/>
              </a:spcBef>
              <a:spcAft>
                <a:spcPts val="0"/>
              </a:spcAft>
              <a:buClr>
                <a:srgbClr val="AEABAB"/>
              </a:buClr>
              <a:buSzPts val="154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2nd color combo">
  <p:cSld name="Two Content 2nd color combo">
    <p:spTree>
      <p:nvGrpSpPr>
        <p:cNvPr id="1" name="Shape 207"/>
        <p:cNvGrpSpPr/>
        <p:nvPr/>
      </p:nvGrpSpPr>
      <p:grpSpPr>
        <a:xfrm>
          <a:off x="0" y="0"/>
          <a:ext cx="0" cy="0"/>
          <a:chOff x="0" y="0"/>
          <a:chExt cx="0" cy="0"/>
        </a:xfrm>
      </p:grpSpPr>
      <p:sp>
        <p:nvSpPr>
          <p:cNvPr id="208" name="Google Shape;208;g36dee749405_0_997"/>
          <p:cNvSpPr txBox="1">
            <a:spLocks noGrp="1"/>
          </p:cNvSpPr>
          <p:nvPr>
            <p:ph type="body" idx="1"/>
          </p:nvPr>
        </p:nvSpPr>
        <p:spPr>
          <a:xfrm>
            <a:off x="6255833" y="1833118"/>
            <a:ext cx="5181600" cy="4054800"/>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9" name="Google Shape;209;g36dee749405_0_997"/>
          <p:cNvSpPr txBox="1">
            <a:spLocks noGrp="1"/>
          </p:cNvSpPr>
          <p:nvPr>
            <p:ph type="title"/>
          </p:nvPr>
        </p:nvSpPr>
        <p:spPr>
          <a:xfrm>
            <a:off x="401447" y="525111"/>
            <a:ext cx="11262600" cy="1165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g36dee749405_0_997"/>
          <p:cNvSpPr txBox="1">
            <a:spLocks noGrp="1"/>
          </p:cNvSpPr>
          <p:nvPr>
            <p:ph type="body" idx="2"/>
          </p:nvPr>
        </p:nvSpPr>
        <p:spPr>
          <a:xfrm>
            <a:off x="646771" y="1833118"/>
            <a:ext cx="5181600" cy="4054800"/>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1" name="Google Shape;211;g36dee749405_0_997"/>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12" name="Google Shape;212;g36dee749405_0_997"/>
          <p:cNvSpPr/>
          <p:nvPr/>
        </p:nvSpPr>
        <p:spPr>
          <a:xfrm>
            <a:off x="646771" y="1833117"/>
            <a:ext cx="5181600" cy="21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3" name="Google Shape;213;g36dee749405_0_997"/>
          <p:cNvSpPr/>
          <p:nvPr/>
        </p:nvSpPr>
        <p:spPr>
          <a:xfrm>
            <a:off x="6255839" y="1833117"/>
            <a:ext cx="5185200" cy="21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4" name="Google Shape;214;g36dee749405_0_997"/>
          <p:cNvSpPr/>
          <p:nvPr/>
        </p:nvSpPr>
        <p:spPr>
          <a:xfrm>
            <a:off x="646771" y="1833117"/>
            <a:ext cx="5181600" cy="21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5" name="Google Shape;215;g36dee749405_0_997"/>
          <p:cNvSpPr/>
          <p:nvPr/>
        </p:nvSpPr>
        <p:spPr>
          <a:xfrm>
            <a:off x="6255839" y="1833117"/>
            <a:ext cx="5185200" cy="215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3rd color combo">
  <p:cSld name="Two Content 3rd color combo">
    <p:spTree>
      <p:nvGrpSpPr>
        <p:cNvPr id="1" name="Shape 216"/>
        <p:cNvGrpSpPr/>
        <p:nvPr/>
      </p:nvGrpSpPr>
      <p:grpSpPr>
        <a:xfrm>
          <a:off x="0" y="0"/>
          <a:ext cx="0" cy="0"/>
          <a:chOff x="0" y="0"/>
          <a:chExt cx="0" cy="0"/>
        </a:xfrm>
      </p:grpSpPr>
      <p:sp>
        <p:nvSpPr>
          <p:cNvPr id="217" name="Google Shape;217;g36dee749405_0_1006"/>
          <p:cNvSpPr txBox="1">
            <a:spLocks noGrp="1"/>
          </p:cNvSpPr>
          <p:nvPr>
            <p:ph type="body" idx="1"/>
          </p:nvPr>
        </p:nvSpPr>
        <p:spPr>
          <a:xfrm>
            <a:off x="6255833" y="1833118"/>
            <a:ext cx="5181600" cy="4054800"/>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8" name="Google Shape;218;g36dee749405_0_1006"/>
          <p:cNvSpPr txBox="1">
            <a:spLocks noGrp="1"/>
          </p:cNvSpPr>
          <p:nvPr>
            <p:ph type="title"/>
          </p:nvPr>
        </p:nvSpPr>
        <p:spPr>
          <a:xfrm>
            <a:off x="401447" y="525111"/>
            <a:ext cx="11262600" cy="1165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g36dee749405_0_1006"/>
          <p:cNvSpPr txBox="1">
            <a:spLocks noGrp="1"/>
          </p:cNvSpPr>
          <p:nvPr>
            <p:ph type="body" idx="2"/>
          </p:nvPr>
        </p:nvSpPr>
        <p:spPr>
          <a:xfrm>
            <a:off x="646771" y="1833118"/>
            <a:ext cx="5181600" cy="4054800"/>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0" name="Google Shape;220;g36dee749405_0_1006"/>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21" name="Google Shape;221;g36dee749405_0_1006"/>
          <p:cNvSpPr/>
          <p:nvPr/>
        </p:nvSpPr>
        <p:spPr>
          <a:xfrm>
            <a:off x="646771" y="1833117"/>
            <a:ext cx="5181600" cy="21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22" name="Google Shape;222;g36dee749405_0_1006"/>
          <p:cNvSpPr/>
          <p:nvPr/>
        </p:nvSpPr>
        <p:spPr>
          <a:xfrm>
            <a:off x="6255839" y="1833117"/>
            <a:ext cx="5185200" cy="21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23" name="Google Shape;223;g36dee749405_0_1006"/>
          <p:cNvSpPr/>
          <p:nvPr/>
        </p:nvSpPr>
        <p:spPr>
          <a:xfrm>
            <a:off x="646771" y="1833117"/>
            <a:ext cx="5181600" cy="21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24" name="Google Shape;224;g36dee749405_0_1006"/>
          <p:cNvSpPr/>
          <p:nvPr/>
        </p:nvSpPr>
        <p:spPr>
          <a:xfrm>
            <a:off x="6255839" y="1833117"/>
            <a:ext cx="5185200" cy="21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
        <p:nvSpPr>
          <p:cNvPr id="33" name="Google Shape;33;p15"/>
          <p:cNvSpPr txBox="1">
            <a:spLocks noGrp="1"/>
          </p:cNvSpPr>
          <p:nvPr>
            <p:ph type="body" idx="1"/>
          </p:nvPr>
        </p:nvSpPr>
        <p:spPr>
          <a:xfrm>
            <a:off x="646771" y="1826341"/>
            <a:ext cx="5181600" cy="228600"/>
          </a:xfrm>
          <a:prstGeom prst="rect">
            <a:avLst/>
          </a:prstGeom>
          <a:solidFill>
            <a:schemeClr val="accent2"/>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 name="Google Shape;34;p15"/>
          <p:cNvSpPr txBox="1">
            <a:spLocks noGrp="1"/>
          </p:cNvSpPr>
          <p:nvPr>
            <p:ph type="body" idx="2"/>
          </p:nvPr>
        </p:nvSpPr>
        <p:spPr>
          <a:xfrm>
            <a:off x="6255833" y="1826341"/>
            <a:ext cx="5181600" cy="228600"/>
          </a:xfrm>
          <a:prstGeom prst="rect">
            <a:avLst/>
          </a:prstGeom>
          <a:solidFill>
            <a:schemeClr val="accent3"/>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15"/>
          <p:cNvSpPr txBox="1">
            <a:spLocks noGrp="1"/>
          </p:cNvSpPr>
          <p:nvPr>
            <p:ph type="body" idx="3"/>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15"/>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5"/>
          <p:cNvSpPr txBox="1">
            <a:spLocks noGrp="1"/>
          </p:cNvSpPr>
          <p:nvPr>
            <p:ph type="body" idx="4"/>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1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25"/>
        <p:cNvGrpSpPr/>
        <p:nvPr/>
      </p:nvGrpSpPr>
      <p:grpSpPr>
        <a:xfrm>
          <a:off x="0" y="0"/>
          <a:ext cx="0" cy="0"/>
          <a:chOff x="0" y="0"/>
          <a:chExt cx="0" cy="0"/>
        </a:xfrm>
      </p:grpSpPr>
      <p:sp>
        <p:nvSpPr>
          <p:cNvPr id="226" name="Google Shape;226;g36dee749405_0_1015"/>
          <p:cNvSpPr txBox="1">
            <a:spLocks noGrp="1"/>
          </p:cNvSpPr>
          <p:nvPr>
            <p:ph type="body" idx="1"/>
          </p:nvPr>
        </p:nvSpPr>
        <p:spPr>
          <a:xfrm>
            <a:off x="401443"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27" name="Google Shape;227;g36dee749405_0_1015"/>
          <p:cNvSpPr txBox="1">
            <a:spLocks noGrp="1"/>
          </p:cNvSpPr>
          <p:nvPr>
            <p:ph type="body" idx="2"/>
          </p:nvPr>
        </p:nvSpPr>
        <p:spPr>
          <a:xfrm>
            <a:off x="401443" y="2505075"/>
            <a:ext cx="5157900" cy="3585300"/>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8" name="Google Shape;228;g36dee749405_0_1015"/>
          <p:cNvSpPr txBox="1">
            <a:spLocks noGrp="1"/>
          </p:cNvSpPr>
          <p:nvPr>
            <p:ph type="body" idx="3"/>
          </p:nvPr>
        </p:nvSpPr>
        <p:spPr>
          <a:xfrm>
            <a:off x="6557363"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29" name="Google Shape;229;g36dee749405_0_1015"/>
          <p:cNvSpPr txBox="1">
            <a:spLocks noGrp="1"/>
          </p:cNvSpPr>
          <p:nvPr>
            <p:ph type="body" idx="4"/>
          </p:nvPr>
        </p:nvSpPr>
        <p:spPr>
          <a:xfrm>
            <a:off x="6557363" y="2505075"/>
            <a:ext cx="5183100" cy="3585300"/>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0" name="Google Shape;230;g36dee749405_0_1015"/>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31" name="Google Shape;231;g36dee749405_0_1015"/>
          <p:cNvSpPr txBox="1">
            <a:spLocks noGrp="1"/>
          </p:cNvSpPr>
          <p:nvPr>
            <p:ph type="title"/>
          </p:nvPr>
        </p:nvSpPr>
        <p:spPr>
          <a:xfrm>
            <a:off x="401447" y="525111"/>
            <a:ext cx="11262600" cy="11655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2"/>
        <p:cNvGrpSpPr/>
        <p:nvPr/>
      </p:nvGrpSpPr>
      <p:grpSpPr>
        <a:xfrm>
          <a:off x="0" y="0"/>
          <a:ext cx="0" cy="0"/>
          <a:chOff x="0" y="0"/>
          <a:chExt cx="0" cy="0"/>
        </a:xfrm>
      </p:grpSpPr>
      <p:sp>
        <p:nvSpPr>
          <p:cNvPr id="233" name="Google Shape;233;g36dee749405_0_1022"/>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chemeClr val="lt1"/>
        </a:solidFill>
        <a:effectLst/>
      </p:bgPr>
    </p:bg>
    <p:spTree>
      <p:nvGrpSpPr>
        <p:cNvPr id="1" name="Shape 234"/>
        <p:cNvGrpSpPr/>
        <p:nvPr/>
      </p:nvGrpSpPr>
      <p:grpSpPr>
        <a:xfrm>
          <a:off x="0" y="0"/>
          <a:ext cx="0" cy="0"/>
          <a:chOff x="0" y="0"/>
          <a:chExt cx="0" cy="0"/>
        </a:xfrm>
      </p:grpSpPr>
      <p:sp>
        <p:nvSpPr>
          <p:cNvPr id="235" name="Google Shape;235;g36dee749405_0_1024"/>
          <p:cNvSpPr txBox="1">
            <a:spLocks noGrp="1"/>
          </p:cNvSpPr>
          <p:nvPr>
            <p:ph type="body" idx="1"/>
          </p:nvPr>
        </p:nvSpPr>
        <p:spPr>
          <a:xfrm>
            <a:off x="5183194" y="457201"/>
            <a:ext cx="6558900" cy="5403900"/>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SzPts val="2640"/>
              <a:buChar char="•"/>
              <a:defRPr sz="2400"/>
            </a:lvl1pPr>
            <a:lvl2pPr marL="914400" lvl="1" indent="-375285" algn="l">
              <a:lnSpc>
                <a:spcPct val="90000"/>
              </a:lnSpc>
              <a:spcBef>
                <a:spcPts val="375"/>
              </a:spcBef>
              <a:spcAft>
                <a:spcPts val="0"/>
              </a:spcAft>
              <a:buSzPts val="2310"/>
              <a:buChar char="•"/>
              <a:defRPr sz="2100"/>
            </a:lvl2pPr>
            <a:lvl3pPr marL="1371600" lvl="2" indent="-354330" algn="l">
              <a:lnSpc>
                <a:spcPct val="90000"/>
              </a:lnSpc>
              <a:spcBef>
                <a:spcPts val="375"/>
              </a:spcBef>
              <a:spcAft>
                <a:spcPts val="0"/>
              </a:spcAft>
              <a:buSzPts val="1980"/>
              <a:buChar char="•"/>
              <a:defRPr sz="1800"/>
            </a:lvl3pPr>
            <a:lvl4pPr marL="1828800" lvl="3" indent="-333375" algn="l">
              <a:lnSpc>
                <a:spcPct val="90000"/>
              </a:lnSpc>
              <a:spcBef>
                <a:spcPts val="375"/>
              </a:spcBef>
              <a:spcAft>
                <a:spcPts val="0"/>
              </a:spcAft>
              <a:buSzPts val="1650"/>
              <a:buChar char="•"/>
              <a:defRPr sz="1500"/>
            </a:lvl4pPr>
            <a:lvl5pPr marL="2286000" lvl="4" indent="-333375" algn="l">
              <a:lnSpc>
                <a:spcPct val="90000"/>
              </a:lnSpc>
              <a:spcBef>
                <a:spcPts val="375"/>
              </a:spcBef>
              <a:spcAft>
                <a:spcPts val="0"/>
              </a:spcAft>
              <a:buSzPts val="165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236" name="Google Shape;236;g36dee749405_0_1024"/>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37" name="Google Shape;237;g36dee749405_0_1024"/>
          <p:cNvSpPr txBox="1">
            <a:spLocks noGrp="1"/>
          </p:cNvSpPr>
          <p:nvPr>
            <p:ph type="title"/>
          </p:nvPr>
        </p:nvSpPr>
        <p:spPr>
          <a:xfrm>
            <a:off x="401450" y="457200"/>
            <a:ext cx="4370700"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g36dee749405_0_1024"/>
          <p:cNvSpPr txBox="1">
            <a:spLocks noGrp="1"/>
          </p:cNvSpPr>
          <p:nvPr>
            <p:ph type="body" idx="2"/>
          </p:nvPr>
        </p:nvSpPr>
        <p:spPr>
          <a:xfrm>
            <a:off x="401450" y="2196790"/>
            <a:ext cx="4370700" cy="3672300"/>
          </a:xfrm>
          <a:prstGeom prst="rect">
            <a:avLst/>
          </a:prstGeom>
          <a:noFill/>
          <a:ln>
            <a:noFill/>
          </a:ln>
        </p:spPr>
        <p:txBody>
          <a:bodyPr spcFirstLastPara="1" wrap="square" lIns="0" tIns="91425" rIns="0" bIns="0" anchor="t" anchorCtr="0">
            <a:normAutofit/>
          </a:bodyPr>
          <a:lstStyle>
            <a:lvl1pPr marL="457200" lvl="0" indent="-228600" algn="l">
              <a:lnSpc>
                <a:spcPct val="90000"/>
              </a:lnSpc>
              <a:spcBef>
                <a:spcPts val="750"/>
              </a:spcBef>
              <a:spcAft>
                <a:spcPts val="0"/>
              </a:spcAft>
              <a:buSzPts val="2200"/>
              <a:buNone/>
              <a:defRPr sz="2000"/>
            </a:lvl1pPr>
            <a:lvl2pPr marL="914400" lvl="1" indent="-228600" algn="l">
              <a:lnSpc>
                <a:spcPct val="90000"/>
              </a:lnSpc>
              <a:spcBef>
                <a:spcPts val="375"/>
              </a:spcBef>
              <a:spcAft>
                <a:spcPts val="0"/>
              </a:spcAft>
              <a:buSzPts val="1155"/>
              <a:buNone/>
              <a:defRPr sz="1050"/>
            </a:lvl2pPr>
            <a:lvl3pPr marL="1371600" lvl="2" indent="-228600" algn="l">
              <a:lnSpc>
                <a:spcPct val="90000"/>
              </a:lnSpc>
              <a:spcBef>
                <a:spcPts val="375"/>
              </a:spcBef>
              <a:spcAft>
                <a:spcPts val="0"/>
              </a:spcAft>
              <a:buSzPts val="990"/>
              <a:buNone/>
              <a:defRPr sz="900"/>
            </a:lvl3pPr>
            <a:lvl4pPr marL="1828800" lvl="3" indent="-228600" algn="l">
              <a:lnSpc>
                <a:spcPct val="90000"/>
              </a:lnSpc>
              <a:spcBef>
                <a:spcPts val="375"/>
              </a:spcBef>
              <a:spcAft>
                <a:spcPts val="0"/>
              </a:spcAft>
              <a:buSzPts val="825"/>
              <a:buNone/>
              <a:defRPr sz="750"/>
            </a:lvl4pPr>
            <a:lvl5pPr marL="2286000" lvl="4" indent="-228600" algn="l">
              <a:lnSpc>
                <a:spcPct val="90000"/>
              </a:lnSpc>
              <a:spcBef>
                <a:spcPts val="375"/>
              </a:spcBef>
              <a:spcAft>
                <a:spcPts val="0"/>
              </a:spcAft>
              <a:buSzPts val="825"/>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39"/>
        <p:cNvGrpSpPr/>
        <p:nvPr/>
      </p:nvGrpSpPr>
      <p:grpSpPr>
        <a:xfrm>
          <a:off x="0" y="0"/>
          <a:ext cx="0" cy="0"/>
          <a:chOff x="0" y="0"/>
          <a:chExt cx="0" cy="0"/>
        </a:xfrm>
      </p:grpSpPr>
      <p:sp>
        <p:nvSpPr>
          <p:cNvPr id="40" name="Google Shape;40;p16"/>
          <p:cNvSpPr txBox="1">
            <a:spLocks noGrp="1"/>
          </p:cNvSpPr>
          <p:nvPr>
            <p:ph type="body" idx="1"/>
          </p:nvPr>
        </p:nvSpPr>
        <p:spPr>
          <a:xfrm>
            <a:off x="401441" y="1826341"/>
            <a:ext cx="3517264" cy="228600"/>
          </a:xfrm>
          <a:prstGeom prst="rect">
            <a:avLst/>
          </a:prstGeom>
          <a:solidFill>
            <a:schemeClr val="accent2"/>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16"/>
          <p:cNvSpPr txBox="1">
            <a:spLocks noGrp="1"/>
          </p:cNvSpPr>
          <p:nvPr>
            <p:ph type="body" idx="2"/>
          </p:nvPr>
        </p:nvSpPr>
        <p:spPr>
          <a:xfrm>
            <a:off x="4275996" y="1833118"/>
            <a:ext cx="3511296" cy="228600"/>
          </a:xfrm>
          <a:prstGeom prst="rect">
            <a:avLst/>
          </a:prstGeom>
          <a:solidFill>
            <a:schemeClr val="accent3"/>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16"/>
          <p:cNvSpPr txBox="1">
            <a:spLocks noGrp="1"/>
          </p:cNvSpPr>
          <p:nvPr>
            <p:ph type="body" idx="3"/>
          </p:nvPr>
        </p:nvSpPr>
        <p:spPr>
          <a:xfrm>
            <a:off x="4275997" y="1833118"/>
            <a:ext cx="3511296"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16"/>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6"/>
          <p:cNvSpPr txBox="1">
            <a:spLocks noGrp="1"/>
          </p:cNvSpPr>
          <p:nvPr>
            <p:ph type="body" idx="4"/>
          </p:nvPr>
        </p:nvSpPr>
        <p:spPr>
          <a:xfrm>
            <a:off x="401443" y="1826344"/>
            <a:ext cx="3517263"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 name="Google Shape;45;p1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6" name="Google Shape;46;p16"/>
          <p:cNvSpPr txBox="1">
            <a:spLocks noGrp="1"/>
          </p:cNvSpPr>
          <p:nvPr>
            <p:ph type="body" idx="5"/>
          </p:nvPr>
        </p:nvSpPr>
        <p:spPr>
          <a:xfrm>
            <a:off x="8148735" y="1833118"/>
            <a:ext cx="3515444" cy="228600"/>
          </a:xfrm>
          <a:prstGeom prst="rect">
            <a:avLst/>
          </a:prstGeom>
          <a:solidFill>
            <a:schemeClr val="accent1"/>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 name="Google Shape;47;p16"/>
          <p:cNvSpPr txBox="1">
            <a:spLocks noGrp="1"/>
          </p:cNvSpPr>
          <p:nvPr>
            <p:ph type="body" idx="6"/>
          </p:nvPr>
        </p:nvSpPr>
        <p:spPr>
          <a:xfrm>
            <a:off x="8148735" y="1833118"/>
            <a:ext cx="3515444"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48"/>
        <p:cNvGrpSpPr/>
        <p:nvPr/>
      </p:nvGrpSpPr>
      <p:grpSpPr>
        <a:xfrm>
          <a:off x="0" y="0"/>
          <a:ext cx="0" cy="0"/>
          <a:chOff x="0" y="0"/>
          <a:chExt cx="0" cy="0"/>
        </a:xfrm>
      </p:grpSpPr>
      <p:sp>
        <p:nvSpPr>
          <p:cNvPr id="49" name="Google Shape;49;p17"/>
          <p:cNvSpPr txBox="1">
            <a:spLocks noGrp="1"/>
          </p:cNvSpPr>
          <p:nvPr>
            <p:ph type="title"/>
          </p:nvPr>
        </p:nvSpPr>
        <p:spPr>
          <a:xfrm>
            <a:off x="401450" y="880958"/>
            <a:ext cx="11270090" cy="2260742"/>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7"/>
          <p:cNvSpPr txBox="1">
            <a:spLocks noGrp="1"/>
          </p:cNvSpPr>
          <p:nvPr>
            <p:ph type="body" idx="1"/>
          </p:nvPr>
        </p:nvSpPr>
        <p:spPr>
          <a:xfrm>
            <a:off x="401450" y="3293607"/>
            <a:ext cx="11270090"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2640"/>
              <a:buNone/>
              <a:defRPr sz="2400" i="1">
                <a:solidFill>
                  <a:schemeClr val="dk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1" name="Google Shape;51;p1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fographics">
  <p:cSld name="Infographics">
    <p:spTree>
      <p:nvGrpSpPr>
        <p:cNvPr id="1" name="Shape 52"/>
        <p:cNvGrpSpPr/>
        <p:nvPr/>
      </p:nvGrpSpPr>
      <p:grpSpPr>
        <a:xfrm>
          <a:off x="0" y="0"/>
          <a:ext cx="0" cy="0"/>
          <a:chOff x="0" y="0"/>
          <a:chExt cx="0" cy="0"/>
        </a:xfrm>
      </p:grpSpPr>
      <p:sp>
        <p:nvSpPr>
          <p:cNvPr id="53" name="Google Shape;53;p18"/>
          <p:cNvSpPr txBox="1">
            <a:spLocks noGrp="1"/>
          </p:cNvSpPr>
          <p:nvPr>
            <p:ph type="title"/>
          </p:nvPr>
        </p:nvSpPr>
        <p:spPr>
          <a:xfrm>
            <a:off x="401444" y="525101"/>
            <a:ext cx="11351941" cy="81410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8"/>
          <p:cNvSpPr txBox="1">
            <a:spLocks noGrp="1"/>
          </p:cNvSpPr>
          <p:nvPr>
            <p:ph type="body" idx="1"/>
          </p:nvPr>
        </p:nvSpPr>
        <p:spPr>
          <a:xfrm>
            <a:off x="401450" y="1622310"/>
            <a:ext cx="3649695" cy="1983429"/>
          </a:xfrm>
          <a:prstGeom prst="rect">
            <a:avLst/>
          </a:prstGeom>
          <a:solidFill>
            <a:schemeClr val="accent4"/>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 name="Google Shape;55;p1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56" name="Google Shape;56;p18"/>
          <p:cNvSpPr>
            <a:spLocks noGrp="1"/>
          </p:cNvSpPr>
          <p:nvPr>
            <p:ph type="pic" idx="2"/>
          </p:nvPr>
        </p:nvSpPr>
        <p:spPr>
          <a:xfrm>
            <a:off x="401640" y="1714900"/>
            <a:ext cx="3649493" cy="866254"/>
          </a:xfrm>
          <a:prstGeom prst="rect">
            <a:avLst/>
          </a:prstGeom>
          <a:noFill/>
          <a:ln>
            <a:noFill/>
          </a:ln>
        </p:spPr>
      </p:sp>
      <p:sp>
        <p:nvSpPr>
          <p:cNvPr id="57" name="Google Shape;57;p18"/>
          <p:cNvSpPr txBox="1">
            <a:spLocks noGrp="1"/>
          </p:cNvSpPr>
          <p:nvPr>
            <p:ph type="body" idx="3"/>
          </p:nvPr>
        </p:nvSpPr>
        <p:spPr>
          <a:xfrm>
            <a:off x="4252573" y="1622310"/>
            <a:ext cx="3649695" cy="1983429"/>
          </a:xfrm>
          <a:prstGeom prst="rect">
            <a:avLst/>
          </a:prstGeom>
          <a:solidFill>
            <a:schemeClr val="accent2"/>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18"/>
          <p:cNvSpPr>
            <a:spLocks noGrp="1"/>
          </p:cNvSpPr>
          <p:nvPr>
            <p:ph type="pic" idx="4"/>
          </p:nvPr>
        </p:nvSpPr>
        <p:spPr>
          <a:xfrm>
            <a:off x="4252760" y="1714900"/>
            <a:ext cx="3649493" cy="866254"/>
          </a:xfrm>
          <a:prstGeom prst="rect">
            <a:avLst/>
          </a:prstGeom>
          <a:noFill/>
          <a:ln>
            <a:noFill/>
          </a:ln>
        </p:spPr>
      </p:sp>
      <p:sp>
        <p:nvSpPr>
          <p:cNvPr id="59" name="Google Shape;59;p18"/>
          <p:cNvSpPr txBox="1">
            <a:spLocks noGrp="1"/>
          </p:cNvSpPr>
          <p:nvPr>
            <p:ph type="body" idx="5"/>
          </p:nvPr>
        </p:nvSpPr>
        <p:spPr>
          <a:xfrm>
            <a:off x="8103695" y="1622310"/>
            <a:ext cx="3649695" cy="1983429"/>
          </a:xfrm>
          <a:prstGeom prst="rect">
            <a:avLst/>
          </a:prstGeom>
          <a:solidFill>
            <a:schemeClr val="accent5"/>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 name="Google Shape;60;p18"/>
          <p:cNvSpPr>
            <a:spLocks noGrp="1"/>
          </p:cNvSpPr>
          <p:nvPr>
            <p:ph type="pic" idx="6"/>
          </p:nvPr>
        </p:nvSpPr>
        <p:spPr>
          <a:xfrm>
            <a:off x="8103884" y="1714900"/>
            <a:ext cx="3649493" cy="866254"/>
          </a:xfrm>
          <a:prstGeom prst="rect">
            <a:avLst/>
          </a:prstGeom>
          <a:noFill/>
          <a:ln>
            <a:noFill/>
          </a:ln>
        </p:spPr>
      </p:sp>
      <p:sp>
        <p:nvSpPr>
          <p:cNvPr id="61" name="Google Shape;61;p18"/>
          <p:cNvSpPr txBox="1">
            <a:spLocks noGrp="1"/>
          </p:cNvSpPr>
          <p:nvPr>
            <p:ph type="body" idx="7"/>
          </p:nvPr>
        </p:nvSpPr>
        <p:spPr>
          <a:xfrm>
            <a:off x="401450" y="3763628"/>
            <a:ext cx="3649695" cy="1983429"/>
          </a:xfrm>
          <a:prstGeom prst="rect">
            <a:avLst/>
          </a:prstGeom>
          <a:solidFill>
            <a:schemeClr val="accent3"/>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18"/>
          <p:cNvSpPr>
            <a:spLocks noGrp="1"/>
          </p:cNvSpPr>
          <p:nvPr>
            <p:ph type="pic" idx="8"/>
          </p:nvPr>
        </p:nvSpPr>
        <p:spPr>
          <a:xfrm>
            <a:off x="401640" y="3856218"/>
            <a:ext cx="3649493" cy="866254"/>
          </a:xfrm>
          <a:prstGeom prst="rect">
            <a:avLst/>
          </a:prstGeom>
          <a:noFill/>
          <a:ln>
            <a:noFill/>
          </a:ln>
        </p:spPr>
      </p:sp>
      <p:sp>
        <p:nvSpPr>
          <p:cNvPr id="63" name="Google Shape;63;p18"/>
          <p:cNvSpPr txBox="1">
            <a:spLocks noGrp="1"/>
          </p:cNvSpPr>
          <p:nvPr>
            <p:ph type="body" idx="9"/>
          </p:nvPr>
        </p:nvSpPr>
        <p:spPr>
          <a:xfrm>
            <a:off x="4252573" y="3763628"/>
            <a:ext cx="3649695" cy="1983429"/>
          </a:xfrm>
          <a:prstGeom prst="rect">
            <a:avLst/>
          </a:prstGeom>
          <a:solidFill>
            <a:schemeClr val="accent1"/>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18"/>
          <p:cNvSpPr>
            <a:spLocks noGrp="1"/>
          </p:cNvSpPr>
          <p:nvPr>
            <p:ph type="pic" idx="13"/>
          </p:nvPr>
        </p:nvSpPr>
        <p:spPr>
          <a:xfrm>
            <a:off x="4252760" y="3856218"/>
            <a:ext cx="3649493" cy="866254"/>
          </a:xfrm>
          <a:prstGeom prst="rect">
            <a:avLst/>
          </a:prstGeom>
          <a:noFill/>
          <a:ln>
            <a:noFill/>
          </a:ln>
        </p:spPr>
      </p:sp>
      <p:sp>
        <p:nvSpPr>
          <p:cNvPr id="65" name="Google Shape;65;p18"/>
          <p:cNvSpPr txBox="1">
            <a:spLocks noGrp="1"/>
          </p:cNvSpPr>
          <p:nvPr>
            <p:ph type="body" idx="14"/>
          </p:nvPr>
        </p:nvSpPr>
        <p:spPr>
          <a:xfrm>
            <a:off x="8103695" y="3763628"/>
            <a:ext cx="3649695" cy="1983429"/>
          </a:xfrm>
          <a:prstGeom prst="rect">
            <a:avLst/>
          </a:prstGeom>
          <a:solidFill>
            <a:schemeClr val="accent6"/>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18"/>
          <p:cNvSpPr>
            <a:spLocks noGrp="1"/>
          </p:cNvSpPr>
          <p:nvPr>
            <p:ph type="pic" idx="15"/>
          </p:nvPr>
        </p:nvSpPr>
        <p:spPr>
          <a:xfrm>
            <a:off x="8103884" y="3856218"/>
            <a:ext cx="3649493" cy="866254"/>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9"/>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Clr>
                <a:srgbClr val="AEABAB"/>
              </a:buClr>
              <a:buSzPts val="2640"/>
              <a:buChar char="•"/>
              <a:defRPr sz="2400"/>
            </a:lvl1pPr>
            <a:lvl2pPr marL="914400" lvl="1" indent="-368300" algn="l">
              <a:lnSpc>
                <a:spcPct val="90000"/>
              </a:lnSpc>
              <a:spcBef>
                <a:spcPts val="375"/>
              </a:spcBef>
              <a:spcAft>
                <a:spcPts val="0"/>
              </a:spcAft>
              <a:buClr>
                <a:srgbClr val="AEABAB"/>
              </a:buClr>
              <a:buSzPts val="2200"/>
              <a:buChar char="•"/>
              <a:defRPr sz="2000"/>
            </a:lvl2pPr>
            <a:lvl3pPr marL="1371600" lvl="2" indent="-354330" algn="l">
              <a:lnSpc>
                <a:spcPct val="90000"/>
              </a:lnSpc>
              <a:spcBef>
                <a:spcPts val="375"/>
              </a:spcBef>
              <a:spcAft>
                <a:spcPts val="0"/>
              </a:spcAft>
              <a:buClr>
                <a:srgbClr val="AEABAB"/>
              </a:buClr>
              <a:buSzPts val="1980"/>
              <a:buChar char="•"/>
              <a:defRPr sz="1800"/>
            </a:lvl3pPr>
            <a:lvl4pPr marL="1828800" lvl="3" indent="-340360" algn="l">
              <a:lnSpc>
                <a:spcPct val="90000"/>
              </a:lnSpc>
              <a:spcBef>
                <a:spcPts val="375"/>
              </a:spcBef>
              <a:spcAft>
                <a:spcPts val="0"/>
              </a:spcAft>
              <a:buClr>
                <a:srgbClr val="AEABAB"/>
              </a:buClr>
              <a:buSzPts val="1760"/>
              <a:buChar char="•"/>
              <a:defRPr sz="1600"/>
            </a:lvl4pPr>
            <a:lvl5pPr marL="2286000" lvl="4" indent="-326389" algn="l">
              <a:lnSpc>
                <a:spcPct val="90000"/>
              </a:lnSpc>
              <a:spcBef>
                <a:spcPts val="375"/>
              </a:spcBef>
              <a:spcAft>
                <a:spcPts val="0"/>
              </a:spcAft>
              <a:buClr>
                <a:srgbClr val="AEABAB"/>
              </a:buClr>
              <a:buSzPts val="154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 name="Google Shape;70;p1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20"/>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Graphic Text Lower Thirds">
  <p:cSld name="Title Graphic Text Lower Thirds">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a:off x="401444" y="525111"/>
            <a:ext cx="11351941" cy="106063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77" name="Google Shape;77;p21"/>
          <p:cNvSpPr txBox="1">
            <a:spLocks noGrp="1"/>
          </p:cNvSpPr>
          <p:nvPr>
            <p:ph type="body" idx="1"/>
          </p:nvPr>
        </p:nvSpPr>
        <p:spPr>
          <a:xfrm>
            <a:off x="401639" y="1690689"/>
            <a:ext cx="11352212" cy="2707692"/>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21"/>
          <p:cNvSpPr/>
          <p:nvPr/>
        </p:nvSpPr>
        <p:spPr>
          <a:xfrm>
            <a:off x="-231493" y="4503348"/>
            <a:ext cx="12616405" cy="1342663"/>
          </a:xfrm>
          <a:prstGeom prst="rect">
            <a:avLst/>
          </a:prstGeom>
          <a:solidFill>
            <a:schemeClr val="lt1"/>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79" name="Google Shape;79;p21"/>
          <p:cNvSpPr txBox="1">
            <a:spLocks noGrp="1"/>
          </p:cNvSpPr>
          <p:nvPr>
            <p:ph type="body" idx="2"/>
          </p:nvPr>
        </p:nvSpPr>
        <p:spPr>
          <a:xfrm>
            <a:off x="401445" y="4652973"/>
            <a:ext cx="3418203" cy="110013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750"/>
              </a:spcBef>
              <a:spcAft>
                <a:spcPts val="0"/>
              </a:spcAft>
              <a:buSzPts val="2640"/>
              <a:buNone/>
              <a:defRPr sz="2400" b="1"/>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80" name="Google Shape;80;p21"/>
          <p:cNvCxnSpPr/>
          <p:nvPr/>
        </p:nvCxnSpPr>
        <p:spPr>
          <a:xfrm>
            <a:off x="4027991" y="4652973"/>
            <a:ext cx="0" cy="1100137"/>
          </a:xfrm>
          <a:prstGeom prst="straightConnector1">
            <a:avLst/>
          </a:prstGeom>
          <a:noFill/>
          <a:ln w="25400" cap="flat" cmpd="sng">
            <a:solidFill>
              <a:schemeClr val="accent1"/>
            </a:solidFill>
            <a:prstDash val="solid"/>
            <a:miter lim="800000"/>
            <a:headEnd type="none" w="sm" len="sm"/>
            <a:tailEnd type="none" w="sm" len="sm"/>
          </a:ln>
        </p:spPr>
      </p:cxnSp>
      <p:sp>
        <p:nvSpPr>
          <p:cNvPr id="81" name="Google Shape;81;p21"/>
          <p:cNvSpPr txBox="1">
            <a:spLocks noGrp="1"/>
          </p:cNvSpPr>
          <p:nvPr>
            <p:ph type="body" idx="3"/>
          </p:nvPr>
        </p:nvSpPr>
        <p:spPr>
          <a:xfrm>
            <a:off x="4236335" y="4652973"/>
            <a:ext cx="7517516" cy="11001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980"/>
              <a:buNone/>
              <a:defRPr sz="1800"/>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82" name="Google Shape;82;p21"/>
          <p:cNvCxnSpPr/>
          <p:nvPr/>
        </p:nvCxnSpPr>
        <p:spPr>
          <a:xfrm>
            <a:off x="4027991" y="4652973"/>
            <a:ext cx="0" cy="1100137"/>
          </a:xfrm>
          <a:prstGeom prst="straightConnector1">
            <a:avLst/>
          </a:prstGeom>
          <a:noFill/>
          <a:ln w="25400" cap="flat" cmpd="sng">
            <a:solidFill>
              <a:schemeClr val="accent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rmAutofit/>
          </a:bodyPr>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rgbClr val="AEABAB"/>
                </a:solidFill>
                <a:latin typeface="Arial"/>
                <a:ea typeface="Arial"/>
                <a:cs typeface="Arial"/>
                <a:sym typeface="Arial"/>
              </a:defRPr>
            </a:lvl1pPr>
            <a:lvl2pPr marL="0" marR="0" lvl="1" indent="0" algn="l" rtl="0">
              <a:spcBef>
                <a:spcPts val="0"/>
              </a:spcBef>
              <a:buNone/>
              <a:defRPr sz="900" b="0" i="0" u="none" strike="noStrike" cap="none">
                <a:solidFill>
                  <a:srgbClr val="AEABAB"/>
                </a:solidFill>
                <a:latin typeface="Arial"/>
                <a:ea typeface="Arial"/>
                <a:cs typeface="Arial"/>
                <a:sym typeface="Arial"/>
              </a:defRPr>
            </a:lvl2pPr>
            <a:lvl3pPr marL="0" marR="0" lvl="2" indent="0" algn="l" rtl="0">
              <a:spcBef>
                <a:spcPts val="0"/>
              </a:spcBef>
              <a:buNone/>
              <a:defRPr sz="900" b="0" i="0" u="none" strike="noStrike" cap="none">
                <a:solidFill>
                  <a:srgbClr val="AEABAB"/>
                </a:solidFill>
                <a:latin typeface="Arial"/>
                <a:ea typeface="Arial"/>
                <a:cs typeface="Arial"/>
                <a:sym typeface="Arial"/>
              </a:defRPr>
            </a:lvl3pPr>
            <a:lvl4pPr marL="0" marR="0" lvl="3" indent="0" algn="l" rtl="0">
              <a:spcBef>
                <a:spcPts val="0"/>
              </a:spcBef>
              <a:buNone/>
              <a:defRPr sz="900" b="0" i="0" u="none" strike="noStrike" cap="none">
                <a:solidFill>
                  <a:srgbClr val="AEABAB"/>
                </a:solidFill>
                <a:latin typeface="Arial"/>
                <a:ea typeface="Arial"/>
                <a:cs typeface="Arial"/>
                <a:sym typeface="Arial"/>
              </a:defRPr>
            </a:lvl4pPr>
            <a:lvl5pPr marL="0" marR="0" lvl="4" indent="0" algn="l" rtl="0">
              <a:spcBef>
                <a:spcPts val="0"/>
              </a:spcBef>
              <a:buNone/>
              <a:defRPr sz="900" b="0" i="0" u="none" strike="noStrike" cap="none">
                <a:solidFill>
                  <a:srgbClr val="AEABAB"/>
                </a:solidFill>
                <a:latin typeface="Arial"/>
                <a:ea typeface="Arial"/>
                <a:cs typeface="Arial"/>
                <a:sym typeface="Arial"/>
              </a:defRPr>
            </a:lvl5pPr>
            <a:lvl6pPr marL="0" marR="0" lvl="5" indent="0" algn="l" rtl="0">
              <a:spcBef>
                <a:spcPts val="0"/>
              </a:spcBef>
              <a:buNone/>
              <a:defRPr sz="900" b="0" i="0" u="none" strike="noStrike" cap="none">
                <a:solidFill>
                  <a:srgbClr val="AEABAB"/>
                </a:solidFill>
                <a:latin typeface="Arial"/>
                <a:ea typeface="Arial"/>
                <a:cs typeface="Arial"/>
                <a:sym typeface="Arial"/>
              </a:defRPr>
            </a:lvl6pPr>
            <a:lvl7pPr marL="0" marR="0" lvl="6" indent="0" algn="l" rtl="0">
              <a:spcBef>
                <a:spcPts val="0"/>
              </a:spcBef>
              <a:buNone/>
              <a:defRPr sz="900" b="0" i="0" u="none" strike="noStrike" cap="none">
                <a:solidFill>
                  <a:srgbClr val="AEABAB"/>
                </a:solidFill>
                <a:latin typeface="Arial"/>
                <a:ea typeface="Arial"/>
                <a:cs typeface="Arial"/>
                <a:sym typeface="Arial"/>
              </a:defRPr>
            </a:lvl7pPr>
            <a:lvl8pPr marL="0" marR="0" lvl="7" indent="0" algn="l" rtl="0">
              <a:spcBef>
                <a:spcPts val="0"/>
              </a:spcBef>
              <a:buNone/>
              <a:defRPr sz="900" b="0" i="0" u="none" strike="noStrike" cap="none">
                <a:solidFill>
                  <a:srgbClr val="AEABAB"/>
                </a:solidFill>
                <a:latin typeface="Arial"/>
                <a:ea typeface="Arial"/>
                <a:cs typeface="Arial"/>
                <a:sym typeface="Arial"/>
              </a:defRPr>
            </a:lvl8pPr>
            <a:lvl9pPr marL="0" marR="0" lvl="8" indent="0" algn="l" rtl="0">
              <a:spcBef>
                <a:spcPts val="0"/>
              </a:spcBef>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 name="Google Shape;13;p12"/>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 name="Google Shape;14;p12"/>
          <p:cNvSpPr/>
          <p:nvPr/>
        </p:nvSpPr>
        <p:spPr>
          <a:xfrm>
            <a:off x="0" y="0"/>
            <a:ext cx="12192000" cy="230188"/>
          </a:xfrm>
          <a:prstGeom prst="rect">
            <a:avLst/>
          </a:prstGeom>
          <a:solidFill>
            <a:srgbClr val="014B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5" name="Google Shape;15;p12"/>
          <p:cNvPicPr preferRelativeResize="0"/>
          <p:nvPr/>
        </p:nvPicPr>
        <p:blipFill rotWithShape="1">
          <a:blip r:embed="rId18">
            <a:alphaModFix/>
          </a:blip>
          <a:srcRect/>
          <a:stretch/>
        </p:blipFill>
        <p:spPr>
          <a:xfrm>
            <a:off x="10989325" y="6219640"/>
            <a:ext cx="776316" cy="448696"/>
          </a:xfrm>
          <a:prstGeom prst="rect">
            <a:avLst/>
          </a:prstGeom>
          <a:noFill/>
          <a:ln>
            <a:noFill/>
          </a:ln>
        </p:spPr>
      </p:pic>
      <p:pic>
        <p:nvPicPr>
          <p:cNvPr id="16" name="Google Shape;16;p12"/>
          <p:cNvPicPr preferRelativeResize="0"/>
          <p:nvPr/>
        </p:nvPicPr>
        <p:blipFill rotWithShape="1">
          <a:blip r:embed="rId19">
            <a:alphaModFix/>
          </a:blip>
          <a:srcRect/>
          <a:stretch/>
        </p:blipFill>
        <p:spPr>
          <a:xfrm>
            <a:off x="9654357" y="6016352"/>
            <a:ext cx="1011462" cy="75305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g36dee749405_0_914"/>
          <p:cNvSpPr txBox="1">
            <a:spLocks noGrp="1"/>
          </p:cNvSpPr>
          <p:nvPr>
            <p:ph type="title"/>
          </p:nvPr>
        </p:nvSpPr>
        <p:spPr>
          <a:xfrm>
            <a:off x="401444" y="525111"/>
            <a:ext cx="11352000" cy="11655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 name="Google Shape;126;g36dee749405_0_914"/>
          <p:cNvSpPr txBox="1">
            <a:spLocks noGrp="1"/>
          </p:cNvSpPr>
          <p:nvPr>
            <p:ph type="body" idx="1"/>
          </p:nvPr>
        </p:nvSpPr>
        <p:spPr>
          <a:xfrm>
            <a:off x="401444" y="1825625"/>
            <a:ext cx="11352000" cy="4048200"/>
          </a:xfrm>
          <a:prstGeom prst="rect">
            <a:avLst/>
          </a:prstGeom>
          <a:noFill/>
          <a:ln>
            <a:noFill/>
          </a:ln>
        </p:spPr>
        <p:txBody>
          <a:bodyPr spcFirstLastPara="1" wrap="square" lIns="91425" tIns="45700" rIns="91425" bIns="45700" anchor="t" anchorCtr="0">
            <a:normAutofit/>
          </a:bodyPr>
          <a:lstStyle>
            <a:lvl1pPr marL="457200" marR="0" lvl="0" indent="-385762" algn="l">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7" name="Google Shape;127;g36dee749405_0_914"/>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marR="0" lvl="0" indent="0" algn="l">
              <a:spcBef>
                <a:spcPts val="0"/>
              </a:spcBef>
              <a:buNone/>
              <a:defRPr sz="900" b="0" i="0" u="none" strike="noStrike" cap="none">
                <a:solidFill>
                  <a:srgbClr val="AEABAB"/>
                </a:solidFill>
                <a:latin typeface="Arial"/>
                <a:ea typeface="Arial"/>
                <a:cs typeface="Arial"/>
                <a:sym typeface="Arial"/>
              </a:defRPr>
            </a:lvl1pPr>
            <a:lvl2pPr marL="0" marR="0" lvl="1" indent="0" algn="l">
              <a:spcBef>
                <a:spcPts val="0"/>
              </a:spcBef>
              <a:buNone/>
              <a:defRPr sz="900" b="0" i="0" u="none" strike="noStrike" cap="none">
                <a:solidFill>
                  <a:srgbClr val="AEABAB"/>
                </a:solidFill>
                <a:latin typeface="Arial"/>
                <a:ea typeface="Arial"/>
                <a:cs typeface="Arial"/>
                <a:sym typeface="Arial"/>
              </a:defRPr>
            </a:lvl2pPr>
            <a:lvl3pPr marL="0" marR="0" lvl="2" indent="0" algn="l">
              <a:spcBef>
                <a:spcPts val="0"/>
              </a:spcBef>
              <a:buNone/>
              <a:defRPr sz="900" b="0" i="0" u="none" strike="noStrike" cap="none">
                <a:solidFill>
                  <a:srgbClr val="AEABAB"/>
                </a:solidFill>
                <a:latin typeface="Arial"/>
                <a:ea typeface="Arial"/>
                <a:cs typeface="Arial"/>
                <a:sym typeface="Arial"/>
              </a:defRPr>
            </a:lvl3pPr>
            <a:lvl4pPr marL="0" marR="0" lvl="3" indent="0" algn="l">
              <a:spcBef>
                <a:spcPts val="0"/>
              </a:spcBef>
              <a:buNone/>
              <a:defRPr sz="900" b="0" i="0" u="none" strike="noStrike" cap="none">
                <a:solidFill>
                  <a:srgbClr val="AEABAB"/>
                </a:solidFill>
                <a:latin typeface="Arial"/>
                <a:ea typeface="Arial"/>
                <a:cs typeface="Arial"/>
                <a:sym typeface="Arial"/>
              </a:defRPr>
            </a:lvl4pPr>
            <a:lvl5pPr marL="0" marR="0" lvl="4" indent="0" algn="l">
              <a:spcBef>
                <a:spcPts val="0"/>
              </a:spcBef>
              <a:buNone/>
              <a:defRPr sz="900" b="0" i="0" u="none" strike="noStrike" cap="none">
                <a:solidFill>
                  <a:srgbClr val="AEABAB"/>
                </a:solidFill>
                <a:latin typeface="Arial"/>
                <a:ea typeface="Arial"/>
                <a:cs typeface="Arial"/>
                <a:sym typeface="Arial"/>
              </a:defRPr>
            </a:lvl5pPr>
            <a:lvl6pPr marL="0" marR="0" lvl="5" indent="0" algn="l">
              <a:spcBef>
                <a:spcPts val="0"/>
              </a:spcBef>
              <a:buNone/>
              <a:defRPr sz="900" b="0" i="0" u="none" strike="noStrike" cap="none">
                <a:solidFill>
                  <a:srgbClr val="AEABAB"/>
                </a:solidFill>
                <a:latin typeface="Arial"/>
                <a:ea typeface="Arial"/>
                <a:cs typeface="Arial"/>
                <a:sym typeface="Arial"/>
              </a:defRPr>
            </a:lvl6pPr>
            <a:lvl7pPr marL="0" marR="0" lvl="6" indent="0" algn="l">
              <a:spcBef>
                <a:spcPts val="0"/>
              </a:spcBef>
              <a:buNone/>
              <a:defRPr sz="900" b="0" i="0" u="none" strike="noStrike" cap="none">
                <a:solidFill>
                  <a:srgbClr val="AEABAB"/>
                </a:solidFill>
                <a:latin typeface="Arial"/>
                <a:ea typeface="Arial"/>
                <a:cs typeface="Arial"/>
                <a:sym typeface="Arial"/>
              </a:defRPr>
            </a:lvl7pPr>
            <a:lvl8pPr marL="0" marR="0" lvl="7" indent="0" algn="l">
              <a:spcBef>
                <a:spcPts val="0"/>
              </a:spcBef>
              <a:buNone/>
              <a:defRPr sz="900" b="0" i="0" u="none" strike="noStrike" cap="none">
                <a:solidFill>
                  <a:srgbClr val="AEABAB"/>
                </a:solidFill>
                <a:latin typeface="Arial"/>
                <a:ea typeface="Arial"/>
                <a:cs typeface="Arial"/>
                <a:sym typeface="Arial"/>
              </a:defRPr>
            </a:lvl8pPr>
            <a:lvl9pPr marL="0" marR="0" lvl="8" indent="0" algn="l">
              <a:spcBef>
                <a:spcPts val="0"/>
              </a:spcBef>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8" name="Google Shape;128;g36dee749405_0_914"/>
          <p:cNvSpPr/>
          <p:nvPr/>
        </p:nvSpPr>
        <p:spPr>
          <a:xfrm>
            <a:off x="0" y="0"/>
            <a:ext cx="12192000" cy="230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29" name="Google Shape;129;g36dee749405_0_914"/>
          <p:cNvSpPr/>
          <p:nvPr/>
        </p:nvSpPr>
        <p:spPr>
          <a:xfrm>
            <a:off x="0" y="0"/>
            <a:ext cx="12192000" cy="230100"/>
          </a:xfrm>
          <a:prstGeom prst="rect">
            <a:avLst/>
          </a:prstGeom>
          <a:solidFill>
            <a:srgbClr val="014B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30" name="Google Shape;130;g36dee749405_0_914"/>
          <p:cNvPicPr preferRelativeResize="0"/>
          <p:nvPr/>
        </p:nvPicPr>
        <p:blipFill rotWithShape="1">
          <a:blip r:embed="rId18">
            <a:alphaModFix/>
          </a:blip>
          <a:srcRect/>
          <a:stretch/>
        </p:blipFill>
        <p:spPr>
          <a:xfrm>
            <a:off x="10989325" y="6219640"/>
            <a:ext cx="776317" cy="448696"/>
          </a:xfrm>
          <a:prstGeom prst="rect">
            <a:avLst/>
          </a:prstGeom>
          <a:noFill/>
          <a:ln>
            <a:noFill/>
          </a:ln>
        </p:spPr>
      </p:pic>
      <p:pic>
        <p:nvPicPr>
          <p:cNvPr id="131" name="Google Shape;131;g36dee749405_0_914"/>
          <p:cNvPicPr preferRelativeResize="0"/>
          <p:nvPr/>
        </p:nvPicPr>
        <p:blipFill rotWithShape="1">
          <a:blip r:embed="rId19">
            <a:alphaModFix/>
          </a:blip>
          <a:srcRect/>
          <a:stretch/>
        </p:blipFill>
        <p:spPr>
          <a:xfrm>
            <a:off x="9654357" y="6016352"/>
            <a:ext cx="1011460" cy="75305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poe.com/EmpowerEdAI"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poe.com/MyGrammarBuddy"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hyperlink" Target="http://poe.com"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poe.com"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s://docs.google.com/document/d/1mseawJ1wWuqIIQSFuuKRqk_kaD7H8QdX/edit?usp=sharing&amp;ouid=112093888284516500456&amp;rtpof=true&amp;sd=true"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hyperlink" Target="http://m.ed"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drive.google.com/file/d/111QCMoBjikxVLpiG2ndC7_gqeWVEVSp8/view"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hyperlink" Target="http://drive.google.com/file/d/1TEmhE0Eeq1jSCVkXGLlTsxo5ytu0NxBS/view"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
          <p:cNvSpPr txBox="1">
            <a:spLocks noGrp="1"/>
          </p:cNvSpPr>
          <p:nvPr>
            <p:ph type="subTitle" idx="1"/>
          </p:nvPr>
        </p:nvSpPr>
        <p:spPr>
          <a:xfrm>
            <a:off x="656161" y="4461452"/>
            <a:ext cx="10879667" cy="407805"/>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SzPts val="1980"/>
              <a:buNone/>
            </a:pPr>
            <a:r>
              <a:rPr lang="en-US" sz="2400"/>
              <a:t>Vi Hawes</a:t>
            </a:r>
            <a:endParaRPr sz="2400"/>
          </a:p>
          <a:p>
            <a:pPr marL="0" lvl="0" indent="0" algn="ctr" rtl="0">
              <a:lnSpc>
                <a:spcPct val="90000"/>
              </a:lnSpc>
              <a:spcBef>
                <a:spcPts val="0"/>
              </a:spcBef>
              <a:spcAft>
                <a:spcPts val="0"/>
              </a:spcAft>
              <a:buSzPts val="1980"/>
              <a:buNone/>
            </a:pPr>
            <a:r>
              <a:rPr lang="en-US" sz="2400"/>
              <a:t>VH Ed Tech Consulting</a:t>
            </a:r>
            <a:endParaRPr sz="2400"/>
          </a:p>
        </p:txBody>
      </p:sp>
      <p:sp>
        <p:nvSpPr>
          <p:cNvPr id="244" name="Google Shape;244;p1"/>
          <p:cNvSpPr txBox="1">
            <a:spLocks noGrp="1"/>
          </p:cNvSpPr>
          <p:nvPr>
            <p:ph type="body" idx="2"/>
          </p:nvPr>
        </p:nvSpPr>
        <p:spPr>
          <a:xfrm>
            <a:off x="656162" y="2961621"/>
            <a:ext cx="10879667" cy="1332221"/>
          </a:xfrm>
          <a:prstGeom prst="rect">
            <a:avLst/>
          </a:prstGeom>
          <a:noFill/>
          <a:ln>
            <a:noFill/>
          </a:ln>
        </p:spPr>
        <p:txBody>
          <a:bodyPr spcFirstLastPara="1" wrap="square" lIns="0" tIns="0" rIns="0" bIns="0" anchor="ctr" anchorCtr="0">
            <a:normAutofit fontScale="77500" lnSpcReduction="20000"/>
          </a:bodyPr>
          <a:lstStyle/>
          <a:p>
            <a:pPr marL="0" lvl="0" indent="0" algn="ctr" rtl="0">
              <a:lnSpc>
                <a:spcPct val="90000"/>
              </a:lnSpc>
              <a:spcBef>
                <a:spcPts val="0"/>
              </a:spcBef>
              <a:spcAft>
                <a:spcPts val="0"/>
              </a:spcAft>
              <a:buSzPct val="110000"/>
              <a:buNone/>
            </a:pPr>
            <a:r>
              <a:rPr lang="en-US"/>
              <a:t>AI Empowerment for Educators: Transforming your Classrooms with Custom AI Assistants</a:t>
            </a:r>
            <a:endParaRPr/>
          </a:p>
        </p:txBody>
      </p:sp>
      <p:sp>
        <p:nvSpPr>
          <p:cNvPr id="3"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36f23418866_0_3"/>
          <p:cNvSpPr txBox="1">
            <a:spLocks noGrp="1"/>
          </p:cNvSpPr>
          <p:nvPr>
            <p:ph type="body" idx="1"/>
          </p:nvPr>
        </p:nvSpPr>
        <p:spPr>
          <a:xfrm>
            <a:off x="401441" y="1826341"/>
            <a:ext cx="3517200" cy="228600"/>
          </a:xfrm>
          <a:prstGeom prst="rect">
            <a:avLst/>
          </a:prstGeom>
        </p:spPr>
        <p:txBody>
          <a:bodyPr spcFirstLastPara="1" wrap="square" lIns="91425" tIns="45700" rIns="91425" bIns="45700" anchor="t" anchorCtr="0">
            <a:normAutofit fontScale="55000" lnSpcReduction="20000"/>
          </a:bodyPr>
          <a:lstStyle/>
          <a:p>
            <a:pPr marL="0" lvl="0" indent="0" algn="l" rtl="0">
              <a:spcBef>
                <a:spcPts val="750"/>
              </a:spcBef>
              <a:spcAft>
                <a:spcPts val="0"/>
              </a:spcAft>
              <a:buNone/>
            </a:pPr>
            <a:endParaRPr/>
          </a:p>
        </p:txBody>
      </p:sp>
      <p:sp>
        <p:nvSpPr>
          <p:cNvPr id="340" name="Google Shape;340;g36f23418866_0_3"/>
          <p:cNvSpPr txBox="1">
            <a:spLocks noGrp="1"/>
          </p:cNvSpPr>
          <p:nvPr>
            <p:ph type="body" idx="2"/>
          </p:nvPr>
        </p:nvSpPr>
        <p:spPr>
          <a:xfrm>
            <a:off x="4275996" y="1833118"/>
            <a:ext cx="3511200" cy="228600"/>
          </a:xfrm>
          <a:prstGeom prst="rect">
            <a:avLst/>
          </a:prstGeom>
        </p:spPr>
        <p:txBody>
          <a:bodyPr spcFirstLastPara="1" wrap="square" lIns="91425" tIns="45700" rIns="91425" bIns="45700" anchor="t" anchorCtr="0">
            <a:normAutofit fontScale="55000" lnSpcReduction="20000"/>
          </a:bodyPr>
          <a:lstStyle/>
          <a:p>
            <a:pPr marL="0" lvl="0" indent="0" algn="l" rtl="0">
              <a:spcBef>
                <a:spcPts val="750"/>
              </a:spcBef>
              <a:spcAft>
                <a:spcPts val="0"/>
              </a:spcAft>
              <a:buNone/>
            </a:pPr>
            <a:endParaRPr/>
          </a:p>
        </p:txBody>
      </p:sp>
      <p:sp>
        <p:nvSpPr>
          <p:cNvPr id="341" name="Google Shape;341;g36f23418866_0_3"/>
          <p:cNvSpPr txBox="1">
            <a:spLocks noGrp="1"/>
          </p:cNvSpPr>
          <p:nvPr>
            <p:ph type="body" idx="3"/>
          </p:nvPr>
        </p:nvSpPr>
        <p:spPr>
          <a:xfrm>
            <a:off x="4276000" y="1833123"/>
            <a:ext cx="3511200" cy="2772900"/>
          </a:xfrm>
          <a:prstGeom prst="rect">
            <a:avLst/>
          </a:prstGeom>
        </p:spPr>
        <p:txBody>
          <a:bodyPr spcFirstLastPara="1" wrap="square" lIns="91425" tIns="457200" rIns="91425" bIns="45700" anchor="t" anchorCtr="0">
            <a:normAutofit/>
          </a:bodyPr>
          <a:lstStyle/>
          <a:p>
            <a:pPr marL="0" lvl="0" indent="0" algn="l" rtl="0">
              <a:spcBef>
                <a:spcPts val="750"/>
              </a:spcBef>
              <a:spcAft>
                <a:spcPts val="0"/>
              </a:spcAft>
              <a:buNone/>
            </a:pPr>
            <a:r>
              <a:rPr lang="en-US" b="1"/>
              <a:t>Custom Knowledge &amp; Instructions</a:t>
            </a:r>
            <a:endParaRPr b="1"/>
          </a:p>
          <a:p>
            <a:pPr marL="457200" lvl="0" indent="-364807" algn="l" rtl="0">
              <a:spcBef>
                <a:spcPts val="750"/>
              </a:spcBef>
              <a:spcAft>
                <a:spcPts val="0"/>
              </a:spcAft>
              <a:buSzPts val="2145"/>
              <a:buChar char="•"/>
            </a:pPr>
            <a:r>
              <a:rPr lang="en-US"/>
              <a:t>Equipped with unique instructions and custom knowledge bases (e.g. documents, curriculum), enabling highly relevant responses.</a:t>
            </a:r>
            <a:endParaRPr/>
          </a:p>
        </p:txBody>
      </p:sp>
      <p:sp>
        <p:nvSpPr>
          <p:cNvPr id="342" name="Google Shape;342;g36f23418866_0_3"/>
          <p:cNvSpPr txBox="1">
            <a:spLocks noGrp="1"/>
          </p:cNvSpPr>
          <p:nvPr>
            <p:ph type="title"/>
          </p:nvPr>
        </p:nvSpPr>
        <p:spPr>
          <a:xfrm>
            <a:off x="401450" y="525105"/>
            <a:ext cx="11262600" cy="6156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a:t>🤖What is a CustomGPT?</a:t>
            </a:r>
            <a:endParaRPr/>
          </a:p>
        </p:txBody>
      </p:sp>
      <p:sp>
        <p:nvSpPr>
          <p:cNvPr id="343" name="Google Shape;343;g36f23418866_0_3"/>
          <p:cNvSpPr txBox="1">
            <a:spLocks noGrp="1"/>
          </p:cNvSpPr>
          <p:nvPr>
            <p:ph type="body" idx="4"/>
          </p:nvPr>
        </p:nvSpPr>
        <p:spPr>
          <a:xfrm>
            <a:off x="401450" y="1826350"/>
            <a:ext cx="3517200" cy="2793600"/>
          </a:xfrm>
          <a:prstGeom prst="rect">
            <a:avLst/>
          </a:prstGeom>
        </p:spPr>
        <p:txBody>
          <a:bodyPr spcFirstLastPara="1" wrap="square" lIns="228600" tIns="457200" rIns="228600" bIns="45700" anchor="t" anchorCtr="0">
            <a:normAutofit/>
          </a:bodyPr>
          <a:lstStyle/>
          <a:p>
            <a:pPr marL="0" lvl="0" indent="0" algn="l" rtl="0">
              <a:spcBef>
                <a:spcPts val="750"/>
              </a:spcBef>
              <a:spcAft>
                <a:spcPts val="0"/>
              </a:spcAft>
              <a:buNone/>
            </a:pPr>
            <a:r>
              <a:rPr lang="en-US" b="1"/>
              <a:t>Tailored for a Purpose</a:t>
            </a:r>
            <a:endParaRPr b="1"/>
          </a:p>
          <a:p>
            <a:pPr marL="457200" lvl="0" indent="-364807" algn="l" rtl="0">
              <a:spcBef>
                <a:spcPts val="750"/>
              </a:spcBef>
              <a:spcAft>
                <a:spcPts val="0"/>
              </a:spcAft>
              <a:buSzPts val="2145"/>
              <a:buChar char="•"/>
            </a:pPr>
            <a:r>
              <a:rPr lang="en-US"/>
              <a:t>Instead of general conversation, they’re designed for specific tasks, topics, or users, like ESOL learners or educators.</a:t>
            </a:r>
            <a:endParaRPr/>
          </a:p>
        </p:txBody>
      </p:sp>
      <p:sp>
        <p:nvSpPr>
          <p:cNvPr id="344" name="Google Shape;344;g36f23418866_0_3"/>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sp>
        <p:nvSpPr>
          <p:cNvPr id="345" name="Google Shape;345;g36f23418866_0_3"/>
          <p:cNvSpPr txBox="1">
            <a:spLocks noGrp="1"/>
          </p:cNvSpPr>
          <p:nvPr>
            <p:ph type="body" idx="5"/>
          </p:nvPr>
        </p:nvSpPr>
        <p:spPr>
          <a:xfrm>
            <a:off x="401450" y="4924925"/>
            <a:ext cx="7472100" cy="98100"/>
          </a:xfrm>
          <a:prstGeom prst="rect">
            <a:avLst/>
          </a:prstGeom>
        </p:spPr>
        <p:txBody>
          <a:bodyPr spcFirstLastPara="1" wrap="square" lIns="91425" tIns="45700" rIns="91425" bIns="45700" anchor="t" anchorCtr="0">
            <a:normAutofit fontScale="25000" lnSpcReduction="20000"/>
          </a:bodyPr>
          <a:lstStyle/>
          <a:p>
            <a:pPr marL="0" lvl="0" indent="0" algn="l" rtl="0">
              <a:spcBef>
                <a:spcPts val="750"/>
              </a:spcBef>
              <a:spcAft>
                <a:spcPts val="0"/>
              </a:spcAft>
              <a:buNone/>
            </a:pPr>
            <a:endParaRPr/>
          </a:p>
        </p:txBody>
      </p:sp>
      <p:sp>
        <p:nvSpPr>
          <p:cNvPr id="346" name="Google Shape;346;g36f23418866_0_3"/>
          <p:cNvSpPr txBox="1">
            <a:spLocks noGrp="1"/>
          </p:cNvSpPr>
          <p:nvPr>
            <p:ph type="body" idx="6"/>
          </p:nvPr>
        </p:nvSpPr>
        <p:spPr>
          <a:xfrm>
            <a:off x="401450" y="4924925"/>
            <a:ext cx="7472100" cy="1740000"/>
          </a:xfrm>
          <a:prstGeom prst="rect">
            <a:avLst/>
          </a:prstGeom>
        </p:spPr>
        <p:txBody>
          <a:bodyPr spcFirstLastPara="1" wrap="square" lIns="91425" tIns="457200" rIns="91425" bIns="45700" anchor="t" anchorCtr="0">
            <a:normAutofit/>
          </a:bodyPr>
          <a:lstStyle/>
          <a:p>
            <a:pPr marL="0" lvl="0" indent="0" algn="l" rtl="0">
              <a:spcBef>
                <a:spcPts val="750"/>
              </a:spcBef>
              <a:spcAft>
                <a:spcPts val="0"/>
              </a:spcAft>
              <a:buNone/>
            </a:pPr>
            <a:r>
              <a:rPr lang="en-US" b="1"/>
              <a:t>Enhanced Interaction</a:t>
            </a:r>
            <a:endParaRPr b="1"/>
          </a:p>
          <a:p>
            <a:pPr marL="457200" lvl="0" indent="-364807" algn="l" rtl="0">
              <a:spcBef>
                <a:spcPts val="750"/>
              </a:spcBef>
              <a:spcAft>
                <a:spcPts val="0"/>
              </a:spcAft>
              <a:buSzPts val="2145"/>
              <a:buChar char="•"/>
            </a:pPr>
            <a:r>
              <a:rPr lang="en-US"/>
              <a:t>Provide more focused, precise, and relevant interactions, making AI a truly personalized assistant for your needs.</a:t>
            </a:r>
            <a:endParaRPr/>
          </a:p>
        </p:txBody>
      </p:sp>
      <p:sp>
        <p:nvSpPr>
          <p:cNvPr id="347" name="Google Shape;347;g36f23418866_0_3"/>
          <p:cNvSpPr txBox="1"/>
          <p:nvPr/>
        </p:nvSpPr>
        <p:spPr>
          <a:xfrm>
            <a:off x="401450" y="1140700"/>
            <a:ext cx="74721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50" b="1" i="1">
                <a:solidFill>
                  <a:schemeClr val="dk1"/>
                </a:solidFill>
              </a:rPr>
              <a:t>GPT - Generative Pre-Trained Transformer</a:t>
            </a:r>
            <a:endParaRPr sz="2250" b="1" i="1">
              <a:solidFill>
                <a:schemeClr val="dk1"/>
              </a:solidFill>
            </a:endParaRPr>
          </a:p>
        </p:txBody>
      </p:sp>
      <p:pic>
        <p:nvPicPr>
          <p:cNvPr id="348" name="Google Shape;348;g36f23418866_0_3" title="7Y2FOhpzMpcToOUstShr_.png"/>
          <p:cNvPicPr preferRelativeResize="0"/>
          <p:nvPr/>
        </p:nvPicPr>
        <p:blipFill>
          <a:blip r:embed="rId3">
            <a:alphaModFix/>
          </a:blip>
          <a:stretch>
            <a:fillRect/>
          </a:stretch>
        </p:blipFill>
        <p:spPr>
          <a:xfrm>
            <a:off x="8178350" y="225650"/>
            <a:ext cx="4013649" cy="5667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
          <p:cNvSpPr txBox="1">
            <a:spLocks noGrp="1"/>
          </p:cNvSpPr>
          <p:nvPr>
            <p:ph type="title"/>
          </p:nvPr>
        </p:nvSpPr>
        <p:spPr>
          <a:xfrm>
            <a:off x="401444" y="525111"/>
            <a:ext cx="11352000" cy="1165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a:t>✨Meet the Custom GPTs</a:t>
            </a:r>
            <a:endParaRPr/>
          </a:p>
        </p:txBody>
      </p:sp>
      <p:sp>
        <p:nvSpPr>
          <p:cNvPr id="354" name="Google Shape;354;p2"/>
          <p:cNvSpPr txBox="1">
            <a:spLocks noGrp="1"/>
          </p:cNvSpPr>
          <p:nvPr>
            <p:ph type="body" idx="1"/>
          </p:nvPr>
        </p:nvSpPr>
        <p:spPr>
          <a:xfrm>
            <a:off x="5493625" y="2291051"/>
            <a:ext cx="3844500" cy="3447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980"/>
              <a:buNone/>
            </a:pPr>
            <a:r>
              <a:rPr lang="en-US" sz="2200" b="1" u="sng">
                <a:solidFill>
                  <a:schemeClr val="hlink"/>
                </a:solidFill>
                <a:hlinkClick r:id="rId3"/>
              </a:rPr>
              <a:t>EmpowerEd AI</a:t>
            </a:r>
            <a:endParaRPr sz="2200" b="1"/>
          </a:p>
          <a:p>
            <a:pPr marL="0" lvl="0" indent="0" algn="l" rtl="0">
              <a:lnSpc>
                <a:spcPct val="90000"/>
              </a:lnSpc>
              <a:spcBef>
                <a:spcPts val="0"/>
              </a:spcBef>
              <a:spcAft>
                <a:spcPts val="0"/>
              </a:spcAft>
              <a:buSzPts val="1980"/>
              <a:buNone/>
            </a:pPr>
            <a:endParaRPr sz="2200" b="1"/>
          </a:p>
          <a:p>
            <a:pPr marL="457200" lvl="0" indent="-379730" algn="l" rtl="0">
              <a:lnSpc>
                <a:spcPct val="90000"/>
              </a:lnSpc>
              <a:spcBef>
                <a:spcPts val="0"/>
              </a:spcBef>
              <a:spcAft>
                <a:spcPts val="0"/>
              </a:spcAft>
              <a:buSzPts val="2380"/>
              <a:buChar char="●"/>
            </a:pPr>
            <a:r>
              <a:rPr lang="en-US" sz="2200"/>
              <a:t>Specialized for adult education instruction</a:t>
            </a:r>
            <a:endParaRPr sz="2200"/>
          </a:p>
          <a:p>
            <a:pPr marL="457200" lvl="0" indent="-379730" algn="l" rtl="0">
              <a:lnSpc>
                <a:spcPct val="90000"/>
              </a:lnSpc>
              <a:spcBef>
                <a:spcPts val="0"/>
              </a:spcBef>
              <a:spcAft>
                <a:spcPts val="0"/>
              </a:spcAft>
              <a:buSzPts val="2380"/>
              <a:buChar char="●"/>
            </a:pPr>
            <a:r>
              <a:rPr lang="en-US" sz="2200"/>
              <a:t>Creates standards-aligned lesson plans</a:t>
            </a:r>
            <a:endParaRPr sz="2200"/>
          </a:p>
          <a:p>
            <a:pPr marL="457200" lvl="0" indent="-379730" algn="l" rtl="0">
              <a:lnSpc>
                <a:spcPct val="90000"/>
              </a:lnSpc>
              <a:spcBef>
                <a:spcPts val="0"/>
              </a:spcBef>
              <a:spcAft>
                <a:spcPts val="0"/>
              </a:spcAft>
              <a:buSzPts val="2380"/>
              <a:buChar char="●"/>
            </a:pPr>
            <a:r>
              <a:rPr lang="en-US" sz="2200"/>
              <a:t>Generates language scaffolding resources</a:t>
            </a:r>
            <a:endParaRPr sz="2200"/>
          </a:p>
          <a:p>
            <a:pPr marL="457200" lvl="0" indent="-379730" algn="l" rtl="0">
              <a:lnSpc>
                <a:spcPct val="90000"/>
              </a:lnSpc>
              <a:spcBef>
                <a:spcPts val="0"/>
              </a:spcBef>
              <a:spcAft>
                <a:spcPts val="0"/>
              </a:spcAft>
              <a:buSzPts val="2380"/>
              <a:buChar char="●"/>
            </a:pPr>
            <a:r>
              <a:rPr lang="en-US" sz="2200"/>
              <a:t>Differentiated activities</a:t>
            </a:r>
            <a:endParaRPr sz="2200"/>
          </a:p>
        </p:txBody>
      </p:sp>
      <p:sp>
        <p:nvSpPr>
          <p:cNvPr id="355" name="Google Shape;355;p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11</a:t>
            </a:fld>
            <a:endParaRPr/>
          </a:p>
        </p:txBody>
      </p:sp>
      <p:pic>
        <p:nvPicPr>
          <p:cNvPr id="356" name="Google Shape;356;p2"/>
          <p:cNvPicPr preferRelativeResize="0">
            <a:picLocks noGrp="1"/>
          </p:cNvPicPr>
          <p:nvPr>
            <p:ph type="pic" idx="2"/>
          </p:nvPr>
        </p:nvPicPr>
        <p:blipFill rotWithShape="1">
          <a:blip r:embed="rId4">
            <a:alphaModFix/>
          </a:blip>
          <a:srcRect l="-171163" r="-171118"/>
          <a:stretch/>
        </p:blipFill>
        <p:spPr>
          <a:xfrm>
            <a:off x="5737138" y="1534750"/>
            <a:ext cx="3357475" cy="649700"/>
          </a:xfrm>
          <a:prstGeom prst="rect">
            <a:avLst/>
          </a:prstGeom>
          <a:noFill/>
          <a:ln>
            <a:noFill/>
          </a:ln>
        </p:spPr>
      </p:pic>
      <p:pic>
        <p:nvPicPr>
          <p:cNvPr id="357" name="Google Shape;357;p2" title="ChatGPT Image Jul 1, 2025, 07_39_06 PM.png"/>
          <p:cNvPicPr preferRelativeResize="0"/>
          <p:nvPr/>
        </p:nvPicPr>
        <p:blipFill>
          <a:blip r:embed="rId5">
            <a:alphaModFix/>
          </a:blip>
          <a:stretch>
            <a:fillRect/>
          </a:stretch>
        </p:blipFill>
        <p:spPr>
          <a:xfrm>
            <a:off x="2190750" y="1534749"/>
            <a:ext cx="2181051" cy="2181051"/>
          </a:xfrm>
          <a:prstGeom prst="rect">
            <a:avLst/>
          </a:prstGeom>
          <a:noFill/>
          <a:ln>
            <a:noFill/>
          </a:ln>
        </p:spPr>
      </p:pic>
      <p:pic>
        <p:nvPicPr>
          <p:cNvPr id="358" name="Google Shape;358;p2"/>
          <p:cNvPicPr preferRelativeResize="0"/>
          <p:nvPr/>
        </p:nvPicPr>
        <p:blipFill>
          <a:blip r:embed="rId6">
            <a:alphaModFix/>
          </a:blip>
          <a:stretch>
            <a:fillRect/>
          </a:stretch>
        </p:blipFill>
        <p:spPr>
          <a:xfrm>
            <a:off x="2190750" y="3990789"/>
            <a:ext cx="2181050" cy="2181050"/>
          </a:xfrm>
          <a:prstGeom prst="rect">
            <a:avLst/>
          </a:prstGeom>
          <a:noFill/>
          <a:ln>
            <a:noFill/>
          </a:ln>
        </p:spPr>
      </p:pic>
      <p:sp>
        <p:nvSpPr>
          <p:cNvPr id="359" name="Google Shape;359;p2"/>
          <p:cNvSpPr txBox="1"/>
          <p:nvPr/>
        </p:nvSpPr>
        <p:spPr>
          <a:xfrm>
            <a:off x="435425" y="1088575"/>
            <a:ext cx="49452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50" u="sng">
                <a:solidFill>
                  <a:schemeClr val="hlink"/>
                </a:solidFill>
                <a:hlinkClick r:id="rId3"/>
              </a:rPr>
              <a:t>https://poe.com/EmpowerEdAI</a:t>
            </a:r>
            <a:r>
              <a:rPr lang="en-US" sz="2250">
                <a:solidFill>
                  <a:schemeClr val="dk1"/>
                </a:solidFill>
              </a:rPr>
              <a:t> </a:t>
            </a:r>
            <a:endParaRPr sz="225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36dee749405_0_1182"/>
          <p:cNvSpPr txBox="1">
            <a:spLocks noGrp="1"/>
          </p:cNvSpPr>
          <p:nvPr>
            <p:ph type="title"/>
          </p:nvPr>
        </p:nvSpPr>
        <p:spPr>
          <a:xfrm>
            <a:off x="401444" y="525111"/>
            <a:ext cx="11352000" cy="1165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a:t>✨Meet the Custom GPTs</a:t>
            </a:r>
            <a:endParaRPr/>
          </a:p>
        </p:txBody>
      </p:sp>
      <p:sp>
        <p:nvSpPr>
          <p:cNvPr id="365" name="Google Shape;365;g36dee749405_0_1182"/>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12</a:t>
            </a:fld>
            <a:endParaRPr/>
          </a:p>
        </p:txBody>
      </p:sp>
      <p:sp>
        <p:nvSpPr>
          <p:cNvPr id="366" name="Google Shape;366;g36dee749405_0_1182"/>
          <p:cNvSpPr txBox="1">
            <a:spLocks noGrp="1"/>
          </p:cNvSpPr>
          <p:nvPr>
            <p:ph type="body" idx="3"/>
          </p:nvPr>
        </p:nvSpPr>
        <p:spPr>
          <a:xfrm>
            <a:off x="5765475" y="2516043"/>
            <a:ext cx="3779700" cy="3447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980"/>
              <a:buNone/>
            </a:pPr>
            <a:r>
              <a:rPr lang="en-US" sz="2200" b="1" u="sng">
                <a:solidFill>
                  <a:schemeClr val="hlink"/>
                </a:solidFill>
                <a:hlinkClick r:id="rId3"/>
              </a:rPr>
              <a:t>MyGrammarBuddy</a:t>
            </a:r>
            <a:endParaRPr sz="2200" b="1"/>
          </a:p>
          <a:p>
            <a:pPr marL="0" lvl="0" indent="0" algn="l" rtl="0">
              <a:lnSpc>
                <a:spcPct val="90000"/>
              </a:lnSpc>
              <a:spcBef>
                <a:spcPts val="0"/>
              </a:spcBef>
              <a:spcAft>
                <a:spcPts val="0"/>
              </a:spcAft>
              <a:buSzPts val="1980"/>
              <a:buNone/>
            </a:pPr>
            <a:endParaRPr sz="2200" b="1"/>
          </a:p>
          <a:p>
            <a:pPr marL="457200" lvl="0" indent="-379730" algn="l" rtl="0">
              <a:lnSpc>
                <a:spcPct val="90000"/>
              </a:lnSpc>
              <a:spcBef>
                <a:spcPts val="0"/>
              </a:spcBef>
              <a:spcAft>
                <a:spcPts val="0"/>
              </a:spcAft>
              <a:buSzPts val="2380"/>
              <a:buChar char="●"/>
            </a:pPr>
            <a:r>
              <a:rPr lang="en-US" sz="2200"/>
              <a:t>Provides clear grammar explanations</a:t>
            </a:r>
            <a:endParaRPr sz="2200"/>
          </a:p>
          <a:p>
            <a:pPr marL="457200" lvl="0" indent="-379730" algn="l" rtl="0">
              <a:lnSpc>
                <a:spcPct val="90000"/>
              </a:lnSpc>
              <a:spcBef>
                <a:spcPts val="0"/>
              </a:spcBef>
              <a:spcAft>
                <a:spcPts val="0"/>
              </a:spcAft>
              <a:buSzPts val="2380"/>
              <a:buChar char="●"/>
            </a:pPr>
            <a:r>
              <a:rPr lang="en-US" sz="2200"/>
              <a:t>Constructive feedback on writing</a:t>
            </a:r>
            <a:endParaRPr sz="2200"/>
          </a:p>
          <a:p>
            <a:pPr marL="457200" lvl="0" indent="-379730" algn="l" rtl="0">
              <a:lnSpc>
                <a:spcPct val="90000"/>
              </a:lnSpc>
              <a:spcBef>
                <a:spcPts val="0"/>
              </a:spcBef>
              <a:spcAft>
                <a:spcPts val="0"/>
              </a:spcAft>
              <a:buSzPts val="2380"/>
              <a:buChar char="●"/>
            </a:pPr>
            <a:r>
              <a:rPr lang="en-US" sz="2200"/>
              <a:t>Creates targeted correction</a:t>
            </a:r>
            <a:endParaRPr sz="2200"/>
          </a:p>
          <a:p>
            <a:pPr marL="457200" lvl="0" indent="-379730" algn="l" rtl="0">
              <a:lnSpc>
                <a:spcPct val="90000"/>
              </a:lnSpc>
              <a:spcBef>
                <a:spcPts val="0"/>
              </a:spcBef>
              <a:spcAft>
                <a:spcPts val="0"/>
              </a:spcAft>
              <a:buSzPts val="2380"/>
              <a:buChar char="●"/>
            </a:pPr>
            <a:r>
              <a:rPr lang="en-US" sz="2200"/>
              <a:t>Explains errors in accessible language</a:t>
            </a:r>
            <a:endParaRPr sz="2200"/>
          </a:p>
        </p:txBody>
      </p:sp>
      <p:pic>
        <p:nvPicPr>
          <p:cNvPr id="367" name="Google Shape;367;g36dee749405_0_1182" title="ChatGPT Image Jul 1, 2025, 10_09_29 AM.png"/>
          <p:cNvPicPr preferRelativeResize="0"/>
          <p:nvPr/>
        </p:nvPicPr>
        <p:blipFill>
          <a:blip r:embed="rId4">
            <a:alphaModFix/>
          </a:blip>
          <a:stretch>
            <a:fillRect/>
          </a:stretch>
        </p:blipFill>
        <p:spPr>
          <a:xfrm>
            <a:off x="2671600" y="1907625"/>
            <a:ext cx="2263475" cy="2263475"/>
          </a:xfrm>
          <a:prstGeom prst="rect">
            <a:avLst/>
          </a:prstGeom>
          <a:noFill/>
          <a:ln>
            <a:noFill/>
          </a:ln>
        </p:spPr>
      </p:pic>
      <p:pic>
        <p:nvPicPr>
          <p:cNvPr id="368" name="Google Shape;368;g36dee749405_0_1182"/>
          <p:cNvPicPr preferRelativeResize="0"/>
          <p:nvPr/>
        </p:nvPicPr>
        <p:blipFill>
          <a:blip r:embed="rId5">
            <a:alphaModFix/>
          </a:blip>
          <a:stretch>
            <a:fillRect/>
          </a:stretch>
        </p:blipFill>
        <p:spPr>
          <a:xfrm>
            <a:off x="2671600" y="4401453"/>
            <a:ext cx="2263475" cy="2263475"/>
          </a:xfrm>
          <a:prstGeom prst="rect">
            <a:avLst/>
          </a:prstGeom>
          <a:noFill/>
          <a:ln>
            <a:noFill/>
          </a:ln>
        </p:spPr>
      </p:pic>
      <p:sp>
        <p:nvSpPr>
          <p:cNvPr id="369" name="Google Shape;369;g36dee749405_0_1182"/>
          <p:cNvSpPr txBox="1"/>
          <p:nvPr/>
        </p:nvSpPr>
        <p:spPr>
          <a:xfrm>
            <a:off x="435425" y="1088575"/>
            <a:ext cx="49452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50" u="sng">
                <a:solidFill>
                  <a:schemeClr val="hlink"/>
                </a:solidFill>
                <a:hlinkClick r:id="rId3"/>
              </a:rPr>
              <a:t>https://poe.com/MyGrammarBuddy</a:t>
            </a:r>
            <a:r>
              <a:rPr lang="en-US" sz="2250">
                <a:solidFill>
                  <a:schemeClr val="dk1"/>
                </a:solidFill>
              </a:rPr>
              <a:t> </a:t>
            </a:r>
            <a:endParaRPr sz="225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36dee749405_0_252"/>
          <p:cNvSpPr txBox="1">
            <a:spLocks noGrp="1"/>
          </p:cNvSpPr>
          <p:nvPr>
            <p:ph type="title"/>
          </p:nvPr>
        </p:nvSpPr>
        <p:spPr>
          <a:xfrm>
            <a:off x="401450" y="880958"/>
            <a:ext cx="11270100" cy="22608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4800"/>
              <a:buFont typeface="Arial"/>
              <a:buNone/>
            </a:pPr>
            <a:r>
              <a:rPr lang="en-US" sz="4800"/>
              <a:t>🔍Explore EmpowerEd AI &amp; MyGrammarBuddy </a:t>
            </a:r>
            <a:endParaRPr/>
          </a:p>
        </p:txBody>
      </p:sp>
      <p:sp>
        <p:nvSpPr>
          <p:cNvPr id="375" name="Google Shape;375;g36dee749405_0_252"/>
          <p:cNvSpPr txBox="1">
            <a:spLocks noGrp="1"/>
          </p:cNvSpPr>
          <p:nvPr>
            <p:ph type="body" idx="1"/>
          </p:nvPr>
        </p:nvSpPr>
        <p:spPr>
          <a:xfrm>
            <a:off x="401450" y="3293607"/>
            <a:ext cx="11270100" cy="10929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640"/>
              <a:buNone/>
            </a:pPr>
            <a:r>
              <a:rPr lang="en-US"/>
              <a:t>Some additional subtitle text</a:t>
            </a:r>
            <a:endParaRPr/>
          </a:p>
        </p:txBody>
      </p:sp>
      <p:sp>
        <p:nvSpPr>
          <p:cNvPr id="376" name="Google Shape;376;g36dee749405_0_252"/>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36dee749405_0_1195"/>
          <p:cNvSpPr txBox="1">
            <a:spLocks noGrp="1"/>
          </p:cNvSpPr>
          <p:nvPr>
            <p:ph type="title"/>
          </p:nvPr>
        </p:nvSpPr>
        <p:spPr>
          <a:xfrm>
            <a:off x="401444" y="525101"/>
            <a:ext cx="11352000" cy="8142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a:t>🤔Why Create Your Own CustomGPT?</a:t>
            </a:r>
            <a:endParaRPr/>
          </a:p>
        </p:txBody>
      </p:sp>
      <p:sp>
        <p:nvSpPr>
          <p:cNvPr id="382" name="Google Shape;382;g36dee749405_0_1195"/>
          <p:cNvSpPr txBox="1">
            <a:spLocks noGrp="1"/>
          </p:cNvSpPr>
          <p:nvPr>
            <p:ph type="body" idx="1"/>
          </p:nvPr>
        </p:nvSpPr>
        <p:spPr>
          <a:xfrm>
            <a:off x="401450" y="1622310"/>
            <a:ext cx="3649800" cy="1983300"/>
          </a:xfrm>
          <a:prstGeom prst="rect">
            <a:avLst/>
          </a:prstGeom>
          <a:solidFill>
            <a:schemeClr val="accent4"/>
          </a:solidFill>
          <a:ln>
            <a:noFill/>
          </a:ln>
        </p:spPr>
        <p:txBody>
          <a:bodyPr spcFirstLastPara="1" wrap="square" lIns="228600" tIns="1005825" rIns="228600" bIns="45700" anchor="t" anchorCtr="0">
            <a:normAutofit/>
          </a:bodyPr>
          <a:lstStyle/>
          <a:p>
            <a:pPr marL="0" lvl="0" indent="0" algn="ctr" rtl="0">
              <a:lnSpc>
                <a:spcPct val="90000"/>
              </a:lnSpc>
              <a:spcBef>
                <a:spcPts val="0"/>
              </a:spcBef>
              <a:spcAft>
                <a:spcPts val="0"/>
              </a:spcAft>
              <a:buSzPts val="2420"/>
              <a:buNone/>
            </a:pPr>
            <a:endParaRPr/>
          </a:p>
          <a:p>
            <a:pPr marL="0" lvl="0" indent="0" algn="ctr" rtl="0">
              <a:lnSpc>
                <a:spcPct val="90000"/>
              </a:lnSpc>
              <a:spcBef>
                <a:spcPts val="0"/>
              </a:spcBef>
              <a:spcAft>
                <a:spcPts val="0"/>
              </a:spcAft>
              <a:buSzPts val="2420"/>
              <a:buNone/>
            </a:pPr>
            <a:r>
              <a:rPr lang="en-US"/>
              <a:t>Tailored Solutions</a:t>
            </a:r>
            <a:endParaRPr/>
          </a:p>
        </p:txBody>
      </p:sp>
      <p:sp>
        <p:nvSpPr>
          <p:cNvPr id="383" name="Google Shape;383;g36dee749405_0_1195"/>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14</a:t>
            </a:fld>
            <a:endParaRPr/>
          </a:p>
        </p:txBody>
      </p:sp>
      <p:sp>
        <p:nvSpPr>
          <p:cNvPr id="384" name="Google Shape;384;g36dee749405_0_1195"/>
          <p:cNvSpPr txBox="1">
            <a:spLocks noGrp="1"/>
          </p:cNvSpPr>
          <p:nvPr>
            <p:ph type="body" idx="3"/>
          </p:nvPr>
        </p:nvSpPr>
        <p:spPr>
          <a:xfrm>
            <a:off x="4252573" y="1622310"/>
            <a:ext cx="3649800" cy="1983300"/>
          </a:xfrm>
          <a:prstGeom prst="rect">
            <a:avLst/>
          </a:prstGeom>
          <a:solidFill>
            <a:schemeClr val="accent2"/>
          </a:solidFill>
          <a:ln>
            <a:noFill/>
          </a:ln>
        </p:spPr>
        <p:txBody>
          <a:bodyPr spcFirstLastPara="1" wrap="square" lIns="228600" tIns="1005825" rIns="228600" bIns="45700" anchor="t" anchorCtr="0">
            <a:normAutofit/>
          </a:bodyPr>
          <a:lstStyle/>
          <a:p>
            <a:pPr marL="0" lvl="0" indent="0" algn="ctr" rtl="0">
              <a:lnSpc>
                <a:spcPct val="90000"/>
              </a:lnSpc>
              <a:spcBef>
                <a:spcPts val="0"/>
              </a:spcBef>
              <a:spcAft>
                <a:spcPts val="0"/>
              </a:spcAft>
              <a:buSzPts val="2420"/>
              <a:buNone/>
            </a:pPr>
            <a:endParaRPr/>
          </a:p>
          <a:p>
            <a:pPr marL="0" lvl="0" indent="0" algn="ctr" rtl="0">
              <a:lnSpc>
                <a:spcPct val="90000"/>
              </a:lnSpc>
              <a:spcBef>
                <a:spcPts val="0"/>
              </a:spcBef>
              <a:spcAft>
                <a:spcPts val="0"/>
              </a:spcAft>
              <a:buSzPts val="2420"/>
              <a:buNone/>
            </a:pPr>
            <a:r>
              <a:rPr lang="en-US"/>
              <a:t>Reusable Resources</a:t>
            </a:r>
            <a:endParaRPr/>
          </a:p>
        </p:txBody>
      </p:sp>
      <p:sp>
        <p:nvSpPr>
          <p:cNvPr id="385" name="Google Shape;385;g36dee749405_0_1195"/>
          <p:cNvSpPr txBox="1">
            <a:spLocks noGrp="1"/>
          </p:cNvSpPr>
          <p:nvPr>
            <p:ph type="body" idx="5"/>
          </p:nvPr>
        </p:nvSpPr>
        <p:spPr>
          <a:xfrm>
            <a:off x="8103695" y="1622310"/>
            <a:ext cx="3649800" cy="1983300"/>
          </a:xfrm>
          <a:prstGeom prst="rect">
            <a:avLst/>
          </a:prstGeom>
          <a:solidFill>
            <a:schemeClr val="accent5"/>
          </a:solidFill>
          <a:ln>
            <a:noFill/>
          </a:ln>
        </p:spPr>
        <p:txBody>
          <a:bodyPr spcFirstLastPara="1" wrap="square" lIns="228600" tIns="1005825" rIns="228600" bIns="45700" anchor="t" anchorCtr="0">
            <a:normAutofit/>
          </a:bodyPr>
          <a:lstStyle/>
          <a:p>
            <a:pPr marL="0" lvl="0" indent="0" algn="ctr" rtl="0">
              <a:lnSpc>
                <a:spcPct val="90000"/>
              </a:lnSpc>
              <a:spcBef>
                <a:spcPts val="0"/>
              </a:spcBef>
              <a:spcAft>
                <a:spcPts val="0"/>
              </a:spcAft>
              <a:buSzPts val="2420"/>
              <a:buNone/>
            </a:pPr>
            <a:endParaRPr/>
          </a:p>
          <a:p>
            <a:pPr marL="0" lvl="0" indent="0" algn="ctr" rtl="0">
              <a:lnSpc>
                <a:spcPct val="90000"/>
              </a:lnSpc>
              <a:spcBef>
                <a:spcPts val="0"/>
              </a:spcBef>
              <a:spcAft>
                <a:spcPts val="0"/>
              </a:spcAft>
              <a:buSzPts val="2420"/>
              <a:buNone/>
            </a:pPr>
            <a:r>
              <a:rPr lang="en-US"/>
              <a:t>Saves Time</a:t>
            </a:r>
            <a:endParaRPr/>
          </a:p>
        </p:txBody>
      </p:sp>
      <p:sp>
        <p:nvSpPr>
          <p:cNvPr id="386" name="Google Shape;386;g36dee749405_0_1195"/>
          <p:cNvSpPr txBox="1">
            <a:spLocks noGrp="1"/>
          </p:cNvSpPr>
          <p:nvPr>
            <p:ph type="body" idx="7"/>
          </p:nvPr>
        </p:nvSpPr>
        <p:spPr>
          <a:xfrm>
            <a:off x="401450" y="3763628"/>
            <a:ext cx="3649800" cy="1983300"/>
          </a:xfrm>
          <a:prstGeom prst="rect">
            <a:avLst/>
          </a:prstGeom>
          <a:solidFill>
            <a:schemeClr val="accent3"/>
          </a:solidFill>
          <a:ln>
            <a:noFill/>
          </a:ln>
        </p:spPr>
        <p:txBody>
          <a:bodyPr spcFirstLastPara="1" wrap="square" lIns="228600" tIns="1005825" rIns="228600" bIns="45700" anchor="t" anchorCtr="0">
            <a:normAutofit/>
          </a:bodyPr>
          <a:lstStyle/>
          <a:p>
            <a:pPr marL="0" lvl="0" indent="0" algn="ctr" rtl="0">
              <a:lnSpc>
                <a:spcPct val="90000"/>
              </a:lnSpc>
              <a:spcBef>
                <a:spcPts val="0"/>
              </a:spcBef>
              <a:spcAft>
                <a:spcPts val="0"/>
              </a:spcAft>
              <a:buSzPts val="2420"/>
              <a:buNone/>
            </a:pPr>
            <a:endParaRPr/>
          </a:p>
          <a:p>
            <a:pPr marL="0" lvl="0" indent="0" algn="ctr" rtl="0">
              <a:lnSpc>
                <a:spcPct val="90000"/>
              </a:lnSpc>
              <a:spcBef>
                <a:spcPts val="0"/>
              </a:spcBef>
              <a:spcAft>
                <a:spcPts val="0"/>
              </a:spcAft>
              <a:buSzPts val="2420"/>
              <a:buNone/>
            </a:pPr>
            <a:r>
              <a:rPr lang="en-US"/>
              <a:t>Consistent Design</a:t>
            </a:r>
            <a:endParaRPr/>
          </a:p>
        </p:txBody>
      </p:sp>
      <p:sp>
        <p:nvSpPr>
          <p:cNvPr id="387" name="Google Shape;387;g36dee749405_0_1195"/>
          <p:cNvSpPr txBox="1">
            <a:spLocks noGrp="1"/>
          </p:cNvSpPr>
          <p:nvPr>
            <p:ph type="body" idx="9"/>
          </p:nvPr>
        </p:nvSpPr>
        <p:spPr>
          <a:xfrm>
            <a:off x="4252573" y="3763628"/>
            <a:ext cx="3649800" cy="1983300"/>
          </a:xfrm>
          <a:prstGeom prst="rect">
            <a:avLst/>
          </a:prstGeom>
          <a:solidFill>
            <a:schemeClr val="accent1"/>
          </a:solidFill>
          <a:ln>
            <a:noFill/>
          </a:ln>
        </p:spPr>
        <p:txBody>
          <a:bodyPr spcFirstLastPara="1" wrap="square" lIns="228600" tIns="1005825" rIns="228600" bIns="45700" anchor="t" anchorCtr="0">
            <a:normAutofit/>
          </a:bodyPr>
          <a:lstStyle/>
          <a:p>
            <a:pPr marL="0" lvl="0" indent="0" algn="ctr" rtl="0">
              <a:lnSpc>
                <a:spcPct val="90000"/>
              </a:lnSpc>
              <a:spcBef>
                <a:spcPts val="0"/>
              </a:spcBef>
              <a:spcAft>
                <a:spcPts val="0"/>
              </a:spcAft>
              <a:buSzPts val="2420"/>
              <a:buNone/>
            </a:pPr>
            <a:r>
              <a:rPr lang="en-US"/>
              <a:t>Accessible Empowerment</a:t>
            </a:r>
            <a:endParaRPr/>
          </a:p>
        </p:txBody>
      </p:sp>
      <p:sp>
        <p:nvSpPr>
          <p:cNvPr id="388" name="Google Shape;388;g36dee749405_0_1195"/>
          <p:cNvSpPr txBox="1">
            <a:spLocks noGrp="1"/>
          </p:cNvSpPr>
          <p:nvPr>
            <p:ph type="body" idx="14"/>
          </p:nvPr>
        </p:nvSpPr>
        <p:spPr>
          <a:xfrm>
            <a:off x="8103695" y="3763628"/>
            <a:ext cx="3649800" cy="1983300"/>
          </a:xfrm>
          <a:prstGeom prst="rect">
            <a:avLst/>
          </a:prstGeom>
          <a:solidFill>
            <a:schemeClr val="accent6"/>
          </a:solidFill>
          <a:ln>
            <a:noFill/>
          </a:ln>
        </p:spPr>
        <p:txBody>
          <a:bodyPr spcFirstLastPara="1" wrap="square" lIns="228600" tIns="1005825" rIns="228600" bIns="45700" anchor="t" anchorCtr="0">
            <a:normAutofit/>
          </a:bodyPr>
          <a:lstStyle/>
          <a:p>
            <a:pPr marL="0" lvl="0" indent="0" algn="ctr" rtl="0">
              <a:lnSpc>
                <a:spcPct val="90000"/>
              </a:lnSpc>
              <a:spcBef>
                <a:spcPts val="0"/>
              </a:spcBef>
              <a:spcAft>
                <a:spcPts val="0"/>
              </a:spcAft>
              <a:buSzPts val="2420"/>
              <a:buNone/>
            </a:pPr>
            <a:endParaRPr/>
          </a:p>
          <a:p>
            <a:pPr marL="0" lvl="0" indent="0" algn="ctr" rtl="0">
              <a:lnSpc>
                <a:spcPct val="90000"/>
              </a:lnSpc>
              <a:spcBef>
                <a:spcPts val="0"/>
              </a:spcBef>
              <a:spcAft>
                <a:spcPts val="0"/>
              </a:spcAft>
              <a:buSzPts val="2420"/>
              <a:buNone/>
            </a:pPr>
            <a:r>
              <a:rPr lang="en-US"/>
              <a:t>Enhanced Reliability</a:t>
            </a:r>
            <a:endParaRPr/>
          </a:p>
        </p:txBody>
      </p:sp>
      <p:pic>
        <p:nvPicPr>
          <p:cNvPr id="389" name="Google Shape;389;g36dee749405_0_1195" descr="Wrench icon vector. Isolated contour symbol illustration (Provided by Getty Images)"/>
          <p:cNvPicPr preferRelativeResize="0"/>
          <p:nvPr/>
        </p:nvPicPr>
        <p:blipFill>
          <a:blip r:embed="rId3">
            <a:alphaModFix/>
          </a:blip>
          <a:stretch>
            <a:fillRect/>
          </a:stretch>
        </p:blipFill>
        <p:spPr>
          <a:xfrm>
            <a:off x="1854274" y="1843074"/>
            <a:ext cx="742502" cy="742502"/>
          </a:xfrm>
          <a:prstGeom prst="rect">
            <a:avLst/>
          </a:prstGeom>
          <a:noFill/>
          <a:ln>
            <a:noFill/>
          </a:ln>
        </p:spPr>
      </p:pic>
      <p:pic>
        <p:nvPicPr>
          <p:cNvPr id="390" name="Google Shape;390;g36dee749405_0_1195" descr="Organic recycling of the waste icon vector. Isolated contour symbol illustration (Provided by Getty Images)"/>
          <p:cNvPicPr preferRelativeResize="0"/>
          <p:nvPr/>
        </p:nvPicPr>
        <p:blipFill>
          <a:blip r:embed="rId4">
            <a:alphaModFix/>
          </a:blip>
          <a:stretch>
            <a:fillRect/>
          </a:stretch>
        </p:blipFill>
        <p:spPr>
          <a:xfrm>
            <a:off x="5706224" y="1730099"/>
            <a:ext cx="742502" cy="742502"/>
          </a:xfrm>
          <a:prstGeom prst="rect">
            <a:avLst/>
          </a:prstGeom>
          <a:noFill/>
          <a:ln>
            <a:noFill/>
          </a:ln>
        </p:spPr>
      </p:pic>
      <p:pic>
        <p:nvPicPr>
          <p:cNvPr id="391" name="Google Shape;391;g36dee749405_0_1195" descr="Wall clock icon vector. Isolated contour symbol illustration (Provided by Getty Images)"/>
          <p:cNvPicPr preferRelativeResize="0"/>
          <p:nvPr/>
        </p:nvPicPr>
        <p:blipFill>
          <a:blip r:embed="rId5">
            <a:alphaModFix/>
          </a:blip>
          <a:stretch>
            <a:fillRect/>
          </a:stretch>
        </p:blipFill>
        <p:spPr>
          <a:xfrm>
            <a:off x="9558174" y="1730099"/>
            <a:ext cx="742502" cy="742502"/>
          </a:xfrm>
          <a:prstGeom prst="rect">
            <a:avLst/>
          </a:prstGeom>
          <a:noFill/>
          <a:ln>
            <a:noFill/>
          </a:ln>
        </p:spPr>
      </p:pic>
      <p:pic>
        <p:nvPicPr>
          <p:cNvPr id="392" name="Google Shape;392;g36dee749405_0_1195" descr="Verified emblem line icon. Shield with check mark vector illustration isolated on white. Guarantee outline style design, designed for web and app. Eps 10. (Provided by Getty Images)"/>
          <p:cNvPicPr preferRelativeResize="0"/>
          <p:nvPr/>
        </p:nvPicPr>
        <p:blipFill>
          <a:blip r:embed="rId6">
            <a:alphaModFix/>
          </a:blip>
          <a:stretch>
            <a:fillRect/>
          </a:stretch>
        </p:blipFill>
        <p:spPr>
          <a:xfrm>
            <a:off x="9558174" y="4010499"/>
            <a:ext cx="742502" cy="742502"/>
          </a:xfrm>
          <a:prstGeom prst="rect">
            <a:avLst/>
          </a:prstGeom>
          <a:noFill/>
          <a:ln>
            <a:noFill/>
          </a:ln>
        </p:spPr>
      </p:pic>
      <p:pic>
        <p:nvPicPr>
          <p:cNvPr id="393" name="Google Shape;393;g36dee749405_0_1195" descr="Comrades solid icon. Close two happy friends and best partners symbol, glyph style pictogram on white background. Relationship sign for mobile concept and web design. Vector graphics. (Provided by Getty Images)"/>
          <p:cNvPicPr preferRelativeResize="0"/>
          <p:nvPr/>
        </p:nvPicPr>
        <p:blipFill>
          <a:blip r:embed="rId7">
            <a:alphaModFix/>
          </a:blip>
          <a:stretch>
            <a:fillRect/>
          </a:stretch>
        </p:blipFill>
        <p:spPr>
          <a:xfrm>
            <a:off x="5706225" y="3888600"/>
            <a:ext cx="742502" cy="742502"/>
          </a:xfrm>
          <a:prstGeom prst="rect">
            <a:avLst/>
          </a:prstGeom>
          <a:noFill/>
          <a:ln>
            <a:noFill/>
          </a:ln>
        </p:spPr>
      </p:pic>
      <p:pic>
        <p:nvPicPr>
          <p:cNvPr id="394" name="Google Shape;394;g36dee749405_0_1195" descr="tick (Provided by Getty Images)"/>
          <p:cNvPicPr preferRelativeResize="0"/>
          <p:nvPr/>
        </p:nvPicPr>
        <p:blipFill>
          <a:blip r:embed="rId8">
            <a:alphaModFix/>
          </a:blip>
          <a:stretch>
            <a:fillRect/>
          </a:stretch>
        </p:blipFill>
        <p:spPr>
          <a:xfrm>
            <a:off x="1854275" y="4010500"/>
            <a:ext cx="742502" cy="7425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36dee749405_0_1292"/>
          <p:cNvSpPr txBox="1">
            <a:spLocks noGrp="1"/>
          </p:cNvSpPr>
          <p:nvPr>
            <p:ph type="title"/>
          </p:nvPr>
        </p:nvSpPr>
        <p:spPr>
          <a:xfrm>
            <a:off x="401450" y="880958"/>
            <a:ext cx="11270100" cy="22608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ℹ️Creating a </a:t>
            </a:r>
            <a:r>
              <a:rPr lang="en-US" u="sng">
                <a:solidFill>
                  <a:schemeClr val="hlink"/>
                </a:solidFill>
                <a:hlinkClick r:id="rId3"/>
              </a:rPr>
              <a:t>Poe.com</a:t>
            </a:r>
            <a:r>
              <a:rPr lang="en-US"/>
              <a:t> Account</a:t>
            </a:r>
            <a:endParaRPr/>
          </a:p>
        </p:txBody>
      </p:sp>
      <p:sp>
        <p:nvSpPr>
          <p:cNvPr id="401" name="Google Shape;401;g36dee749405_0_1292"/>
          <p:cNvSpPr txBox="1">
            <a:spLocks noGrp="1"/>
          </p:cNvSpPr>
          <p:nvPr>
            <p:ph type="body" idx="1"/>
          </p:nvPr>
        </p:nvSpPr>
        <p:spPr>
          <a:xfrm>
            <a:off x="401450" y="3293607"/>
            <a:ext cx="11270100" cy="1092900"/>
          </a:xfrm>
          <a:prstGeom prst="rect">
            <a:avLst/>
          </a:prstGeom>
        </p:spPr>
        <p:txBody>
          <a:bodyPr spcFirstLastPara="1" wrap="square" lIns="0" tIns="0" rIns="0" bIns="0" anchor="t" anchorCtr="0">
            <a:normAutofit/>
          </a:bodyPr>
          <a:lstStyle/>
          <a:p>
            <a:pPr marL="0" lvl="0" indent="0" algn="l" rtl="0">
              <a:spcBef>
                <a:spcPts val="750"/>
              </a:spcBef>
              <a:spcAft>
                <a:spcPts val="0"/>
              </a:spcAft>
              <a:buNone/>
            </a:pPr>
            <a:endParaRPr/>
          </a:p>
        </p:txBody>
      </p:sp>
      <p:sp>
        <p:nvSpPr>
          <p:cNvPr id="402" name="Google Shape;402;g36dee749405_0_1292"/>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7"/>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a:t>ℹ️Creating a </a:t>
            </a:r>
            <a:r>
              <a:rPr lang="en-US" u="sng">
                <a:solidFill>
                  <a:schemeClr val="hlink"/>
                </a:solidFill>
                <a:hlinkClick r:id="rId3"/>
              </a:rPr>
              <a:t>Poe.com</a:t>
            </a:r>
            <a:r>
              <a:rPr lang="en-US"/>
              <a:t> Account</a:t>
            </a:r>
            <a:endParaRPr/>
          </a:p>
        </p:txBody>
      </p:sp>
      <p:sp>
        <p:nvSpPr>
          <p:cNvPr id="408" name="Google Shape;408;p7"/>
          <p:cNvSpPr txBox="1">
            <a:spLocks noGrp="1"/>
          </p:cNvSpPr>
          <p:nvPr>
            <p:ph type="body" idx="1"/>
          </p:nvPr>
        </p:nvSpPr>
        <p:spPr>
          <a:xfrm>
            <a:off x="401447" y="1825625"/>
            <a:ext cx="6537000" cy="4048200"/>
          </a:xfrm>
          <a:prstGeom prst="rect">
            <a:avLst/>
          </a:prstGeom>
          <a:noFill/>
          <a:ln>
            <a:noFill/>
          </a:ln>
        </p:spPr>
        <p:txBody>
          <a:bodyPr spcFirstLastPara="1" wrap="square" lIns="91425" tIns="45700" rIns="91425" bIns="45700" anchor="t" anchorCtr="0">
            <a:normAutofit/>
          </a:bodyPr>
          <a:lstStyle/>
          <a:p>
            <a:pPr marL="171442" lvl="0" indent="-167640" algn="l" rtl="0">
              <a:lnSpc>
                <a:spcPct val="90000"/>
              </a:lnSpc>
              <a:spcBef>
                <a:spcPts val="750"/>
              </a:spcBef>
              <a:spcAft>
                <a:spcPts val="0"/>
              </a:spcAft>
              <a:buClr>
                <a:srgbClr val="AEABAB"/>
              </a:buClr>
              <a:buSzPts val="2640"/>
              <a:buChar char="•"/>
            </a:pPr>
            <a:r>
              <a:rPr lang="en-US"/>
              <a:t>Visit </a:t>
            </a:r>
            <a:r>
              <a:rPr lang="en-US" u="sng">
                <a:solidFill>
                  <a:schemeClr val="hlink"/>
                </a:solidFill>
                <a:hlinkClick r:id="rId3"/>
              </a:rPr>
              <a:t>Poe.com</a:t>
            </a:r>
            <a:r>
              <a:rPr lang="en-US"/>
              <a:t> or download the app</a:t>
            </a:r>
            <a:endParaRPr/>
          </a:p>
          <a:p>
            <a:pPr marL="171442" lvl="0" indent="-167640" algn="l" rtl="0">
              <a:lnSpc>
                <a:spcPct val="90000"/>
              </a:lnSpc>
              <a:spcBef>
                <a:spcPts val="750"/>
              </a:spcBef>
              <a:spcAft>
                <a:spcPts val="0"/>
              </a:spcAft>
              <a:buSzPts val="2640"/>
              <a:buChar char="•"/>
            </a:pPr>
            <a:r>
              <a:rPr lang="en-US"/>
              <a:t>Sign up using your Google, Apple, or email address</a:t>
            </a:r>
            <a:endParaRPr/>
          </a:p>
          <a:p>
            <a:pPr marL="171442" lvl="0" indent="-167640" algn="l" rtl="0">
              <a:lnSpc>
                <a:spcPct val="90000"/>
              </a:lnSpc>
              <a:spcBef>
                <a:spcPts val="750"/>
              </a:spcBef>
              <a:spcAft>
                <a:spcPts val="0"/>
              </a:spcAft>
              <a:buSzPts val="2640"/>
              <a:buChar char="•"/>
            </a:pPr>
            <a:r>
              <a:rPr lang="en-US"/>
              <a:t>Verify your email</a:t>
            </a:r>
            <a:endParaRPr/>
          </a:p>
          <a:p>
            <a:pPr marL="171442" lvl="0" indent="-167640" algn="l" rtl="0">
              <a:lnSpc>
                <a:spcPct val="90000"/>
              </a:lnSpc>
              <a:spcBef>
                <a:spcPts val="750"/>
              </a:spcBef>
              <a:spcAft>
                <a:spcPts val="0"/>
              </a:spcAft>
              <a:buSzPts val="2640"/>
              <a:buChar char="•"/>
            </a:pPr>
            <a:r>
              <a:rPr lang="en-US"/>
              <a:t>Once logged in, you can start exploring and interacting with various CustomGPTs.</a:t>
            </a:r>
            <a:endParaRPr/>
          </a:p>
        </p:txBody>
      </p:sp>
      <p:sp>
        <p:nvSpPr>
          <p:cNvPr id="409" name="Google Shape;409;p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16</a:t>
            </a:fld>
            <a:endParaRPr/>
          </a:p>
        </p:txBody>
      </p:sp>
      <p:pic>
        <p:nvPicPr>
          <p:cNvPr id="410" name="Google Shape;410;p7"/>
          <p:cNvPicPr preferRelativeResize="0"/>
          <p:nvPr/>
        </p:nvPicPr>
        <p:blipFill>
          <a:blip r:embed="rId4">
            <a:alphaModFix/>
          </a:blip>
          <a:stretch>
            <a:fillRect/>
          </a:stretch>
        </p:blipFill>
        <p:spPr>
          <a:xfrm>
            <a:off x="7617327" y="2452700"/>
            <a:ext cx="4042475" cy="3327024"/>
          </a:xfrm>
          <a:prstGeom prst="rect">
            <a:avLst/>
          </a:prstGeom>
          <a:noFill/>
          <a:ln>
            <a:noFill/>
          </a:ln>
        </p:spPr>
      </p:pic>
      <p:pic>
        <p:nvPicPr>
          <p:cNvPr id="411" name="Google Shape;411;p7"/>
          <p:cNvPicPr preferRelativeResize="0"/>
          <p:nvPr/>
        </p:nvPicPr>
        <p:blipFill>
          <a:blip r:embed="rId5">
            <a:alphaModFix/>
          </a:blip>
          <a:stretch>
            <a:fillRect/>
          </a:stretch>
        </p:blipFill>
        <p:spPr>
          <a:xfrm>
            <a:off x="8514193" y="1329825"/>
            <a:ext cx="2248731" cy="679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36dee749405_0_1276"/>
          <p:cNvSpPr txBox="1">
            <a:spLocks noGrp="1"/>
          </p:cNvSpPr>
          <p:nvPr>
            <p:ph type="body" idx="1"/>
          </p:nvPr>
        </p:nvSpPr>
        <p:spPr>
          <a:xfrm>
            <a:off x="855463" y="1826350"/>
            <a:ext cx="2310300" cy="228600"/>
          </a:xfrm>
          <a:prstGeom prst="rect">
            <a:avLst/>
          </a:prstGeom>
        </p:spPr>
        <p:txBody>
          <a:bodyPr spcFirstLastPara="1" wrap="square" lIns="91425" tIns="45700" rIns="91425" bIns="45700" anchor="t" anchorCtr="0">
            <a:normAutofit fontScale="55000" lnSpcReduction="20000"/>
          </a:bodyPr>
          <a:lstStyle/>
          <a:p>
            <a:pPr marL="0" lvl="0" indent="0" algn="l" rtl="0">
              <a:spcBef>
                <a:spcPts val="750"/>
              </a:spcBef>
              <a:spcAft>
                <a:spcPts val="0"/>
              </a:spcAft>
              <a:buNone/>
            </a:pPr>
            <a:endParaRPr/>
          </a:p>
        </p:txBody>
      </p:sp>
      <p:sp>
        <p:nvSpPr>
          <p:cNvPr id="418" name="Google Shape;418;g36dee749405_0_1276"/>
          <p:cNvSpPr txBox="1">
            <a:spLocks noGrp="1"/>
          </p:cNvSpPr>
          <p:nvPr>
            <p:ph type="body" idx="2"/>
          </p:nvPr>
        </p:nvSpPr>
        <p:spPr>
          <a:xfrm>
            <a:off x="3590088" y="1826350"/>
            <a:ext cx="2310300" cy="228600"/>
          </a:xfrm>
          <a:prstGeom prst="rect">
            <a:avLst/>
          </a:prstGeom>
        </p:spPr>
        <p:txBody>
          <a:bodyPr spcFirstLastPara="1" wrap="square" lIns="91425" tIns="45700" rIns="91425" bIns="45700" anchor="t" anchorCtr="0">
            <a:normAutofit fontScale="55000" lnSpcReduction="20000"/>
          </a:bodyPr>
          <a:lstStyle/>
          <a:p>
            <a:pPr marL="0" lvl="0" indent="0" algn="l" rtl="0">
              <a:spcBef>
                <a:spcPts val="750"/>
              </a:spcBef>
              <a:spcAft>
                <a:spcPts val="0"/>
              </a:spcAft>
              <a:buNone/>
            </a:pPr>
            <a:endParaRPr/>
          </a:p>
        </p:txBody>
      </p:sp>
      <p:sp>
        <p:nvSpPr>
          <p:cNvPr id="419" name="Google Shape;419;g36dee749405_0_1276"/>
          <p:cNvSpPr txBox="1">
            <a:spLocks noGrp="1"/>
          </p:cNvSpPr>
          <p:nvPr>
            <p:ph type="body" idx="3"/>
          </p:nvPr>
        </p:nvSpPr>
        <p:spPr>
          <a:xfrm>
            <a:off x="3590100" y="1826350"/>
            <a:ext cx="2310300" cy="2472600"/>
          </a:xfrm>
          <a:prstGeom prst="rect">
            <a:avLst/>
          </a:prstGeom>
        </p:spPr>
        <p:txBody>
          <a:bodyPr spcFirstLastPara="1" wrap="square" lIns="91425" tIns="457200" rIns="91425" bIns="45700" anchor="t" anchorCtr="0">
            <a:normAutofit/>
          </a:bodyPr>
          <a:lstStyle/>
          <a:p>
            <a:pPr marL="0" lvl="0" indent="0" algn="l" rtl="0">
              <a:spcBef>
                <a:spcPts val="750"/>
              </a:spcBef>
              <a:spcAft>
                <a:spcPts val="0"/>
              </a:spcAft>
              <a:buNone/>
            </a:pPr>
            <a:r>
              <a:rPr lang="en-US" b="1"/>
              <a:t>2. Generate a Mini Lesson</a:t>
            </a:r>
            <a:endParaRPr b="1"/>
          </a:p>
          <a:p>
            <a:pPr marL="0" lvl="0" indent="0" algn="l" rtl="0">
              <a:spcBef>
                <a:spcPts val="750"/>
              </a:spcBef>
              <a:spcAft>
                <a:spcPts val="0"/>
              </a:spcAft>
              <a:buNone/>
            </a:pPr>
            <a:r>
              <a:rPr lang="en-US"/>
              <a:t>Use EmpowerEd AI to create a brief lesson plan for your specific context.</a:t>
            </a:r>
            <a:endParaRPr/>
          </a:p>
        </p:txBody>
      </p:sp>
      <p:sp>
        <p:nvSpPr>
          <p:cNvPr id="420" name="Google Shape;420;g36dee749405_0_1276"/>
          <p:cNvSpPr txBox="1">
            <a:spLocks noGrp="1"/>
          </p:cNvSpPr>
          <p:nvPr>
            <p:ph type="title"/>
          </p:nvPr>
        </p:nvSpPr>
        <p:spPr>
          <a:xfrm>
            <a:off x="401447" y="525111"/>
            <a:ext cx="11262600" cy="11655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a:t>🎉Activity—Explore the CustomGPTs</a:t>
            </a:r>
            <a:endParaRPr/>
          </a:p>
        </p:txBody>
      </p:sp>
      <p:sp>
        <p:nvSpPr>
          <p:cNvPr id="421" name="Google Shape;421;g36dee749405_0_1276"/>
          <p:cNvSpPr txBox="1">
            <a:spLocks noGrp="1"/>
          </p:cNvSpPr>
          <p:nvPr>
            <p:ph type="body" idx="4"/>
          </p:nvPr>
        </p:nvSpPr>
        <p:spPr>
          <a:xfrm>
            <a:off x="855475" y="1826350"/>
            <a:ext cx="2310300" cy="2004900"/>
          </a:xfrm>
          <a:prstGeom prst="rect">
            <a:avLst/>
          </a:prstGeom>
        </p:spPr>
        <p:txBody>
          <a:bodyPr spcFirstLastPara="1" wrap="square" lIns="228600" tIns="457200" rIns="228600" bIns="45700" anchor="t" anchorCtr="0">
            <a:normAutofit/>
          </a:bodyPr>
          <a:lstStyle/>
          <a:p>
            <a:pPr marL="457200" lvl="0" indent="-364807" algn="l" rtl="0">
              <a:spcBef>
                <a:spcPts val="750"/>
              </a:spcBef>
              <a:spcAft>
                <a:spcPts val="0"/>
              </a:spcAft>
              <a:buSzPts val="2145"/>
              <a:buAutoNum type="arabicPeriod"/>
            </a:pPr>
            <a:r>
              <a:rPr lang="en-US" b="1"/>
              <a:t>Work in Pairs or Work Solo</a:t>
            </a:r>
            <a:endParaRPr b="1"/>
          </a:p>
          <a:p>
            <a:pPr marL="0" lvl="0" indent="0" algn="l" rtl="0">
              <a:spcBef>
                <a:spcPts val="750"/>
              </a:spcBef>
              <a:spcAft>
                <a:spcPts val="0"/>
              </a:spcAft>
              <a:buNone/>
            </a:pPr>
            <a:endParaRPr/>
          </a:p>
        </p:txBody>
      </p:sp>
      <p:sp>
        <p:nvSpPr>
          <p:cNvPr id="422" name="Google Shape;422;g36dee749405_0_1276"/>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a:p>
        </p:txBody>
      </p:sp>
      <p:sp>
        <p:nvSpPr>
          <p:cNvPr id="423" name="Google Shape;423;g36dee749405_0_1276"/>
          <p:cNvSpPr txBox="1">
            <a:spLocks noGrp="1"/>
          </p:cNvSpPr>
          <p:nvPr>
            <p:ph type="body" idx="5"/>
          </p:nvPr>
        </p:nvSpPr>
        <p:spPr>
          <a:xfrm>
            <a:off x="6244912" y="1826350"/>
            <a:ext cx="2310300" cy="228600"/>
          </a:xfrm>
          <a:prstGeom prst="rect">
            <a:avLst/>
          </a:prstGeom>
        </p:spPr>
        <p:txBody>
          <a:bodyPr spcFirstLastPara="1" wrap="square" lIns="91425" tIns="45700" rIns="91425" bIns="45700" anchor="t" anchorCtr="0">
            <a:normAutofit fontScale="55000" lnSpcReduction="20000"/>
          </a:bodyPr>
          <a:lstStyle/>
          <a:p>
            <a:pPr marL="0" lvl="0" indent="0" algn="l" rtl="0">
              <a:spcBef>
                <a:spcPts val="750"/>
              </a:spcBef>
              <a:spcAft>
                <a:spcPts val="0"/>
              </a:spcAft>
              <a:buNone/>
            </a:pPr>
            <a:endParaRPr/>
          </a:p>
        </p:txBody>
      </p:sp>
      <p:sp>
        <p:nvSpPr>
          <p:cNvPr id="424" name="Google Shape;424;g36dee749405_0_1276"/>
          <p:cNvSpPr txBox="1">
            <a:spLocks noGrp="1"/>
          </p:cNvSpPr>
          <p:nvPr>
            <p:ph type="body" idx="6"/>
          </p:nvPr>
        </p:nvSpPr>
        <p:spPr>
          <a:xfrm>
            <a:off x="6244900" y="1826350"/>
            <a:ext cx="2310300" cy="2736000"/>
          </a:xfrm>
          <a:prstGeom prst="rect">
            <a:avLst/>
          </a:prstGeom>
        </p:spPr>
        <p:txBody>
          <a:bodyPr spcFirstLastPara="1" wrap="square" lIns="91425" tIns="457200" rIns="91425" bIns="45700" anchor="t" anchorCtr="0">
            <a:normAutofit/>
          </a:bodyPr>
          <a:lstStyle/>
          <a:p>
            <a:pPr marL="0" lvl="0" indent="0" algn="l" rtl="0">
              <a:spcBef>
                <a:spcPts val="750"/>
              </a:spcBef>
              <a:spcAft>
                <a:spcPts val="0"/>
              </a:spcAft>
              <a:buNone/>
            </a:pPr>
            <a:r>
              <a:rPr lang="en-US" b="1"/>
              <a:t>3. Try Grammar Correction</a:t>
            </a:r>
            <a:endParaRPr b="1"/>
          </a:p>
          <a:p>
            <a:pPr marL="0" lvl="0" indent="0" algn="l" rtl="0">
              <a:spcBef>
                <a:spcPts val="750"/>
              </a:spcBef>
              <a:spcAft>
                <a:spcPts val="0"/>
              </a:spcAft>
              <a:buNone/>
            </a:pPr>
            <a:r>
              <a:rPr lang="en-US"/>
              <a:t>Ask MyGrammarBuddy to correct and explain a sample text with errors.</a:t>
            </a:r>
            <a:endParaRPr/>
          </a:p>
        </p:txBody>
      </p:sp>
      <p:sp>
        <p:nvSpPr>
          <p:cNvPr id="425" name="Google Shape;425;g36dee749405_0_1276"/>
          <p:cNvSpPr txBox="1">
            <a:spLocks noGrp="1"/>
          </p:cNvSpPr>
          <p:nvPr>
            <p:ph type="body" idx="1"/>
          </p:nvPr>
        </p:nvSpPr>
        <p:spPr>
          <a:xfrm>
            <a:off x="8899738" y="1826350"/>
            <a:ext cx="2310300" cy="228600"/>
          </a:xfrm>
          <a:prstGeom prst="rect">
            <a:avLst/>
          </a:prstGeom>
          <a:solidFill>
            <a:schemeClr val="accent6"/>
          </a:solidFill>
        </p:spPr>
        <p:txBody>
          <a:bodyPr spcFirstLastPara="1" wrap="square" lIns="91425" tIns="45700" rIns="91425" bIns="45700" anchor="t" anchorCtr="0">
            <a:normAutofit fontScale="55000" lnSpcReduction="20000"/>
          </a:bodyPr>
          <a:lstStyle/>
          <a:p>
            <a:pPr marL="0" lvl="0" indent="0" algn="l" rtl="0">
              <a:spcBef>
                <a:spcPts val="750"/>
              </a:spcBef>
              <a:spcAft>
                <a:spcPts val="0"/>
              </a:spcAft>
              <a:buNone/>
            </a:pPr>
            <a:endParaRPr/>
          </a:p>
        </p:txBody>
      </p:sp>
      <p:sp>
        <p:nvSpPr>
          <p:cNvPr id="426" name="Google Shape;426;g36dee749405_0_1276"/>
          <p:cNvSpPr txBox="1">
            <a:spLocks noGrp="1"/>
          </p:cNvSpPr>
          <p:nvPr>
            <p:ph type="body" idx="4"/>
          </p:nvPr>
        </p:nvSpPr>
        <p:spPr>
          <a:xfrm>
            <a:off x="8899700" y="1826351"/>
            <a:ext cx="2310300" cy="3116100"/>
          </a:xfrm>
          <a:prstGeom prst="rect">
            <a:avLst/>
          </a:prstGeom>
        </p:spPr>
        <p:txBody>
          <a:bodyPr spcFirstLastPara="1" wrap="square" lIns="228600" tIns="457200" rIns="228600" bIns="45700" anchor="t" anchorCtr="0">
            <a:normAutofit/>
          </a:bodyPr>
          <a:lstStyle/>
          <a:p>
            <a:pPr marL="0" lvl="0" indent="0" algn="l" rtl="0">
              <a:spcBef>
                <a:spcPts val="750"/>
              </a:spcBef>
              <a:spcAft>
                <a:spcPts val="0"/>
              </a:spcAft>
              <a:buNone/>
            </a:pPr>
            <a:r>
              <a:rPr lang="en-US" b="1"/>
              <a:t>4. Reflection</a:t>
            </a:r>
            <a:endParaRPr b="1"/>
          </a:p>
          <a:p>
            <a:pPr marL="0" lvl="0" indent="0" algn="l" rtl="0">
              <a:spcBef>
                <a:spcPts val="750"/>
              </a:spcBef>
              <a:spcAft>
                <a:spcPts val="0"/>
              </a:spcAft>
              <a:buNone/>
            </a:pPr>
            <a:r>
              <a:rPr lang="en-US"/>
              <a:t>Consider how these tools might fit into your teaching practice</a:t>
            </a:r>
            <a:endParaRPr/>
          </a:p>
        </p:txBody>
      </p:sp>
      <p:pic>
        <p:nvPicPr>
          <p:cNvPr id="427" name="Google Shape;427;g36dee749405_0_1276" title="-bdCIrlkvCn-0l5vXn6h8.png"/>
          <p:cNvPicPr preferRelativeResize="0"/>
          <p:nvPr/>
        </p:nvPicPr>
        <p:blipFill>
          <a:blip r:embed="rId3">
            <a:alphaModFix/>
          </a:blip>
          <a:stretch>
            <a:fillRect/>
          </a:stretch>
        </p:blipFill>
        <p:spPr>
          <a:xfrm>
            <a:off x="855479" y="4942450"/>
            <a:ext cx="4659501" cy="1990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
          <p:cNvSpPr txBox="1">
            <a:spLocks noGrp="1"/>
          </p:cNvSpPr>
          <p:nvPr>
            <p:ph type="body" idx="1"/>
          </p:nvPr>
        </p:nvSpPr>
        <p:spPr>
          <a:xfrm>
            <a:off x="637483" y="2037966"/>
            <a:ext cx="5181600" cy="228600"/>
          </a:xfrm>
          <a:prstGeom prst="rect">
            <a:avLst/>
          </a:prstGeom>
          <a:solidFill>
            <a:schemeClr val="accent2"/>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433" name="Google Shape;433;p3"/>
          <p:cNvSpPr txBox="1">
            <a:spLocks noGrp="1"/>
          </p:cNvSpPr>
          <p:nvPr>
            <p:ph type="body" idx="2"/>
          </p:nvPr>
        </p:nvSpPr>
        <p:spPr>
          <a:xfrm>
            <a:off x="6246546" y="2037966"/>
            <a:ext cx="5181600" cy="228600"/>
          </a:xfrm>
          <a:prstGeom prst="rect">
            <a:avLst/>
          </a:prstGeom>
          <a:solidFill>
            <a:schemeClr val="accent3"/>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434" name="Google Shape;434;p3"/>
          <p:cNvSpPr txBox="1">
            <a:spLocks noGrp="1"/>
          </p:cNvSpPr>
          <p:nvPr>
            <p:ph type="body" idx="3"/>
          </p:nvPr>
        </p:nvSpPr>
        <p:spPr>
          <a:xfrm>
            <a:off x="6246546" y="2044743"/>
            <a:ext cx="5181600" cy="4054800"/>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p>
            <a:pPr marL="0" lvl="0" indent="0" algn="l" rtl="0">
              <a:lnSpc>
                <a:spcPct val="90000"/>
              </a:lnSpc>
              <a:spcBef>
                <a:spcPts val="0"/>
              </a:spcBef>
              <a:spcAft>
                <a:spcPts val="0"/>
              </a:spcAft>
              <a:buSzPts val="2090"/>
              <a:buNone/>
            </a:pPr>
            <a:endParaRPr b="1"/>
          </a:p>
          <a:p>
            <a:pPr marL="0" lvl="0" indent="0" algn="l" rtl="0">
              <a:lnSpc>
                <a:spcPct val="90000"/>
              </a:lnSpc>
              <a:spcBef>
                <a:spcPts val="0"/>
              </a:spcBef>
              <a:spcAft>
                <a:spcPts val="0"/>
              </a:spcAft>
              <a:buSzPts val="2090"/>
              <a:buNone/>
            </a:pPr>
            <a:endParaRPr b="1"/>
          </a:p>
          <a:p>
            <a:pPr marL="0" lvl="0" indent="0" algn="l" rtl="0">
              <a:lnSpc>
                <a:spcPct val="90000"/>
              </a:lnSpc>
              <a:spcBef>
                <a:spcPts val="0"/>
              </a:spcBef>
              <a:spcAft>
                <a:spcPts val="0"/>
              </a:spcAft>
              <a:buSzPts val="2090"/>
              <a:buNone/>
            </a:pPr>
            <a:endParaRPr b="1"/>
          </a:p>
          <a:p>
            <a:pPr marL="0" lvl="0" indent="0" algn="l" rtl="0">
              <a:lnSpc>
                <a:spcPct val="90000"/>
              </a:lnSpc>
              <a:spcBef>
                <a:spcPts val="0"/>
              </a:spcBef>
              <a:spcAft>
                <a:spcPts val="0"/>
              </a:spcAft>
              <a:buSzPts val="2090"/>
              <a:buNone/>
            </a:pPr>
            <a:endParaRPr b="1"/>
          </a:p>
          <a:p>
            <a:pPr marL="0" lvl="0" indent="0" algn="ctr" rtl="0">
              <a:lnSpc>
                <a:spcPct val="90000"/>
              </a:lnSpc>
              <a:spcBef>
                <a:spcPts val="0"/>
              </a:spcBef>
              <a:spcAft>
                <a:spcPts val="0"/>
              </a:spcAft>
              <a:buSzPts val="2090"/>
              <a:buNone/>
            </a:pPr>
            <a:r>
              <a:rPr lang="en-US" b="1"/>
              <a:t>Job Interview Practice Bot</a:t>
            </a:r>
            <a:br>
              <a:rPr lang="en-US" b="1"/>
            </a:br>
            <a:endParaRPr/>
          </a:p>
          <a:p>
            <a:pPr marL="171442" lvl="0" indent="-171442" algn="l" rtl="0">
              <a:lnSpc>
                <a:spcPct val="90000"/>
              </a:lnSpc>
              <a:spcBef>
                <a:spcPts val="750"/>
              </a:spcBef>
              <a:spcAft>
                <a:spcPts val="0"/>
              </a:spcAft>
              <a:buSzPts val="2090"/>
              <a:buChar char="•"/>
            </a:pPr>
            <a:r>
              <a:rPr lang="en-US"/>
              <a:t>Simulates industry-specific interviews, provides feedback on responses, and suggests improvements for professional communication. </a:t>
            </a:r>
            <a:endParaRPr/>
          </a:p>
        </p:txBody>
      </p:sp>
      <p:sp>
        <p:nvSpPr>
          <p:cNvPr id="435" name="Google Shape;435;p3"/>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a:t>💡Get Inspired! CustomGPT Ideas</a:t>
            </a:r>
            <a:endParaRPr/>
          </a:p>
        </p:txBody>
      </p:sp>
      <p:sp>
        <p:nvSpPr>
          <p:cNvPr id="436" name="Google Shape;436;p3"/>
          <p:cNvSpPr txBox="1">
            <a:spLocks noGrp="1"/>
          </p:cNvSpPr>
          <p:nvPr>
            <p:ph type="body" idx="4"/>
          </p:nvPr>
        </p:nvSpPr>
        <p:spPr>
          <a:xfrm>
            <a:off x="637483" y="2044743"/>
            <a:ext cx="5181600" cy="4054800"/>
          </a:xfrm>
          <a:prstGeom prst="rect">
            <a:avLst/>
          </a:prstGeom>
          <a:noFill/>
          <a:ln w="9525" cap="flat" cmpd="sng">
            <a:solidFill>
              <a:srgbClr val="005F7B"/>
            </a:solidFill>
            <a:prstDash val="solid"/>
            <a:round/>
            <a:headEnd type="none" w="sm" len="sm"/>
            <a:tailEnd type="none" w="sm" len="sm"/>
          </a:ln>
        </p:spPr>
        <p:txBody>
          <a:bodyPr spcFirstLastPara="1" wrap="square" lIns="171450" tIns="457200" rIns="171450" bIns="45700" anchor="t" anchorCtr="0">
            <a:normAutofit/>
          </a:bodyPr>
          <a:lstStyle/>
          <a:p>
            <a:pPr marL="0" lvl="0" indent="0" algn="l" rtl="0">
              <a:lnSpc>
                <a:spcPct val="90000"/>
              </a:lnSpc>
              <a:spcBef>
                <a:spcPts val="0"/>
              </a:spcBef>
              <a:spcAft>
                <a:spcPts val="0"/>
              </a:spcAft>
              <a:buSzPts val="2090"/>
              <a:buNone/>
            </a:pPr>
            <a:endParaRPr b="1"/>
          </a:p>
          <a:p>
            <a:pPr marL="0" lvl="0" indent="0" algn="l" rtl="0">
              <a:lnSpc>
                <a:spcPct val="90000"/>
              </a:lnSpc>
              <a:spcBef>
                <a:spcPts val="0"/>
              </a:spcBef>
              <a:spcAft>
                <a:spcPts val="0"/>
              </a:spcAft>
              <a:buSzPts val="2090"/>
              <a:buNone/>
            </a:pPr>
            <a:endParaRPr b="1"/>
          </a:p>
          <a:p>
            <a:pPr marL="0" lvl="0" indent="0" algn="l" rtl="0">
              <a:lnSpc>
                <a:spcPct val="90000"/>
              </a:lnSpc>
              <a:spcBef>
                <a:spcPts val="0"/>
              </a:spcBef>
              <a:spcAft>
                <a:spcPts val="0"/>
              </a:spcAft>
              <a:buSzPts val="2090"/>
              <a:buNone/>
            </a:pPr>
            <a:endParaRPr b="1"/>
          </a:p>
          <a:p>
            <a:pPr marL="0" lvl="0" indent="0" algn="l" rtl="0">
              <a:lnSpc>
                <a:spcPct val="90000"/>
              </a:lnSpc>
              <a:spcBef>
                <a:spcPts val="0"/>
              </a:spcBef>
              <a:spcAft>
                <a:spcPts val="0"/>
              </a:spcAft>
              <a:buSzPts val="2090"/>
              <a:buNone/>
            </a:pPr>
            <a:endParaRPr b="1"/>
          </a:p>
          <a:p>
            <a:pPr marL="0" lvl="0" indent="0" algn="ctr" rtl="0">
              <a:lnSpc>
                <a:spcPct val="90000"/>
              </a:lnSpc>
              <a:spcBef>
                <a:spcPts val="0"/>
              </a:spcBef>
              <a:spcAft>
                <a:spcPts val="0"/>
              </a:spcAft>
              <a:buSzPts val="2090"/>
              <a:buNone/>
            </a:pPr>
            <a:r>
              <a:rPr lang="en-US" b="1"/>
              <a:t>Writing Feedback Assistant</a:t>
            </a:r>
            <a:endParaRPr/>
          </a:p>
          <a:p>
            <a:pPr marL="0" lvl="0" indent="0" algn="l" rtl="0">
              <a:lnSpc>
                <a:spcPct val="90000"/>
              </a:lnSpc>
              <a:spcBef>
                <a:spcPts val="750"/>
              </a:spcBef>
              <a:spcAft>
                <a:spcPts val="0"/>
              </a:spcAft>
              <a:buNone/>
            </a:pPr>
            <a:endParaRPr/>
          </a:p>
          <a:p>
            <a:pPr marL="457200" lvl="0" indent="-364807" algn="l" rtl="0">
              <a:lnSpc>
                <a:spcPct val="90000"/>
              </a:lnSpc>
              <a:spcBef>
                <a:spcPts val="750"/>
              </a:spcBef>
              <a:spcAft>
                <a:spcPts val="0"/>
              </a:spcAft>
              <a:buSzPts val="2145"/>
              <a:buChar char="•"/>
            </a:pPr>
            <a:r>
              <a:rPr lang="en-US"/>
              <a:t>Provides constructive feedback on student writing with specific suggestions for improvement while maintaining the student’s voice and ideas. </a:t>
            </a:r>
            <a:endParaRPr/>
          </a:p>
        </p:txBody>
      </p:sp>
      <p:sp>
        <p:nvSpPr>
          <p:cNvPr id="437" name="Google Shape;437;p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18</a:t>
            </a:fld>
            <a:endParaRPr/>
          </a:p>
        </p:txBody>
      </p:sp>
      <p:sp>
        <p:nvSpPr>
          <p:cNvPr id="438" name="Google Shape;438;p3"/>
          <p:cNvSpPr txBox="1"/>
          <p:nvPr/>
        </p:nvSpPr>
        <p:spPr>
          <a:xfrm>
            <a:off x="401450" y="1089750"/>
            <a:ext cx="12321000" cy="39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2250">
                <a:solidFill>
                  <a:schemeClr val="dk1"/>
                </a:solidFill>
              </a:rPr>
              <a:t>🧠 Ideas for classroom-focused CustomGPTs:</a:t>
            </a:r>
            <a:endParaRPr sz="2250">
              <a:solidFill>
                <a:schemeClr val="dk1"/>
              </a:solidFill>
            </a:endParaRPr>
          </a:p>
          <a:p>
            <a:pPr marL="0" lvl="0" indent="0" algn="l" rtl="0">
              <a:spcBef>
                <a:spcPts val="1200"/>
              </a:spcBef>
              <a:spcAft>
                <a:spcPts val="0"/>
              </a:spcAft>
              <a:buNone/>
            </a:pPr>
            <a:endParaRPr sz="2250">
              <a:solidFill>
                <a:schemeClr val="dk1"/>
              </a:solidFill>
            </a:endParaRPr>
          </a:p>
        </p:txBody>
      </p:sp>
      <p:pic>
        <p:nvPicPr>
          <p:cNvPr id="439" name="Google Shape;439;p3"/>
          <p:cNvPicPr preferRelativeResize="0">
            <a:picLocks noGrp="1"/>
          </p:cNvPicPr>
          <p:nvPr>
            <p:ph type="pic" idx="2"/>
          </p:nvPr>
        </p:nvPicPr>
        <p:blipFill rotWithShape="1">
          <a:blip r:embed="rId3">
            <a:alphaModFix/>
          </a:blip>
          <a:srcRect/>
          <a:stretch/>
        </p:blipFill>
        <p:spPr>
          <a:xfrm>
            <a:off x="3110150" y="2613852"/>
            <a:ext cx="236251" cy="649691"/>
          </a:xfrm>
          <a:prstGeom prst="rect">
            <a:avLst/>
          </a:prstGeom>
          <a:noFill/>
          <a:ln>
            <a:noFill/>
          </a:ln>
        </p:spPr>
      </p:pic>
      <p:pic>
        <p:nvPicPr>
          <p:cNvPr id="440" name="Google Shape;440;p3"/>
          <p:cNvPicPr preferRelativeResize="0">
            <a:picLocks noGrp="1"/>
          </p:cNvPicPr>
          <p:nvPr>
            <p:ph type="pic" idx="3"/>
          </p:nvPr>
        </p:nvPicPr>
        <p:blipFill rotWithShape="1">
          <a:blip r:embed="rId4">
            <a:alphaModFix/>
          </a:blip>
          <a:srcRect l="-102718" r="-102718"/>
          <a:stretch/>
        </p:blipFill>
        <p:spPr>
          <a:xfrm>
            <a:off x="7444380" y="2613859"/>
            <a:ext cx="2785924" cy="64808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36dee749405_0_1331"/>
          <p:cNvSpPr txBox="1">
            <a:spLocks noGrp="1"/>
          </p:cNvSpPr>
          <p:nvPr>
            <p:ph type="body" idx="1"/>
          </p:nvPr>
        </p:nvSpPr>
        <p:spPr>
          <a:xfrm>
            <a:off x="637478" y="2037975"/>
            <a:ext cx="3198300" cy="228600"/>
          </a:xfrm>
          <a:prstGeom prst="rect">
            <a:avLst/>
          </a:prstGeom>
          <a:solidFill>
            <a:schemeClr val="accent1"/>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446" name="Google Shape;446;g36dee749405_0_1331"/>
          <p:cNvSpPr txBox="1">
            <a:spLocks noGrp="1"/>
          </p:cNvSpPr>
          <p:nvPr>
            <p:ph type="body" idx="2"/>
          </p:nvPr>
        </p:nvSpPr>
        <p:spPr>
          <a:xfrm>
            <a:off x="4444832" y="2039675"/>
            <a:ext cx="3198300" cy="228600"/>
          </a:xfrm>
          <a:prstGeom prst="rect">
            <a:avLst/>
          </a:prstGeom>
          <a:solidFill>
            <a:schemeClr val="accent6"/>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447" name="Google Shape;447;g36dee749405_0_1331"/>
          <p:cNvSpPr txBox="1">
            <a:spLocks noGrp="1"/>
          </p:cNvSpPr>
          <p:nvPr>
            <p:ph type="body" idx="3"/>
          </p:nvPr>
        </p:nvSpPr>
        <p:spPr>
          <a:xfrm>
            <a:off x="4444824" y="2043002"/>
            <a:ext cx="3198300" cy="4054800"/>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lnSpcReduction="10000"/>
          </a:bodyPr>
          <a:lstStyle/>
          <a:p>
            <a:pPr marL="0" lvl="0" indent="0" algn="l" rtl="0">
              <a:lnSpc>
                <a:spcPct val="90000"/>
              </a:lnSpc>
              <a:spcBef>
                <a:spcPts val="0"/>
              </a:spcBef>
              <a:spcAft>
                <a:spcPts val="0"/>
              </a:spcAft>
              <a:buSzPts val="2090"/>
              <a:buNone/>
            </a:pPr>
            <a:endParaRPr b="1"/>
          </a:p>
          <a:p>
            <a:pPr marL="0" lvl="0" indent="0" algn="l" rtl="0">
              <a:lnSpc>
                <a:spcPct val="90000"/>
              </a:lnSpc>
              <a:spcBef>
                <a:spcPts val="0"/>
              </a:spcBef>
              <a:spcAft>
                <a:spcPts val="0"/>
              </a:spcAft>
              <a:buSzPts val="2090"/>
              <a:buNone/>
            </a:pPr>
            <a:endParaRPr b="1"/>
          </a:p>
          <a:p>
            <a:pPr marL="0" lvl="0" indent="0" algn="l" rtl="0">
              <a:lnSpc>
                <a:spcPct val="90000"/>
              </a:lnSpc>
              <a:spcBef>
                <a:spcPts val="0"/>
              </a:spcBef>
              <a:spcAft>
                <a:spcPts val="0"/>
              </a:spcAft>
              <a:buSzPts val="2090"/>
              <a:buNone/>
            </a:pPr>
            <a:endParaRPr b="1"/>
          </a:p>
          <a:p>
            <a:pPr marL="0" lvl="0" indent="0" algn="l" rtl="0">
              <a:lnSpc>
                <a:spcPct val="90000"/>
              </a:lnSpc>
              <a:spcBef>
                <a:spcPts val="0"/>
              </a:spcBef>
              <a:spcAft>
                <a:spcPts val="0"/>
              </a:spcAft>
              <a:buSzPts val="2090"/>
              <a:buNone/>
            </a:pPr>
            <a:endParaRPr b="1"/>
          </a:p>
          <a:p>
            <a:pPr marL="0" lvl="0" indent="0" algn="ctr" rtl="0">
              <a:lnSpc>
                <a:spcPct val="90000"/>
              </a:lnSpc>
              <a:spcBef>
                <a:spcPts val="0"/>
              </a:spcBef>
              <a:spcAft>
                <a:spcPts val="0"/>
              </a:spcAft>
              <a:buSzPts val="2090"/>
              <a:buNone/>
            </a:pPr>
            <a:r>
              <a:rPr lang="en-US" b="1"/>
              <a:t>Class Discussion Facilitator</a:t>
            </a:r>
            <a:endParaRPr b="1"/>
          </a:p>
          <a:p>
            <a:pPr marL="0" lvl="0" indent="0" algn="ctr" rtl="0">
              <a:lnSpc>
                <a:spcPct val="90000"/>
              </a:lnSpc>
              <a:spcBef>
                <a:spcPts val="0"/>
              </a:spcBef>
              <a:spcAft>
                <a:spcPts val="0"/>
              </a:spcAft>
              <a:buSzPts val="2090"/>
              <a:buNone/>
            </a:pPr>
            <a:endParaRPr b="1"/>
          </a:p>
          <a:p>
            <a:pPr marL="171442" lvl="0" indent="-171442" algn="l" rtl="0">
              <a:lnSpc>
                <a:spcPct val="90000"/>
              </a:lnSpc>
              <a:spcBef>
                <a:spcPts val="750"/>
              </a:spcBef>
              <a:spcAft>
                <a:spcPts val="0"/>
              </a:spcAft>
              <a:buSzPts val="2090"/>
              <a:buChar char="•"/>
            </a:pPr>
            <a:r>
              <a:rPr lang="en-US"/>
              <a:t>Generates thought-provoking questions, conversation starters, or debate prompts for classroom discussions on various topics. </a:t>
            </a:r>
            <a:endParaRPr/>
          </a:p>
        </p:txBody>
      </p:sp>
      <p:sp>
        <p:nvSpPr>
          <p:cNvPr id="448" name="Google Shape;448;g36dee749405_0_1331"/>
          <p:cNvSpPr txBox="1">
            <a:spLocks noGrp="1"/>
          </p:cNvSpPr>
          <p:nvPr>
            <p:ph type="title"/>
          </p:nvPr>
        </p:nvSpPr>
        <p:spPr>
          <a:xfrm>
            <a:off x="401447" y="525111"/>
            <a:ext cx="11262600" cy="1165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a:t>💡Get Inspired! CustomGPT Ideas</a:t>
            </a:r>
            <a:endParaRPr/>
          </a:p>
        </p:txBody>
      </p:sp>
      <p:sp>
        <p:nvSpPr>
          <p:cNvPr id="449" name="Google Shape;449;g36dee749405_0_1331"/>
          <p:cNvSpPr txBox="1">
            <a:spLocks noGrp="1"/>
          </p:cNvSpPr>
          <p:nvPr>
            <p:ph type="body" idx="4"/>
          </p:nvPr>
        </p:nvSpPr>
        <p:spPr>
          <a:xfrm>
            <a:off x="637478" y="2041314"/>
            <a:ext cx="3198300" cy="4054800"/>
          </a:xfrm>
          <a:prstGeom prst="rect">
            <a:avLst/>
          </a:prstGeom>
          <a:noFill/>
          <a:ln w="9525" cap="flat" cmpd="sng">
            <a:solidFill>
              <a:srgbClr val="005F7B"/>
            </a:solidFill>
            <a:prstDash val="solid"/>
            <a:round/>
            <a:headEnd type="none" w="sm" len="sm"/>
            <a:tailEnd type="none" w="sm" len="sm"/>
          </a:ln>
        </p:spPr>
        <p:txBody>
          <a:bodyPr spcFirstLastPara="1" wrap="square" lIns="171450" tIns="457200" rIns="171450" bIns="45700" anchor="t" anchorCtr="0">
            <a:normAutofit lnSpcReduction="10000"/>
          </a:bodyPr>
          <a:lstStyle/>
          <a:p>
            <a:pPr marL="0" lvl="0" indent="0" algn="l" rtl="0">
              <a:lnSpc>
                <a:spcPct val="90000"/>
              </a:lnSpc>
              <a:spcBef>
                <a:spcPts val="0"/>
              </a:spcBef>
              <a:spcAft>
                <a:spcPts val="0"/>
              </a:spcAft>
              <a:buSzPts val="2090"/>
              <a:buNone/>
            </a:pPr>
            <a:endParaRPr b="1"/>
          </a:p>
          <a:p>
            <a:pPr marL="0" lvl="0" indent="0" algn="l" rtl="0">
              <a:lnSpc>
                <a:spcPct val="90000"/>
              </a:lnSpc>
              <a:spcBef>
                <a:spcPts val="0"/>
              </a:spcBef>
              <a:spcAft>
                <a:spcPts val="0"/>
              </a:spcAft>
              <a:buSzPts val="2090"/>
              <a:buNone/>
            </a:pPr>
            <a:endParaRPr b="1"/>
          </a:p>
          <a:p>
            <a:pPr marL="0" lvl="0" indent="0" algn="l" rtl="0">
              <a:lnSpc>
                <a:spcPct val="90000"/>
              </a:lnSpc>
              <a:spcBef>
                <a:spcPts val="0"/>
              </a:spcBef>
              <a:spcAft>
                <a:spcPts val="0"/>
              </a:spcAft>
              <a:buSzPts val="2090"/>
              <a:buNone/>
            </a:pPr>
            <a:endParaRPr b="1"/>
          </a:p>
          <a:p>
            <a:pPr marL="0" lvl="0" indent="0" algn="l" rtl="0">
              <a:lnSpc>
                <a:spcPct val="90000"/>
              </a:lnSpc>
              <a:spcBef>
                <a:spcPts val="0"/>
              </a:spcBef>
              <a:spcAft>
                <a:spcPts val="0"/>
              </a:spcAft>
              <a:buSzPts val="2090"/>
              <a:buNone/>
            </a:pPr>
            <a:endParaRPr b="1"/>
          </a:p>
          <a:p>
            <a:pPr marL="0" lvl="0" indent="0" algn="ctr" rtl="0">
              <a:lnSpc>
                <a:spcPct val="90000"/>
              </a:lnSpc>
              <a:spcBef>
                <a:spcPts val="0"/>
              </a:spcBef>
              <a:spcAft>
                <a:spcPts val="0"/>
              </a:spcAft>
              <a:buSzPts val="2090"/>
              <a:buNone/>
            </a:pPr>
            <a:r>
              <a:rPr lang="en-US" b="1"/>
              <a:t>Study Guide Bot</a:t>
            </a:r>
            <a:endParaRPr/>
          </a:p>
          <a:p>
            <a:pPr marL="0" lvl="0" indent="0" algn="l" rtl="0">
              <a:lnSpc>
                <a:spcPct val="90000"/>
              </a:lnSpc>
              <a:spcBef>
                <a:spcPts val="750"/>
              </a:spcBef>
              <a:spcAft>
                <a:spcPts val="0"/>
              </a:spcAft>
              <a:buNone/>
            </a:pPr>
            <a:endParaRPr/>
          </a:p>
          <a:p>
            <a:pPr marL="457200" lvl="0" indent="-364807" algn="l" rtl="0">
              <a:lnSpc>
                <a:spcPct val="90000"/>
              </a:lnSpc>
              <a:spcBef>
                <a:spcPts val="750"/>
              </a:spcBef>
              <a:spcAft>
                <a:spcPts val="0"/>
              </a:spcAft>
              <a:buSzPts val="2145"/>
              <a:buChar char="•"/>
            </a:pPr>
            <a:r>
              <a:rPr lang="en-US"/>
              <a:t>Condenses long texts or lecture notes into concise summaries, key points, or comprehension questions to aid studying.</a:t>
            </a:r>
            <a:endParaRPr/>
          </a:p>
        </p:txBody>
      </p:sp>
      <p:sp>
        <p:nvSpPr>
          <p:cNvPr id="450" name="Google Shape;450;g36dee749405_0_1331"/>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19</a:t>
            </a:fld>
            <a:endParaRPr/>
          </a:p>
        </p:txBody>
      </p:sp>
      <p:sp>
        <p:nvSpPr>
          <p:cNvPr id="451" name="Google Shape;451;g36dee749405_0_1331"/>
          <p:cNvSpPr txBox="1"/>
          <p:nvPr/>
        </p:nvSpPr>
        <p:spPr>
          <a:xfrm>
            <a:off x="401450" y="1089750"/>
            <a:ext cx="12321000" cy="39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sz="2250">
                <a:solidFill>
                  <a:schemeClr val="dk1"/>
                </a:solidFill>
              </a:rPr>
              <a:t>🧠 Ideas for classroom-focused CustomGPTs:</a:t>
            </a:r>
            <a:endParaRPr sz="2250">
              <a:solidFill>
                <a:schemeClr val="dk1"/>
              </a:solidFill>
            </a:endParaRPr>
          </a:p>
          <a:p>
            <a:pPr marL="0" lvl="0" indent="0" algn="l" rtl="0">
              <a:spcBef>
                <a:spcPts val="1200"/>
              </a:spcBef>
              <a:spcAft>
                <a:spcPts val="0"/>
              </a:spcAft>
              <a:buNone/>
            </a:pPr>
            <a:endParaRPr sz="2250">
              <a:solidFill>
                <a:schemeClr val="dk1"/>
              </a:solidFill>
            </a:endParaRPr>
          </a:p>
        </p:txBody>
      </p:sp>
      <p:pic>
        <p:nvPicPr>
          <p:cNvPr id="452" name="Google Shape;452;g36dee749405_0_1331"/>
          <p:cNvPicPr preferRelativeResize="0">
            <a:picLocks noGrp="1"/>
          </p:cNvPicPr>
          <p:nvPr>
            <p:ph type="pic" idx="2"/>
          </p:nvPr>
        </p:nvPicPr>
        <p:blipFill rotWithShape="1">
          <a:blip r:embed="rId3">
            <a:alphaModFix/>
          </a:blip>
          <a:srcRect/>
          <a:stretch/>
        </p:blipFill>
        <p:spPr>
          <a:xfrm>
            <a:off x="2118500" y="2613952"/>
            <a:ext cx="236251" cy="649691"/>
          </a:xfrm>
          <a:prstGeom prst="rect">
            <a:avLst/>
          </a:prstGeom>
          <a:noFill/>
          <a:ln>
            <a:noFill/>
          </a:ln>
        </p:spPr>
      </p:pic>
      <p:pic>
        <p:nvPicPr>
          <p:cNvPr id="453" name="Google Shape;453;g36dee749405_0_1331"/>
          <p:cNvPicPr preferRelativeResize="0">
            <a:picLocks noGrp="1"/>
          </p:cNvPicPr>
          <p:nvPr>
            <p:ph type="pic" idx="3"/>
          </p:nvPr>
        </p:nvPicPr>
        <p:blipFill rotWithShape="1">
          <a:blip r:embed="rId4">
            <a:alphaModFix/>
          </a:blip>
          <a:srcRect l="-23233" t="1111" r="-80390" b="-327"/>
          <a:stretch/>
        </p:blipFill>
        <p:spPr>
          <a:xfrm>
            <a:off x="5624261" y="2452988"/>
            <a:ext cx="1517620" cy="971625"/>
          </a:xfrm>
          <a:prstGeom prst="rect">
            <a:avLst/>
          </a:prstGeom>
          <a:noFill/>
          <a:ln>
            <a:noFill/>
          </a:ln>
        </p:spPr>
      </p:pic>
      <p:sp>
        <p:nvSpPr>
          <p:cNvPr id="454" name="Google Shape;454;g36dee749405_0_1331"/>
          <p:cNvSpPr txBox="1">
            <a:spLocks noGrp="1"/>
          </p:cNvSpPr>
          <p:nvPr>
            <p:ph type="body" idx="1"/>
          </p:nvPr>
        </p:nvSpPr>
        <p:spPr>
          <a:xfrm>
            <a:off x="8252175" y="2613950"/>
            <a:ext cx="3649800" cy="2427900"/>
          </a:xfrm>
          <a:prstGeom prst="rect">
            <a:avLst/>
          </a:prstGeom>
          <a:solidFill>
            <a:schemeClr val="accent4"/>
          </a:solidFill>
          <a:ln>
            <a:noFill/>
          </a:ln>
        </p:spPr>
        <p:txBody>
          <a:bodyPr spcFirstLastPara="1" wrap="square" lIns="228600" tIns="1005825" rIns="228600" bIns="45700" anchor="t" anchorCtr="0">
            <a:normAutofit fontScale="92500" lnSpcReduction="10000"/>
          </a:bodyPr>
          <a:lstStyle/>
          <a:p>
            <a:pPr marL="0" lvl="0" indent="0" algn="l" rtl="0">
              <a:lnSpc>
                <a:spcPct val="90000"/>
              </a:lnSpc>
              <a:spcBef>
                <a:spcPts val="0"/>
              </a:spcBef>
              <a:spcAft>
                <a:spcPts val="0"/>
              </a:spcAft>
              <a:buSzPct val="107555"/>
              <a:buNone/>
            </a:pPr>
            <a:r>
              <a:rPr lang="en-US"/>
              <a:t>🗨️Discuss with a partner how you might create a CustomGPT to address specific challenges in your classroom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36dee749405_0_124"/>
          <p:cNvSpPr txBox="1">
            <a:spLocks noGrp="1"/>
          </p:cNvSpPr>
          <p:nvPr>
            <p:ph type="body" idx="1"/>
          </p:nvPr>
        </p:nvSpPr>
        <p:spPr>
          <a:xfrm>
            <a:off x="646775" y="1826350"/>
            <a:ext cx="7159200" cy="260100"/>
          </a:xfrm>
          <a:prstGeom prst="rect">
            <a:avLst/>
          </a:prstGeom>
          <a:solidFill>
            <a:schemeClr val="accent2"/>
          </a:solidFill>
          <a:ln>
            <a:noFill/>
          </a:ln>
        </p:spPr>
        <p:txBody>
          <a:bodyPr spcFirstLastPara="1" wrap="square" lIns="91425" tIns="45700" rIns="91425" bIns="45700" anchor="t" anchorCtr="0">
            <a:normAutofit fontScale="70000" lnSpcReduction="20000"/>
          </a:bodyPr>
          <a:lstStyle/>
          <a:p>
            <a:pPr marL="171442" lvl="0" indent="-85037" algn="l" rtl="0">
              <a:lnSpc>
                <a:spcPct val="90000"/>
              </a:lnSpc>
              <a:spcBef>
                <a:spcPts val="0"/>
              </a:spcBef>
              <a:spcAft>
                <a:spcPts val="0"/>
              </a:spcAft>
              <a:buSzPct val="110000"/>
              <a:buNone/>
            </a:pPr>
            <a:endParaRPr/>
          </a:p>
        </p:txBody>
      </p:sp>
      <p:sp>
        <p:nvSpPr>
          <p:cNvPr id="250" name="Google Shape;250;g36dee749405_0_124"/>
          <p:cNvSpPr txBox="1">
            <a:spLocks noGrp="1"/>
          </p:cNvSpPr>
          <p:nvPr>
            <p:ph type="title"/>
          </p:nvPr>
        </p:nvSpPr>
        <p:spPr>
          <a:xfrm>
            <a:off x="401447" y="525111"/>
            <a:ext cx="11262600" cy="1165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sz="4400"/>
              <a:t>✅Agenda</a:t>
            </a:r>
            <a:endParaRPr sz="4400"/>
          </a:p>
        </p:txBody>
      </p:sp>
      <p:sp>
        <p:nvSpPr>
          <p:cNvPr id="251" name="Google Shape;251;g36dee749405_0_124"/>
          <p:cNvSpPr txBox="1">
            <a:spLocks noGrp="1"/>
          </p:cNvSpPr>
          <p:nvPr>
            <p:ph type="body" idx="4"/>
          </p:nvPr>
        </p:nvSpPr>
        <p:spPr>
          <a:xfrm>
            <a:off x="646775" y="1834060"/>
            <a:ext cx="7159200" cy="4612800"/>
          </a:xfrm>
          <a:prstGeom prst="rect">
            <a:avLst/>
          </a:prstGeom>
          <a:noFill/>
          <a:ln w="9525" cap="flat" cmpd="sng">
            <a:solidFill>
              <a:srgbClr val="005F7B"/>
            </a:solidFill>
            <a:prstDash val="solid"/>
            <a:round/>
            <a:headEnd type="none" w="sm" len="sm"/>
            <a:tailEnd type="none" w="sm" len="sm"/>
          </a:ln>
        </p:spPr>
        <p:txBody>
          <a:bodyPr spcFirstLastPara="1" wrap="square" lIns="171450" tIns="457200" rIns="171450" bIns="45700" anchor="t" anchorCtr="0">
            <a:normAutofit/>
          </a:bodyPr>
          <a:lstStyle/>
          <a:p>
            <a:pPr marL="0" lvl="0" indent="0" algn="l" rtl="0">
              <a:lnSpc>
                <a:spcPct val="90000"/>
              </a:lnSpc>
              <a:spcBef>
                <a:spcPts val="0"/>
              </a:spcBef>
              <a:spcAft>
                <a:spcPts val="0"/>
              </a:spcAft>
              <a:buSzPts val="2090"/>
              <a:buNone/>
            </a:pPr>
            <a:endParaRPr/>
          </a:p>
          <a:p>
            <a:pPr marL="171442" lvl="0" indent="-225734" algn="l" rtl="0">
              <a:lnSpc>
                <a:spcPct val="90000"/>
              </a:lnSpc>
              <a:spcBef>
                <a:spcPts val="750"/>
              </a:spcBef>
              <a:spcAft>
                <a:spcPts val="0"/>
              </a:spcAft>
              <a:buSzPts val="2945"/>
              <a:buChar char="•"/>
            </a:pPr>
            <a:r>
              <a:rPr lang="en-US" sz="2750"/>
              <a:t>Introductions</a:t>
            </a:r>
            <a:endParaRPr sz="2750"/>
          </a:p>
          <a:p>
            <a:pPr marL="171442" lvl="0" indent="-213352" algn="l" rtl="0">
              <a:lnSpc>
                <a:spcPct val="90000"/>
              </a:lnSpc>
              <a:spcBef>
                <a:spcPts val="750"/>
              </a:spcBef>
              <a:spcAft>
                <a:spcPts val="0"/>
              </a:spcAft>
              <a:buSzPts val="2750"/>
              <a:buChar char="•"/>
            </a:pPr>
            <a:r>
              <a:rPr lang="en-US" sz="2750"/>
              <a:t>Icebreaker</a:t>
            </a:r>
            <a:endParaRPr sz="2750"/>
          </a:p>
          <a:p>
            <a:pPr marL="171442" lvl="0" indent="-213352" algn="l" rtl="0">
              <a:lnSpc>
                <a:spcPct val="90000"/>
              </a:lnSpc>
              <a:spcBef>
                <a:spcPts val="750"/>
              </a:spcBef>
              <a:spcAft>
                <a:spcPts val="0"/>
              </a:spcAft>
              <a:buSzPts val="2750"/>
              <a:buChar char="•"/>
            </a:pPr>
            <a:r>
              <a:rPr lang="en-US" sz="2750"/>
              <a:t>Understanding GenAI &amp; CustomGPTs</a:t>
            </a:r>
            <a:endParaRPr sz="2750"/>
          </a:p>
          <a:p>
            <a:pPr marL="171442" lvl="0" indent="-213352" algn="l" rtl="0">
              <a:lnSpc>
                <a:spcPct val="90000"/>
              </a:lnSpc>
              <a:spcBef>
                <a:spcPts val="750"/>
              </a:spcBef>
              <a:spcAft>
                <a:spcPts val="0"/>
              </a:spcAft>
              <a:buSzPts val="2750"/>
              <a:buChar char="•"/>
            </a:pPr>
            <a:r>
              <a:rPr lang="en-US" sz="2750"/>
              <a:t>Exploring CustomGPT tools</a:t>
            </a:r>
            <a:endParaRPr sz="2750"/>
          </a:p>
          <a:p>
            <a:pPr marL="171442" lvl="0" indent="-213352" algn="l" rtl="0">
              <a:lnSpc>
                <a:spcPct val="90000"/>
              </a:lnSpc>
              <a:spcBef>
                <a:spcPts val="750"/>
              </a:spcBef>
              <a:spcAft>
                <a:spcPts val="0"/>
              </a:spcAft>
              <a:buSzPts val="2750"/>
              <a:buChar char="•"/>
            </a:pPr>
            <a:r>
              <a:rPr lang="en-US" sz="2750"/>
              <a:t>Access Poe Platform</a:t>
            </a:r>
            <a:endParaRPr sz="2750"/>
          </a:p>
          <a:p>
            <a:pPr marL="171442" lvl="0" indent="-213352" algn="l" rtl="0">
              <a:lnSpc>
                <a:spcPct val="90000"/>
              </a:lnSpc>
              <a:spcBef>
                <a:spcPts val="750"/>
              </a:spcBef>
              <a:spcAft>
                <a:spcPts val="0"/>
              </a:spcAft>
              <a:buSzPts val="2750"/>
              <a:buChar char="•"/>
            </a:pPr>
            <a:r>
              <a:rPr lang="en-US" sz="2750"/>
              <a:t>Get Inspired! Custom GPT Ideas</a:t>
            </a:r>
            <a:endParaRPr sz="2750"/>
          </a:p>
          <a:p>
            <a:pPr marL="171442" lvl="0" indent="-213352" algn="l" rtl="0">
              <a:lnSpc>
                <a:spcPct val="90000"/>
              </a:lnSpc>
              <a:spcBef>
                <a:spcPts val="750"/>
              </a:spcBef>
              <a:spcAft>
                <a:spcPts val="0"/>
              </a:spcAft>
              <a:buSzPts val="2750"/>
              <a:buChar char="•"/>
            </a:pPr>
            <a:r>
              <a:rPr lang="en-US" sz="2750"/>
              <a:t>Reflections &amp; Takeaways</a:t>
            </a:r>
            <a:endParaRPr sz="2750"/>
          </a:p>
        </p:txBody>
      </p:sp>
      <p:sp>
        <p:nvSpPr>
          <p:cNvPr id="252" name="Google Shape;252;g36dee749405_0_124"/>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2</a:t>
            </a:fld>
            <a:endParaRPr/>
          </a:p>
        </p:txBody>
      </p:sp>
      <p:pic>
        <p:nvPicPr>
          <p:cNvPr id="253" name="Google Shape;253;g36dee749405_0_124" descr="Agenda - Free of Charge Creative Commons Post it Note image"/>
          <p:cNvPicPr preferRelativeResize="0"/>
          <p:nvPr/>
        </p:nvPicPr>
        <p:blipFill>
          <a:blip r:embed="rId3">
            <a:alphaModFix/>
          </a:blip>
          <a:stretch>
            <a:fillRect/>
          </a:stretch>
        </p:blipFill>
        <p:spPr>
          <a:xfrm>
            <a:off x="8292703" y="2712598"/>
            <a:ext cx="3271575" cy="2181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10"/>
          <p:cNvSpPr txBox="1">
            <a:spLocks noGrp="1"/>
          </p:cNvSpPr>
          <p:nvPr>
            <p:ph type="title"/>
          </p:nvPr>
        </p:nvSpPr>
        <p:spPr>
          <a:xfrm>
            <a:off x="401444" y="525111"/>
            <a:ext cx="11351941" cy="106063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a:t>💭Reflection &amp; Next Steps</a:t>
            </a:r>
            <a:endParaRPr/>
          </a:p>
        </p:txBody>
      </p:sp>
      <p:sp>
        <p:nvSpPr>
          <p:cNvPr id="460" name="Google Shape;460;p1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20</a:t>
            </a:fld>
            <a:endParaRPr/>
          </a:p>
        </p:txBody>
      </p:sp>
      <p:sp>
        <p:nvSpPr>
          <p:cNvPr id="461" name="Google Shape;461;p10"/>
          <p:cNvSpPr txBox="1">
            <a:spLocks noGrp="1"/>
          </p:cNvSpPr>
          <p:nvPr>
            <p:ph type="body" idx="2"/>
          </p:nvPr>
        </p:nvSpPr>
        <p:spPr>
          <a:xfrm>
            <a:off x="401445" y="4652973"/>
            <a:ext cx="3418203" cy="1100137"/>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SzPts val="2640"/>
              <a:buNone/>
            </a:pPr>
            <a:endParaRPr/>
          </a:p>
          <a:p>
            <a:pPr marL="0" lvl="0" indent="0" algn="r" rtl="0">
              <a:lnSpc>
                <a:spcPct val="90000"/>
              </a:lnSpc>
              <a:spcBef>
                <a:spcPts val="0"/>
              </a:spcBef>
              <a:spcAft>
                <a:spcPts val="0"/>
              </a:spcAft>
              <a:buSzPts val="2640"/>
              <a:buNone/>
            </a:pPr>
            <a:r>
              <a:rPr lang="en-US"/>
              <a:t>💡Resource Access:</a:t>
            </a:r>
            <a:endParaRPr/>
          </a:p>
        </p:txBody>
      </p:sp>
      <p:sp>
        <p:nvSpPr>
          <p:cNvPr id="462" name="Google Shape;462;p10"/>
          <p:cNvSpPr txBox="1">
            <a:spLocks noGrp="1"/>
          </p:cNvSpPr>
          <p:nvPr>
            <p:ph type="body" idx="3"/>
          </p:nvPr>
        </p:nvSpPr>
        <p:spPr>
          <a:xfrm>
            <a:off x="4236335" y="4652973"/>
            <a:ext cx="7517516" cy="110013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980"/>
              <a:buNone/>
            </a:pPr>
            <a:endParaRPr sz="2200" b="1"/>
          </a:p>
          <a:p>
            <a:pPr marL="0" lvl="0" indent="0" algn="l" rtl="0">
              <a:lnSpc>
                <a:spcPct val="90000"/>
              </a:lnSpc>
              <a:spcBef>
                <a:spcPts val="0"/>
              </a:spcBef>
              <a:spcAft>
                <a:spcPts val="0"/>
              </a:spcAft>
              <a:buSzPts val="1980"/>
              <a:buNone/>
            </a:pPr>
            <a:r>
              <a:rPr lang="en-US" sz="2200" b="1" u="sng">
                <a:solidFill>
                  <a:schemeClr val="hlink"/>
                </a:solidFill>
                <a:hlinkClick r:id="rId3"/>
              </a:rPr>
              <a:t>CustomGPT Tutorial for Educators</a:t>
            </a:r>
            <a:endParaRPr sz="2200" b="1"/>
          </a:p>
        </p:txBody>
      </p:sp>
      <p:sp>
        <p:nvSpPr>
          <p:cNvPr id="463" name="Google Shape;463;p10"/>
          <p:cNvSpPr txBox="1">
            <a:spLocks noGrp="1"/>
          </p:cNvSpPr>
          <p:nvPr>
            <p:ph type="body" idx="1"/>
          </p:nvPr>
        </p:nvSpPr>
        <p:spPr>
          <a:xfrm>
            <a:off x="401646" y="1690700"/>
            <a:ext cx="6997500" cy="2707800"/>
          </a:xfrm>
          <a:prstGeom prst="rect">
            <a:avLst/>
          </a:prstGeom>
          <a:noFill/>
          <a:ln>
            <a:noFill/>
          </a:ln>
        </p:spPr>
        <p:txBody>
          <a:bodyPr spcFirstLastPara="1" wrap="square" lIns="91425" tIns="45700" rIns="91425" bIns="45700" anchor="t" anchorCtr="0">
            <a:normAutofit/>
          </a:bodyPr>
          <a:lstStyle/>
          <a:p>
            <a:pPr marL="457200" lvl="0" indent="-354330" algn="l" rtl="0">
              <a:lnSpc>
                <a:spcPct val="90000"/>
              </a:lnSpc>
              <a:spcBef>
                <a:spcPts val="1000"/>
              </a:spcBef>
              <a:spcAft>
                <a:spcPts val="0"/>
              </a:spcAft>
              <a:buSzPts val="1980"/>
              <a:buChar char="•"/>
            </a:pPr>
            <a:r>
              <a:rPr lang="en-US"/>
              <a:t>Which CustomGPT are you most excited to try? </a:t>
            </a:r>
            <a:endParaRPr/>
          </a:p>
          <a:p>
            <a:pPr marL="457200" lvl="0" indent="-354330" algn="l" rtl="0">
              <a:lnSpc>
                <a:spcPct val="90000"/>
              </a:lnSpc>
              <a:spcBef>
                <a:spcPts val="1000"/>
              </a:spcBef>
              <a:spcAft>
                <a:spcPts val="0"/>
              </a:spcAft>
              <a:buSzPts val="1980"/>
              <a:buChar char="•"/>
            </a:pPr>
            <a:r>
              <a:rPr lang="en-US"/>
              <a:t>What specific classroom challenge could you address with a custom GPT?</a:t>
            </a:r>
            <a:endParaRPr/>
          </a:p>
          <a:p>
            <a:pPr marL="0" lvl="0" indent="0" algn="l" rtl="0">
              <a:lnSpc>
                <a:spcPct val="90000"/>
              </a:lnSpc>
              <a:spcBef>
                <a:spcPts val="1000"/>
              </a:spcBef>
              <a:spcAft>
                <a:spcPts val="0"/>
              </a:spcAft>
              <a:buNone/>
            </a:pPr>
            <a:endParaRPr/>
          </a:p>
        </p:txBody>
      </p:sp>
      <p:pic>
        <p:nvPicPr>
          <p:cNvPr id="464" name="Google Shape;464;p10" title="R_CVtTcT_YSoYs0S84A_t.png"/>
          <p:cNvPicPr preferRelativeResize="0"/>
          <p:nvPr/>
        </p:nvPicPr>
        <p:blipFill>
          <a:blip r:embed="rId4">
            <a:alphaModFix/>
          </a:blip>
          <a:stretch>
            <a:fillRect/>
          </a:stretch>
        </p:blipFill>
        <p:spPr>
          <a:xfrm>
            <a:off x="7966050" y="248575"/>
            <a:ext cx="4225951" cy="4225951"/>
          </a:xfrm>
          <a:prstGeom prst="rect">
            <a:avLst/>
          </a:prstGeom>
          <a:noFill/>
          <a:ln>
            <a:noFill/>
          </a:ln>
        </p:spPr>
      </p:pic>
      <p:pic>
        <p:nvPicPr>
          <p:cNvPr id="465" name="Google Shape;465;p10"/>
          <p:cNvPicPr preferRelativeResize="0"/>
          <p:nvPr/>
        </p:nvPicPr>
        <p:blipFill>
          <a:blip r:embed="rId5">
            <a:alphaModFix/>
          </a:blip>
          <a:stretch>
            <a:fillRect/>
          </a:stretch>
        </p:blipFill>
        <p:spPr>
          <a:xfrm>
            <a:off x="9653700" y="4616225"/>
            <a:ext cx="1173625" cy="1173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36f23418866_0_19"/>
          <p:cNvSpPr txBox="1">
            <a:spLocks noGrp="1"/>
          </p:cNvSpPr>
          <p:nvPr>
            <p:ph type="sldNum" idx="12"/>
          </p:nvPr>
        </p:nvSpPr>
        <p:spPr>
          <a:xfrm>
            <a:off x="401443" y="6446837"/>
            <a:ext cx="2743200" cy="218100"/>
          </a:xfrm>
          <a:prstGeom prst="rect">
            <a:avLst/>
          </a:prstGeom>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21</a:t>
            </a:fld>
            <a:endParaRPr/>
          </a:p>
        </p:txBody>
      </p:sp>
      <p:pic>
        <p:nvPicPr>
          <p:cNvPr id="472" name="Google Shape;472;g36f23418866_0_19" descr="3d Speech bubble thank you (Provided by Getty Images)"/>
          <p:cNvPicPr preferRelativeResize="0"/>
          <p:nvPr/>
        </p:nvPicPr>
        <p:blipFill>
          <a:blip r:embed="rId3">
            <a:alphaModFix/>
          </a:blip>
          <a:stretch>
            <a:fillRect/>
          </a:stretch>
        </p:blipFill>
        <p:spPr>
          <a:xfrm>
            <a:off x="3047649" y="1142738"/>
            <a:ext cx="6096701" cy="45725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11"/>
          <p:cNvSpPr txBox="1">
            <a:spLocks noGrp="1"/>
          </p:cNvSpPr>
          <p:nvPr>
            <p:ph type="title"/>
          </p:nvPr>
        </p:nvSpPr>
        <p:spPr>
          <a:xfrm>
            <a:off x="401450" y="457200"/>
            <a:ext cx="4370583" cy="1600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600"/>
              <a:buFont typeface="Arial"/>
              <a:buNone/>
            </a:pPr>
            <a:br>
              <a:rPr lang="en-US">
                <a:latin typeface="Arial"/>
                <a:ea typeface="Arial"/>
                <a:cs typeface="Arial"/>
                <a:sym typeface="Arial"/>
              </a:rPr>
            </a:br>
            <a:r>
              <a:rPr lang="en-US">
                <a:latin typeface="Arial"/>
                <a:ea typeface="Arial"/>
                <a:cs typeface="Arial"/>
                <a:sym typeface="Arial"/>
              </a:rPr>
              <a:t>Session Survey</a:t>
            </a:r>
            <a:endParaRPr/>
          </a:p>
        </p:txBody>
      </p:sp>
      <p:pic>
        <p:nvPicPr>
          <p:cNvPr id="478" name="Google Shape;478;p11"/>
          <p:cNvPicPr preferRelativeResize="0">
            <a:picLocks noGrp="1"/>
          </p:cNvPicPr>
          <p:nvPr>
            <p:ph type="pic" idx="2"/>
          </p:nvPr>
        </p:nvPicPr>
        <p:blipFill rotWithShape="1">
          <a:blip r:embed="rId3">
            <a:alphaModFix/>
          </a:blip>
          <a:srcRect l="-3720" t="-1576" r="-5046" b="2770"/>
          <a:stretch/>
        </p:blipFill>
        <p:spPr>
          <a:xfrm>
            <a:off x="5183194" y="457201"/>
            <a:ext cx="6559047" cy="5403850"/>
          </a:xfrm>
          <a:prstGeom prst="rect">
            <a:avLst/>
          </a:prstGeom>
          <a:noFill/>
          <a:ln>
            <a:noFill/>
          </a:ln>
        </p:spPr>
      </p:pic>
      <p:sp>
        <p:nvSpPr>
          <p:cNvPr id="479" name="Google Shape;479;p11"/>
          <p:cNvSpPr txBox="1">
            <a:spLocks noGrp="1"/>
          </p:cNvSpPr>
          <p:nvPr>
            <p:ph type="body" idx="1"/>
          </p:nvPr>
        </p:nvSpPr>
        <p:spPr>
          <a:xfrm>
            <a:off x="401450" y="2196790"/>
            <a:ext cx="4370583" cy="1089874"/>
          </a:xfrm>
          <a:prstGeom prst="rect">
            <a:avLst/>
          </a:prstGeom>
          <a:noFill/>
          <a:ln>
            <a:noFill/>
          </a:ln>
        </p:spPr>
        <p:txBody>
          <a:bodyPr spcFirstLastPara="1" wrap="square" lIns="0" tIns="91425" rIns="0" bIns="0" anchor="t" anchorCtr="0">
            <a:normAutofit/>
          </a:bodyPr>
          <a:lstStyle/>
          <a:p>
            <a:pPr marL="0" lvl="0" indent="0" algn="l" rtl="0">
              <a:lnSpc>
                <a:spcPct val="90000"/>
              </a:lnSpc>
              <a:spcBef>
                <a:spcPts val="0"/>
              </a:spcBef>
              <a:spcAft>
                <a:spcPts val="0"/>
              </a:spcAft>
              <a:buSzPts val="2200"/>
              <a:buNone/>
            </a:pPr>
            <a:r>
              <a:rPr lang="en-US">
                <a:latin typeface="Arial"/>
                <a:ea typeface="Arial"/>
                <a:cs typeface="Arial"/>
                <a:sym typeface="Arial"/>
              </a:rPr>
              <a:t>Your feedback is important. Please scan the QR code below to rate this session. </a:t>
            </a:r>
            <a:endParaRPr/>
          </a:p>
        </p:txBody>
      </p:sp>
      <p:sp>
        <p:nvSpPr>
          <p:cNvPr id="480" name="Google Shape;480;p1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22</a:t>
            </a:fld>
            <a:endParaRPr/>
          </a:p>
        </p:txBody>
      </p:sp>
      <p:pic>
        <p:nvPicPr>
          <p:cNvPr id="481" name="Google Shape;481;p11" title="AI Empowerment for Educators_Transforming Your Classroom with Custom AI Assistants.png"/>
          <p:cNvPicPr preferRelativeResize="0"/>
          <p:nvPr/>
        </p:nvPicPr>
        <p:blipFill>
          <a:blip r:embed="rId4">
            <a:alphaModFix/>
          </a:blip>
          <a:stretch>
            <a:fillRect/>
          </a:stretch>
        </p:blipFill>
        <p:spPr>
          <a:xfrm>
            <a:off x="1367538" y="3647539"/>
            <a:ext cx="2438400" cy="2438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36dee749405_0_260"/>
          <p:cNvSpPr txBox="1">
            <a:spLocks noGrp="1"/>
          </p:cNvSpPr>
          <p:nvPr>
            <p:ph type="title"/>
          </p:nvPr>
        </p:nvSpPr>
        <p:spPr>
          <a:xfrm>
            <a:off x="401444" y="525111"/>
            <a:ext cx="11352000" cy="11655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91525"/>
              <a:buFont typeface="Arial"/>
              <a:buNone/>
            </a:pPr>
            <a:r>
              <a:rPr lang="en-US" sz="3933"/>
              <a:t>👋I</a:t>
            </a:r>
            <a:r>
              <a:rPr lang="en-US" sz="4266"/>
              <a:t>ntroductions</a:t>
            </a:r>
            <a:endParaRPr sz="4266"/>
          </a:p>
          <a:p>
            <a:pPr marL="0" lvl="0" indent="0" algn="l" rtl="0">
              <a:lnSpc>
                <a:spcPct val="90000"/>
              </a:lnSpc>
              <a:spcBef>
                <a:spcPts val="0"/>
              </a:spcBef>
              <a:spcAft>
                <a:spcPts val="0"/>
              </a:spcAft>
              <a:buClr>
                <a:schemeClr val="dk1"/>
              </a:buClr>
              <a:buSzPct val="91525"/>
              <a:buFont typeface="Arial"/>
              <a:buNone/>
            </a:pPr>
            <a:endParaRPr sz="3933"/>
          </a:p>
          <a:p>
            <a:pPr marL="0" lvl="0" indent="0" algn="l" rtl="0">
              <a:lnSpc>
                <a:spcPct val="90000"/>
              </a:lnSpc>
              <a:spcBef>
                <a:spcPts val="0"/>
              </a:spcBef>
              <a:spcAft>
                <a:spcPts val="0"/>
              </a:spcAft>
              <a:buClr>
                <a:schemeClr val="dk1"/>
              </a:buClr>
              <a:buSzPct val="91525"/>
              <a:buFont typeface="Arial"/>
              <a:buNone/>
            </a:pPr>
            <a:r>
              <a:rPr lang="en-US" sz="3933" i="1"/>
              <a:t>Vi Hawes, </a:t>
            </a:r>
            <a:r>
              <a:rPr lang="en-US" sz="3933" i="1" u="sng">
                <a:solidFill>
                  <a:schemeClr val="hlink"/>
                </a:solidFill>
                <a:hlinkClick r:id="rId3"/>
              </a:rPr>
              <a:t>M.Ed</a:t>
            </a:r>
            <a:endParaRPr sz="3933" i="1"/>
          </a:p>
          <a:p>
            <a:pPr marL="0" lvl="0" indent="0" algn="l" rtl="0">
              <a:lnSpc>
                <a:spcPct val="90000"/>
              </a:lnSpc>
              <a:spcBef>
                <a:spcPts val="0"/>
              </a:spcBef>
              <a:spcAft>
                <a:spcPts val="0"/>
              </a:spcAft>
              <a:buClr>
                <a:schemeClr val="dk1"/>
              </a:buClr>
              <a:buSzPct val="91525"/>
              <a:buFont typeface="Arial"/>
              <a:buNone/>
            </a:pPr>
            <a:endParaRPr sz="3933" i="1"/>
          </a:p>
        </p:txBody>
      </p:sp>
      <p:sp>
        <p:nvSpPr>
          <p:cNvPr id="259" name="Google Shape;259;g36dee749405_0_260"/>
          <p:cNvSpPr txBox="1">
            <a:spLocks noGrp="1"/>
          </p:cNvSpPr>
          <p:nvPr>
            <p:ph type="body" idx="1"/>
          </p:nvPr>
        </p:nvSpPr>
        <p:spPr>
          <a:xfrm>
            <a:off x="401450" y="2197400"/>
            <a:ext cx="7206000" cy="46605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750"/>
              </a:spcBef>
              <a:spcAft>
                <a:spcPts val="0"/>
              </a:spcAft>
              <a:buNone/>
            </a:pPr>
            <a:r>
              <a:rPr lang="en-US" b="1"/>
              <a:t>ESOL Instructor / Ed Tech Specialist</a:t>
            </a:r>
            <a:endParaRPr b="1"/>
          </a:p>
          <a:p>
            <a:pPr marL="0" lvl="0" indent="0" algn="l" rtl="0">
              <a:lnSpc>
                <a:spcPct val="90000"/>
              </a:lnSpc>
              <a:spcBef>
                <a:spcPts val="750"/>
              </a:spcBef>
              <a:spcAft>
                <a:spcPts val="0"/>
              </a:spcAft>
              <a:buNone/>
            </a:pPr>
            <a:endParaRPr/>
          </a:p>
          <a:p>
            <a:pPr marL="0" lvl="0" indent="0" algn="l" rtl="0">
              <a:lnSpc>
                <a:spcPct val="90000"/>
              </a:lnSpc>
              <a:spcBef>
                <a:spcPts val="750"/>
              </a:spcBef>
              <a:spcAft>
                <a:spcPts val="0"/>
              </a:spcAft>
              <a:buNone/>
            </a:pPr>
            <a:r>
              <a:rPr lang="en-US" i="1"/>
              <a:t>VH Ed Tech Consulting</a:t>
            </a:r>
            <a:endParaRPr i="1"/>
          </a:p>
          <a:p>
            <a:pPr marL="0" lvl="0" indent="0" algn="l" rtl="0">
              <a:lnSpc>
                <a:spcPct val="90000"/>
              </a:lnSpc>
              <a:spcBef>
                <a:spcPts val="750"/>
              </a:spcBef>
              <a:spcAft>
                <a:spcPts val="0"/>
              </a:spcAft>
              <a:buNone/>
            </a:pPr>
            <a:r>
              <a:rPr lang="en-US" i="1"/>
              <a:t>Pima Community College Adult Basic Education for College &amp; Career</a:t>
            </a:r>
            <a:endParaRPr i="1"/>
          </a:p>
          <a:p>
            <a:pPr marL="0" lvl="0" indent="0" algn="l" rtl="0">
              <a:lnSpc>
                <a:spcPct val="90000"/>
              </a:lnSpc>
              <a:spcBef>
                <a:spcPts val="750"/>
              </a:spcBef>
              <a:spcAft>
                <a:spcPts val="0"/>
              </a:spcAft>
              <a:buNone/>
            </a:pPr>
            <a:endParaRPr i="1"/>
          </a:p>
          <a:p>
            <a:pPr marL="0" lvl="0" indent="0" algn="l" rtl="0">
              <a:lnSpc>
                <a:spcPct val="115000"/>
              </a:lnSpc>
              <a:spcBef>
                <a:spcPts val="1200"/>
              </a:spcBef>
              <a:spcAft>
                <a:spcPts val="0"/>
              </a:spcAft>
              <a:buNone/>
            </a:pPr>
            <a:r>
              <a:rPr lang="en-US" b="1"/>
              <a:t>✨Fun Facts! </a:t>
            </a:r>
            <a:endParaRPr b="1"/>
          </a:p>
          <a:p>
            <a:pPr marL="457200" lvl="0" indent="-396240" algn="l" rtl="0">
              <a:lnSpc>
                <a:spcPct val="115000"/>
              </a:lnSpc>
              <a:spcBef>
                <a:spcPts val="1200"/>
              </a:spcBef>
              <a:spcAft>
                <a:spcPts val="0"/>
              </a:spcAft>
              <a:buSzPts val="2640"/>
              <a:buAutoNum type="arabicPeriod"/>
            </a:pPr>
            <a:r>
              <a:rPr lang="en-US"/>
              <a:t>I’ve completed both a half/full marathon!</a:t>
            </a:r>
            <a:endParaRPr/>
          </a:p>
          <a:p>
            <a:pPr marL="457200" lvl="0" indent="-396240" algn="l" rtl="0">
              <a:lnSpc>
                <a:spcPct val="115000"/>
              </a:lnSpc>
              <a:spcBef>
                <a:spcPts val="0"/>
              </a:spcBef>
              <a:spcAft>
                <a:spcPts val="0"/>
              </a:spcAft>
              <a:buSzPts val="2640"/>
              <a:buAutoNum type="arabicPeriod"/>
            </a:pPr>
            <a:r>
              <a:rPr lang="en-US"/>
              <a:t>I can speak three languages</a:t>
            </a:r>
            <a:endParaRPr/>
          </a:p>
          <a:p>
            <a:pPr marL="457200" lvl="0" indent="-396240" algn="l" rtl="0">
              <a:lnSpc>
                <a:spcPct val="115000"/>
              </a:lnSpc>
              <a:spcBef>
                <a:spcPts val="0"/>
              </a:spcBef>
              <a:spcAft>
                <a:spcPts val="0"/>
              </a:spcAft>
              <a:buSzPts val="2640"/>
              <a:buAutoNum type="arabicPeriod"/>
            </a:pPr>
            <a:r>
              <a:rPr lang="en-US"/>
              <a:t>I completed my Master’s AND gave birth to my second child, AT. THE. SAME. TIME! </a:t>
            </a:r>
            <a:endParaRPr/>
          </a:p>
          <a:p>
            <a:pPr marL="0" lvl="0" indent="0" algn="l" rtl="0">
              <a:lnSpc>
                <a:spcPct val="90000"/>
              </a:lnSpc>
              <a:spcBef>
                <a:spcPts val="750"/>
              </a:spcBef>
              <a:spcAft>
                <a:spcPts val="0"/>
              </a:spcAft>
              <a:buNone/>
            </a:pPr>
            <a:endParaRPr i="1"/>
          </a:p>
        </p:txBody>
      </p:sp>
      <p:sp>
        <p:nvSpPr>
          <p:cNvPr id="260" name="Google Shape;260;g36dee749405_0_260"/>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3</a:t>
            </a:fld>
            <a:endParaRPr/>
          </a:p>
        </p:txBody>
      </p:sp>
      <p:pic>
        <p:nvPicPr>
          <p:cNvPr id="261" name="Google Shape;261;g36dee749405_0_260" title="Vis 30th-11~2.jpg"/>
          <p:cNvPicPr preferRelativeResize="0"/>
          <p:nvPr/>
        </p:nvPicPr>
        <p:blipFill>
          <a:blip r:embed="rId4">
            <a:alphaModFix/>
          </a:blip>
          <a:stretch>
            <a:fillRect/>
          </a:stretch>
        </p:blipFill>
        <p:spPr>
          <a:xfrm>
            <a:off x="7955900" y="1468927"/>
            <a:ext cx="3475826" cy="3752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36dee749405_0_267"/>
          <p:cNvSpPr txBox="1">
            <a:spLocks noGrp="1"/>
          </p:cNvSpPr>
          <p:nvPr>
            <p:ph type="title"/>
          </p:nvPr>
        </p:nvSpPr>
        <p:spPr>
          <a:xfrm>
            <a:off x="401444" y="525111"/>
            <a:ext cx="11352000" cy="1165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a:t>Let’s stay connected!</a:t>
            </a:r>
            <a:endParaRPr sz="3933" i="1"/>
          </a:p>
        </p:txBody>
      </p:sp>
      <p:sp>
        <p:nvSpPr>
          <p:cNvPr id="267" name="Google Shape;267;g36dee749405_0_267"/>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4</a:t>
            </a:fld>
            <a:endParaRPr/>
          </a:p>
        </p:txBody>
      </p:sp>
      <p:pic>
        <p:nvPicPr>
          <p:cNvPr id="268" name="Google Shape;268;g36dee749405_0_267"/>
          <p:cNvPicPr preferRelativeResize="0"/>
          <p:nvPr/>
        </p:nvPicPr>
        <p:blipFill>
          <a:blip r:embed="rId3">
            <a:alphaModFix/>
          </a:blip>
          <a:stretch>
            <a:fillRect/>
          </a:stretch>
        </p:blipFill>
        <p:spPr>
          <a:xfrm>
            <a:off x="7372975" y="525101"/>
            <a:ext cx="3744000" cy="5124973"/>
          </a:xfrm>
          <a:prstGeom prst="rect">
            <a:avLst/>
          </a:prstGeom>
          <a:noFill/>
          <a:ln>
            <a:noFill/>
          </a:ln>
        </p:spPr>
      </p:pic>
      <p:pic>
        <p:nvPicPr>
          <p:cNvPr id="269" name="Google Shape;269;g36dee749405_0_267"/>
          <p:cNvPicPr preferRelativeResize="0"/>
          <p:nvPr/>
        </p:nvPicPr>
        <p:blipFill>
          <a:blip r:embed="rId4">
            <a:alphaModFix/>
          </a:blip>
          <a:stretch>
            <a:fillRect/>
          </a:stretch>
        </p:blipFill>
        <p:spPr>
          <a:xfrm>
            <a:off x="2027713" y="2199125"/>
            <a:ext cx="2733675" cy="2762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5"/>
          <p:cNvSpPr txBox="1">
            <a:spLocks noGrp="1"/>
          </p:cNvSpPr>
          <p:nvPr>
            <p:ph type="title"/>
          </p:nvPr>
        </p:nvSpPr>
        <p:spPr>
          <a:xfrm>
            <a:off x="401450" y="880950"/>
            <a:ext cx="4695300" cy="22608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4800"/>
              <a:buFont typeface="Arial"/>
              <a:buNone/>
            </a:pPr>
            <a:r>
              <a:rPr lang="en-US" sz="4800"/>
              <a:t>How much do you know?</a:t>
            </a:r>
            <a:endParaRPr/>
          </a:p>
        </p:txBody>
      </p:sp>
      <p:sp>
        <p:nvSpPr>
          <p:cNvPr id="275" name="Google Shape;275;p5"/>
          <p:cNvSpPr txBox="1">
            <a:spLocks noGrp="1"/>
          </p:cNvSpPr>
          <p:nvPr>
            <p:ph type="body" idx="1"/>
          </p:nvPr>
        </p:nvSpPr>
        <p:spPr>
          <a:xfrm>
            <a:off x="401450" y="3293600"/>
            <a:ext cx="4695300" cy="3153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640"/>
              <a:buNone/>
            </a:pPr>
            <a:r>
              <a:rPr lang="en-US"/>
              <a:t>Tick the ones you have done on Mentimeter</a:t>
            </a:r>
            <a:endParaRPr/>
          </a:p>
        </p:txBody>
      </p:sp>
      <p:sp>
        <p:nvSpPr>
          <p:cNvPr id="276" name="Google Shape;276;p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5</a:t>
            </a:fld>
            <a:endParaRPr/>
          </a:p>
        </p:txBody>
      </p:sp>
      <p:pic>
        <p:nvPicPr>
          <p:cNvPr id="277" name="Google Shape;277;p5"/>
          <p:cNvPicPr preferRelativeResize="0"/>
          <p:nvPr/>
        </p:nvPicPr>
        <p:blipFill>
          <a:blip r:embed="rId3">
            <a:alphaModFix/>
          </a:blip>
          <a:stretch>
            <a:fillRect/>
          </a:stretch>
        </p:blipFill>
        <p:spPr>
          <a:xfrm>
            <a:off x="5096750" y="1570525"/>
            <a:ext cx="7095249" cy="3153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36dee749405_0_902"/>
          <p:cNvSpPr txBox="1">
            <a:spLocks noGrp="1"/>
          </p:cNvSpPr>
          <p:nvPr>
            <p:ph type="title"/>
          </p:nvPr>
        </p:nvSpPr>
        <p:spPr>
          <a:xfrm>
            <a:off x="401444" y="525101"/>
            <a:ext cx="11352000" cy="8142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a:t>🤷‍♀️What is Generative AI?</a:t>
            </a:r>
            <a:endParaRPr/>
          </a:p>
        </p:txBody>
      </p:sp>
      <p:sp>
        <p:nvSpPr>
          <p:cNvPr id="283" name="Google Shape;283;g36dee749405_0_902"/>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6</a:t>
            </a:fld>
            <a:endParaRPr/>
          </a:p>
        </p:txBody>
      </p:sp>
      <p:pic>
        <p:nvPicPr>
          <p:cNvPr id="284" name="Google Shape;284;g36dee749405_0_902"/>
          <p:cNvPicPr preferRelativeResize="0">
            <a:picLocks noGrp="1"/>
          </p:cNvPicPr>
          <p:nvPr>
            <p:ph type="pic" idx="4"/>
          </p:nvPr>
        </p:nvPicPr>
        <p:blipFill rotWithShape="1">
          <a:blip r:embed="rId3">
            <a:alphaModFix/>
          </a:blip>
          <a:srcRect/>
          <a:stretch/>
        </p:blipFill>
        <p:spPr>
          <a:xfrm>
            <a:off x="9717094" y="1642855"/>
            <a:ext cx="690989" cy="712582"/>
          </a:xfrm>
          <a:prstGeom prst="rect">
            <a:avLst/>
          </a:prstGeom>
          <a:noFill/>
          <a:ln>
            <a:noFill/>
          </a:ln>
        </p:spPr>
      </p:pic>
      <p:pic>
        <p:nvPicPr>
          <p:cNvPr id="285" name="Google Shape;285;g36dee749405_0_902"/>
          <p:cNvPicPr preferRelativeResize="0">
            <a:picLocks noGrp="1"/>
          </p:cNvPicPr>
          <p:nvPr>
            <p:ph type="pic" idx="8"/>
          </p:nvPr>
        </p:nvPicPr>
        <p:blipFill rotWithShape="1">
          <a:blip r:embed="rId4">
            <a:alphaModFix/>
          </a:blip>
          <a:srcRect/>
          <a:stretch/>
        </p:blipFill>
        <p:spPr>
          <a:xfrm>
            <a:off x="5629234" y="4175076"/>
            <a:ext cx="742503" cy="649691"/>
          </a:xfrm>
          <a:prstGeom prst="rect">
            <a:avLst/>
          </a:prstGeom>
          <a:noFill/>
          <a:ln>
            <a:noFill/>
          </a:ln>
        </p:spPr>
      </p:pic>
      <p:graphicFrame>
        <p:nvGraphicFramePr>
          <p:cNvPr id="286" name="Google Shape;286;g36dee749405_0_902"/>
          <p:cNvGraphicFramePr/>
          <p:nvPr/>
        </p:nvGraphicFramePr>
        <p:xfrm>
          <a:off x="2739400" y="1896500"/>
          <a:ext cx="7424750" cy="1876900"/>
        </p:xfrm>
        <a:graphic>
          <a:graphicData uri="http://schemas.openxmlformats.org/drawingml/2006/table">
            <a:tbl>
              <a:tblPr>
                <a:noFill/>
                <a:tableStyleId>{627C9B21-63E7-40D7-B51A-B283FFF433A6}</a:tableStyleId>
              </a:tblPr>
              <a:tblGrid>
                <a:gridCol w="7424750">
                  <a:extLst>
                    <a:ext uri="{9D8B030D-6E8A-4147-A177-3AD203B41FA5}">
                      <a16:colId xmlns:a16="http://schemas.microsoft.com/office/drawing/2014/main" val="20000"/>
                    </a:ext>
                  </a:extLst>
                </a:gridCol>
              </a:tblGrid>
              <a:tr h="1876900">
                <a:tc>
                  <a:txBody>
                    <a:bodyPr/>
                    <a:lstStyle/>
                    <a:p>
                      <a:pPr marL="0" lvl="0" indent="0" algn="l" rtl="0">
                        <a:spcBef>
                          <a:spcPts val="0"/>
                        </a:spcBef>
                        <a:spcAft>
                          <a:spcPts val="0"/>
                        </a:spcAft>
                        <a:buNone/>
                      </a:pPr>
                      <a:r>
                        <a:rPr lang="en-US" sz="2300">
                          <a:solidFill>
                            <a:schemeClr val="lt1"/>
                          </a:solidFill>
                        </a:rPr>
                        <a:t>Generative AI is a subset of AI that creates new, original content based on patterns learned from existing data. Popular examples include ChatGPT, Gemini, Claude, and Copilot</a:t>
                      </a:r>
                      <a:endParaRPr sz="1800">
                        <a:solidFill>
                          <a:schemeClr val="lt1"/>
                        </a:solidFill>
                      </a:endParaRPr>
                    </a:p>
                  </a:txBody>
                  <a:tcPr marL="91425" marR="91425" marT="91425" marB="91425">
                    <a:solidFill>
                      <a:schemeClr val="accent1"/>
                    </a:solidFill>
                  </a:tcPr>
                </a:tc>
                <a:extLst>
                  <a:ext uri="{0D108BD9-81ED-4DB2-BD59-A6C34878D82A}">
                    <a16:rowId xmlns:a16="http://schemas.microsoft.com/office/drawing/2014/main" val="10000"/>
                  </a:ext>
                </a:extLst>
              </a:tr>
            </a:tbl>
          </a:graphicData>
        </a:graphic>
      </p:graphicFrame>
      <p:pic>
        <p:nvPicPr>
          <p:cNvPr id="287" name="Google Shape;287;g36dee749405_0_902"/>
          <p:cNvPicPr preferRelativeResize="0"/>
          <p:nvPr/>
        </p:nvPicPr>
        <p:blipFill rotWithShape="1">
          <a:blip r:embed="rId5">
            <a:alphaModFix/>
          </a:blip>
          <a:srcRect l="28254" t="7275" r="29430" b="12157"/>
          <a:stretch/>
        </p:blipFill>
        <p:spPr>
          <a:xfrm>
            <a:off x="899734" y="4309937"/>
            <a:ext cx="1250712" cy="1448738"/>
          </a:xfrm>
          <a:prstGeom prst="rect">
            <a:avLst/>
          </a:prstGeom>
          <a:noFill/>
          <a:ln>
            <a:noFill/>
          </a:ln>
          <a:effectLst>
            <a:outerShdw blurRad="57150" dist="19050" dir="5400000" algn="bl" rotWithShape="0">
              <a:srgbClr val="000000">
                <a:alpha val="49800"/>
              </a:srgbClr>
            </a:outerShdw>
          </a:effectLst>
        </p:spPr>
      </p:pic>
      <p:pic>
        <p:nvPicPr>
          <p:cNvPr id="288" name="Google Shape;288;g36dee749405_0_902"/>
          <p:cNvPicPr preferRelativeResize="0"/>
          <p:nvPr/>
        </p:nvPicPr>
        <p:blipFill rotWithShape="1">
          <a:blip r:embed="rId6">
            <a:alphaModFix/>
          </a:blip>
          <a:srcRect/>
          <a:stretch/>
        </p:blipFill>
        <p:spPr>
          <a:xfrm>
            <a:off x="2736450" y="4465328"/>
            <a:ext cx="2579125" cy="1289562"/>
          </a:xfrm>
          <a:prstGeom prst="rect">
            <a:avLst/>
          </a:prstGeom>
          <a:noFill/>
          <a:ln>
            <a:noFill/>
          </a:ln>
          <a:effectLst>
            <a:outerShdw blurRad="57150" dist="19050" dir="5400000" algn="bl" rotWithShape="0">
              <a:srgbClr val="000000">
                <a:alpha val="49800"/>
              </a:srgbClr>
            </a:outerShdw>
          </a:effectLst>
        </p:spPr>
      </p:pic>
      <p:pic>
        <p:nvPicPr>
          <p:cNvPr id="289" name="Google Shape;289;g36dee749405_0_902"/>
          <p:cNvPicPr preferRelativeResize="0"/>
          <p:nvPr/>
        </p:nvPicPr>
        <p:blipFill rotWithShape="1">
          <a:blip r:embed="rId7">
            <a:alphaModFix/>
          </a:blip>
          <a:srcRect/>
          <a:stretch/>
        </p:blipFill>
        <p:spPr>
          <a:xfrm>
            <a:off x="8916300" y="4687405"/>
            <a:ext cx="2292574" cy="845407"/>
          </a:xfrm>
          <a:prstGeom prst="rect">
            <a:avLst/>
          </a:prstGeom>
          <a:noFill/>
          <a:ln>
            <a:noFill/>
          </a:ln>
          <a:effectLst>
            <a:outerShdw blurRad="57150" dist="19050" dir="5400000" algn="bl" rotWithShape="0">
              <a:srgbClr val="000000">
                <a:alpha val="49800"/>
              </a:srgbClr>
            </a:outerShdw>
          </a:effectLst>
        </p:spPr>
      </p:pic>
      <p:pic>
        <p:nvPicPr>
          <p:cNvPr id="290" name="Google Shape;290;g36dee749405_0_902"/>
          <p:cNvPicPr preferRelativeResize="0"/>
          <p:nvPr/>
        </p:nvPicPr>
        <p:blipFill rotWithShape="1">
          <a:blip r:embed="rId8">
            <a:alphaModFix/>
          </a:blip>
          <a:srcRect/>
          <a:stretch/>
        </p:blipFill>
        <p:spPr>
          <a:xfrm>
            <a:off x="5901563" y="4465329"/>
            <a:ext cx="2292573" cy="1289576"/>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36dee749405_0_1029"/>
          <p:cNvSpPr txBox="1">
            <a:spLocks noGrp="1"/>
          </p:cNvSpPr>
          <p:nvPr>
            <p:ph type="body" idx="1"/>
          </p:nvPr>
        </p:nvSpPr>
        <p:spPr>
          <a:xfrm>
            <a:off x="401450" y="690899"/>
            <a:ext cx="3517200" cy="527100"/>
          </a:xfrm>
          <a:prstGeom prst="rect">
            <a:avLst/>
          </a:prstGeom>
          <a:solidFill>
            <a:schemeClr val="accent2"/>
          </a:solidFill>
          <a:ln>
            <a:noFill/>
          </a:ln>
        </p:spPr>
        <p:txBody>
          <a:bodyPr spcFirstLastPara="1" wrap="square" lIns="91425" tIns="45700" rIns="91425" bIns="45700" anchor="t" anchorCtr="0">
            <a:noAutofit/>
          </a:bodyPr>
          <a:lstStyle/>
          <a:p>
            <a:pPr marL="171442" lvl="0" indent="-85037" algn="l" rtl="0">
              <a:lnSpc>
                <a:spcPct val="90000"/>
              </a:lnSpc>
              <a:spcBef>
                <a:spcPts val="0"/>
              </a:spcBef>
              <a:spcAft>
                <a:spcPts val="0"/>
              </a:spcAft>
              <a:buSzPts val="2475"/>
              <a:buNone/>
            </a:pPr>
            <a:r>
              <a:rPr lang="en-US" sz="3000" b="1"/>
              <a:t>Text Generation</a:t>
            </a:r>
            <a:endParaRPr sz="3000" b="1"/>
          </a:p>
        </p:txBody>
      </p:sp>
      <p:sp>
        <p:nvSpPr>
          <p:cNvPr id="296" name="Google Shape;296;g36dee749405_0_1029"/>
          <p:cNvSpPr txBox="1">
            <a:spLocks noGrp="1"/>
          </p:cNvSpPr>
          <p:nvPr>
            <p:ph type="body" idx="4"/>
          </p:nvPr>
        </p:nvSpPr>
        <p:spPr>
          <a:xfrm>
            <a:off x="401450" y="1217987"/>
            <a:ext cx="3517200" cy="1761300"/>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p>
            <a:pPr marL="0" lvl="0" indent="0" algn="l" rtl="0">
              <a:lnSpc>
                <a:spcPct val="90000"/>
              </a:lnSpc>
              <a:spcBef>
                <a:spcPts val="750"/>
              </a:spcBef>
              <a:spcAft>
                <a:spcPts val="0"/>
              </a:spcAft>
              <a:buNone/>
            </a:pPr>
            <a:r>
              <a:rPr lang="en-US"/>
              <a:t>Essays, stories, poems, scripts, lesson plans, and conversational responses</a:t>
            </a:r>
            <a:endParaRPr/>
          </a:p>
        </p:txBody>
      </p:sp>
      <p:sp>
        <p:nvSpPr>
          <p:cNvPr id="297" name="Google Shape;297;g36dee749405_0_1029"/>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a:p>
        </p:txBody>
      </p:sp>
      <p:sp>
        <p:nvSpPr>
          <p:cNvPr id="298" name="Google Shape;298;g36dee749405_0_1029"/>
          <p:cNvSpPr txBox="1">
            <a:spLocks noGrp="1"/>
          </p:cNvSpPr>
          <p:nvPr>
            <p:ph type="body" idx="1"/>
          </p:nvPr>
        </p:nvSpPr>
        <p:spPr>
          <a:xfrm>
            <a:off x="401450" y="3434099"/>
            <a:ext cx="3517200" cy="527100"/>
          </a:xfrm>
          <a:prstGeom prst="rect">
            <a:avLst/>
          </a:prstGeom>
          <a:solidFill>
            <a:schemeClr val="accent1"/>
          </a:solidFill>
          <a:ln>
            <a:noFill/>
          </a:ln>
        </p:spPr>
        <p:txBody>
          <a:bodyPr spcFirstLastPara="1" wrap="square" lIns="91425" tIns="45700" rIns="91425" bIns="45700" anchor="t" anchorCtr="0">
            <a:noAutofit/>
          </a:bodyPr>
          <a:lstStyle/>
          <a:p>
            <a:pPr marL="171442" lvl="0" indent="-85037" algn="l" rtl="0">
              <a:lnSpc>
                <a:spcPct val="90000"/>
              </a:lnSpc>
              <a:spcBef>
                <a:spcPts val="0"/>
              </a:spcBef>
              <a:spcAft>
                <a:spcPts val="0"/>
              </a:spcAft>
              <a:buSzPts val="2475"/>
              <a:buNone/>
            </a:pPr>
            <a:r>
              <a:rPr lang="en-US" sz="3000" b="1">
                <a:solidFill>
                  <a:schemeClr val="lt1"/>
                </a:solidFill>
              </a:rPr>
              <a:t>Images</a:t>
            </a:r>
            <a:endParaRPr sz="3000" b="1">
              <a:solidFill>
                <a:schemeClr val="lt1"/>
              </a:solidFill>
            </a:endParaRPr>
          </a:p>
        </p:txBody>
      </p:sp>
      <p:sp>
        <p:nvSpPr>
          <p:cNvPr id="299" name="Google Shape;299;g36dee749405_0_1029"/>
          <p:cNvSpPr txBox="1">
            <a:spLocks noGrp="1"/>
          </p:cNvSpPr>
          <p:nvPr>
            <p:ph type="body" idx="4"/>
          </p:nvPr>
        </p:nvSpPr>
        <p:spPr>
          <a:xfrm>
            <a:off x="401450" y="3961187"/>
            <a:ext cx="3517200" cy="1761300"/>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p>
            <a:pPr marL="0" lvl="0" indent="0" algn="l" rtl="0">
              <a:lnSpc>
                <a:spcPct val="90000"/>
              </a:lnSpc>
              <a:spcBef>
                <a:spcPts val="750"/>
              </a:spcBef>
              <a:spcAft>
                <a:spcPts val="0"/>
              </a:spcAft>
              <a:buNone/>
            </a:pPr>
            <a:r>
              <a:rPr lang="en-US"/>
              <a:t>Artwork, photographs, diagrams, and visual representations</a:t>
            </a:r>
            <a:endParaRPr/>
          </a:p>
        </p:txBody>
      </p:sp>
      <p:sp>
        <p:nvSpPr>
          <p:cNvPr id="300" name="Google Shape;300;g36dee749405_0_1029"/>
          <p:cNvSpPr txBox="1">
            <a:spLocks noGrp="1"/>
          </p:cNvSpPr>
          <p:nvPr>
            <p:ph type="body" idx="1"/>
          </p:nvPr>
        </p:nvSpPr>
        <p:spPr>
          <a:xfrm>
            <a:off x="4275050" y="690899"/>
            <a:ext cx="3517200" cy="527100"/>
          </a:xfrm>
          <a:prstGeom prst="rect">
            <a:avLst/>
          </a:prstGeom>
          <a:solidFill>
            <a:schemeClr val="accent3"/>
          </a:solidFill>
          <a:ln>
            <a:noFill/>
          </a:ln>
        </p:spPr>
        <p:txBody>
          <a:bodyPr spcFirstLastPara="1" wrap="square" lIns="91425" tIns="45700" rIns="91425" bIns="45700" anchor="t" anchorCtr="0">
            <a:noAutofit/>
          </a:bodyPr>
          <a:lstStyle/>
          <a:p>
            <a:pPr marL="171442" lvl="0" indent="-85037" algn="l" rtl="0">
              <a:lnSpc>
                <a:spcPct val="90000"/>
              </a:lnSpc>
              <a:spcBef>
                <a:spcPts val="0"/>
              </a:spcBef>
              <a:spcAft>
                <a:spcPts val="0"/>
              </a:spcAft>
              <a:buSzPts val="2475"/>
              <a:buNone/>
            </a:pPr>
            <a:r>
              <a:rPr lang="en-US" sz="3000" b="1">
                <a:solidFill>
                  <a:schemeClr val="lt1"/>
                </a:solidFill>
              </a:rPr>
              <a:t>Audio</a:t>
            </a:r>
            <a:endParaRPr sz="3000" b="1">
              <a:solidFill>
                <a:schemeClr val="lt1"/>
              </a:solidFill>
            </a:endParaRPr>
          </a:p>
        </p:txBody>
      </p:sp>
      <p:sp>
        <p:nvSpPr>
          <p:cNvPr id="301" name="Google Shape;301;g36dee749405_0_1029"/>
          <p:cNvSpPr txBox="1">
            <a:spLocks noGrp="1"/>
          </p:cNvSpPr>
          <p:nvPr>
            <p:ph type="body" idx="4"/>
          </p:nvPr>
        </p:nvSpPr>
        <p:spPr>
          <a:xfrm>
            <a:off x="4275050" y="1217987"/>
            <a:ext cx="3517200" cy="1761300"/>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p>
            <a:pPr marL="0" lvl="0" indent="0" algn="l" rtl="0">
              <a:lnSpc>
                <a:spcPct val="90000"/>
              </a:lnSpc>
              <a:spcBef>
                <a:spcPts val="750"/>
              </a:spcBef>
              <a:spcAft>
                <a:spcPts val="0"/>
              </a:spcAft>
              <a:buNone/>
            </a:pPr>
            <a:r>
              <a:rPr lang="en-US"/>
              <a:t>Music compositions, sound effects, and natural-sounding speech</a:t>
            </a:r>
            <a:endParaRPr/>
          </a:p>
        </p:txBody>
      </p:sp>
      <p:pic>
        <p:nvPicPr>
          <p:cNvPr id="302" name="Google Shape;302;g36dee749405_0_1029" title="woman.png"/>
          <p:cNvPicPr preferRelativeResize="0"/>
          <p:nvPr/>
        </p:nvPicPr>
        <p:blipFill>
          <a:blip r:embed="rId3">
            <a:alphaModFix/>
          </a:blip>
          <a:stretch>
            <a:fillRect/>
          </a:stretch>
        </p:blipFill>
        <p:spPr>
          <a:xfrm>
            <a:off x="8440825" y="690910"/>
            <a:ext cx="3517201" cy="2026511"/>
          </a:xfrm>
          <a:prstGeom prst="rect">
            <a:avLst/>
          </a:prstGeom>
          <a:noFill/>
          <a:ln>
            <a:noFill/>
          </a:ln>
        </p:spPr>
      </p:pic>
      <p:pic>
        <p:nvPicPr>
          <p:cNvPr id="303" name="Google Shape;303;g36dee749405_0_1029" title="ChatGPT Image Apr 15, 2025, 09_18_24 PM.png"/>
          <p:cNvPicPr preferRelativeResize="0"/>
          <p:nvPr/>
        </p:nvPicPr>
        <p:blipFill>
          <a:blip r:embed="rId4">
            <a:alphaModFix/>
          </a:blip>
          <a:stretch>
            <a:fillRect/>
          </a:stretch>
        </p:blipFill>
        <p:spPr>
          <a:xfrm>
            <a:off x="9037175" y="3156888"/>
            <a:ext cx="2681938" cy="2681938"/>
          </a:xfrm>
          <a:prstGeom prst="rect">
            <a:avLst/>
          </a:prstGeom>
          <a:noFill/>
          <a:ln>
            <a:noFill/>
          </a:ln>
        </p:spPr>
      </p:pic>
      <p:pic>
        <p:nvPicPr>
          <p:cNvPr id="304" name="Google Shape;304;g36dee749405_0_1029" title="ElevenLabs_2024-12-03T17_53_52_Aria_pre_s40_sb75_se35_b_m2.mp3">
            <a:hlinkClick r:id="rId5"/>
          </p:cNvPr>
          <p:cNvPicPr preferRelativeResize="0"/>
          <p:nvPr/>
        </p:nvPicPr>
        <p:blipFill>
          <a:blip r:embed="rId6">
            <a:alphaModFix/>
          </a:blip>
          <a:stretch>
            <a:fillRect/>
          </a:stretch>
        </p:blipFill>
        <p:spPr>
          <a:xfrm>
            <a:off x="4407925" y="3522545"/>
            <a:ext cx="674756" cy="581505"/>
          </a:xfrm>
          <a:prstGeom prst="rect">
            <a:avLst/>
          </a:prstGeom>
          <a:noFill/>
          <a:ln>
            <a:noFill/>
          </a:ln>
        </p:spPr>
      </p:pic>
      <p:sp>
        <p:nvSpPr>
          <p:cNvPr id="305" name="Google Shape;305;g36dee749405_0_1029"/>
          <p:cNvSpPr txBox="1"/>
          <p:nvPr/>
        </p:nvSpPr>
        <p:spPr>
          <a:xfrm>
            <a:off x="5176372" y="3578375"/>
            <a:ext cx="3767100" cy="3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50">
                <a:solidFill>
                  <a:schemeClr val="dk1"/>
                </a:solidFill>
              </a:rPr>
              <a:t>Dialogue for ESOL students</a:t>
            </a:r>
            <a:endParaRPr sz="1850">
              <a:solidFill>
                <a:schemeClr val="dk1"/>
              </a:solidFill>
            </a:endParaRPr>
          </a:p>
          <a:p>
            <a:pPr marL="0" lvl="0" indent="0" algn="l" rtl="0">
              <a:spcBef>
                <a:spcPts val="0"/>
              </a:spcBef>
              <a:spcAft>
                <a:spcPts val="0"/>
              </a:spcAft>
              <a:buNone/>
            </a:pPr>
            <a:r>
              <a:rPr lang="en-US" sz="1850" i="1">
                <a:solidFill>
                  <a:schemeClr val="dk1"/>
                </a:solidFill>
              </a:rPr>
              <a:t>Generated by ElevanLabs</a:t>
            </a:r>
            <a:endParaRPr sz="1850" i="1">
              <a:solidFill>
                <a:schemeClr val="dk1"/>
              </a:solidFill>
            </a:endParaRPr>
          </a:p>
        </p:txBody>
      </p:sp>
      <p:pic>
        <p:nvPicPr>
          <p:cNvPr id="306" name="Google Shape;306;g36dee749405_0_1029" title="Open Network Learning Environments_ Foundations and Frameworks (1).wav">
            <a:hlinkClick r:id="rId7"/>
          </p:cNvPr>
          <p:cNvPicPr preferRelativeResize="0"/>
          <p:nvPr/>
        </p:nvPicPr>
        <p:blipFill>
          <a:blip r:embed="rId6">
            <a:alphaModFix/>
          </a:blip>
          <a:stretch>
            <a:fillRect/>
          </a:stretch>
        </p:blipFill>
        <p:spPr>
          <a:xfrm>
            <a:off x="4407925" y="4526115"/>
            <a:ext cx="674756" cy="581505"/>
          </a:xfrm>
          <a:prstGeom prst="rect">
            <a:avLst/>
          </a:prstGeom>
          <a:noFill/>
          <a:ln>
            <a:noFill/>
          </a:ln>
        </p:spPr>
      </p:pic>
      <p:sp>
        <p:nvSpPr>
          <p:cNvPr id="307" name="Google Shape;307;g36dee749405_0_1029"/>
          <p:cNvSpPr txBox="1"/>
          <p:nvPr/>
        </p:nvSpPr>
        <p:spPr>
          <a:xfrm>
            <a:off x="5176373" y="4520500"/>
            <a:ext cx="3517200" cy="3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50">
                <a:solidFill>
                  <a:schemeClr val="dk1"/>
                </a:solidFill>
              </a:rPr>
              <a:t>Podcast on Open Network Learning Environments</a:t>
            </a:r>
            <a:endParaRPr sz="1850">
              <a:solidFill>
                <a:schemeClr val="dk1"/>
              </a:solidFill>
            </a:endParaRPr>
          </a:p>
          <a:p>
            <a:pPr marL="0" lvl="0" indent="0" algn="l" rtl="0">
              <a:spcBef>
                <a:spcPts val="0"/>
              </a:spcBef>
              <a:spcAft>
                <a:spcPts val="0"/>
              </a:spcAft>
              <a:buNone/>
            </a:pPr>
            <a:r>
              <a:rPr lang="en-US" sz="1850" i="1">
                <a:solidFill>
                  <a:schemeClr val="dk1"/>
                </a:solidFill>
              </a:rPr>
              <a:t>Generated by NotebookLM</a:t>
            </a:r>
            <a:endParaRPr sz="1850" i="1">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36dee749405_0_517"/>
          <p:cNvSpPr txBox="1">
            <a:spLocks noGrp="1"/>
          </p:cNvSpPr>
          <p:nvPr>
            <p:ph type="body" idx="1"/>
          </p:nvPr>
        </p:nvSpPr>
        <p:spPr>
          <a:xfrm>
            <a:off x="401404" y="1305966"/>
            <a:ext cx="3517200" cy="228600"/>
          </a:xfrm>
          <a:prstGeom prst="rect">
            <a:avLst/>
          </a:prstGeom>
          <a:solidFill>
            <a:schemeClr val="accent2"/>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313" name="Google Shape;313;g36dee749405_0_517"/>
          <p:cNvSpPr txBox="1">
            <a:spLocks noGrp="1"/>
          </p:cNvSpPr>
          <p:nvPr>
            <p:ph type="body" idx="2"/>
          </p:nvPr>
        </p:nvSpPr>
        <p:spPr>
          <a:xfrm>
            <a:off x="4275959" y="1312743"/>
            <a:ext cx="3511200" cy="228600"/>
          </a:xfrm>
          <a:prstGeom prst="rect">
            <a:avLst/>
          </a:prstGeom>
          <a:solidFill>
            <a:schemeClr val="accent3"/>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314" name="Google Shape;314;g36dee749405_0_517"/>
          <p:cNvSpPr txBox="1">
            <a:spLocks noGrp="1"/>
          </p:cNvSpPr>
          <p:nvPr>
            <p:ph type="body" idx="3"/>
          </p:nvPr>
        </p:nvSpPr>
        <p:spPr>
          <a:xfrm>
            <a:off x="4275963" y="1312748"/>
            <a:ext cx="3511200" cy="2956200"/>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p>
            <a:pPr marL="0" lvl="0" indent="0" algn="l" rtl="0">
              <a:lnSpc>
                <a:spcPct val="90000"/>
              </a:lnSpc>
              <a:spcBef>
                <a:spcPts val="0"/>
              </a:spcBef>
              <a:spcAft>
                <a:spcPts val="0"/>
              </a:spcAft>
              <a:buSzPts val="2090"/>
              <a:buNone/>
            </a:pPr>
            <a:r>
              <a:rPr lang="en-US" b="1"/>
              <a:t>Personalized Instruction</a:t>
            </a:r>
            <a:endParaRPr/>
          </a:p>
          <a:p>
            <a:pPr marL="171442" lvl="0" indent="-171442" algn="l" rtl="0">
              <a:lnSpc>
                <a:spcPct val="90000"/>
              </a:lnSpc>
              <a:spcBef>
                <a:spcPts val="750"/>
              </a:spcBef>
              <a:spcAft>
                <a:spcPts val="0"/>
              </a:spcAft>
              <a:buSzPts val="2090"/>
              <a:buChar char="•"/>
            </a:pPr>
            <a:r>
              <a:rPr lang="en-US"/>
              <a:t>Creates customized learning pathways tailored to individual student goals and progress.</a:t>
            </a:r>
            <a:endParaRPr/>
          </a:p>
        </p:txBody>
      </p:sp>
      <p:sp>
        <p:nvSpPr>
          <p:cNvPr id="315" name="Google Shape;315;g36dee749405_0_517"/>
          <p:cNvSpPr txBox="1">
            <a:spLocks noGrp="1"/>
          </p:cNvSpPr>
          <p:nvPr>
            <p:ph type="title"/>
          </p:nvPr>
        </p:nvSpPr>
        <p:spPr>
          <a:xfrm>
            <a:off x="401447" y="525111"/>
            <a:ext cx="11262600" cy="1165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a:t>Why AI in Adult Education?</a:t>
            </a:r>
            <a:endParaRPr/>
          </a:p>
        </p:txBody>
      </p:sp>
      <p:sp>
        <p:nvSpPr>
          <p:cNvPr id="316" name="Google Shape;316;g36dee749405_0_517"/>
          <p:cNvSpPr txBox="1">
            <a:spLocks noGrp="1"/>
          </p:cNvSpPr>
          <p:nvPr>
            <p:ph type="body" idx="4"/>
          </p:nvPr>
        </p:nvSpPr>
        <p:spPr>
          <a:xfrm>
            <a:off x="401413" y="1305973"/>
            <a:ext cx="3517200" cy="2956200"/>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p>
            <a:pPr marL="0" lvl="0" indent="0" algn="l" rtl="0">
              <a:lnSpc>
                <a:spcPct val="90000"/>
              </a:lnSpc>
              <a:spcBef>
                <a:spcPts val="0"/>
              </a:spcBef>
              <a:spcAft>
                <a:spcPts val="0"/>
              </a:spcAft>
              <a:buSzPts val="2090"/>
              <a:buNone/>
            </a:pPr>
            <a:r>
              <a:rPr lang="en-US" b="1"/>
              <a:t>Addresses Diverse Learner</a:t>
            </a:r>
            <a:endParaRPr/>
          </a:p>
          <a:p>
            <a:pPr marL="171442" lvl="0" indent="-171442" algn="l" rtl="0">
              <a:lnSpc>
                <a:spcPct val="90000"/>
              </a:lnSpc>
              <a:spcBef>
                <a:spcPts val="750"/>
              </a:spcBef>
              <a:spcAft>
                <a:spcPts val="0"/>
              </a:spcAft>
              <a:buSzPts val="2090"/>
              <a:buChar char="•"/>
            </a:pPr>
            <a:r>
              <a:rPr lang="en-US"/>
              <a:t>Provides differentiated support for various backgrounds, language proficiency levels, and learning styles.</a:t>
            </a:r>
            <a:endParaRPr/>
          </a:p>
        </p:txBody>
      </p:sp>
      <p:sp>
        <p:nvSpPr>
          <p:cNvPr id="317" name="Google Shape;317;g36dee749405_0_517"/>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8</a:t>
            </a:fld>
            <a:endParaRPr/>
          </a:p>
        </p:txBody>
      </p:sp>
      <p:sp>
        <p:nvSpPr>
          <p:cNvPr id="318" name="Google Shape;318;g36dee749405_0_517"/>
          <p:cNvSpPr txBox="1">
            <a:spLocks noGrp="1"/>
          </p:cNvSpPr>
          <p:nvPr>
            <p:ph type="body" idx="5"/>
          </p:nvPr>
        </p:nvSpPr>
        <p:spPr>
          <a:xfrm>
            <a:off x="8148698" y="1312743"/>
            <a:ext cx="3515400" cy="228600"/>
          </a:xfrm>
          <a:prstGeom prst="rect">
            <a:avLst/>
          </a:prstGeom>
          <a:solidFill>
            <a:schemeClr val="accent1"/>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319" name="Google Shape;319;g36dee749405_0_517"/>
          <p:cNvSpPr txBox="1">
            <a:spLocks noGrp="1"/>
          </p:cNvSpPr>
          <p:nvPr>
            <p:ph type="body" idx="6"/>
          </p:nvPr>
        </p:nvSpPr>
        <p:spPr>
          <a:xfrm>
            <a:off x="8148698" y="1312743"/>
            <a:ext cx="3515400" cy="4054800"/>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p>
            <a:pPr marL="0" lvl="0" indent="0" algn="l" rtl="0">
              <a:lnSpc>
                <a:spcPct val="90000"/>
              </a:lnSpc>
              <a:spcBef>
                <a:spcPts val="0"/>
              </a:spcBef>
              <a:spcAft>
                <a:spcPts val="0"/>
              </a:spcAft>
              <a:buSzPts val="2090"/>
              <a:buNone/>
            </a:pPr>
            <a:r>
              <a:rPr lang="en-US" b="1"/>
              <a:t>Enhances Lesson Creation</a:t>
            </a:r>
            <a:endParaRPr/>
          </a:p>
          <a:p>
            <a:pPr marL="171442" lvl="0" indent="-171442" algn="l" rtl="0">
              <a:lnSpc>
                <a:spcPct val="90000"/>
              </a:lnSpc>
              <a:spcBef>
                <a:spcPts val="750"/>
              </a:spcBef>
              <a:spcAft>
                <a:spcPts val="0"/>
              </a:spcAft>
              <a:buSzPts val="2090"/>
              <a:buChar char="•"/>
            </a:pPr>
            <a:r>
              <a:rPr lang="en-US"/>
              <a:t>Reduces planning time while increasing quality and relevance of instructional materials.</a:t>
            </a:r>
            <a:endParaRPr/>
          </a:p>
        </p:txBody>
      </p:sp>
      <p:sp>
        <p:nvSpPr>
          <p:cNvPr id="320" name="Google Shape;320;g36dee749405_0_517"/>
          <p:cNvSpPr txBox="1">
            <a:spLocks noGrp="1"/>
          </p:cNvSpPr>
          <p:nvPr>
            <p:ph type="body" idx="1"/>
          </p:nvPr>
        </p:nvSpPr>
        <p:spPr>
          <a:xfrm>
            <a:off x="401400" y="4411475"/>
            <a:ext cx="7385700" cy="148800"/>
          </a:xfrm>
          <a:prstGeom prst="rect">
            <a:avLst/>
          </a:prstGeom>
          <a:solidFill>
            <a:schemeClr val="accent4"/>
          </a:solidFill>
          <a:ln>
            <a:noFill/>
          </a:ln>
        </p:spPr>
        <p:txBody>
          <a:bodyPr spcFirstLastPara="1" wrap="square" lIns="91425" tIns="45700" rIns="91425" bIns="45700" anchor="t" anchorCtr="0">
            <a:normAutofit fontScale="25000" lnSpcReduction="20000"/>
          </a:bodyPr>
          <a:lstStyle/>
          <a:p>
            <a:pPr marL="171442" lvl="0" indent="-85037" algn="l" rtl="0">
              <a:lnSpc>
                <a:spcPct val="90000"/>
              </a:lnSpc>
              <a:spcBef>
                <a:spcPts val="0"/>
              </a:spcBef>
              <a:spcAft>
                <a:spcPts val="0"/>
              </a:spcAft>
              <a:buSzPct val="110000"/>
              <a:buNone/>
            </a:pPr>
            <a:endParaRPr/>
          </a:p>
        </p:txBody>
      </p:sp>
      <p:sp>
        <p:nvSpPr>
          <p:cNvPr id="321" name="Google Shape;321;g36dee749405_0_517"/>
          <p:cNvSpPr txBox="1">
            <a:spLocks noGrp="1"/>
          </p:cNvSpPr>
          <p:nvPr>
            <p:ph type="body" idx="4"/>
          </p:nvPr>
        </p:nvSpPr>
        <p:spPr>
          <a:xfrm>
            <a:off x="401413" y="4560272"/>
            <a:ext cx="7385700" cy="1777200"/>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p>
            <a:pPr marL="0" lvl="0" indent="0" algn="l" rtl="0">
              <a:lnSpc>
                <a:spcPct val="90000"/>
              </a:lnSpc>
              <a:spcBef>
                <a:spcPts val="0"/>
              </a:spcBef>
              <a:spcAft>
                <a:spcPts val="0"/>
              </a:spcAft>
              <a:buSzPts val="2090"/>
              <a:buNone/>
            </a:pPr>
            <a:r>
              <a:rPr lang="en-US" b="1"/>
              <a:t>Support Language &amp; Career Development</a:t>
            </a:r>
            <a:endParaRPr/>
          </a:p>
          <a:p>
            <a:pPr marL="171442" lvl="0" indent="-171442" algn="l" rtl="0">
              <a:lnSpc>
                <a:spcPct val="90000"/>
              </a:lnSpc>
              <a:spcBef>
                <a:spcPts val="750"/>
              </a:spcBef>
              <a:spcAft>
                <a:spcPts val="0"/>
              </a:spcAft>
              <a:buSzPts val="2090"/>
              <a:buChar char="•"/>
            </a:pPr>
            <a:r>
              <a:rPr lang="en-US"/>
              <a:t>Provides contextualized practice for English acquisition and workplace preparation.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325"/>
        <p:cNvGrpSpPr/>
        <p:nvPr/>
      </p:nvGrpSpPr>
      <p:grpSpPr>
        <a:xfrm>
          <a:off x="0" y="0"/>
          <a:ext cx="0" cy="0"/>
          <a:chOff x="0" y="0"/>
          <a:chExt cx="0" cy="0"/>
        </a:xfrm>
      </p:grpSpPr>
      <p:sp>
        <p:nvSpPr>
          <p:cNvPr id="326" name="Google Shape;326;p4"/>
          <p:cNvSpPr txBox="1">
            <a:spLocks noGrp="1"/>
          </p:cNvSpPr>
          <p:nvPr>
            <p:ph type="body" idx="1"/>
          </p:nvPr>
        </p:nvSpPr>
        <p:spPr>
          <a:xfrm>
            <a:off x="401441" y="1826341"/>
            <a:ext cx="3517264" cy="228600"/>
          </a:xfrm>
          <a:prstGeom prst="rect">
            <a:avLst/>
          </a:prstGeom>
          <a:solidFill>
            <a:schemeClr val="accent2"/>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327" name="Google Shape;327;p4"/>
          <p:cNvSpPr txBox="1">
            <a:spLocks noGrp="1"/>
          </p:cNvSpPr>
          <p:nvPr>
            <p:ph type="body" idx="2"/>
          </p:nvPr>
        </p:nvSpPr>
        <p:spPr>
          <a:xfrm>
            <a:off x="4275996" y="1833118"/>
            <a:ext cx="3511296" cy="228600"/>
          </a:xfrm>
          <a:prstGeom prst="rect">
            <a:avLst/>
          </a:prstGeom>
          <a:solidFill>
            <a:schemeClr val="accent3"/>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328" name="Google Shape;328;p4"/>
          <p:cNvSpPr txBox="1">
            <a:spLocks noGrp="1"/>
          </p:cNvSpPr>
          <p:nvPr>
            <p:ph type="body" idx="3"/>
          </p:nvPr>
        </p:nvSpPr>
        <p:spPr>
          <a:xfrm>
            <a:off x="4275997" y="1833118"/>
            <a:ext cx="3511296"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p>
            <a:pPr marL="0" lvl="0" indent="0" algn="l" rtl="0">
              <a:lnSpc>
                <a:spcPct val="90000"/>
              </a:lnSpc>
              <a:spcBef>
                <a:spcPts val="0"/>
              </a:spcBef>
              <a:spcAft>
                <a:spcPts val="0"/>
              </a:spcAft>
              <a:buSzPts val="2090"/>
              <a:buNone/>
            </a:pPr>
            <a:r>
              <a:rPr lang="en-US" b="1"/>
              <a:t>Bias &amp; Inclusivity</a:t>
            </a:r>
            <a:endParaRPr/>
          </a:p>
          <a:p>
            <a:pPr marL="171442" lvl="0" indent="-171442" algn="l" rtl="0">
              <a:lnSpc>
                <a:spcPct val="90000"/>
              </a:lnSpc>
              <a:spcBef>
                <a:spcPts val="750"/>
              </a:spcBef>
              <a:spcAft>
                <a:spcPts val="0"/>
              </a:spcAft>
              <a:buSzPts val="2090"/>
              <a:buChar char="•"/>
            </a:pPr>
            <a:r>
              <a:rPr lang="en-US"/>
              <a:t>AI may reflect biases from their training data. </a:t>
            </a:r>
            <a:endParaRPr/>
          </a:p>
          <a:p>
            <a:pPr marL="171442" lvl="0" indent="-174934" algn="l" rtl="0">
              <a:lnSpc>
                <a:spcPct val="90000"/>
              </a:lnSpc>
              <a:spcBef>
                <a:spcPts val="750"/>
              </a:spcBef>
              <a:spcAft>
                <a:spcPts val="0"/>
              </a:spcAft>
              <a:buSzPts val="2145"/>
              <a:buChar char="•"/>
            </a:pPr>
            <a:r>
              <a:rPr lang="en-US"/>
              <a:t>Review generated content for cultural sensitivity and inclusivity</a:t>
            </a:r>
            <a:endParaRPr/>
          </a:p>
        </p:txBody>
      </p:sp>
      <p:sp>
        <p:nvSpPr>
          <p:cNvPr id="329" name="Google Shape;329;p4"/>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a:t>Ethical Considerations</a:t>
            </a:r>
            <a:endParaRPr/>
          </a:p>
        </p:txBody>
      </p:sp>
      <p:sp>
        <p:nvSpPr>
          <p:cNvPr id="330" name="Google Shape;330;p4"/>
          <p:cNvSpPr txBox="1">
            <a:spLocks noGrp="1"/>
          </p:cNvSpPr>
          <p:nvPr>
            <p:ph type="body" idx="4"/>
          </p:nvPr>
        </p:nvSpPr>
        <p:spPr>
          <a:xfrm>
            <a:off x="401443" y="1826344"/>
            <a:ext cx="3517263"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p>
            <a:pPr marL="0" lvl="0" indent="0" algn="l" rtl="0">
              <a:lnSpc>
                <a:spcPct val="90000"/>
              </a:lnSpc>
              <a:spcBef>
                <a:spcPts val="0"/>
              </a:spcBef>
              <a:spcAft>
                <a:spcPts val="0"/>
              </a:spcAft>
              <a:buSzPts val="2090"/>
              <a:buNone/>
            </a:pPr>
            <a:r>
              <a:rPr lang="en-US" b="1"/>
              <a:t>Data Privacy &amp; FERPA Compliance</a:t>
            </a:r>
            <a:endParaRPr/>
          </a:p>
          <a:p>
            <a:pPr marL="171442" lvl="0" indent="-171442" algn="l" rtl="0">
              <a:lnSpc>
                <a:spcPct val="90000"/>
              </a:lnSpc>
              <a:spcBef>
                <a:spcPts val="750"/>
              </a:spcBef>
              <a:spcAft>
                <a:spcPts val="0"/>
              </a:spcAft>
              <a:buSzPts val="2090"/>
              <a:buChar char="•"/>
            </a:pPr>
            <a:r>
              <a:rPr lang="en-US"/>
              <a:t>Ensure AI tool use with student data complies with FERPA. </a:t>
            </a:r>
            <a:endParaRPr/>
          </a:p>
          <a:p>
            <a:pPr marL="171442" lvl="0" indent="-174934" algn="l" rtl="0">
              <a:lnSpc>
                <a:spcPct val="90000"/>
              </a:lnSpc>
              <a:spcBef>
                <a:spcPts val="750"/>
              </a:spcBef>
              <a:spcAft>
                <a:spcPts val="0"/>
              </a:spcAft>
              <a:buSzPts val="2145"/>
              <a:buChar char="•"/>
            </a:pPr>
            <a:r>
              <a:rPr lang="en-US"/>
              <a:t>Avoid entering personal information into public AI platforms.</a:t>
            </a:r>
            <a:endParaRPr/>
          </a:p>
        </p:txBody>
      </p:sp>
      <p:sp>
        <p:nvSpPr>
          <p:cNvPr id="331" name="Google Shape;331;p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9</a:t>
            </a:fld>
            <a:endParaRPr/>
          </a:p>
        </p:txBody>
      </p:sp>
      <p:sp>
        <p:nvSpPr>
          <p:cNvPr id="332" name="Google Shape;332;p4"/>
          <p:cNvSpPr txBox="1">
            <a:spLocks noGrp="1"/>
          </p:cNvSpPr>
          <p:nvPr>
            <p:ph type="body" idx="5"/>
          </p:nvPr>
        </p:nvSpPr>
        <p:spPr>
          <a:xfrm>
            <a:off x="8148735" y="1833118"/>
            <a:ext cx="3515444" cy="228600"/>
          </a:xfrm>
          <a:prstGeom prst="rect">
            <a:avLst/>
          </a:prstGeom>
          <a:solidFill>
            <a:schemeClr val="accent1"/>
          </a:solidFill>
          <a:ln>
            <a:noFill/>
          </a:ln>
        </p:spPr>
        <p:txBody>
          <a:bodyPr spcFirstLastPara="1" wrap="square" lIns="91425" tIns="45700" rIns="91425" bIns="45700" anchor="t" anchorCtr="0">
            <a:normAutofit fontScale="55000" lnSpcReduction="20000"/>
          </a:bodyPr>
          <a:lstStyle/>
          <a:p>
            <a:pPr marL="171442" lvl="0" indent="-85037" algn="l" rtl="0">
              <a:lnSpc>
                <a:spcPct val="90000"/>
              </a:lnSpc>
              <a:spcBef>
                <a:spcPts val="0"/>
              </a:spcBef>
              <a:spcAft>
                <a:spcPts val="0"/>
              </a:spcAft>
              <a:buSzPct val="110000"/>
              <a:buNone/>
            </a:pPr>
            <a:endParaRPr/>
          </a:p>
        </p:txBody>
      </p:sp>
      <p:sp>
        <p:nvSpPr>
          <p:cNvPr id="333" name="Google Shape;333;p4"/>
          <p:cNvSpPr txBox="1">
            <a:spLocks noGrp="1"/>
          </p:cNvSpPr>
          <p:nvPr>
            <p:ph type="body" idx="6"/>
          </p:nvPr>
        </p:nvSpPr>
        <p:spPr>
          <a:xfrm>
            <a:off x="8148735" y="1833118"/>
            <a:ext cx="3515444"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p>
            <a:pPr marL="0" lvl="0" indent="0" algn="l" rtl="0">
              <a:lnSpc>
                <a:spcPct val="90000"/>
              </a:lnSpc>
              <a:spcBef>
                <a:spcPts val="0"/>
              </a:spcBef>
              <a:spcAft>
                <a:spcPts val="0"/>
              </a:spcAft>
              <a:buSzPts val="2090"/>
              <a:buNone/>
            </a:pPr>
            <a:r>
              <a:rPr lang="en-US" b="1"/>
              <a:t>Human-Centered Education</a:t>
            </a:r>
            <a:endParaRPr/>
          </a:p>
          <a:p>
            <a:pPr marL="171442" lvl="0" indent="-171442" algn="l" rtl="0">
              <a:lnSpc>
                <a:spcPct val="90000"/>
              </a:lnSpc>
              <a:spcBef>
                <a:spcPts val="750"/>
              </a:spcBef>
              <a:spcAft>
                <a:spcPts val="0"/>
              </a:spcAft>
              <a:buSzPts val="2090"/>
              <a:buChar char="•"/>
            </a:pPr>
            <a:r>
              <a:rPr lang="en-US"/>
              <a:t>Maintain your role as an educator. </a:t>
            </a:r>
            <a:endParaRPr/>
          </a:p>
          <a:p>
            <a:pPr marL="171442" lvl="0" indent="-174934" algn="l" rtl="0">
              <a:lnSpc>
                <a:spcPct val="90000"/>
              </a:lnSpc>
              <a:spcBef>
                <a:spcPts val="750"/>
              </a:spcBef>
              <a:spcAft>
                <a:spcPts val="0"/>
              </a:spcAft>
              <a:buSzPts val="2145"/>
              <a:buChar char="•"/>
            </a:pPr>
            <a:r>
              <a:rPr lang="en-US"/>
              <a:t>AI is a tool, not a replacement for human judgment and empathy.</a:t>
            </a:r>
            <a:endParaRPr/>
          </a:p>
          <a:p>
            <a:pPr marL="171442" lvl="0" indent="-174934" algn="l" rtl="0">
              <a:lnSpc>
                <a:spcPct val="90000"/>
              </a:lnSpc>
              <a:spcBef>
                <a:spcPts val="750"/>
              </a:spcBef>
              <a:spcAft>
                <a:spcPts val="0"/>
              </a:spcAft>
              <a:buSzPts val="2145"/>
              <a:buChar char="•"/>
            </a:pPr>
            <a:r>
              <a:rPr lang="en-US"/>
              <a:t>Prioritize human interactions.</a:t>
            </a:r>
            <a:endParaRPr/>
          </a:p>
          <a:p>
            <a:pPr marL="171442" lvl="0" indent="-174934" algn="l" rtl="0">
              <a:lnSpc>
                <a:spcPct val="90000"/>
              </a:lnSpc>
              <a:spcBef>
                <a:spcPts val="750"/>
              </a:spcBef>
              <a:spcAft>
                <a:spcPts val="0"/>
              </a:spcAft>
              <a:buSzPts val="2145"/>
              <a:buChar char="•"/>
            </a:pPr>
            <a:r>
              <a:rPr lang="en-US"/>
              <a:t>Evaluate AI content</a:t>
            </a:r>
            <a:endParaRPr/>
          </a:p>
        </p:txBody>
      </p:sp>
    </p:spTree>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83D9DE-5520-4163-8D61-B28218677C49}">
  <ds:schemaRefs>
    <ds:schemaRef ds:uri="http://schemas.microsoft.com/sharepoint/v3/contenttype/forms"/>
  </ds:schemaRefs>
</ds:datastoreItem>
</file>

<file path=customXml/itemProps2.xml><?xml version="1.0" encoding="utf-8"?>
<ds:datastoreItem xmlns:ds="http://schemas.openxmlformats.org/officeDocument/2006/customXml" ds:itemID="{A9203F4D-2F28-4C99-BD51-2D270B87C2BD}">
  <ds:schemaRefs>
    <ds:schemaRef ds:uri="http://schemas.microsoft.com/office/2006/metadata/properties"/>
    <ds:schemaRef ds:uri="http://schemas.microsoft.com/office/infopath/2007/PartnerControls"/>
    <ds:schemaRef ds:uri="f8892201-b6f9-448a-a857-af8c143e1fef"/>
    <ds:schemaRef ds:uri="56cd1905-ff13-4436-8ef1-8fa80665008f"/>
  </ds:schemaRefs>
</ds:datastoreItem>
</file>

<file path=customXml/itemProps3.xml><?xml version="1.0" encoding="utf-8"?>
<ds:datastoreItem xmlns:ds="http://schemas.openxmlformats.org/officeDocument/2006/customXml" ds:itemID="{12BF0942-C313-4E9A-B815-F3CC271057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22</Slides>
  <Notes>22</Notes>
  <HiddenSlides>1</HiddenSlide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GEDTS_theme_2018</vt:lpstr>
      <vt:lpstr>GEDTS_theme_2018</vt:lpstr>
      <vt:lpstr>PowerPoint Presentation</vt:lpstr>
      <vt:lpstr>✅Agenda</vt:lpstr>
      <vt:lpstr>👋Introductions  Vi Hawes, M.Ed </vt:lpstr>
      <vt:lpstr>Let’s stay connected!</vt:lpstr>
      <vt:lpstr>How much do you know?</vt:lpstr>
      <vt:lpstr>🤷‍♀️What is Generative AI?</vt:lpstr>
      <vt:lpstr>PowerPoint Presentation</vt:lpstr>
      <vt:lpstr>Why AI in Adult Education?</vt:lpstr>
      <vt:lpstr>Ethical Considerations</vt:lpstr>
      <vt:lpstr>🤖What is a CustomGPT?</vt:lpstr>
      <vt:lpstr>✨Meet the Custom GPTs</vt:lpstr>
      <vt:lpstr>✨Meet the Custom GPTs</vt:lpstr>
      <vt:lpstr>🔍Explore EmpowerEd AI &amp; MyGrammarBuddy </vt:lpstr>
      <vt:lpstr>🤔Why Create Your Own CustomGPT?</vt:lpstr>
      <vt:lpstr>ℹ️Creating a Poe.com Account</vt:lpstr>
      <vt:lpstr>ℹ️Creating a Poe.com Account</vt:lpstr>
      <vt:lpstr>🎉Activity—Explore the CustomGPTs</vt:lpstr>
      <vt:lpstr>💡Get Inspired! CustomGPT Ideas</vt:lpstr>
      <vt:lpstr>💡Get Inspired! CustomGPT Ideas</vt:lpstr>
      <vt:lpstr>💭Reflection &amp; Next Steps</vt:lpstr>
      <vt:lpstr>PowerPoint Presentation</vt:lpstr>
      <vt:lpstr> Session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Kerry Clark</dc:creator>
  <cp:revision>4</cp:revision>
  <dcterms:created xsi:type="dcterms:W3CDTF">2023-06-02T14:16:32Z</dcterms:created>
  <dcterms:modified xsi:type="dcterms:W3CDTF">2025-08-18T17:51:03Z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