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37"/>
  </p:notesMasterIdLst>
  <p:handoutMasterIdLst>
    <p:handoutMasterId r:id="rId38"/>
  </p:handoutMasterIdLst>
  <p:sldIdLst>
    <p:sldId id="292" r:id="rId5"/>
    <p:sldId id="295" r:id="rId6"/>
    <p:sldId id="2141412831" r:id="rId7"/>
    <p:sldId id="2141412838" r:id="rId8"/>
    <p:sldId id="2141412839" r:id="rId9"/>
    <p:sldId id="2141412844" r:id="rId10"/>
    <p:sldId id="2141412850" r:id="rId11"/>
    <p:sldId id="2141412848" r:id="rId12"/>
    <p:sldId id="2141412840" r:id="rId13"/>
    <p:sldId id="2141412841" r:id="rId14"/>
    <p:sldId id="2141412842" r:id="rId15"/>
    <p:sldId id="2141412843" r:id="rId16"/>
    <p:sldId id="2141412849" r:id="rId17"/>
    <p:sldId id="2141412846" r:id="rId18"/>
    <p:sldId id="2141412845" r:id="rId19"/>
    <p:sldId id="2141412847" r:id="rId20"/>
    <p:sldId id="2141412852" r:id="rId21"/>
    <p:sldId id="2141412851" r:id="rId22"/>
    <p:sldId id="2141412853" r:id="rId23"/>
    <p:sldId id="2141412854" r:id="rId24"/>
    <p:sldId id="2141412855" r:id="rId25"/>
    <p:sldId id="2141412856" r:id="rId26"/>
    <p:sldId id="2141412832" r:id="rId27"/>
    <p:sldId id="288" r:id="rId28"/>
    <p:sldId id="2141412833" r:id="rId29"/>
    <p:sldId id="2141412857" r:id="rId30"/>
    <p:sldId id="2141412858" r:id="rId31"/>
    <p:sldId id="2141412859" r:id="rId32"/>
    <p:sldId id="2141412860" r:id="rId33"/>
    <p:sldId id="2141412861" r:id="rId34"/>
    <p:sldId id="2099" r:id="rId35"/>
    <p:sldId id="29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A48D2D-085D-4A0F-BE7D-1837481089D8}" v="36" dt="2026-07-06T16:34:06.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64891" autoAdjust="0"/>
  </p:normalViewPr>
  <p:slideViewPr>
    <p:cSldViewPr snapToGrid="0" snapToObjects="1">
      <p:cViewPr varScale="1">
        <p:scale>
          <a:sx n="68" d="100"/>
          <a:sy n="68" d="100"/>
        </p:scale>
        <p:origin x="1566" y="66"/>
      </p:cViewPr>
      <p:guideLst/>
    </p:cSldViewPr>
  </p:slideViewPr>
  <p:notesTextViewPr>
    <p:cViewPr>
      <p:scale>
        <a:sx n="1" d="1"/>
        <a:sy n="1" d="1"/>
      </p:scale>
      <p:origin x="0" y="0"/>
    </p:cViewPr>
  </p:notesTextViewPr>
  <p:sorterViewPr>
    <p:cViewPr>
      <p:scale>
        <a:sx n="200" d="100"/>
        <a:sy n="200" d="100"/>
      </p:scale>
      <p:origin x="0" y="0"/>
    </p:cViewPr>
  </p:sorterViewPr>
  <p:notesViewPr>
    <p:cSldViewPr snapToGrid="0" snapToObjects="1">
      <p:cViewPr varScale="1">
        <p:scale>
          <a:sx n="81" d="100"/>
          <a:sy n="81" d="100"/>
        </p:scale>
        <p:origin x="3894"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Pittman" userId="1ea351b319057015" providerId="LiveId" clId="{2F39B654-9F30-4679-9747-0AD7F6705D45}"/>
    <pc:docChg chg="undo custSel addSld delSld modSld sldOrd modNotesMaster modHandout">
      <pc:chgData name="Susan Pittman" userId="1ea351b319057015" providerId="LiveId" clId="{2F39B654-9F30-4679-9747-0AD7F6705D45}" dt="2026-07-10T04:26:30.165" v="3108" actId="113"/>
      <pc:docMkLst>
        <pc:docMk/>
      </pc:docMkLst>
      <pc:sldChg chg="modSp mod ord">
        <pc:chgData name="Susan Pittman" userId="1ea351b319057015" providerId="LiveId" clId="{2F39B654-9F30-4679-9747-0AD7F6705D45}" dt="2026-07-06T05:40:52.912" v="2889" actId="6549"/>
        <pc:sldMkLst>
          <pc:docMk/>
          <pc:sldMk cId="617142661" sldId="288"/>
        </pc:sldMkLst>
        <pc:spChg chg="mod">
          <ac:chgData name="Susan Pittman" userId="1ea351b319057015" providerId="LiveId" clId="{2F39B654-9F30-4679-9747-0AD7F6705D45}" dt="2026-07-06T05:40:50.251" v="2888" actId="313"/>
          <ac:spMkLst>
            <pc:docMk/>
            <pc:sldMk cId="617142661" sldId="288"/>
            <ac:spMk id="5" creationId="{D52BB122-70BB-1145-B991-C2D7478631AC}"/>
          </ac:spMkLst>
        </pc:spChg>
        <pc:spChg chg="mod">
          <ac:chgData name="Susan Pittman" userId="1ea351b319057015" providerId="LiveId" clId="{2F39B654-9F30-4679-9747-0AD7F6705D45}" dt="2026-07-06T05:40:52.912" v="2889" actId="6549"/>
          <ac:spMkLst>
            <pc:docMk/>
            <pc:sldMk cId="617142661" sldId="288"/>
            <ac:spMk id="6" creationId="{71C6C985-AAFA-AA40-8274-71A0669CA8E6}"/>
          </ac:spMkLst>
        </pc:spChg>
      </pc:sldChg>
      <pc:sldChg chg="addSp modSp mod">
        <pc:chgData name="Susan Pittman" userId="1ea351b319057015" providerId="LiveId" clId="{2F39B654-9F30-4679-9747-0AD7F6705D45}" dt="2026-07-06T16:34:14.648" v="3098" actId="1076"/>
        <pc:sldMkLst>
          <pc:docMk/>
          <pc:sldMk cId="3612406414" sldId="293"/>
        </pc:sldMkLst>
        <pc:spChg chg="mod">
          <ac:chgData name="Susan Pittman" userId="1ea351b319057015" providerId="LiveId" clId="{2F39B654-9F30-4679-9747-0AD7F6705D45}" dt="2026-07-06T16:33:43.298" v="3090" actId="27636"/>
          <ac:spMkLst>
            <pc:docMk/>
            <pc:sldMk cId="3612406414" sldId="293"/>
            <ac:spMk id="2" creationId="{D6F3D982-236C-A0AF-F847-389616A6DC4C}"/>
          </ac:spMkLst>
        </pc:spChg>
        <pc:spChg chg="mod">
          <ac:chgData name="Susan Pittman" userId="1ea351b319057015" providerId="LiveId" clId="{2F39B654-9F30-4679-9747-0AD7F6705D45}" dt="2026-07-06T16:33:54.358" v="3092" actId="20577"/>
          <ac:spMkLst>
            <pc:docMk/>
            <pc:sldMk cId="3612406414" sldId="293"/>
            <ac:spMk id="4" creationId="{95A72576-C4B0-00A7-78F3-75A6078E0F24}"/>
          </ac:spMkLst>
        </pc:spChg>
        <pc:spChg chg="mod">
          <ac:chgData name="Susan Pittman" userId="1ea351b319057015" providerId="LiveId" clId="{2F39B654-9F30-4679-9747-0AD7F6705D45}" dt="2026-07-06T16:34:00.780" v="3094" actId="14100"/>
          <ac:spMkLst>
            <pc:docMk/>
            <pc:sldMk cId="3612406414" sldId="293"/>
            <ac:spMk id="6" creationId="{DD0811B8-D6D5-6C1E-65E7-89ED37625372}"/>
          </ac:spMkLst>
        </pc:spChg>
        <pc:picChg chg="add mod">
          <ac:chgData name="Susan Pittman" userId="1ea351b319057015" providerId="LiveId" clId="{2F39B654-9F30-4679-9747-0AD7F6705D45}" dt="2026-07-06T16:34:14.648" v="3098" actId="1076"/>
          <ac:picMkLst>
            <pc:docMk/>
            <pc:sldMk cId="3612406414" sldId="293"/>
            <ac:picMk id="3" creationId="{36ACA7AA-01E5-F564-3AAA-BE343930C2C8}"/>
          </ac:picMkLst>
        </pc:picChg>
      </pc:sldChg>
      <pc:sldChg chg="delSp modSp mod">
        <pc:chgData name="Susan Pittman" userId="1ea351b319057015" providerId="LiveId" clId="{2F39B654-9F30-4679-9747-0AD7F6705D45}" dt="2026-07-10T04:25:52.006" v="3105" actId="478"/>
        <pc:sldMkLst>
          <pc:docMk/>
          <pc:sldMk cId="968449581" sldId="295"/>
        </pc:sldMkLst>
        <pc:spChg chg="mod">
          <ac:chgData name="Susan Pittman" userId="1ea351b319057015" providerId="LiveId" clId="{2F39B654-9F30-4679-9747-0AD7F6705D45}" dt="2026-07-06T05:42:08.257" v="2936" actId="14100"/>
          <ac:spMkLst>
            <pc:docMk/>
            <pc:sldMk cId="968449581" sldId="295"/>
            <ac:spMk id="3" creationId="{10D78496-2824-437A-2BB3-E97511C090E9}"/>
          </ac:spMkLst>
        </pc:spChg>
        <pc:spChg chg="mod">
          <ac:chgData name="Susan Pittman" userId="1ea351b319057015" providerId="LiveId" clId="{2F39B654-9F30-4679-9747-0AD7F6705D45}" dt="2026-07-10T04:25:36.119" v="3099" actId="20577"/>
          <ac:spMkLst>
            <pc:docMk/>
            <pc:sldMk cId="968449581" sldId="295"/>
            <ac:spMk id="4" creationId="{71B37B7B-A280-59D1-99DD-67394DB0D0EA}"/>
          </ac:spMkLst>
        </pc:spChg>
        <pc:spChg chg="mod">
          <ac:chgData name="Susan Pittman" userId="1ea351b319057015" providerId="LiveId" clId="{2F39B654-9F30-4679-9747-0AD7F6705D45}" dt="2026-07-06T05:42:16.010" v="2937" actId="255"/>
          <ac:spMkLst>
            <pc:docMk/>
            <pc:sldMk cId="968449581" sldId="295"/>
            <ac:spMk id="5" creationId="{00710606-B594-F51F-93EA-BFF3D8278F76}"/>
          </ac:spMkLst>
        </pc:spChg>
        <pc:spChg chg="mod">
          <ac:chgData name="Susan Pittman" userId="1ea351b319057015" providerId="LiveId" clId="{2F39B654-9F30-4679-9747-0AD7F6705D45}" dt="2026-07-10T04:25:37.626" v="3100" actId="20577"/>
          <ac:spMkLst>
            <pc:docMk/>
            <pc:sldMk cId="968449581" sldId="295"/>
            <ac:spMk id="6" creationId="{1D9A22D8-E903-8A70-2EB6-0DC8D8C26BAE}"/>
          </ac:spMkLst>
        </pc:spChg>
        <pc:spChg chg="mod">
          <ac:chgData name="Susan Pittman" userId="1ea351b319057015" providerId="LiveId" clId="{2F39B654-9F30-4679-9747-0AD7F6705D45}" dt="2026-07-06T05:42:24.996" v="2938" actId="255"/>
          <ac:spMkLst>
            <pc:docMk/>
            <pc:sldMk cId="968449581" sldId="295"/>
            <ac:spMk id="7" creationId="{D85771DF-FDE6-7FFA-B5A4-2959CBC61326}"/>
          </ac:spMkLst>
        </pc:spChg>
        <pc:spChg chg="mod">
          <ac:chgData name="Susan Pittman" userId="1ea351b319057015" providerId="LiveId" clId="{2F39B654-9F30-4679-9747-0AD7F6705D45}" dt="2026-07-10T04:25:39.900" v="3101" actId="20577"/>
          <ac:spMkLst>
            <pc:docMk/>
            <pc:sldMk cId="968449581" sldId="295"/>
            <ac:spMk id="8" creationId="{40ECE1D1-F3B0-E585-ADE5-14031C45E632}"/>
          </ac:spMkLst>
        </pc:spChg>
        <pc:spChg chg="mod">
          <ac:chgData name="Susan Pittman" userId="1ea351b319057015" providerId="LiveId" clId="{2F39B654-9F30-4679-9747-0AD7F6705D45}" dt="2026-07-06T05:42:32.382" v="2939" actId="255"/>
          <ac:spMkLst>
            <pc:docMk/>
            <pc:sldMk cId="968449581" sldId="295"/>
            <ac:spMk id="9" creationId="{0F2B5602-07C8-EDBF-DDC5-278366FD4784}"/>
          </ac:spMkLst>
        </pc:spChg>
        <pc:spChg chg="mod">
          <ac:chgData name="Susan Pittman" userId="1ea351b319057015" providerId="LiveId" clId="{2F39B654-9F30-4679-9747-0AD7F6705D45}" dt="2026-07-10T04:25:42.512" v="3102" actId="20577"/>
          <ac:spMkLst>
            <pc:docMk/>
            <pc:sldMk cId="968449581" sldId="295"/>
            <ac:spMk id="10" creationId="{A57A6F39-AD9D-B753-EFA8-DEA46754489D}"/>
          </ac:spMkLst>
        </pc:spChg>
        <pc:spChg chg="mod">
          <ac:chgData name="Susan Pittman" userId="1ea351b319057015" providerId="LiveId" clId="{2F39B654-9F30-4679-9747-0AD7F6705D45}" dt="2026-07-06T05:42:41.464" v="2940" actId="255"/>
          <ac:spMkLst>
            <pc:docMk/>
            <pc:sldMk cId="968449581" sldId="295"/>
            <ac:spMk id="11" creationId="{54BBCC97-5A13-31F7-3AA7-07A0116C8825}"/>
          </ac:spMkLst>
        </pc:spChg>
        <pc:spChg chg="mod">
          <ac:chgData name="Susan Pittman" userId="1ea351b319057015" providerId="LiveId" clId="{2F39B654-9F30-4679-9747-0AD7F6705D45}" dt="2026-07-10T04:25:44.517" v="3103" actId="20577"/>
          <ac:spMkLst>
            <pc:docMk/>
            <pc:sldMk cId="968449581" sldId="295"/>
            <ac:spMk id="12" creationId="{D6757B5E-DF1D-E349-D599-582AED6AC775}"/>
          </ac:spMkLst>
        </pc:spChg>
        <pc:spChg chg="del">
          <ac:chgData name="Susan Pittman" userId="1ea351b319057015" providerId="LiveId" clId="{2F39B654-9F30-4679-9747-0AD7F6705D45}" dt="2026-07-10T04:25:52.006" v="3105" actId="478"/>
          <ac:spMkLst>
            <pc:docMk/>
            <pc:sldMk cId="968449581" sldId="295"/>
            <ac:spMk id="13" creationId="{31585AE1-0EC3-804A-4F4D-D6E038EBD16E}"/>
          </ac:spMkLst>
        </pc:spChg>
        <pc:spChg chg="del">
          <ac:chgData name="Susan Pittman" userId="1ea351b319057015" providerId="LiveId" clId="{2F39B654-9F30-4679-9747-0AD7F6705D45}" dt="2026-07-10T04:25:49.894" v="3104" actId="478"/>
          <ac:spMkLst>
            <pc:docMk/>
            <pc:sldMk cId="968449581" sldId="295"/>
            <ac:spMk id="14" creationId="{D1A28FDC-D472-7C81-A4C6-4E852647CBE4}"/>
          </ac:spMkLst>
        </pc:spChg>
      </pc:sldChg>
      <pc:sldChg chg="delSp add mod">
        <pc:chgData name="Susan Pittman" userId="1ea351b319057015" providerId="LiveId" clId="{2F39B654-9F30-4679-9747-0AD7F6705D45}" dt="2026-07-06T06:05:09.444" v="2978" actId="478"/>
        <pc:sldMkLst>
          <pc:docMk/>
          <pc:sldMk cId="2020426022" sldId="2099"/>
        </pc:sldMkLst>
      </pc:sldChg>
      <pc:sldChg chg="modSp mod">
        <pc:chgData name="Susan Pittman" userId="1ea351b319057015" providerId="LiveId" clId="{2F39B654-9F30-4679-9747-0AD7F6705D45}" dt="2026-07-06T00:18:07.661" v="16" actId="20577"/>
        <pc:sldMkLst>
          <pc:docMk/>
          <pc:sldMk cId="1233818621" sldId="2141412831"/>
        </pc:sldMkLst>
        <pc:spChg chg="mod">
          <ac:chgData name="Susan Pittman" userId="1ea351b319057015" providerId="LiveId" clId="{2F39B654-9F30-4679-9747-0AD7F6705D45}" dt="2026-07-06T00:18:07.661" v="16" actId="20577"/>
          <ac:spMkLst>
            <pc:docMk/>
            <pc:sldMk cId="1233818621" sldId="2141412831"/>
            <ac:spMk id="2" creationId="{9219DCFB-3950-D3B3-DA9C-085807B446ED}"/>
          </ac:spMkLst>
        </pc:spChg>
      </pc:sldChg>
      <pc:sldChg chg="modSp mod">
        <pc:chgData name="Susan Pittman" userId="1ea351b319057015" providerId="LiveId" clId="{2F39B654-9F30-4679-9747-0AD7F6705D45}" dt="2026-07-06T05:26:27.947" v="2554" actId="1076"/>
        <pc:sldMkLst>
          <pc:docMk/>
          <pc:sldMk cId="3370762568" sldId="2141412833"/>
        </pc:sldMkLst>
        <pc:spChg chg="mod">
          <ac:chgData name="Susan Pittman" userId="1ea351b319057015" providerId="LiveId" clId="{2F39B654-9F30-4679-9747-0AD7F6705D45}" dt="2026-07-06T05:26:27.947" v="2554" actId="1076"/>
          <ac:spMkLst>
            <pc:docMk/>
            <pc:sldMk cId="3370762568" sldId="2141412833"/>
            <ac:spMk id="2" creationId="{80E31E28-58F7-1419-E873-12367942D9C9}"/>
          </ac:spMkLst>
        </pc:spChg>
      </pc:sldChg>
      <pc:sldChg chg="addSp delSp modSp new mod modClrScheme chgLayout">
        <pc:chgData name="Susan Pittman" userId="1ea351b319057015" providerId="LiveId" clId="{2F39B654-9F30-4679-9747-0AD7F6705D45}" dt="2026-07-06T00:31:13.165" v="577" actId="5793"/>
        <pc:sldMkLst>
          <pc:docMk/>
          <pc:sldMk cId="393920658" sldId="2141412838"/>
        </pc:sldMkLst>
        <pc:spChg chg="mod ord">
          <ac:chgData name="Susan Pittman" userId="1ea351b319057015" providerId="LiveId" clId="{2F39B654-9F30-4679-9747-0AD7F6705D45}" dt="2026-07-06T00:18:43.416" v="18" actId="700"/>
          <ac:spMkLst>
            <pc:docMk/>
            <pc:sldMk cId="393920658" sldId="2141412838"/>
            <ac:spMk id="4" creationId="{066FFAA0-CEB8-FEB9-A4A5-EBBC320A7BF6}"/>
          </ac:spMkLst>
        </pc:spChg>
        <pc:spChg chg="add mod ord">
          <ac:chgData name="Susan Pittman" userId="1ea351b319057015" providerId="LiveId" clId="{2F39B654-9F30-4679-9747-0AD7F6705D45}" dt="2026-07-06T00:31:13.165" v="577" actId="5793"/>
          <ac:spMkLst>
            <pc:docMk/>
            <pc:sldMk cId="393920658" sldId="2141412838"/>
            <ac:spMk id="5" creationId="{A11F87E8-77C6-CCA5-FBBA-75C327586FD0}"/>
          </ac:spMkLst>
        </pc:spChg>
        <pc:spChg chg="add mod ord">
          <ac:chgData name="Susan Pittman" userId="1ea351b319057015" providerId="LiveId" clId="{2F39B654-9F30-4679-9747-0AD7F6705D45}" dt="2026-07-06T00:22:39.631" v="221" actId="20577"/>
          <ac:spMkLst>
            <pc:docMk/>
            <pc:sldMk cId="393920658" sldId="2141412838"/>
            <ac:spMk id="6" creationId="{9EE4E1D0-557D-0DFB-0258-D966B37F3A47}"/>
          </ac:spMkLst>
        </pc:spChg>
        <pc:spChg chg="add mod ord">
          <ac:chgData name="Susan Pittman" userId="1ea351b319057015" providerId="LiveId" clId="{2F39B654-9F30-4679-9747-0AD7F6705D45}" dt="2026-07-06T00:26:52.446" v="345" actId="20577"/>
          <ac:spMkLst>
            <pc:docMk/>
            <pc:sldMk cId="393920658" sldId="2141412838"/>
            <ac:spMk id="7" creationId="{F20CF469-F90E-9DA5-BE17-10FAD9BE6C24}"/>
          </ac:spMkLst>
        </pc:spChg>
        <pc:spChg chg="add mod ord">
          <ac:chgData name="Susan Pittman" userId="1ea351b319057015" providerId="LiveId" clId="{2F39B654-9F30-4679-9747-0AD7F6705D45}" dt="2026-07-06T00:18:43.448" v="20" actId="27636"/>
          <ac:spMkLst>
            <pc:docMk/>
            <pc:sldMk cId="393920658" sldId="2141412838"/>
            <ac:spMk id="8" creationId="{B96EB319-6504-82BB-C579-7CC17082BA2A}"/>
          </ac:spMkLst>
        </pc:spChg>
        <pc:spChg chg="add mod ord">
          <ac:chgData name="Susan Pittman" userId="1ea351b319057015" providerId="LiveId" clId="{2F39B654-9F30-4679-9747-0AD7F6705D45}" dt="2026-07-06T00:18:43.448" v="21" actId="27636"/>
          <ac:spMkLst>
            <pc:docMk/>
            <pc:sldMk cId="393920658" sldId="2141412838"/>
            <ac:spMk id="9" creationId="{6C7F6954-B2ED-6298-9FAF-B079941BA0D1}"/>
          </ac:spMkLst>
        </pc:spChg>
        <pc:spChg chg="add mod ord">
          <ac:chgData name="Susan Pittman" userId="1ea351b319057015" providerId="LiveId" clId="{2F39B654-9F30-4679-9747-0AD7F6705D45}" dt="2026-07-06T00:18:43.448" v="19" actId="27636"/>
          <ac:spMkLst>
            <pc:docMk/>
            <pc:sldMk cId="393920658" sldId="2141412838"/>
            <ac:spMk id="10" creationId="{9DB7DB51-C1FE-481E-7561-56A68E34DD57}"/>
          </ac:spMkLst>
        </pc:spChg>
        <pc:spChg chg="add mod ord">
          <ac:chgData name="Susan Pittman" userId="1ea351b319057015" providerId="LiveId" clId="{2F39B654-9F30-4679-9747-0AD7F6705D45}" dt="2026-07-06T00:30:28.896" v="573" actId="20577"/>
          <ac:spMkLst>
            <pc:docMk/>
            <pc:sldMk cId="393920658" sldId="2141412838"/>
            <ac:spMk id="11" creationId="{CE17DD89-13EC-47A3-F1A1-D19E41AFAF6C}"/>
          </ac:spMkLst>
        </pc:spChg>
      </pc:sldChg>
      <pc:sldChg chg="addSp delSp modSp new mod modClrScheme chgLayout">
        <pc:chgData name="Susan Pittman" userId="1ea351b319057015" providerId="LiveId" clId="{2F39B654-9F30-4679-9747-0AD7F6705D45}" dt="2026-07-06T00:40:15.204" v="984" actId="20577"/>
        <pc:sldMkLst>
          <pc:docMk/>
          <pc:sldMk cId="3310515712" sldId="2141412839"/>
        </pc:sldMkLst>
        <pc:spChg chg="mod ord">
          <ac:chgData name="Susan Pittman" userId="1ea351b319057015" providerId="LiveId" clId="{2F39B654-9F30-4679-9747-0AD7F6705D45}" dt="2026-07-06T00:31:45.549" v="579" actId="700"/>
          <ac:spMkLst>
            <pc:docMk/>
            <pc:sldMk cId="3310515712" sldId="2141412839"/>
            <ac:spMk id="6" creationId="{A4DA3815-44F1-7684-BEFB-C5C6C1314BBC}"/>
          </ac:spMkLst>
        </pc:spChg>
        <pc:spChg chg="add mod ord">
          <ac:chgData name="Susan Pittman" userId="1ea351b319057015" providerId="LiveId" clId="{2F39B654-9F30-4679-9747-0AD7F6705D45}" dt="2026-07-06T00:33:04.293" v="679" actId="20577"/>
          <ac:spMkLst>
            <pc:docMk/>
            <pc:sldMk cId="3310515712" sldId="2141412839"/>
            <ac:spMk id="10" creationId="{45A57217-C053-C9EF-EA88-D32A28994ED3}"/>
          </ac:spMkLst>
        </pc:spChg>
        <pc:spChg chg="add mod ord">
          <ac:chgData name="Susan Pittman" userId="1ea351b319057015" providerId="LiveId" clId="{2F39B654-9F30-4679-9747-0AD7F6705D45}" dt="2026-07-06T00:40:15.204" v="984" actId="20577"/>
          <ac:spMkLst>
            <pc:docMk/>
            <pc:sldMk cId="3310515712" sldId="2141412839"/>
            <ac:spMk id="11" creationId="{9D736665-A2F5-06A5-132E-7A709FC87970}"/>
          </ac:spMkLst>
        </pc:spChg>
      </pc:sldChg>
      <pc:sldChg chg="add">
        <pc:chgData name="Susan Pittman" userId="1ea351b319057015" providerId="LiveId" clId="{2F39B654-9F30-4679-9747-0AD7F6705D45}" dt="2026-07-06T00:42:13.229" v="985"/>
        <pc:sldMkLst>
          <pc:docMk/>
          <pc:sldMk cId="3640209275" sldId="2141412840"/>
        </pc:sldMkLst>
      </pc:sldChg>
      <pc:sldChg chg="addSp delSp modSp add mod">
        <pc:chgData name="Susan Pittman" userId="1ea351b319057015" providerId="LiveId" clId="{2F39B654-9F30-4679-9747-0AD7F6705D45}" dt="2026-07-06T02:25:08.556" v="1150" actId="14100"/>
        <pc:sldMkLst>
          <pc:docMk/>
          <pc:sldMk cId="4206822552" sldId="2141412841"/>
        </pc:sldMkLst>
        <pc:picChg chg="add mod">
          <ac:chgData name="Susan Pittman" userId="1ea351b319057015" providerId="LiveId" clId="{2F39B654-9F30-4679-9747-0AD7F6705D45}" dt="2026-07-06T02:25:08.556" v="1150" actId="14100"/>
          <ac:picMkLst>
            <pc:docMk/>
            <pc:sldMk cId="4206822552" sldId="2141412841"/>
            <ac:picMk id="5" creationId="{78E59390-64BB-BDA6-395D-B5A18531561D}"/>
          </ac:picMkLst>
        </pc:picChg>
      </pc:sldChg>
      <pc:sldChg chg="add">
        <pc:chgData name="Susan Pittman" userId="1ea351b319057015" providerId="LiveId" clId="{2F39B654-9F30-4679-9747-0AD7F6705D45}" dt="2026-07-06T00:42:13.229" v="985"/>
        <pc:sldMkLst>
          <pc:docMk/>
          <pc:sldMk cId="2305152386" sldId="2141412842"/>
        </pc:sldMkLst>
      </pc:sldChg>
      <pc:sldChg chg="add">
        <pc:chgData name="Susan Pittman" userId="1ea351b319057015" providerId="LiveId" clId="{2F39B654-9F30-4679-9747-0AD7F6705D45}" dt="2026-07-06T00:42:13.229" v="985"/>
        <pc:sldMkLst>
          <pc:docMk/>
          <pc:sldMk cId="2643812858" sldId="2141412843"/>
        </pc:sldMkLst>
      </pc:sldChg>
      <pc:sldChg chg="modSp new mod">
        <pc:chgData name="Susan Pittman" userId="1ea351b319057015" providerId="LiveId" clId="{2F39B654-9F30-4679-9747-0AD7F6705D45}" dt="2026-07-06T02:42:02.334" v="1431" actId="255"/>
        <pc:sldMkLst>
          <pc:docMk/>
          <pc:sldMk cId="2279916328" sldId="2141412844"/>
        </pc:sldMkLst>
        <pc:spChg chg="mod">
          <ac:chgData name="Susan Pittman" userId="1ea351b319057015" providerId="LiveId" clId="{2F39B654-9F30-4679-9747-0AD7F6705D45}" dt="2026-07-06T00:44:34.806" v="1014" actId="20577"/>
          <ac:spMkLst>
            <pc:docMk/>
            <pc:sldMk cId="2279916328" sldId="2141412844"/>
            <ac:spMk id="2" creationId="{01506453-18D5-BFE8-7709-A0DB881B8477}"/>
          </ac:spMkLst>
        </pc:spChg>
        <pc:spChg chg="mod">
          <ac:chgData name="Susan Pittman" userId="1ea351b319057015" providerId="LiveId" clId="{2F39B654-9F30-4679-9747-0AD7F6705D45}" dt="2026-07-06T02:42:02.334" v="1431" actId="255"/>
          <ac:spMkLst>
            <pc:docMk/>
            <pc:sldMk cId="2279916328" sldId="2141412844"/>
            <ac:spMk id="3" creationId="{A3E2DBD5-7A0E-2EDE-206B-330C6FA02F0F}"/>
          </ac:spMkLst>
        </pc:spChg>
      </pc:sldChg>
      <pc:sldChg chg="addSp delSp modSp new mod ord">
        <pc:chgData name="Susan Pittman" userId="1ea351b319057015" providerId="LiveId" clId="{2F39B654-9F30-4679-9747-0AD7F6705D45}" dt="2026-07-06T01:01:02.345" v="1117" actId="5793"/>
        <pc:sldMkLst>
          <pc:docMk/>
          <pc:sldMk cId="2416430112" sldId="2141412845"/>
        </pc:sldMkLst>
        <pc:spChg chg="mod">
          <ac:chgData name="Susan Pittman" userId="1ea351b319057015" providerId="LiveId" clId="{2F39B654-9F30-4679-9747-0AD7F6705D45}" dt="2026-07-06T01:00:00.693" v="1111" actId="20577"/>
          <ac:spMkLst>
            <pc:docMk/>
            <pc:sldMk cId="2416430112" sldId="2141412845"/>
            <ac:spMk id="2" creationId="{D0E293B6-BB3D-C4B3-7407-FB84F24139B8}"/>
          </ac:spMkLst>
        </pc:spChg>
        <pc:spChg chg="mod">
          <ac:chgData name="Susan Pittman" userId="1ea351b319057015" providerId="LiveId" clId="{2F39B654-9F30-4679-9747-0AD7F6705D45}" dt="2026-07-06T01:01:02.345" v="1117" actId="5793"/>
          <ac:spMkLst>
            <pc:docMk/>
            <pc:sldMk cId="2416430112" sldId="2141412845"/>
            <ac:spMk id="3" creationId="{527D0C96-D1F9-B56F-144B-1F0E825CF870}"/>
          </ac:spMkLst>
        </pc:spChg>
      </pc:sldChg>
      <pc:sldChg chg="modSp add mod">
        <pc:chgData name="Susan Pittman" userId="1ea351b319057015" providerId="LiveId" clId="{2F39B654-9F30-4679-9747-0AD7F6705D45}" dt="2026-07-06T00:59:22.476" v="1099" actId="20577"/>
        <pc:sldMkLst>
          <pc:docMk/>
          <pc:sldMk cId="1793864543" sldId="2141412846"/>
        </pc:sldMkLst>
        <pc:spChg chg="mod">
          <ac:chgData name="Susan Pittman" userId="1ea351b319057015" providerId="LiveId" clId="{2F39B654-9F30-4679-9747-0AD7F6705D45}" dt="2026-07-06T00:59:22.476" v="1099" actId="20577"/>
          <ac:spMkLst>
            <pc:docMk/>
            <pc:sldMk cId="1793864543" sldId="2141412846"/>
            <ac:spMk id="2" creationId="{1821E455-B5CA-2736-75D4-F898AEB2E598}"/>
          </ac:spMkLst>
        </pc:spChg>
        <pc:spChg chg="mod">
          <ac:chgData name="Susan Pittman" userId="1ea351b319057015" providerId="LiveId" clId="{2F39B654-9F30-4679-9747-0AD7F6705D45}" dt="2026-07-06T00:59:06.792" v="1081" actId="27636"/>
          <ac:spMkLst>
            <pc:docMk/>
            <pc:sldMk cId="1793864543" sldId="2141412846"/>
            <ac:spMk id="3" creationId="{D86143D9-07F3-A31B-684F-759105A17CA5}"/>
          </ac:spMkLst>
        </pc:spChg>
      </pc:sldChg>
      <pc:sldChg chg="modSp add mod">
        <pc:chgData name="Susan Pittman" userId="1ea351b319057015" providerId="LiveId" clId="{2F39B654-9F30-4679-9747-0AD7F6705D45}" dt="2026-07-06T01:02:07.271" v="1138" actId="5793"/>
        <pc:sldMkLst>
          <pc:docMk/>
          <pc:sldMk cId="120836398" sldId="2141412847"/>
        </pc:sldMkLst>
        <pc:spChg chg="mod">
          <ac:chgData name="Susan Pittman" userId="1ea351b319057015" providerId="LiveId" clId="{2F39B654-9F30-4679-9747-0AD7F6705D45}" dt="2026-07-06T01:01:35.405" v="1133" actId="20577"/>
          <ac:spMkLst>
            <pc:docMk/>
            <pc:sldMk cId="120836398" sldId="2141412847"/>
            <ac:spMk id="2" creationId="{E94F04B1-FFC4-4FFD-C2DC-7B8362B10C13}"/>
          </ac:spMkLst>
        </pc:spChg>
        <pc:spChg chg="mod">
          <ac:chgData name="Susan Pittman" userId="1ea351b319057015" providerId="LiveId" clId="{2F39B654-9F30-4679-9747-0AD7F6705D45}" dt="2026-07-06T01:02:07.271" v="1138" actId="5793"/>
          <ac:spMkLst>
            <pc:docMk/>
            <pc:sldMk cId="120836398" sldId="2141412847"/>
            <ac:spMk id="3" creationId="{6465B0A0-022D-651D-996F-4994A4E35CB0}"/>
          </ac:spMkLst>
        </pc:spChg>
      </pc:sldChg>
      <pc:sldChg chg="addSp delSp modSp add mod">
        <pc:chgData name="Susan Pittman" userId="1ea351b319057015" providerId="LiveId" clId="{2F39B654-9F30-4679-9747-0AD7F6705D45}" dt="2026-07-06T02:23:43.479" v="1144" actId="1076"/>
        <pc:sldMkLst>
          <pc:docMk/>
          <pc:sldMk cId="274120291" sldId="2141412848"/>
        </pc:sldMkLst>
        <pc:spChg chg="mod">
          <ac:chgData name="Susan Pittman" userId="1ea351b319057015" providerId="LiveId" clId="{2F39B654-9F30-4679-9747-0AD7F6705D45}" dt="2026-07-06T02:23:26.943" v="1141" actId="14100"/>
          <ac:spMkLst>
            <pc:docMk/>
            <pc:sldMk cId="274120291" sldId="2141412848"/>
            <ac:spMk id="2" creationId="{5776A06F-A483-4ED8-6602-8237F8B02DD5}"/>
          </ac:spMkLst>
        </pc:spChg>
        <pc:picChg chg="add mod">
          <ac:chgData name="Susan Pittman" userId="1ea351b319057015" providerId="LiveId" clId="{2F39B654-9F30-4679-9747-0AD7F6705D45}" dt="2026-07-06T02:23:43.479" v="1144" actId="1076"/>
          <ac:picMkLst>
            <pc:docMk/>
            <pc:sldMk cId="274120291" sldId="2141412848"/>
            <ac:picMk id="5" creationId="{DD092656-E1C3-4823-9731-3C3D2F629DB1}"/>
          </ac:picMkLst>
        </pc:picChg>
      </pc:sldChg>
      <pc:sldChg chg="modSp new mod">
        <pc:chgData name="Susan Pittman" userId="1ea351b319057015" providerId="LiveId" clId="{2F39B654-9F30-4679-9747-0AD7F6705D45}" dt="2026-07-06T02:29:38.169" v="1177" actId="27636"/>
        <pc:sldMkLst>
          <pc:docMk/>
          <pc:sldMk cId="326762814" sldId="2141412849"/>
        </pc:sldMkLst>
        <pc:spChg chg="mod">
          <ac:chgData name="Susan Pittman" userId="1ea351b319057015" providerId="LiveId" clId="{2F39B654-9F30-4679-9747-0AD7F6705D45}" dt="2026-07-06T02:29:09.119" v="1168" actId="14100"/>
          <ac:spMkLst>
            <pc:docMk/>
            <pc:sldMk cId="326762814" sldId="2141412849"/>
            <ac:spMk id="2" creationId="{4E0C1DF9-C715-568B-2C6E-C825E2F91325}"/>
          </ac:spMkLst>
        </pc:spChg>
        <pc:spChg chg="mod">
          <ac:chgData name="Susan Pittman" userId="1ea351b319057015" providerId="LiveId" clId="{2F39B654-9F30-4679-9747-0AD7F6705D45}" dt="2026-07-06T02:29:38.169" v="1177" actId="27636"/>
          <ac:spMkLst>
            <pc:docMk/>
            <pc:sldMk cId="326762814" sldId="2141412849"/>
            <ac:spMk id="3" creationId="{26A011DA-5FA2-B269-9502-ADADF416DDC6}"/>
          </ac:spMkLst>
        </pc:spChg>
      </pc:sldChg>
      <pc:sldChg chg="addSp delSp modSp new mod modClrScheme chgLayout">
        <pc:chgData name="Susan Pittman" userId="1ea351b319057015" providerId="LiveId" clId="{2F39B654-9F30-4679-9747-0AD7F6705D45}" dt="2026-07-10T04:26:30.165" v="3108" actId="113"/>
        <pc:sldMkLst>
          <pc:docMk/>
          <pc:sldMk cId="3412610374" sldId="2141412850"/>
        </pc:sldMkLst>
        <pc:spChg chg="mod ord">
          <ac:chgData name="Susan Pittman" userId="1ea351b319057015" providerId="LiveId" clId="{2F39B654-9F30-4679-9747-0AD7F6705D45}" dt="2026-07-06T02:45:15.205" v="1433" actId="700"/>
          <ac:spMkLst>
            <pc:docMk/>
            <pc:sldMk cId="3412610374" sldId="2141412850"/>
            <ac:spMk id="4" creationId="{54085DF2-4488-E7AF-4520-6F2F1645EF82}"/>
          </ac:spMkLst>
        </pc:spChg>
        <pc:spChg chg="add mod ord">
          <ac:chgData name="Susan Pittman" userId="1ea351b319057015" providerId="LiveId" clId="{2F39B654-9F30-4679-9747-0AD7F6705D45}" dt="2026-07-06T02:53:39.044" v="1900" actId="20577"/>
          <ac:spMkLst>
            <pc:docMk/>
            <pc:sldMk cId="3412610374" sldId="2141412850"/>
            <ac:spMk id="5" creationId="{8790A1DF-F0CE-12A0-B441-90FB3FC6EC2E}"/>
          </ac:spMkLst>
        </pc:spChg>
        <pc:spChg chg="add mod ord">
          <ac:chgData name="Susan Pittman" userId="1ea351b319057015" providerId="LiveId" clId="{2F39B654-9F30-4679-9747-0AD7F6705D45}" dt="2026-07-10T04:26:24.700" v="3106" actId="113"/>
          <ac:spMkLst>
            <pc:docMk/>
            <pc:sldMk cId="3412610374" sldId="2141412850"/>
            <ac:spMk id="6" creationId="{48769A64-8FB9-1DBF-B2EA-F8C4F01BB02C}"/>
          </ac:spMkLst>
        </pc:spChg>
        <pc:spChg chg="add mod ord">
          <ac:chgData name="Susan Pittman" userId="1ea351b319057015" providerId="LiveId" clId="{2F39B654-9F30-4679-9747-0AD7F6705D45}" dt="2026-07-10T04:26:27.328" v="3107" actId="113"/>
          <ac:spMkLst>
            <pc:docMk/>
            <pc:sldMk cId="3412610374" sldId="2141412850"/>
            <ac:spMk id="7" creationId="{D08EE5D4-A419-858D-B4B0-49DB8CE1DFAC}"/>
          </ac:spMkLst>
        </pc:spChg>
        <pc:spChg chg="add mod ord">
          <ac:chgData name="Susan Pittman" userId="1ea351b319057015" providerId="LiveId" clId="{2F39B654-9F30-4679-9747-0AD7F6705D45}" dt="2026-07-06T02:45:15.225" v="1435" actId="27636"/>
          <ac:spMkLst>
            <pc:docMk/>
            <pc:sldMk cId="3412610374" sldId="2141412850"/>
            <ac:spMk id="8" creationId="{087DF54D-9933-B5EA-833B-A76F2B3B67F8}"/>
          </ac:spMkLst>
        </pc:spChg>
        <pc:spChg chg="add mod ord">
          <ac:chgData name="Susan Pittman" userId="1ea351b319057015" providerId="LiveId" clId="{2F39B654-9F30-4679-9747-0AD7F6705D45}" dt="2026-07-06T02:45:15.230" v="1436" actId="27636"/>
          <ac:spMkLst>
            <pc:docMk/>
            <pc:sldMk cId="3412610374" sldId="2141412850"/>
            <ac:spMk id="9" creationId="{E0387C29-B9D2-5017-7E24-3D0B0C347708}"/>
          </ac:spMkLst>
        </pc:spChg>
        <pc:spChg chg="add mod ord">
          <ac:chgData name="Susan Pittman" userId="1ea351b319057015" providerId="LiveId" clId="{2F39B654-9F30-4679-9747-0AD7F6705D45}" dt="2026-07-06T02:45:15.217" v="1434" actId="27636"/>
          <ac:spMkLst>
            <pc:docMk/>
            <pc:sldMk cId="3412610374" sldId="2141412850"/>
            <ac:spMk id="10" creationId="{E6285190-865A-1F0B-EAD3-740EED9B7AD4}"/>
          </ac:spMkLst>
        </pc:spChg>
        <pc:spChg chg="add mod ord">
          <ac:chgData name="Susan Pittman" userId="1ea351b319057015" providerId="LiveId" clId="{2F39B654-9F30-4679-9747-0AD7F6705D45}" dt="2026-07-10T04:26:30.165" v="3108" actId="113"/>
          <ac:spMkLst>
            <pc:docMk/>
            <pc:sldMk cId="3412610374" sldId="2141412850"/>
            <ac:spMk id="11" creationId="{B8E54AEA-6E12-1FDB-816F-D51CDADF7D30}"/>
          </ac:spMkLst>
        </pc:spChg>
      </pc:sldChg>
      <pc:sldChg chg="modSp new mod">
        <pc:chgData name="Susan Pittman" userId="1ea351b319057015" providerId="LiveId" clId="{2F39B654-9F30-4679-9747-0AD7F6705D45}" dt="2026-07-06T03:59:23.483" v="1911" actId="1076"/>
        <pc:sldMkLst>
          <pc:docMk/>
          <pc:sldMk cId="2838898306" sldId="2141412851"/>
        </pc:sldMkLst>
        <pc:spChg chg="mod">
          <ac:chgData name="Susan Pittman" userId="1ea351b319057015" providerId="LiveId" clId="{2F39B654-9F30-4679-9747-0AD7F6705D45}" dt="2026-07-06T03:58:21.975" v="1903"/>
          <ac:spMkLst>
            <pc:docMk/>
            <pc:sldMk cId="2838898306" sldId="2141412851"/>
            <ac:spMk id="2" creationId="{2A1D1155-0168-0D73-806D-06E22B9CE36B}"/>
          </ac:spMkLst>
        </pc:spChg>
        <pc:spChg chg="mod">
          <ac:chgData name="Susan Pittman" userId="1ea351b319057015" providerId="LiveId" clId="{2F39B654-9F30-4679-9747-0AD7F6705D45}" dt="2026-07-06T03:59:23.483" v="1911" actId="1076"/>
          <ac:spMkLst>
            <pc:docMk/>
            <pc:sldMk cId="2838898306" sldId="2141412851"/>
            <ac:spMk id="3" creationId="{36F1292B-694F-33EC-37CD-AEEFE03718AA}"/>
          </ac:spMkLst>
        </pc:spChg>
      </pc:sldChg>
      <pc:sldChg chg="delSp modSp add mod">
        <pc:chgData name="Susan Pittman" userId="1ea351b319057015" providerId="LiveId" clId="{2F39B654-9F30-4679-9747-0AD7F6705D45}" dt="2026-07-06T04:00:32.690" v="1953" actId="478"/>
        <pc:sldMkLst>
          <pc:docMk/>
          <pc:sldMk cId="2138204058" sldId="2141412852"/>
        </pc:sldMkLst>
        <pc:spChg chg="mod">
          <ac:chgData name="Susan Pittman" userId="1ea351b319057015" providerId="LiveId" clId="{2F39B654-9F30-4679-9747-0AD7F6705D45}" dt="2026-07-06T04:00:26.537" v="1951" actId="20577"/>
          <ac:spMkLst>
            <pc:docMk/>
            <pc:sldMk cId="2138204058" sldId="2141412852"/>
            <ac:spMk id="5" creationId="{3F75E89D-C562-8D38-C8CB-969784D2678C}"/>
          </ac:spMkLst>
        </pc:spChg>
      </pc:sldChg>
      <pc:sldChg chg="modSp new mod">
        <pc:chgData name="Susan Pittman" userId="1ea351b319057015" providerId="LiveId" clId="{2F39B654-9F30-4679-9747-0AD7F6705D45}" dt="2026-07-06T04:04:15.682" v="1994" actId="255"/>
        <pc:sldMkLst>
          <pc:docMk/>
          <pc:sldMk cId="189236908" sldId="2141412853"/>
        </pc:sldMkLst>
        <pc:spChg chg="mod">
          <ac:chgData name="Susan Pittman" userId="1ea351b319057015" providerId="LiveId" clId="{2F39B654-9F30-4679-9747-0AD7F6705D45}" dt="2026-07-06T04:03:41.175" v="1989" actId="5793"/>
          <ac:spMkLst>
            <pc:docMk/>
            <pc:sldMk cId="189236908" sldId="2141412853"/>
            <ac:spMk id="2" creationId="{BC754F87-E3EB-C4A8-963C-8A5F7B8DCF58}"/>
          </ac:spMkLst>
        </pc:spChg>
        <pc:spChg chg="mod">
          <ac:chgData name="Susan Pittman" userId="1ea351b319057015" providerId="LiveId" clId="{2F39B654-9F30-4679-9747-0AD7F6705D45}" dt="2026-07-06T04:04:15.682" v="1994" actId="255"/>
          <ac:spMkLst>
            <pc:docMk/>
            <pc:sldMk cId="189236908" sldId="2141412853"/>
            <ac:spMk id="3" creationId="{BD34905F-8F18-D0CA-E845-A0E25DE817E7}"/>
          </ac:spMkLst>
        </pc:spChg>
      </pc:sldChg>
      <pc:sldChg chg="modSp add mod ord">
        <pc:chgData name="Susan Pittman" userId="1ea351b319057015" providerId="LiveId" clId="{2F39B654-9F30-4679-9747-0AD7F6705D45}" dt="2026-07-06T05:18:20.376" v="2443"/>
        <pc:sldMkLst>
          <pc:docMk/>
          <pc:sldMk cId="2567212728" sldId="2141412854"/>
        </pc:sldMkLst>
        <pc:spChg chg="mod">
          <ac:chgData name="Susan Pittman" userId="1ea351b319057015" providerId="LiveId" clId="{2F39B654-9F30-4679-9747-0AD7F6705D45}" dt="2026-07-06T05:17:21.817" v="2396" actId="20577"/>
          <ac:spMkLst>
            <pc:docMk/>
            <pc:sldMk cId="2567212728" sldId="2141412854"/>
            <ac:spMk id="5" creationId="{F25730A6-1E2C-DD99-43D6-691EF71A456B}"/>
          </ac:spMkLst>
        </pc:spChg>
        <pc:spChg chg="mod">
          <ac:chgData name="Susan Pittman" userId="1ea351b319057015" providerId="LiveId" clId="{2F39B654-9F30-4679-9747-0AD7F6705D45}" dt="2026-07-06T05:17:56.162" v="2441" actId="20577"/>
          <ac:spMkLst>
            <pc:docMk/>
            <pc:sldMk cId="2567212728" sldId="2141412854"/>
            <ac:spMk id="6" creationId="{A91DD872-3AFF-107E-8796-85310E7DC187}"/>
          </ac:spMkLst>
        </pc:spChg>
      </pc:sldChg>
      <pc:sldChg chg="modSp new mod modNotesTx">
        <pc:chgData name="Susan Pittman" userId="1ea351b319057015" providerId="LiveId" clId="{2F39B654-9F30-4679-9747-0AD7F6705D45}" dt="2026-07-06T04:32:21.647" v="2267" actId="20577"/>
        <pc:sldMkLst>
          <pc:docMk/>
          <pc:sldMk cId="3453264247" sldId="2141412855"/>
        </pc:sldMkLst>
        <pc:spChg chg="mod">
          <ac:chgData name="Susan Pittman" userId="1ea351b319057015" providerId="LiveId" clId="{2F39B654-9F30-4679-9747-0AD7F6705D45}" dt="2026-07-06T04:27:57.386" v="2021" actId="20577"/>
          <ac:spMkLst>
            <pc:docMk/>
            <pc:sldMk cId="3453264247" sldId="2141412855"/>
            <ac:spMk id="2" creationId="{04521774-EBEC-B752-0C52-03BE1D561BCD}"/>
          </ac:spMkLst>
        </pc:spChg>
        <pc:spChg chg="mod">
          <ac:chgData name="Susan Pittman" userId="1ea351b319057015" providerId="LiveId" clId="{2F39B654-9F30-4679-9747-0AD7F6705D45}" dt="2026-07-06T04:32:21.647" v="2267" actId="20577"/>
          <ac:spMkLst>
            <pc:docMk/>
            <pc:sldMk cId="3453264247" sldId="2141412855"/>
            <ac:spMk id="3" creationId="{374EBFBA-F138-4380-D781-9FFED9A55A06}"/>
          </ac:spMkLst>
        </pc:spChg>
      </pc:sldChg>
      <pc:sldChg chg="addSp delSp modSp new mod modClrScheme chgLayout">
        <pc:chgData name="Susan Pittman" userId="1ea351b319057015" providerId="LiveId" clId="{2F39B654-9F30-4679-9747-0AD7F6705D45}" dt="2026-07-06T04:59:02.702" v="2391" actId="5793"/>
        <pc:sldMkLst>
          <pc:docMk/>
          <pc:sldMk cId="2173514386" sldId="2141412856"/>
        </pc:sldMkLst>
        <pc:spChg chg="mod ord">
          <ac:chgData name="Susan Pittman" userId="1ea351b319057015" providerId="LiveId" clId="{2F39B654-9F30-4679-9747-0AD7F6705D45}" dt="2026-07-06T04:58:23.966" v="2382" actId="1076"/>
          <ac:spMkLst>
            <pc:docMk/>
            <pc:sldMk cId="2173514386" sldId="2141412856"/>
            <ac:spMk id="2" creationId="{67998630-FB0D-E489-2FDB-CACCBB793CE9}"/>
          </ac:spMkLst>
        </pc:spChg>
        <pc:spChg chg="mod ord">
          <ac:chgData name="Susan Pittman" userId="1ea351b319057015" providerId="LiveId" clId="{2F39B654-9F30-4679-9747-0AD7F6705D45}" dt="2026-07-06T04:57:14.687" v="2357" actId="700"/>
          <ac:spMkLst>
            <pc:docMk/>
            <pc:sldMk cId="2173514386" sldId="2141412856"/>
            <ac:spMk id="4" creationId="{7F333200-97A8-2604-D0E3-D905ED1AE528}"/>
          </ac:spMkLst>
        </pc:spChg>
        <pc:spChg chg="add mod ord">
          <ac:chgData name="Susan Pittman" userId="1ea351b319057015" providerId="LiveId" clId="{2F39B654-9F30-4679-9747-0AD7F6705D45}" dt="2026-07-06T04:59:02.702" v="2391" actId="5793"/>
          <ac:spMkLst>
            <pc:docMk/>
            <pc:sldMk cId="2173514386" sldId="2141412856"/>
            <ac:spMk id="5" creationId="{A2CA20E8-B6F8-ADBC-D0FA-9E919FD83470}"/>
          </ac:spMkLst>
        </pc:spChg>
        <pc:spChg chg="add mod ord">
          <ac:chgData name="Susan Pittman" userId="1ea351b319057015" providerId="LiveId" clId="{2F39B654-9F30-4679-9747-0AD7F6705D45}" dt="2026-07-06T04:58:38.003" v="2385" actId="27636"/>
          <ac:spMkLst>
            <pc:docMk/>
            <pc:sldMk cId="2173514386" sldId="2141412856"/>
            <ac:spMk id="6" creationId="{B6B7CA7F-A076-8DDF-95DD-44C61EB74204}"/>
          </ac:spMkLst>
        </pc:spChg>
      </pc:sldChg>
      <pc:sldChg chg="addSp delSp modSp new mod modClrScheme chgLayout modNotesTx">
        <pc:chgData name="Susan Pittman" userId="1ea351b319057015" providerId="LiveId" clId="{2F39B654-9F30-4679-9747-0AD7F6705D45}" dt="2026-07-06T05:34:58.864" v="2727" actId="27636"/>
        <pc:sldMkLst>
          <pc:docMk/>
          <pc:sldMk cId="3049697782" sldId="2141412857"/>
        </pc:sldMkLst>
        <pc:spChg chg="mod ord">
          <ac:chgData name="Susan Pittman" userId="1ea351b319057015" providerId="LiveId" clId="{2F39B654-9F30-4679-9747-0AD7F6705D45}" dt="2026-07-06T05:28:27.757" v="2556" actId="700"/>
          <ac:spMkLst>
            <pc:docMk/>
            <pc:sldMk cId="3049697782" sldId="2141412857"/>
            <ac:spMk id="6" creationId="{D451EC8C-8FEF-BF3D-7ADE-FAD1DD9BA9BA}"/>
          </ac:spMkLst>
        </pc:spChg>
        <pc:spChg chg="add mod ord">
          <ac:chgData name="Susan Pittman" userId="1ea351b319057015" providerId="LiveId" clId="{2F39B654-9F30-4679-9747-0AD7F6705D45}" dt="2026-07-06T05:30:29.142" v="2674" actId="1076"/>
          <ac:spMkLst>
            <pc:docMk/>
            <pc:sldMk cId="3049697782" sldId="2141412857"/>
            <ac:spMk id="8" creationId="{A113B652-2D5A-51D8-3360-9F9D54371FBB}"/>
          </ac:spMkLst>
        </pc:spChg>
        <pc:spChg chg="add mod ord">
          <ac:chgData name="Susan Pittman" userId="1ea351b319057015" providerId="LiveId" clId="{2F39B654-9F30-4679-9747-0AD7F6705D45}" dt="2026-07-06T05:34:58.864" v="2727" actId="27636"/>
          <ac:spMkLst>
            <pc:docMk/>
            <pc:sldMk cId="3049697782" sldId="2141412857"/>
            <ac:spMk id="9" creationId="{5212B584-58ED-1E6C-A2B5-2132DEA5BA8C}"/>
          </ac:spMkLst>
        </pc:spChg>
      </pc:sldChg>
      <pc:sldChg chg="addSp modSp add mod">
        <pc:chgData name="Susan Pittman" userId="1ea351b319057015" providerId="LiveId" clId="{2F39B654-9F30-4679-9747-0AD7F6705D45}" dt="2026-07-06T05:34:29.983" v="2725" actId="20577"/>
        <pc:sldMkLst>
          <pc:docMk/>
          <pc:sldMk cId="482333107" sldId="2141412858"/>
        </pc:sldMkLst>
        <pc:spChg chg="add mod">
          <ac:chgData name="Susan Pittman" userId="1ea351b319057015" providerId="LiveId" clId="{2F39B654-9F30-4679-9747-0AD7F6705D45}" dt="2026-07-06T05:34:29.983" v="2725" actId="20577"/>
          <ac:spMkLst>
            <pc:docMk/>
            <pc:sldMk cId="482333107" sldId="2141412858"/>
            <ac:spMk id="2" creationId="{0973EEF6-AFE1-20FC-0E16-D5DAB08FBFF1}"/>
          </ac:spMkLst>
        </pc:spChg>
        <pc:spChg chg="mod">
          <ac:chgData name="Susan Pittman" userId="1ea351b319057015" providerId="LiveId" clId="{2F39B654-9F30-4679-9747-0AD7F6705D45}" dt="2026-07-06T05:32:59.287" v="2714" actId="1076"/>
          <ac:spMkLst>
            <pc:docMk/>
            <pc:sldMk cId="482333107" sldId="2141412858"/>
            <ac:spMk id="8" creationId="{A7C36F55-F031-563F-6F95-9E4FBAF70B3E}"/>
          </ac:spMkLst>
        </pc:spChg>
        <pc:spChg chg="mod">
          <ac:chgData name="Susan Pittman" userId="1ea351b319057015" providerId="LiveId" clId="{2F39B654-9F30-4679-9747-0AD7F6705D45}" dt="2026-07-06T05:31:48.951" v="2706" actId="6549"/>
          <ac:spMkLst>
            <pc:docMk/>
            <pc:sldMk cId="482333107" sldId="2141412858"/>
            <ac:spMk id="9" creationId="{DE0542AB-4E9A-E9D9-F9B7-15C6D6A0EAF0}"/>
          </ac:spMkLst>
        </pc:spChg>
      </pc:sldChg>
      <pc:sldChg chg="modSp new mod">
        <pc:chgData name="Susan Pittman" userId="1ea351b319057015" providerId="LiveId" clId="{2F39B654-9F30-4679-9747-0AD7F6705D45}" dt="2026-07-06T05:46:02.441" v="2958" actId="33524"/>
        <pc:sldMkLst>
          <pc:docMk/>
          <pc:sldMk cId="2009378726" sldId="2141412859"/>
        </pc:sldMkLst>
        <pc:spChg chg="mod">
          <ac:chgData name="Susan Pittman" userId="1ea351b319057015" providerId="LiveId" clId="{2F39B654-9F30-4679-9747-0AD7F6705D45}" dt="2026-07-06T05:44:54.458" v="2948" actId="27636"/>
          <ac:spMkLst>
            <pc:docMk/>
            <pc:sldMk cId="2009378726" sldId="2141412859"/>
            <ac:spMk id="2" creationId="{91FACAA1-955A-EEE3-8849-1D75840A7AE7}"/>
          </ac:spMkLst>
        </pc:spChg>
        <pc:spChg chg="mod">
          <ac:chgData name="Susan Pittman" userId="1ea351b319057015" providerId="LiveId" clId="{2F39B654-9F30-4679-9747-0AD7F6705D45}" dt="2026-07-06T05:46:02.441" v="2958" actId="33524"/>
          <ac:spMkLst>
            <pc:docMk/>
            <pc:sldMk cId="2009378726" sldId="2141412859"/>
            <ac:spMk id="3" creationId="{1E5435E6-4343-97C3-CCAB-807F4E80CFC2}"/>
          </ac:spMkLst>
        </pc:spChg>
      </pc:sldChg>
      <pc:sldChg chg="addSp delSp modSp add mod">
        <pc:chgData name="Susan Pittman" userId="1ea351b319057015" providerId="LiveId" clId="{2F39B654-9F30-4679-9747-0AD7F6705D45}" dt="2026-07-06T05:49:38.066" v="2974" actId="14100"/>
        <pc:sldMkLst>
          <pc:docMk/>
          <pc:sldMk cId="2891143" sldId="2141412860"/>
        </pc:sldMkLst>
        <pc:spChg chg="mod">
          <ac:chgData name="Susan Pittman" userId="1ea351b319057015" providerId="LiveId" clId="{2F39B654-9F30-4679-9747-0AD7F6705D45}" dt="2026-07-06T05:49:38.066" v="2974" actId="14100"/>
          <ac:spMkLst>
            <pc:docMk/>
            <pc:sldMk cId="2891143" sldId="2141412860"/>
            <ac:spMk id="2" creationId="{D5F4D01E-7815-D119-2FDD-A92E7E960454}"/>
          </ac:spMkLst>
        </pc:spChg>
        <pc:picChg chg="add mod ord">
          <ac:chgData name="Susan Pittman" userId="1ea351b319057015" providerId="LiveId" clId="{2F39B654-9F30-4679-9747-0AD7F6705D45}" dt="2026-07-06T05:49:33.912" v="2973" actId="14100"/>
          <ac:picMkLst>
            <pc:docMk/>
            <pc:sldMk cId="2891143" sldId="2141412860"/>
            <ac:picMk id="6" creationId="{FBF0689B-0C97-C237-43CF-E6AF973251D2}"/>
          </ac:picMkLst>
        </pc:picChg>
      </pc:sldChg>
      <pc:sldChg chg="addSp delSp modSp new mod modClrScheme chgLayout">
        <pc:chgData name="Susan Pittman" userId="1ea351b319057015" providerId="LiveId" clId="{2F39B654-9F30-4679-9747-0AD7F6705D45}" dt="2026-07-06T06:09:07.478" v="3079" actId="20577"/>
        <pc:sldMkLst>
          <pc:docMk/>
          <pc:sldMk cId="3651743336" sldId="2141412861"/>
        </pc:sldMkLst>
        <pc:spChg chg="mod ord">
          <ac:chgData name="Susan Pittman" userId="1ea351b319057015" providerId="LiveId" clId="{2F39B654-9F30-4679-9747-0AD7F6705D45}" dt="2026-07-06T06:08:07.458" v="2980" actId="700"/>
          <ac:spMkLst>
            <pc:docMk/>
            <pc:sldMk cId="3651743336" sldId="2141412861"/>
            <ac:spMk id="2" creationId="{A6AAFF7A-390B-D46B-F327-08FEEC6DEADE}"/>
          </ac:spMkLst>
        </pc:spChg>
        <pc:spChg chg="add mod ord">
          <ac:chgData name="Susan Pittman" userId="1ea351b319057015" providerId="LiveId" clId="{2F39B654-9F30-4679-9747-0AD7F6705D45}" dt="2026-07-06T06:08:45.779" v="3065" actId="313"/>
          <ac:spMkLst>
            <pc:docMk/>
            <pc:sldMk cId="3651743336" sldId="2141412861"/>
            <ac:spMk id="5" creationId="{812DB31E-B14C-8242-EB0B-47285EB69143}"/>
          </ac:spMkLst>
        </pc:spChg>
        <pc:spChg chg="add mod ord">
          <ac:chgData name="Susan Pittman" userId="1ea351b319057015" providerId="LiveId" clId="{2F39B654-9F30-4679-9747-0AD7F6705D45}" dt="2026-07-06T06:09:07.478" v="3079" actId="20577"/>
          <ac:spMkLst>
            <pc:docMk/>
            <pc:sldMk cId="3651743336" sldId="2141412861"/>
            <ac:spMk id="6" creationId="{7C46F421-6A2F-962C-75BB-F724EE95245D}"/>
          </ac:spMkLst>
        </pc:spChg>
      </pc:sldChg>
      <pc:sldMasterChg chg="delSldLayout">
        <pc:chgData name="Susan Pittman" userId="1ea351b319057015" providerId="LiveId" clId="{2F39B654-9F30-4679-9747-0AD7F6705D45}" dt="2026-07-06T06:09:15.441" v="3080" actId="47"/>
        <pc:sldMasterMkLst>
          <pc:docMk/>
          <pc:sldMasterMk cId="2240888428" sldId="2147483682"/>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r>
              <a:rPr lang="en-US" dirty="0"/>
              <a:t>Writing with Evidence for the GED Test, Work and Real-World Communication</a:t>
            </a:r>
          </a:p>
          <a:p>
            <a:endParaRPr lang="en-US" dirty="0"/>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r>
              <a:rPr lang="en-US" dirty="0"/>
              <a:t>7/2026</a:t>
            </a:r>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349CF907-54E3-414C-B907-4EC57FF97ED0}"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CER (Claim, Evidence, Reasoning) strategy is an effective framework to build a solid argumentative essay. It breaks your writing into three logical steps: stating your argument, backing it up with facts, and explaining how those facts connect to your main point. </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6</a:t>
            </a:fld>
            <a:endParaRPr lang="en-US"/>
          </a:p>
        </p:txBody>
      </p:sp>
    </p:spTree>
    <p:extLst>
      <p:ext uri="{BB962C8B-B14F-4D97-AF65-F5344CB8AC3E}">
        <p14:creationId xmlns:p14="http://schemas.microsoft.com/office/powerpoint/2010/main" val="305042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133973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Teacher Checklist for Improving an On-Demand Writing Task</a:t>
            </a:r>
          </a:p>
          <a:p>
            <a:r>
              <a:rPr lang="en-US" sz="1200" b="1" kern="1200" dirty="0">
                <a:solidFill>
                  <a:schemeClr val="tx1"/>
                </a:solidFill>
                <a:effectLst/>
                <a:latin typeface="+mn-lt"/>
                <a:ea typeface="+mn-ea"/>
                <a:cs typeface="+mn-cs"/>
              </a:rPr>
              <a:t>Before Writing</a:t>
            </a:r>
          </a:p>
          <a:p>
            <a:pPr lvl="0"/>
            <a:r>
              <a:rPr lang="en-US" sz="1200" kern="1200" dirty="0">
                <a:solidFill>
                  <a:schemeClr val="tx1"/>
                </a:solidFill>
                <a:effectLst/>
                <a:latin typeface="+mn-lt"/>
                <a:ea typeface="+mn-ea"/>
                <a:cs typeface="+mn-cs"/>
              </a:rPr>
              <a:t>☐ Clearly identify the writing purpose and genre, such as argument, explanation, narrative, analysis, or response to sources.</a:t>
            </a:r>
          </a:p>
          <a:p>
            <a:pPr lvl="0"/>
            <a:r>
              <a:rPr lang="en-US" sz="1200" kern="1200" dirty="0">
                <a:solidFill>
                  <a:schemeClr val="tx1"/>
                </a:solidFill>
                <a:effectLst/>
                <a:latin typeface="+mn-lt"/>
                <a:ea typeface="+mn-ea"/>
                <a:cs typeface="+mn-cs"/>
              </a:rPr>
              <a:t>☐ Review the prompt for clarity, specificity, and student-friendly wording.</a:t>
            </a:r>
          </a:p>
          <a:p>
            <a:pPr lvl="0"/>
            <a:r>
              <a:rPr lang="en-US" sz="1200" kern="1200" dirty="0">
                <a:solidFill>
                  <a:schemeClr val="tx1"/>
                </a:solidFill>
                <a:effectLst/>
                <a:latin typeface="+mn-lt"/>
                <a:ea typeface="+mn-ea"/>
                <a:cs typeface="+mn-cs"/>
              </a:rPr>
              <a:t>☐ Name the intended audience so students can make appropriate choices about tone, content, and level of detail.</a:t>
            </a:r>
          </a:p>
          <a:p>
            <a:pPr lvl="0"/>
            <a:r>
              <a:rPr lang="en-US" sz="1200" kern="1200" dirty="0">
                <a:solidFill>
                  <a:schemeClr val="tx1"/>
                </a:solidFill>
                <a:effectLst/>
                <a:latin typeface="+mn-lt"/>
                <a:ea typeface="+mn-ea"/>
                <a:cs typeface="+mn-cs"/>
              </a:rPr>
              <a:t>☐ Provide concise success criteria or a rubric focused on the most important expectations.</a:t>
            </a:r>
          </a:p>
          <a:p>
            <a:pPr lvl="0"/>
            <a:r>
              <a:rPr lang="en-US" sz="1200" kern="1200" dirty="0">
                <a:solidFill>
                  <a:schemeClr val="tx1"/>
                </a:solidFill>
                <a:effectLst/>
                <a:latin typeface="+mn-lt"/>
                <a:ea typeface="+mn-ea"/>
                <a:cs typeface="+mn-cs"/>
              </a:rPr>
              <a:t>☐ Prioritize the skills that matter most for this task, such as claim, organization, evidence, reasoning, clarity, or development.</a:t>
            </a:r>
          </a:p>
          <a:p>
            <a:pPr lvl="0"/>
            <a:r>
              <a:rPr lang="en-US" sz="1200" kern="1200" dirty="0">
                <a:solidFill>
                  <a:schemeClr val="tx1"/>
                </a:solidFill>
                <a:effectLst/>
                <a:latin typeface="+mn-lt"/>
                <a:ea typeface="+mn-ea"/>
                <a:cs typeface="+mn-cs"/>
              </a:rPr>
              <a:t>☐ Set a realistic time frame and communicate how students should divide time among planning, drafting, and editing.</a:t>
            </a:r>
          </a:p>
          <a:p>
            <a:pPr lvl="0"/>
            <a:r>
              <a:rPr lang="en-US" sz="1200" kern="1200" dirty="0">
                <a:solidFill>
                  <a:schemeClr val="tx1"/>
                </a:solidFill>
                <a:effectLst/>
                <a:latin typeface="+mn-lt"/>
                <a:ea typeface="+mn-ea"/>
                <a:cs typeface="+mn-cs"/>
              </a:rPr>
              <a:t>☐ Select source material, if used, that is relevant, accessible, and manageable within the time limit.</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14</a:t>
            </a:fld>
            <a:endParaRPr lang="en-US"/>
          </a:p>
        </p:txBody>
      </p:sp>
    </p:spTree>
    <p:extLst>
      <p:ext uri="{BB962C8B-B14F-4D97-AF65-F5344CB8AC3E}">
        <p14:creationId xmlns:p14="http://schemas.microsoft.com/office/powerpoint/2010/main" val="217025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writing to a R.A.F.T.S. prompt in any content area, students must access higher level thinking in order to respond. This process, if the assignment is designed well, will not allow the regurgitated information that other types of assigned writing often do. While most writing assignments ask students to simply report on information they’ve learned, R.A.F.T.S. ask students to shift perspective in order to show their knowledge on a topic</a:t>
            </a:r>
          </a:p>
          <a:p>
            <a:endParaRPr lang="en-US" dirty="0"/>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R.A.F.T.S. Writing </a:t>
            </a:r>
            <a:r>
              <a:rPr lang="en-US" sz="1200" b="1" i="0" u="none" strike="noStrike" kern="1200" baseline="0" dirty="0" err="1">
                <a:solidFill>
                  <a:schemeClr val="tx1"/>
                </a:solidFill>
                <a:latin typeface="+mn-lt"/>
                <a:ea typeface="+mn-ea"/>
                <a:cs typeface="+mn-cs"/>
              </a:rPr>
              <a:t>PromptsR</a:t>
            </a:r>
            <a:r>
              <a:rPr lang="en-US" sz="1200" b="0" i="0" u="none" strike="noStrike" kern="1200" baseline="0" dirty="0" err="1">
                <a:solidFill>
                  <a:schemeClr val="tx1"/>
                </a:solidFill>
                <a:latin typeface="+mn-lt"/>
                <a:ea typeface="+mn-ea"/>
                <a:cs typeface="+mn-cs"/>
              </a:rPr>
              <a:t>ole</a:t>
            </a:r>
            <a:r>
              <a:rPr lang="en-US" sz="1200" b="0" i="0" u="none" strike="noStrike" kern="1200" baseline="0" dirty="0">
                <a:solidFill>
                  <a:schemeClr val="tx1"/>
                </a:solidFill>
                <a:latin typeface="+mn-lt"/>
                <a:ea typeface="+mn-ea"/>
                <a:cs typeface="+mn-cs"/>
              </a:rPr>
              <a:t> – assume a different point of view</a:t>
            </a:r>
          </a:p>
          <a:p>
            <a:r>
              <a:rPr lang="en-US" sz="1200" b="1" i="0" u="none" strike="noStrike" kern="1200" baseline="0" dirty="0">
                <a:solidFill>
                  <a:schemeClr val="tx1"/>
                </a:solidFill>
                <a:latin typeface="+mn-lt"/>
                <a:ea typeface="+mn-ea"/>
                <a:cs typeface="+mn-cs"/>
              </a:rPr>
              <a:t>A</a:t>
            </a:r>
            <a:r>
              <a:rPr lang="en-US" sz="1200" b="0" i="0" u="none" strike="noStrike" kern="1200" baseline="0" dirty="0">
                <a:solidFill>
                  <a:schemeClr val="tx1"/>
                </a:solidFill>
                <a:latin typeface="+mn-lt"/>
                <a:ea typeface="+mn-ea"/>
                <a:cs typeface="+mn-cs"/>
              </a:rPr>
              <a:t>udience – write to a specific audience other than the teacher</a:t>
            </a:r>
          </a:p>
          <a:p>
            <a:r>
              <a:rPr lang="en-US" sz="1200" b="1" i="0" u="none" strike="noStrike" kern="1200" baseline="0" dirty="0">
                <a:solidFill>
                  <a:schemeClr val="tx1"/>
                </a:solidFill>
                <a:latin typeface="+mn-lt"/>
                <a:ea typeface="+mn-ea"/>
                <a:cs typeface="+mn-cs"/>
              </a:rPr>
              <a:t>F</a:t>
            </a:r>
            <a:r>
              <a:rPr lang="en-US" sz="1200" b="0" i="0" u="none" strike="noStrike" kern="1200" baseline="0" dirty="0">
                <a:solidFill>
                  <a:schemeClr val="tx1"/>
                </a:solidFill>
                <a:latin typeface="+mn-lt"/>
                <a:ea typeface="+mn-ea"/>
                <a:cs typeface="+mn-cs"/>
              </a:rPr>
              <a:t>ormat – develop using a specific genre or type of writing</a:t>
            </a:r>
          </a:p>
          <a:p>
            <a:r>
              <a:rPr lang="en-US" sz="1200" b="1" i="0" u="none" strike="noStrike" kern="1200" baseline="0" dirty="0">
                <a:solidFill>
                  <a:schemeClr val="tx1"/>
                </a:solidFill>
                <a:latin typeface="+mn-lt"/>
                <a:ea typeface="+mn-ea"/>
                <a:cs typeface="+mn-cs"/>
              </a:rPr>
              <a:t>T</a:t>
            </a:r>
            <a:r>
              <a:rPr lang="en-US" sz="1200" b="0" i="0" u="none" strike="noStrike" kern="1200" baseline="0" dirty="0">
                <a:solidFill>
                  <a:schemeClr val="tx1"/>
                </a:solidFill>
                <a:latin typeface="+mn-lt"/>
                <a:ea typeface="+mn-ea"/>
                <a:cs typeface="+mn-cs"/>
              </a:rPr>
              <a:t>opic – cover any topic assigned</a:t>
            </a:r>
          </a:p>
          <a:p>
            <a:r>
              <a:rPr lang="en-US" sz="1200" b="1" i="0" u="none" strike="noStrike" kern="1200" baseline="0" dirty="0">
                <a:solidFill>
                  <a:schemeClr val="tx1"/>
                </a:solidFill>
                <a:latin typeface="+mn-lt"/>
                <a:ea typeface="+mn-ea"/>
                <a:cs typeface="+mn-cs"/>
              </a:rPr>
              <a:t>S</a:t>
            </a:r>
            <a:r>
              <a:rPr lang="en-US" sz="1200" b="0" i="0" u="none" strike="noStrike" kern="1200" baseline="0" dirty="0">
                <a:solidFill>
                  <a:schemeClr val="tx1"/>
                </a:solidFill>
                <a:latin typeface="+mn-lt"/>
                <a:ea typeface="+mn-ea"/>
                <a:cs typeface="+mn-cs"/>
              </a:rPr>
              <a:t>trong Verb – write with more purpose</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21</a:t>
            </a:fld>
            <a:endParaRPr lang="en-US"/>
          </a:p>
        </p:txBody>
      </p:sp>
    </p:spTree>
    <p:extLst>
      <p:ext uri="{BB962C8B-B14F-4D97-AF65-F5344CB8AC3E}">
        <p14:creationId xmlns:p14="http://schemas.microsoft.com/office/powerpoint/2010/main" val="392731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R.A.F.T.S. Sample</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a:t>
            </a:r>
            <a:r>
              <a:rPr lang="en-US" sz="1200" b="0" i="0" u="none" strike="noStrike" kern="1200" baseline="0" dirty="0">
                <a:solidFill>
                  <a:schemeClr val="tx1"/>
                </a:solidFill>
                <a:latin typeface="+mn-lt"/>
                <a:ea typeface="+mn-ea"/>
                <a:cs typeface="+mn-cs"/>
              </a:rPr>
              <a:t>ole: a bookkeeper </a:t>
            </a:r>
          </a:p>
          <a:p>
            <a:r>
              <a:rPr lang="en-US" sz="1200" b="1" i="0" u="none" strike="noStrike" kern="1200" baseline="0" dirty="0">
                <a:solidFill>
                  <a:schemeClr val="tx1"/>
                </a:solidFill>
                <a:latin typeface="+mn-lt"/>
                <a:ea typeface="+mn-ea"/>
                <a:cs typeface="+mn-cs"/>
              </a:rPr>
              <a:t>A</a:t>
            </a:r>
            <a:r>
              <a:rPr lang="en-US" sz="1200" b="0" i="0" u="none" strike="noStrike" kern="1200" baseline="0" dirty="0">
                <a:solidFill>
                  <a:schemeClr val="tx1"/>
                </a:solidFill>
                <a:latin typeface="+mn-lt"/>
                <a:ea typeface="+mn-ea"/>
                <a:cs typeface="+mn-cs"/>
              </a:rPr>
              <a:t>udience: company’s manager</a:t>
            </a:r>
          </a:p>
          <a:p>
            <a:r>
              <a:rPr lang="en-US" sz="1200" b="1" i="0" u="none" strike="noStrike" kern="1200" baseline="0" dirty="0">
                <a:solidFill>
                  <a:schemeClr val="tx1"/>
                </a:solidFill>
                <a:latin typeface="+mn-lt"/>
                <a:ea typeface="+mn-ea"/>
                <a:cs typeface="+mn-cs"/>
              </a:rPr>
              <a:t>F</a:t>
            </a:r>
            <a:r>
              <a:rPr lang="en-US" sz="1200" b="0" i="0" u="none" strike="noStrike" kern="1200" baseline="0" dirty="0">
                <a:solidFill>
                  <a:schemeClr val="tx1"/>
                </a:solidFill>
                <a:latin typeface="+mn-lt"/>
                <a:ea typeface="+mn-ea"/>
                <a:cs typeface="+mn-cs"/>
              </a:rPr>
              <a:t>ormat: a one-page summary report </a:t>
            </a:r>
          </a:p>
          <a:p>
            <a:r>
              <a:rPr lang="en-US" sz="1200" b="1" i="0" u="none" strike="noStrike" kern="1200" baseline="0" dirty="0">
                <a:solidFill>
                  <a:schemeClr val="tx1"/>
                </a:solidFill>
                <a:latin typeface="+mn-lt"/>
                <a:ea typeface="+mn-ea"/>
                <a:cs typeface="+mn-cs"/>
              </a:rPr>
              <a:t>T</a:t>
            </a:r>
            <a:r>
              <a:rPr lang="en-US" sz="1200" b="0" i="0" u="none" strike="noStrike" kern="1200" baseline="0" dirty="0">
                <a:solidFill>
                  <a:schemeClr val="tx1"/>
                </a:solidFill>
                <a:latin typeface="+mn-lt"/>
                <a:ea typeface="+mn-ea"/>
                <a:cs typeface="+mn-cs"/>
              </a:rPr>
              <a:t>opic: current status of the company’s income and expenditures </a:t>
            </a:r>
          </a:p>
          <a:p>
            <a:r>
              <a:rPr lang="en-US" sz="1200" b="1" i="0" u="none" strike="noStrike" kern="1200" baseline="0" dirty="0">
                <a:solidFill>
                  <a:schemeClr val="tx1"/>
                </a:solidFill>
                <a:latin typeface="+mn-lt"/>
                <a:ea typeface="+mn-ea"/>
                <a:cs typeface="+mn-cs"/>
              </a:rPr>
              <a:t>S</a:t>
            </a:r>
            <a:r>
              <a:rPr lang="en-US" sz="1200" b="0" i="0" u="none" strike="noStrike" kern="1200" baseline="0" dirty="0">
                <a:solidFill>
                  <a:schemeClr val="tx1"/>
                </a:solidFill>
                <a:latin typeface="+mn-lt"/>
                <a:ea typeface="+mn-ea"/>
                <a:cs typeface="+mn-cs"/>
              </a:rPr>
              <a:t>trong verb: persuade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R.A.F.T.S. Prompt</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are a </a:t>
            </a:r>
            <a:r>
              <a:rPr lang="en-US" sz="1200" b="1" i="0" u="none" strike="noStrike" kern="1200" baseline="0" dirty="0">
                <a:solidFill>
                  <a:schemeClr val="tx1"/>
                </a:solidFill>
                <a:latin typeface="+mn-lt"/>
                <a:ea typeface="+mn-ea"/>
                <a:cs typeface="+mn-cs"/>
              </a:rPr>
              <a:t>bookkeeper </a:t>
            </a:r>
            <a:r>
              <a:rPr lang="en-US" sz="1200" b="0" i="0" u="none" strike="noStrike" kern="1200" baseline="0" dirty="0">
                <a:solidFill>
                  <a:schemeClr val="tx1"/>
                </a:solidFill>
                <a:latin typeface="+mn-lt"/>
                <a:ea typeface="+mn-ea"/>
                <a:cs typeface="+mn-cs"/>
              </a:rPr>
              <a:t>for a small bakery that provides a variety of baked goods, including cookies, muffins, and brownies, to local childcare providers. The cost for ingredients, such as milk and eggs, has steadily increased over the past 6 months. However, there has been no price increase to local customers. The </a:t>
            </a:r>
            <a:r>
              <a:rPr lang="en-US" sz="1200" b="1" i="0" u="none" strike="noStrike" kern="1200" baseline="0" dirty="0">
                <a:solidFill>
                  <a:schemeClr val="tx1"/>
                </a:solidFill>
                <a:latin typeface="+mn-lt"/>
                <a:ea typeface="+mn-ea"/>
                <a:cs typeface="+mn-cs"/>
              </a:rPr>
              <a:t>company manager </a:t>
            </a:r>
            <a:r>
              <a:rPr lang="en-US" sz="1200" b="0" i="0" u="none" strike="noStrike" kern="1200" baseline="0" dirty="0">
                <a:solidFill>
                  <a:schemeClr val="tx1"/>
                </a:solidFill>
                <a:latin typeface="+mn-lt"/>
                <a:ea typeface="+mn-ea"/>
                <a:cs typeface="+mn-cs"/>
              </a:rPr>
              <a:t>has refused to increase prices because the manager is afraid that customers will switch to another bakery. After analyzing the </a:t>
            </a:r>
            <a:r>
              <a:rPr lang="en-US" sz="1200" b="1" i="0" u="none" strike="noStrike" kern="1200" baseline="0" dirty="0">
                <a:solidFill>
                  <a:schemeClr val="tx1"/>
                </a:solidFill>
                <a:latin typeface="+mn-lt"/>
                <a:ea typeface="+mn-ea"/>
                <a:cs typeface="+mn-cs"/>
              </a:rPr>
              <a:t>costs and the income for the last six months</a:t>
            </a:r>
            <a:r>
              <a:rPr lang="en-US" sz="1200" b="0" i="0" u="none" strike="noStrike" kern="1200" baseline="0" dirty="0">
                <a:solidFill>
                  <a:schemeClr val="tx1"/>
                </a:solidFill>
                <a:latin typeface="+mn-lt"/>
                <a:ea typeface="+mn-ea"/>
                <a:cs typeface="+mn-cs"/>
              </a:rPr>
              <a:t>, you know that something must change or the company will see a lot of red ink. Write your </a:t>
            </a:r>
            <a:r>
              <a:rPr lang="en-US" sz="1200" b="1" i="0" u="none" strike="noStrike" kern="1200" baseline="0" dirty="0">
                <a:solidFill>
                  <a:schemeClr val="tx1"/>
                </a:solidFill>
                <a:latin typeface="+mn-lt"/>
                <a:ea typeface="+mn-ea"/>
                <a:cs typeface="+mn-cs"/>
              </a:rPr>
              <a:t>one page summary report </a:t>
            </a:r>
            <a:r>
              <a:rPr lang="en-US" sz="1200" b="0" i="0" u="none" strike="noStrike" kern="1200" baseline="0" dirty="0">
                <a:solidFill>
                  <a:schemeClr val="tx1"/>
                </a:solidFill>
                <a:latin typeface="+mn-lt"/>
                <a:ea typeface="+mn-ea"/>
                <a:cs typeface="+mn-cs"/>
              </a:rPr>
              <a:t>so th </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22</a:t>
            </a:fld>
            <a:endParaRPr lang="en-US"/>
          </a:p>
        </p:txBody>
      </p:sp>
    </p:spTree>
    <p:extLst>
      <p:ext uri="{BB962C8B-B14F-4D97-AF65-F5344CB8AC3E}">
        <p14:creationId xmlns:p14="http://schemas.microsoft.com/office/powerpoint/2010/main" val="3193164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Who are you writing to?</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Scenario: A vendor delayed a software delivery, pushing back your launch timeline.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 Writing to a Peer (Collaborative &amp; Casual)</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Goal:</a:t>
            </a:r>
            <a:r>
              <a:rPr lang="en-US" sz="1200" kern="1200" dirty="0">
                <a:solidFill>
                  <a:schemeClr val="tx1"/>
                </a:solidFill>
                <a:effectLst/>
                <a:latin typeface="+mn-lt"/>
                <a:ea typeface="+mn-ea"/>
                <a:cs typeface="+mn-cs"/>
              </a:rPr>
              <a:t> Inform them of the change, adjust shared workflows, and maintain a friendly team dynamic.</a:t>
            </a:r>
          </a:p>
          <a:p>
            <a:r>
              <a:rPr lang="en-US" sz="1200" b="1" kern="1200" dirty="0">
                <a:solidFill>
                  <a:schemeClr val="tx1"/>
                </a:solidFill>
                <a:effectLst/>
                <a:latin typeface="+mn-lt"/>
                <a:ea typeface="+mn-ea"/>
                <a:cs typeface="+mn-cs"/>
              </a:rPr>
              <a:t>Subject:</a:t>
            </a:r>
            <a:r>
              <a:rPr lang="en-US" sz="1200" kern="1200" dirty="0">
                <a:solidFill>
                  <a:schemeClr val="tx1"/>
                </a:solidFill>
                <a:effectLst/>
                <a:latin typeface="+mn-lt"/>
                <a:ea typeface="+mn-ea"/>
                <a:cs typeface="+mn-cs"/>
              </a:rPr>
              <a:t> Heads up - launch date moving back 🚚</a:t>
            </a:r>
          </a:p>
          <a:p>
            <a:r>
              <a:rPr lang="en-US" sz="1200" kern="1200" dirty="0">
                <a:solidFill>
                  <a:schemeClr val="tx1"/>
                </a:solidFill>
                <a:effectLst/>
                <a:latin typeface="+mn-lt"/>
                <a:ea typeface="+mn-ea"/>
                <a:cs typeface="+mn-cs"/>
              </a:rPr>
              <a:t>Hey Sarah,</a:t>
            </a:r>
          </a:p>
          <a:p>
            <a:r>
              <a:rPr lang="en-US" sz="1200" kern="1200" dirty="0">
                <a:solidFill>
                  <a:schemeClr val="tx1"/>
                </a:solidFill>
                <a:effectLst/>
                <a:latin typeface="+mn-lt"/>
                <a:ea typeface="+mn-ea"/>
                <a:cs typeface="+mn-cs"/>
              </a:rPr>
              <a:t>Quick update on the software project. The vendor just told me they need another week to fix a bug, so our launch date is moving from this Friday to next Friday (the 17th).</a:t>
            </a:r>
          </a:p>
          <a:p>
            <a:r>
              <a:rPr lang="en-US" sz="1200" kern="1200" dirty="0">
                <a:solidFill>
                  <a:schemeClr val="tx1"/>
                </a:solidFill>
                <a:effectLst/>
                <a:latin typeface="+mn-lt"/>
                <a:ea typeface="+mn-ea"/>
                <a:cs typeface="+mn-cs"/>
              </a:rPr>
              <a:t>Since we have a buffer now, do you want to push our sync back to Tuesday? Let me know what works for you.</a:t>
            </a:r>
          </a:p>
          <a:p>
            <a:r>
              <a:rPr lang="en-US" sz="1200" kern="1200" dirty="0">
                <a:solidFill>
                  <a:schemeClr val="tx1"/>
                </a:solidFill>
                <a:effectLst/>
                <a:latin typeface="+mn-lt"/>
                <a:ea typeface="+mn-ea"/>
                <a:cs typeface="+mn-cs"/>
              </a:rPr>
              <a:t>Best,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[Your Name]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26</a:t>
            </a:fld>
            <a:endParaRPr lang="en-US"/>
          </a:p>
        </p:txBody>
      </p:sp>
    </p:spTree>
    <p:extLst>
      <p:ext uri="{BB962C8B-B14F-4D97-AF65-F5344CB8AC3E}">
        <p14:creationId xmlns:p14="http://schemas.microsoft.com/office/powerpoint/2010/main" val="2661909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2CD5-71A8-49C8-05EE-D14F61068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70EC6-1094-826B-EBF2-5018849E3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80D0B9-4FC0-3FA4-F8D2-ECB63BC711C3}"/>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Who are you writing to?</a:t>
            </a:r>
          </a:p>
          <a:p>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Goal:</a:t>
            </a:r>
            <a:r>
              <a:rPr lang="en-US" sz="1200" kern="1200" dirty="0">
                <a:solidFill>
                  <a:schemeClr val="tx1"/>
                </a:solidFill>
                <a:effectLst/>
                <a:latin typeface="+mn-lt"/>
                <a:ea typeface="+mn-ea"/>
                <a:cs typeface="+mn-cs"/>
              </a:rPr>
              <a:t> State the impact immediately, take ownership of the next steps, and provide a clear solution for them to approve.</a:t>
            </a:r>
          </a:p>
          <a:p>
            <a:r>
              <a:rPr lang="en-US" sz="1200" b="1" kern="1200" dirty="0">
                <a:solidFill>
                  <a:schemeClr val="tx1"/>
                </a:solidFill>
                <a:effectLst/>
                <a:latin typeface="+mn-lt"/>
                <a:ea typeface="+mn-ea"/>
                <a:cs typeface="+mn-cs"/>
              </a:rPr>
              <a:t>Subject:</a:t>
            </a:r>
            <a:r>
              <a:rPr lang="en-US" sz="1200" kern="1200" dirty="0">
                <a:solidFill>
                  <a:schemeClr val="tx1"/>
                </a:solidFill>
                <a:effectLst/>
                <a:latin typeface="+mn-lt"/>
                <a:ea typeface="+mn-ea"/>
                <a:cs typeface="+mn-cs"/>
              </a:rPr>
              <a:t> Project Update: 1-Week Launch Delay &amp; Mitigation Plan</a:t>
            </a:r>
          </a:p>
          <a:p>
            <a:r>
              <a:rPr lang="en-US" sz="1200" kern="1200" dirty="0">
                <a:solidFill>
                  <a:schemeClr val="tx1"/>
                </a:solidFill>
                <a:effectLst/>
                <a:latin typeface="+mn-lt"/>
                <a:ea typeface="+mn-ea"/>
                <a:cs typeface="+mn-cs"/>
              </a:rPr>
              <a:t>Hi Jennifer,</a:t>
            </a:r>
          </a:p>
          <a:p>
            <a:r>
              <a:rPr lang="en-US" sz="1200" kern="1200" dirty="0">
                <a:solidFill>
                  <a:schemeClr val="tx1"/>
                </a:solidFill>
                <a:effectLst/>
                <a:latin typeface="+mn-lt"/>
                <a:ea typeface="+mn-ea"/>
                <a:cs typeface="+mn-cs"/>
              </a:rPr>
              <a:t>The software launch date has been moved from July 10 to July 17 due to a critical vendor-side bug fix.</a:t>
            </a:r>
          </a:p>
          <a:p>
            <a:r>
              <a:rPr lang="en-US" sz="1200" kern="1200" dirty="0">
                <a:solidFill>
                  <a:schemeClr val="tx1"/>
                </a:solidFill>
                <a:effectLst/>
                <a:latin typeface="+mn-lt"/>
                <a:ea typeface="+mn-ea"/>
                <a:cs typeface="+mn-cs"/>
              </a:rPr>
              <a:t>To minimize the impact of this delay, I have updated our timeline and reallocated the team's focus this week to finalize the user documentation. This ensures we will be fully ready for deployment on the new date.</a:t>
            </a:r>
          </a:p>
          <a:p>
            <a:r>
              <a:rPr lang="en-US" sz="1200" kern="1200" dirty="0">
                <a:solidFill>
                  <a:schemeClr val="tx1"/>
                </a:solidFill>
                <a:effectLst/>
                <a:latin typeface="+mn-lt"/>
                <a:ea typeface="+mn-ea"/>
                <a:cs typeface="+mn-cs"/>
              </a:rPr>
              <a:t>I have attached the revised project roadmap for your review. Please let me know if you would like to discuss this strategy further.</a:t>
            </a:r>
          </a:p>
          <a:p>
            <a:r>
              <a:rPr lang="en-US" sz="1200" kern="1200" dirty="0">
                <a:solidFill>
                  <a:schemeClr val="tx1"/>
                </a:solidFill>
                <a:effectLst/>
                <a:latin typeface="+mn-lt"/>
                <a:ea typeface="+mn-ea"/>
                <a:cs typeface="+mn-cs"/>
              </a:rPr>
              <a:t>Sincerely,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[Your Name]</a:t>
            </a:r>
          </a:p>
          <a:p>
            <a:endParaRPr lang="en-US" dirty="0"/>
          </a:p>
        </p:txBody>
      </p:sp>
      <p:sp>
        <p:nvSpPr>
          <p:cNvPr id="4" name="Slide Number Placeholder 3">
            <a:extLst>
              <a:ext uri="{FF2B5EF4-FFF2-40B4-BE49-F238E27FC236}">
                <a16:creationId xmlns:a16="http://schemas.microsoft.com/office/drawing/2014/main" id="{35B6D4DF-D6DF-BBDE-2560-FC277137D0AF}"/>
              </a:ext>
            </a:extLst>
          </p:cNvPr>
          <p:cNvSpPr>
            <a:spLocks noGrp="1"/>
          </p:cNvSpPr>
          <p:nvPr>
            <p:ph type="sldNum" sz="quarter" idx="5"/>
          </p:nvPr>
        </p:nvSpPr>
        <p:spPr/>
        <p:txBody>
          <a:bodyPr/>
          <a:lstStyle/>
          <a:p>
            <a:fld id="{6583769A-2A3C-664A-B1A3-FCFF0FA87D20}" type="slidenum">
              <a:rPr lang="en-US" smtClean="0"/>
              <a:t>27</a:t>
            </a:fld>
            <a:endParaRPr lang="en-US"/>
          </a:p>
        </p:txBody>
      </p:sp>
    </p:spTree>
    <p:extLst>
      <p:ext uri="{BB962C8B-B14F-4D97-AF65-F5344CB8AC3E}">
        <p14:creationId xmlns:p14="http://schemas.microsoft.com/office/powerpoint/2010/main" val="15779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15"/>
        <p:cNvGrpSpPr/>
        <p:nvPr/>
      </p:nvGrpSpPr>
      <p:grpSpPr>
        <a:xfrm>
          <a:off x="0" y="0"/>
          <a:ext cx="0" cy="0"/>
          <a:chOff x="0" y="0"/>
          <a:chExt cx="0" cy="0"/>
        </a:xfrm>
      </p:grpSpPr>
      <p:sp>
        <p:nvSpPr>
          <p:cNvPr id="16" name="Google Shape;1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18" name="Google Shape;1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 name="Google Shape;1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2774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1"/>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5" r:id="rId18"/>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Susan Pittman, Educational Consultant</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Writing with Evidence for the GED Test, Work and Real-World Communication</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75896-BE7B-025E-1670-6E4F87373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6A14F-D64A-2CB5-56E1-30A2FBDA5A1A}"/>
              </a:ext>
            </a:extLst>
          </p:cNvPr>
          <p:cNvSpPr>
            <a:spLocks noGrp="1"/>
          </p:cNvSpPr>
          <p:nvPr>
            <p:ph type="title"/>
          </p:nvPr>
        </p:nvSpPr>
        <p:spPr>
          <a:xfrm rot="16200000">
            <a:off x="-1801107" y="3450792"/>
            <a:ext cx="5401987" cy="590106"/>
          </a:xfrm>
        </p:spPr>
        <p:txBody>
          <a:bodyPr>
            <a:normAutofit/>
          </a:bodyPr>
          <a:lstStyle/>
          <a:p>
            <a:r>
              <a:rPr lang="en-US" sz="2800" dirty="0"/>
              <a:t>Using CER as a Planning Tool</a:t>
            </a:r>
          </a:p>
        </p:txBody>
      </p:sp>
      <p:sp>
        <p:nvSpPr>
          <p:cNvPr id="4" name="Slide Number Placeholder 3">
            <a:extLst>
              <a:ext uri="{FF2B5EF4-FFF2-40B4-BE49-F238E27FC236}">
                <a16:creationId xmlns:a16="http://schemas.microsoft.com/office/drawing/2014/main" id="{D737ED1C-432B-A657-7972-891A1EAFE99F}"/>
              </a:ext>
            </a:extLst>
          </p:cNvPr>
          <p:cNvSpPr>
            <a:spLocks noGrp="1"/>
          </p:cNvSpPr>
          <p:nvPr>
            <p:ph type="sldNum" sz="quarter" idx="12"/>
          </p:nvPr>
        </p:nvSpPr>
        <p:spPr/>
        <p:txBody>
          <a:bodyPr/>
          <a:lstStyle/>
          <a:p>
            <a:fld id="{BAE26A2A-DE5F-EA41-900F-AB5C4F1D9848}" type="slidenum">
              <a:rPr lang="en-US" smtClean="0"/>
              <a:t>10</a:t>
            </a:fld>
            <a:endParaRPr lang="en-US"/>
          </a:p>
        </p:txBody>
      </p:sp>
      <p:pic>
        <p:nvPicPr>
          <p:cNvPr id="5" name="Picture 4">
            <a:extLst>
              <a:ext uri="{FF2B5EF4-FFF2-40B4-BE49-F238E27FC236}">
                <a16:creationId xmlns:a16="http://schemas.microsoft.com/office/drawing/2014/main" id="{78E59390-64BB-BDA6-395D-B5A18531561D}"/>
              </a:ext>
            </a:extLst>
          </p:cNvPr>
          <p:cNvPicPr>
            <a:picLocks noChangeAspect="1"/>
          </p:cNvPicPr>
          <p:nvPr/>
        </p:nvPicPr>
        <p:blipFill>
          <a:blip r:embed="rId2"/>
          <a:stretch>
            <a:fillRect/>
          </a:stretch>
        </p:blipFill>
        <p:spPr>
          <a:xfrm>
            <a:off x="2511552" y="193094"/>
            <a:ext cx="7546848" cy="6664906"/>
          </a:xfrm>
          <a:prstGeom prst="rect">
            <a:avLst/>
          </a:prstGeom>
        </p:spPr>
      </p:pic>
    </p:spTree>
    <p:extLst>
      <p:ext uri="{BB962C8B-B14F-4D97-AF65-F5344CB8AC3E}">
        <p14:creationId xmlns:p14="http://schemas.microsoft.com/office/powerpoint/2010/main" val="420682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8BC97-7A8B-3C71-9C7E-6D84BFC11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368C8-A429-A6B0-F76C-57543C92C678}"/>
              </a:ext>
            </a:extLst>
          </p:cNvPr>
          <p:cNvSpPr>
            <a:spLocks noGrp="1"/>
          </p:cNvSpPr>
          <p:nvPr>
            <p:ph type="title"/>
          </p:nvPr>
        </p:nvSpPr>
        <p:spPr>
          <a:xfrm>
            <a:off x="624115" y="825038"/>
            <a:ext cx="2743200" cy="655420"/>
          </a:xfrm>
        </p:spPr>
        <p:txBody>
          <a:bodyPr/>
          <a:lstStyle/>
          <a:p>
            <a:r>
              <a:rPr lang="en-US" dirty="0"/>
              <a:t>Sample 2</a:t>
            </a:r>
          </a:p>
        </p:txBody>
      </p:sp>
      <p:sp>
        <p:nvSpPr>
          <p:cNvPr id="4" name="Slide Number Placeholder 3">
            <a:extLst>
              <a:ext uri="{FF2B5EF4-FFF2-40B4-BE49-F238E27FC236}">
                <a16:creationId xmlns:a16="http://schemas.microsoft.com/office/drawing/2014/main" id="{E7204862-5CAB-95B4-3A76-9C647BD44498}"/>
              </a:ext>
            </a:extLst>
          </p:cNvPr>
          <p:cNvSpPr>
            <a:spLocks noGrp="1"/>
          </p:cNvSpPr>
          <p:nvPr>
            <p:ph type="sldNum" sz="quarter" idx="12"/>
          </p:nvPr>
        </p:nvSpPr>
        <p:spPr/>
        <p:txBody>
          <a:bodyPr/>
          <a:lstStyle/>
          <a:p>
            <a:fld id="{BAE26A2A-DE5F-EA41-900F-AB5C4F1D9848}" type="slidenum">
              <a:rPr lang="en-US" smtClean="0"/>
              <a:t>11</a:t>
            </a:fld>
            <a:endParaRPr lang="en-US"/>
          </a:p>
        </p:txBody>
      </p:sp>
      <p:pic>
        <p:nvPicPr>
          <p:cNvPr id="5" name="Picture 4">
            <a:extLst>
              <a:ext uri="{FF2B5EF4-FFF2-40B4-BE49-F238E27FC236}">
                <a16:creationId xmlns:a16="http://schemas.microsoft.com/office/drawing/2014/main" id="{0F933E23-7101-8451-FECA-0F912D4EEC03}"/>
              </a:ext>
            </a:extLst>
          </p:cNvPr>
          <p:cNvPicPr>
            <a:picLocks noChangeAspect="1"/>
          </p:cNvPicPr>
          <p:nvPr/>
        </p:nvPicPr>
        <p:blipFill>
          <a:blip r:embed="rId2"/>
          <a:stretch>
            <a:fillRect/>
          </a:stretch>
        </p:blipFill>
        <p:spPr>
          <a:xfrm>
            <a:off x="3671548" y="249293"/>
            <a:ext cx="7072651" cy="6325678"/>
          </a:xfrm>
          <a:prstGeom prst="rect">
            <a:avLst/>
          </a:prstGeom>
        </p:spPr>
      </p:pic>
    </p:spTree>
    <p:extLst>
      <p:ext uri="{BB962C8B-B14F-4D97-AF65-F5344CB8AC3E}">
        <p14:creationId xmlns:p14="http://schemas.microsoft.com/office/powerpoint/2010/main" val="2305152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1BEAE-C0E8-2A3F-32B7-553334266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AC48D-26AD-7607-121F-D506068CA176}"/>
              </a:ext>
            </a:extLst>
          </p:cNvPr>
          <p:cNvSpPr>
            <a:spLocks noGrp="1"/>
          </p:cNvSpPr>
          <p:nvPr>
            <p:ph type="title"/>
          </p:nvPr>
        </p:nvSpPr>
        <p:spPr>
          <a:xfrm rot="16200000">
            <a:off x="-1801107" y="3450792"/>
            <a:ext cx="5401987" cy="590106"/>
          </a:xfrm>
        </p:spPr>
        <p:txBody>
          <a:bodyPr>
            <a:normAutofit/>
          </a:bodyPr>
          <a:lstStyle/>
          <a:p>
            <a:r>
              <a:rPr lang="en-US" sz="2800" dirty="0"/>
              <a:t>Using CER as a Planning Tool</a:t>
            </a:r>
          </a:p>
        </p:txBody>
      </p:sp>
      <p:sp>
        <p:nvSpPr>
          <p:cNvPr id="4" name="Slide Number Placeholder 3">
            <a:extLst>
              <a:ext uri="{FF2B5EF4-FFF2-40B4-BE49-F238E27FC236}">
                <a16:creationId xmlns:a16="http://schemas.microsoft.com/office/drawing/2014/main" id="{5AA00652-8FA2-5AF1-C839-C743B3B0A813}"/>
              </a:ext>
            </a:extLst>
          </p:cNvPr>
          <p:cNvSpPr>
            <a:spLocks noGrp="1"/>
          </p:cNvSpPr>
          <p:nvPr>
            <p:ph type="sldNum" sz="quarter" idx="12"/>
          </p:nvPr>
        </p:nvSpPr>
        <p:spPr/>
        <p:txBody>
          <a:bodyPr/>
          <a:lstStyle/>
          <a:p>
            <a:fld id="{BAE26A2A-DE5F-EA41-900F-AB5C4F1D9848}" type="slidenum">
              <a:rPr lang="en-US" smtClean="0"/>
              <a:t>12</a:t>
            </a:fld>
            <a:endParaRPr lang="en-US"/>
          </a:p>
        </p:txBody>
      </p:sp>
      <p:pic>
        <p:nvPicPr>
          <p:cNvPr id="6" name="Picture 5">
            <a:extLst>
              <a:ext uri="{FF2B5EF4-FFF2-40B4-BE49-F238E27FC236}">
                <a16:creationId xmlns:a16="http://schemas.microsoft.com/office/drawing/2014/main" id="{5BC37AE5-A41E-6E6F-4B5F-3029549BF86B}"/>
              </a:ext>
            </a:extLst>
          </p:cNvPr>
          <p:cNvPicPr>
            <a:picLocks noChangeAspect="1"/>
          </p:cNvPicPr>
          <p:nvPr/>
        </p:nvPicPr>
        <p:blipFill>
          <a:blip r:embed="rId2"/>
          <a:stretch>
            <a:fillRect/>
          </a:stretch>
        </p:blipFill>
        <p:spPr>
          <a:xfrm>
            <a:off x="2416629" y="135288"/>
            <a:ext cx="8098971" cy="6763872"/>
          </a:xfrm>
          <a:prstGeom prst="rect">
            <a:avLst/>
          </a:prstGeom>
        </p:spPr>
      </p:pic>
    </p:spTree>
    <p:extLst>
      <p:ext uri="{BB962C8B-B14F-4D97-AF65-F5344CB8AC3E}">
        <p14:creationId xmlns:p14="http://schemas.microsoft.com/office/powerpoint/2010/main" val="264381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C1DF9-C715-568B-2C6E-C825E2F91325}"/>
              </a:ext>
            </a:extLst>
          </p:cNvPr>
          <p:cNvSpPr>
            <a:spLocks noGrp="1"/>
          </p:cNvSpPr>
          <p:nvPr>
            <p:ph type="title"/>
          </p:nvPr>
        </p:nvSpPr>
        <p:spPr>
          <a:xfrm>
            <a:off x="624115" y="825037"/>
            <a:ext cx="4216110" cy="735539"/>
          </a:xfrm>
        </p:spPr>
        <p:txBody>
          <a:bodyPr/>
          <a:lstStyle/>
          <a:p>
            <a:r>
              <a:rPr lang="en-US" dirty="0"/>
              <a:t>Sample Response</a:t>
            </a:r>
          </a:p>
        </p:txBody>
      </p:sp>
      <p:sp>
        <p:nvSpPr>
          <p:cNvPr id="3" name="Content Placeholder 2">
            <a:extLst>
              <a:ext uri="{FF2B5EF4-FFF2-40B4-BE49-F238E27FC236}">
                <a16:creationId xmlns:a16="http://schemas.microsoft.com/office/drawing/2014/main" id="{26A011DA-5FA2-B269-9502-ADADF416DDC6}"/>
              </a:ext>
            </a:extLst>
          </p:cNvPr>
          <p:cNvSpPr>
            <a:spLocks noGrp="1"/>
          </p:cNvSpPr>
          <p:nvPr>
            <p:ph idx="1"/>
          </p:nvPr>
        </p:nvSpPr>
        <p:spPr>
          <a:xfrm>
            <a:off x="624115" y="1789612"/>
            <a:ext cx="11129271" cy="4054598"/>
          </a:xfrm>
        </p:spPr>
        <p:txBody>
          <a:bodyPr>
            <a:normAutofit fontScale="92500"/>
          </a:bodyPr>
          <a:lstStyle/>
          <a:p>
            <a:pPr marL="0" indent="0">
              <a:buNone/>
            </a:pPr>
            <a:r>
              <a:rPr lang="en-US" dirty="0"/>
              <a:t>Honoria Bell’s email makes the stronger argument overall. Her argument is stronger because she directly responds to the CEO’s evidence instead of just presenting a separate opinion. She takes the Salary.com statistic and explains that most employees only used the Internet for about one hour per week, which weakens the CEO’s claim that Internet use is a major productivity problem. She also supports her argument with multiple types of evidence: comparisons to normal workplace breaks, expert opinion, research studies, and practical reasoning about employee trust.</a:t>
            </a:r>
          </a:p>
          <a:p>
            <a:pPr marL="0" indent="0">
              <a:buNone/>
            </a:pPr>
            <a:endParaRPr lang="en-US" dirty="0"/>
          </a:p>
          <a:p>
            <a:pPr marL="0" indent="0">
              <a:buNone/>
            </a:pPr>
            <a:r>
              <a:rPr lang="en-US" dirty="0"/>
              <a:t>Justine Timmons makes a serious argument about productivity and legal risk, but her evidence is more general and assumes that Internet use will usually cause harm. Bell’s reasoning is more balanced because she admits the company’s concerns are valid while arguing that clear guidelines would solve the problem better than filters. </a:t>
            </a:r>
          </a:p>
          <a:p>
            <a:pPr marL="0" indent="0">
              <a:buNone/>
            </a:pPr>
            <a:endParaRPr lang="en-US" dirty="0"/>
          </a:p>
        </p:txBody>
      </p:sp>
      <p:sp>
        <p:nvSpPr>
          <p:cNvPr id="4" name="Slide Number Placeholder 3">
            <a:extLst>
              <a:ext uri="{FF2B5EF4-FFF2-40B4-BE49-F238E27FC236}">
                <a16:creationId xmlns:a16="http://schemas.microsoft.com/office/drawing/2014/main" id="{E1E92F4D-5075-61C9-A829-A45F1369FE51}"/>
              </a:ext>
            </a:extLst>
          </p:cNvPr>
          <p:cNvSpPr>
            <a:spLocks noGrp="1"/>
          </p:cNvSpPr>
          <p:nvPr>
            <p:ph type="sldNum" sz="quarter" idx="12"/>
          </p:nvPr>
        </p:nvSpPr>
        <p:spPr/>
        <p:txBody>
          <a:bodyPr/>
          <a:lstStyle/>
          <a:p>
            <a:fld id="{BAE26A2A-DE5F-EA41-900F-AB5C4F1D9848}" type="slidenum">
              <a:rPr lang="en-US" smtClean="0"/>
              <a:t>13</a:t>
            </a:fld>
            <a:endParaRPr lang="en-US"/>
          </a:p>
        </p:txBody>
      </p:sp>
    </p:spTree>
    <p:extLst>
      <p:ext uri="{BB962C8B-B14F-4D97-AF65-F5344CB8AC3E}">
        <p14:creationId xmlns:p14="http://schemas.microsoft.com/office/powerpoint/2010/main" val="326762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177DA-13D3-7E1C-B41B-92DC514EF3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1E455-B5CA-2736-75D4-F898AEB2E598}"/>
              </a:ext>
            </a:extLst>
          </p:cNvPr>
          <p:cNvSpPr>
            <a:spLocks noGrp="1"/>
          </p:cNvSpPr>
          <p:nvPr>
            <p:ph type="title"/>
          </p:nvPr>
        </p:nvSpPr>
        <p:spPr>
          <a:xfrm>
            <a:off x="806994" y="508045"/>
            <a:ext cx="11129271" cy="1165587"/>
          </a:xfrm>
        </p:spPr>
        <p:txBody>
          <a:bodyPr/>
          <a:lstStyle/>
          <a:p>
            <a:r>
              <a:rPr lang="en-US" dirty="0"/>
              <a:t>Teacher Checklist for Improving On-Demand Writing – Before Writing</a:t>
            </a:r>
          </a:p>
        </p:txBody>
      </p:sp>
      <p:sp>
        <p:nvSpPr>
          <p:cNvPr id="3" name="Content Placeholder 2">
            <a:extLst>
              <a:ext uri="{FF2B5EF4-FFF2-40B4-BE49-F238E27FC236}">
                <a16:creationId xmlns:a16="http://schemas.microsoft.com/office/drawing/2014/main" id="{D86143D9-07F3-A31B-684F-759105A17CA5}"/>
              </a:ext>
            </a:extLst>
          </p:cNvPr>
          <p:cNvSpPr>
            <a:spLocks noGrp="1"/>
          </p:cNvSpPr>
          <p:nvPr>
            <p:ph idx="1"/>
          </p:nvPr>
        </p:nvSpPr>
        <p:spPr>
          <a:xfrm>
            <a:off x="624114" y="1804416"/>
            <a:ext cx="11129271" cy="5053584"/>
          </a:xfrm>
        </p:spPr>
        <p:txBody>
          <a:bodyPr>
            <a:normAutofit/>
          </a:bodyPr>
          <a:lstStyle/>
          <a:p>
            <a:pPr marL="0" lvl="0" indent="0">
              <a:buNone/>
            </a:pPr>
            <a:r>
              <a:rPr lang="en-US" dirty="0"/>
              <a:t>☐ Clearly identify the writing purpose and genre, such as argument, explanation, narrative, analysis, or response to sources.</a:t>
            </a:r>
          </a:p>
          <a:p>
            <a:pPr marL="0" lvl="0" indent="0">
              <a:buNone/>
            </a:pPr>
            <a:r>
              <a:rPr lang="en-US" dirty="0"/>
              <a:t>☐ Review the prompt for clarity, specificity, and student-friendly wording.</a:t>
            </a:r>
          </a:p>
          <a:p>
            <a:pPr marL="0" lvl="0" indent="0">
              <a:buNone/>
            </a:pPr>
            <a:r>
              <a:rPr lang="en-US" dirty="0"/>
              <a:t>☐ Name the intended audience so students can make appropriate choices about tone, content, and level of detail.</a:t>
            </a:r>
          </a:p>
          <a:p>
            <a:pPr marL="0" lvl="0" indent="0">
              <a:buNone/>
            </a:pPr>
            <a:r>
              <a:rPr lang="en-US" dirty="0"/>
              <a:t>☐ Provide concise success criteria or a rubric focused on the most important expectations.</a:t>
            </a:r>
          </a:p>
          <a:p>
            <a:pPr marL="0" lvl="0" indent="0">
              <a:buNone/>
            </a:pPr>
            <a:r>
              <a:rPr lang="en-US" dirty="0"/>
              <a:t>☐ Prioritize the skills that matter most for this task, such as claim, organization, evidence, reasoning, clarity, or development.</a:t>
            </a:r>
          </a:p>
          <a:p>
            <a:pPr marL="0" lvl="0" indent="0">
              <a:buNone/>
            </a:pPr>
            <a:r>
              <a:rPr lang="en-US" dirty="0"/>
              <a:t>☐ Set a realistic time frame and communicate how students should divide time among planning, drafting, and editing.</a:t>
            </a:r>
          </a:p>
          <a:p>
            <a:pPr marL="0" lvl="0" indent="0">
              <a:buNone/>
            </a:pPr>
            <a:r>
              <a:rPr lang="en-US" dirty="0"/>
              <a:t>☐ Select source material, if used, that is relevant, accessible, and manageable within the time limit.</a:t>
            </a:r>
          </a:p>
          <a:p>
            <a:pPr marL="0" indent="0">
              <a:buNone/>
            </a:pPr>
            <a:endParaRPr lang="en-US" dirty="0"/>
          </a:p>
        </p:txBody>
      </p:sp>
      <p:sp>
        <p:nvSpPr>
          <p:cNvPr id="4" name="Slide Number Placeholder 3">
            <a:extLst>
              <a:ext uri="{FF2B5EF4-FFF2-40B4-BE49-F238E27FC236}">
                <a16:creationId xmlns:a16="http://schemas.microsoft.com/office/drawing/2014/main" id="{4CD665EC-0E25-0E75-F45E-723590F003CF}"/>
              </a:ext>
            </a:extLst>
          </p:cNvPr>
          <p:cNvSpPr>
            <a:spLocks noGrp="1"/>
          </p:cNvSpPr>
          <p:nvPr>
            <p:ph type="sldNum" sz="quarter" idx="12"/>
          </p:nvPr>
        </p:nvSpPr>
        <p:spPr/>
        <p:txBody>
          <a:bodyPr/>
          <a:lstStyle/>
          <a:p>
            <a:fld id="{BAE26A2A-DE5F-EA41-900F-AB5C4F1D9848}" type="slidenum">
              <a:rPr lang="en-US" smtClean="0"/>
              <a:t>14</a:t>
            </a:fld>
            <a:endParaRPr lang="en-US"/>
          </a:p>
        </p:txBody>
      </p:sp>
    </p:spTree>
    <p:extLst>
      <p:ext uri="{BB962C8B-B14F-4D97-AF65-F5344CB8AC3E}">
        <p14:creationId xmlns:p14="http://schemas.microsoft.com/office/powerpoint/2010/main" val="1793864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293B6-BB3D-C4B3-7407-FB84F24139B8}"/>
              </a:ext>
            </a:extLst>
          </p:cNvPr>
          <p:cNvSpPr>
            <a:spLocks noGrp="1"/>
          </p:cNvSpPr>
          <p:nvPr>
            <p:ph type="title"/>
          </p:nvPr>
        </p:nvSpPr>
        <p:spPr/>
        <p:txBody>
          <a:bodyPr/>
          <a:lstStyle/>
          <a:p>
            <a:r>
              <a:rPr lang="en-US" dirty="0"/>
              <a:t>Teacher Checklist for Improving On-Demand Writing – During Writing</a:t>
            </a:r>
          </a:p>
        </p:txBody>
      </p:sp>
      <p:sp>
        <p:nvSpPr>
          <p:cNvPr id="3" name="Content Placeholder 2">
            <a:extLst>
              <a:ext uri="{FF2B5EF4-FFF2-40B4-BE49-F238E27FC236}">
                <a16:creationId xmlns:a16="http://schemas.microsoft.com/office/drawing/2014/main" id="{527D0C96-D1F9-B56F-144B-1F0E825CF870}"/>
              </a:ext>
            </a:extLst>
          </p:cNvPr>
          <p:cNvSpPr>
            <a:spLocks noGrp="1"/>
          </p:cNvSpPr>
          <p:nvPr>
            <p:ph idx="1"/>
          </p:nvPr>
        </p:nvSpPr>
        <p:spPr/>
        <p:txBody>
          <a:bodyPr/>
          <a:lstStyle/>
          <a:p>
            <a:pPr marL="0" lvl="0" indent="0">
              <a:buNone/>
            </a:pPr>
            <a:r>
              <a:rPr lang="en-US" dirty="0"/>
              <a:t>☐ Build in a brief planning step so students can analyze the prompt, brainstorm ideas, form a thesis or main idea, and sketch an outline.</a:t>
            </a:r>
          </a:p>
          <a:p>
            <a:pPr marL="0" lvl="0" indent="0">
              <a:buNone/>
            </a:pPr>
            <a:r>
              <a:rPr lang="en-US" dirty="0"/>
              <a:t>☐ Remind students to manage their time across planning, drafting, and quick editing.</a:t>
            </a:r>
          </a:p>
          <a:p>
            <a:pPr marL="0" lvl="0" indent="0">
              <a:buNone/>
            </a:pPr>
            <a:r>
              <a:rPr lang="en-US" dirty="0"/>
              <a:t>☐ Encourage students to support ideas with details, examples, or source evidence.</a:t>
            </a:r>
          </a:p>
          <a:p>
            <a:pPr marL="0" lvl="0" indent="0">
              <a:buNone/>
            </a:pPr>
            <a:r>
              <a:rPr lang="en-US" dirty="0"/>
              <a:t>☐ Prompt students to explain how their evidence connects to the main point.</a:t>
            </a:r>
          </a:p>
          <a:p>
            <a:pPr marL="0" indent="0">
              <a:buNone/>
            </a:pPr>
            <a:endParaRPr lang="en-US" dirty="0"/>
          </a:p>
        </p:txBody>
      </p:sp>
      <p:sp>
        <p:nvSpPr>
          <p:cNvPr id="4" name="Slide Number Placeholder 3">
            <a:extLst>
              <a:ext uri="{FF2B5EF4-FFF2-40B4-BE49-F238E27FC236}">
                <a16:creationId xmlns:a16="http://schemas.microsoft.com/office/drawing/2014/main" id="{D9562806-F5ED-E138-2F33-2C7613A2457D}"/>
              </a:ext>
            </a:extLst>
          </p:cNvPr>
          <p:cNvSpPr>
            <a:spLocks noGrp="1"/>
          </p:cNvSpPr>
          <p:nvPr>
            <p:ph type="sldNum" sz="quarter" idx="12"/>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2416430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4B366-EBC7-694E-CDA1-71B61D7E2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4F04B1-FFC4-4FFD-C2DC-7B8362B10C13}"/>
              </a:ext>
            </a:extLst>
          </p:cNvPr>
          <p:cNvSpPr>
            <a:spLocks noGrp="1"/>
          </p:cNvSpPr>
          <p:nvPr>
            <p:ph type="title"/>
          </p:nvPr>
        </p:nvSpPr>
        <p:spPr/>
        <p:txBody>
          <a:bodyPr/>
          <a:lstStyle/>
          <a:p>
            <a:r>
              <a:rPr lang="en-US" dirty="0"/>
              <a:t>Teacher Checklist for Improving On-Demand Writing – After Writing</a:t>
            </a:r>
          </a:p>
        </p:txBody>
      </p:sp>
      <p:sp>
        <p:nvSpPr>
          <p:cNvPr id="3" name="Content Placeholder 2">
            <a:extLst>
              <a:ext uri="{FF2B5EF4-FFF2-40B4-BE49-F238E27FC236}">
                <a16:creationId xmlns:a16="http://schemas.microsoft.com/office/drawing/2014/main" id="{6465B0A0-022D-651D-996F-4994A4E35CB0}"/>
              </a:ext>
            </a:extLst>
          </p:cNvPr>
          <p:cNvSpPr>
            <a:spLocks noGrp="1"/>
          </p:cNvSpPr>
          <p:nvPr>
            <p:ph idx="1"/>
          </p:nvPr>
        </p:nvSpPr>
        <p:spPr/>
        <p:txBody>
          <a:bodyPr/>
          <a:lstStyle/>
          <a:p>
            <a:pPr marL="0" lvl="0" indent="0">
              <a:buNone/>
            </a:pPr>
            <a:r>
              <a:rPr lang="en-US" dirty="0"/>
              <a:t>☐ Use grading expectations that reflect the task as a first draft rather than a polished final piece.</a:t>
            </a:r>
          </a:p>
          <a:p>
            <a:pPr marL="0" lvl="0" indent="0">
              <a:buNone/>
            </a:pPr>
            <a:r>
              <a:rPr lang="en-US" dirty="0"/>
              <a:t>☐ Plan how the results will inform instruction, such as grouping students by need or choosing a focused mini-lesson.</a:t>
            </a:r>
          </a:p>
          <a:p>
            <a:pPr marL="0" lvl="0" indent="0">
              <a:buNone/>
            </a:pPr>
            <a:r>
              <a:rPr lang="en-US" dirty="0"/>
              <a:t>☐ Include a quick reflection after writing so students identify a strength, an area for improvement, and a goal for next time.</a:t>
            </a:r>
          </a:p>
          <a:p>
            <a:pPr marL="0" indent="0">
              <a:buNone/>
            </a:pPr>
            <a:endParaRPr lang="en-US" dirty="0"/>
          </a:p>
        </p:txBody>
      </p:sp>
      <p:sp>
        <p:nvSpPr>
          <p:cNvPr id="4" name="Slide Number Placeholder 3">
            <a:extLst>
              <a:ext uri="{FF2B5EF4-FFF2-40B4-BE49-F238E27FC236}">
                <a16:creationId xmlns:a16="http://schemas.microsoft.com/office/drawing/2014/main" id="{66416197-7AE0-4E2C-4B17-F44E672A218C}"/>
              </a:ext>
            </a:extLst>
          </p:cNvPr>
          <p:cNvSpPr>
            <a:spLocks noGrp="1"/>
          </p:cNvSpPr>
          <p:nvPr>
            <p:ph type="sldNum" sz="quarter" idx="12"/>
          </p:nvPr>
        </p:nvSpPr>
        <p:spPr/>
        <p:txBody>
          <a:bodyPr/>
          <a:lstStyle/>
          <a:p>
            <a:fld id="{BAE26A2A-DE5F-EA41-900F-AB5C4F1D9848}" type="slidenum">
              <a:rPr lang="en-US" smtClean="0"/>
              <a:t>16</a:t>
            </a:fld>
            <a:endParaRPr lang="en-US"/>
          </a:p>
        </p:txBody>
      </p:sp>
    </p:spTree>
    <p:extLst>
      <p:ext uri="{BB962C8B-B14F-4D97-AF65-F5344CB8AC3E}">
        <p14:creationId xmlns:p14="http://schemas.microsoft.com/office/powerpoint/2010/main" val="120836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7429-FEEE-787F-3955-2197D5997D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75E89D-C562-8D38-C8CB-969784D2678C}"/>
              </a:ext>
            </a:extLst>
          </p:cNvPr>
          <p:cNvSpPr>
            <a:spLocks noGrp="1"/>
          </p:cNvSpPr>
          <p:nvPr>
            <p:ph type="title"/>
          </p:nvPr>
        </p:nvSpPr>
        <p:spPr/>
        <p:txBody>
          <a:bodyPr/>
          <a:lstStyle/>
          <a:p>
            <a:r>
              <a:rPr lang="en-US" sz="4800" b="1" spc="-75" dirty="0"/>
              <a:t>Evidence-Based Writing in the Workplace</a:t>
            </a:r>
            <a:endParaRPr lang="en-US" dirty="0"/>
          </a:p>
        </p:txBody>
      </p:sp>
      <p:sp>
        <p:nvSpPr>
          <p:cNvPr id="4" name="Slide Number Placeholder 3">
            <a:extLst>
              <a:ext uri="{FF2B5EF4-FFF2-40B4-BE49-F238E27FC236}">
                <a16:creationId xmlns:a16="http://schemas.microsoft.com/office/drawing/2014/main" id="{309AA5BB-F0B6-A7EC-8BF7-5F9875487B57}"/>
              </a:ext>
            </a:extLst>
          </p:cNvPr>
          <p:cNvSpPr>
            <a:spLocks noGrp="1"/>
          </p:cNvSpPr>
          <p:nvPr>
            <p:ph type="sldNum" sz="quarter" idx="10"/>
          </p:nvPr>
        </p:nvSpPr>
        <p:spPr/>
        <p:txBody>
          <a:bodyPr/>
          <a:lstStyle/>
          <a:p>
            <a:fld id="{BAE26A2A-DE5F-EA41-900F-AB5C4F1D9848}" type="slidenum">
              <a:rPr lang="en-US" smtClean="0"/>
              <a:t>17</a:t>
            </a:fld>
            <a:endParaRPr lang="en-US"/>
          </a:p>
        </p:txBody>
      </p:sp>
    </p:spTree>
    <p:extLst>
      <p:ext uri="{BB962C8B-B14F-4D97-AF65-F5344CB8AC3E}">
        <p14:creationId xmlns:p14="http://schemas.microsoft.com/office/powerpoint/2010/main" val="2138204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D1155-0168-0D73-806D-06E22B9CE36B}"/>
              </a:ext>
            </a:extLst>
          </p:cNvPr>
          <p:cNvSpPr>
            <a:spLocks noGrp="1"/>
          </p:cNvSpPr>
          <p:nvPr>
            <p:ph type="title"/>
          </p:nvPr>
        </p:nvSpPr>
        <p:spPr/>
        <p:txBody>
          <a:bodyPr/>
          <a:lstStyle/>
          <a:p>
            <a:r>
              <a:rPr lang="en-US" dirty="0">
                <a:latin typeface="Times New Roman"/>
                <a:cs typeface="Times New Roman"/>
              </a:rPr>
              <a:t>What</a:t>
            </a:r>
            <a:r>
              <a:rPr lang="en-US" spc="-55" dirty="0">
                <a:latin typeface="Times New Roman"/>
                <a:cs typeface="Times New Roman"/>
              </a:rPr>
              <a:t> </a:t>
            </a:r>
            <a:r>
              <a:rPr lang="en-US" dirty="0">
                <a:latin typeface="Times New Roman"/>
                <a:cs typeface="Times New Roman"/>
              </a:rPr>
              <a:t>Do</a:t>
            </a:r>
            <a:r>
              <a:rPr lang="en-US" spc="-65" dirty="0">
                <a:latin typeface="Times New Roman"/>
                <a:cs typeface="Times New Roman"/>
              </a:rPr>
              <a:t> </a:t>
            </a:r>
            <a:r>
              <a:rPr lang="en-US" dirty="0">
                <a:latin typeface="Times New Roman"/>
                <a:cs typeface="Times New Roman"/>
              </a:rPr>
              <a:t>Employers</a:t>
            </a:r>
            <a:r>
              <a:rPr lang="en-US" spc="-55" dirty="0">
                <a:latin typeface="Times New Roman"/>
                <a:cs typeface="Times New Roman"/>
              </a:rPr>
              <a:t> </a:t>
            </a:r>
            <a:r>
              <a:rPr lang="en-US" spc="-10" dirty="0">
                <a:latin typeface="Times New Roman"/>
                <a:cs typeface="Times New Roman"/>
              </a:rPr>
              <a:t>Want?</a:t>
            </a:r>
            <a:br>
              <a:rPr lang="en-US" dirty="0">
                <a:latin typeface="Times New Roman"/>
                <a:cs typeface="Times New Roman"/>
              </a:rPr>
            </a:br>
            <a:endParaRPr lang="en-US" dirty="0"/>
          </a:p>
        </p:txBody>
      </p:sp>
      <p:sp>
        <p:nvSpPr>
          <p:cNvPr id="3" name="Content Placeholder 2">
            <a:extLst>
              <a:ext uri="{FF2B5EF4-FFF2-40B4-BE49-F238E27FC236}">
                <a16:creationId xmlns:a16="http://schemas.microsoft.com/office/drawing/2014/main" id="{36F1292B-694F-33EC-37CD-AEEFE03718AA}"/>
              </a:ext>
            </a:extLst>
          </p:cNvPr>
          <p:cNvSpPr>
            <a:spLocks noGrp="1"/>
          </p:cNvSpPr>
          <p:nvPr>
            <p:ph idx="1"/>
          </p:nvPr>
        </p:nvSpPr>
        <p:spPr>
          <a:xfrm>
            <a:off x="550069" y="1716460"/>
            <a:ext cx="11129271" cy="4054598"/>
          </a:xfrm>
        </p:spPr>
        <p:txBody>
          <a:bodyPr/>
          <a:lstStyle/>
          <a:p>
            <a:pPr marL="0" indent="0">
              <a:lnSpc>
                <a:spcPct val="100000"/>
              </a:lnSpc>
              <a:spcBef>
                <a:spcPts val="675"/>
              </a:spcBef>
              <a:buNone/>
            </a:pPr>
            <a:r>
              <a:rPr lang="en-US" sz="3200" dirty="0"/>
              <a:t>They</a:t>
            </a:r>
            <a:r>
              <a:rPr lang="en-US" sz="3200" spc="-45" dirty="0"/>
              <a:t> </a:t>
            </a:r>
            <a:r>
              <a:rPr lang="en-US" sz="3200" dirty="0"/>
              <a:t>want</a:t>
            </a:r>
            <a:r>
              <a:rPr lang="en-US" sz="3200" spc="-40" dirty="0"/>
              <a:t> </a:t>
            </a:r>
            <a:r>
              <a:rPr lang="en-US" sz="3200" dirty="0"/>
              <a:t>employees</a:t>
            </a:r>
            <a:r>
              <a:rPr lang="en-US" sz="3200" spc="-40" dirty="0"/>
              <a:t> </a:t>
            </a:r>
            <a:r>
              <a:rPr lang="en-US" sz="3200" dirty="0"/>
              <a:t>who</a:t>
            </a:r>
            <a:r>
              <a:rPr lang="en-US" sz="3200" spc="-30" dirty="0"/>
              <a:t> </a:t>
            </a:r>
            <a:r>
              <a:rPr lang="en-US" sz="3200" dirty="0"/>
              <a:t>can</a:t>
            </a:r>
            <a:r>
              <a:rPr lang="en-US" sz="3200" spc="-25" dirty="0"/>
              <a:t>:</a:t>
            </a:r>
            <a:endParaRPr lang="en-US" sz="3200" dirty="0"/>
          </a:p>
          <a:p>
            <a:pPr marL="354965" indent="-342265">
              <a:lnSpc>
                <a:spcPct val="100000"/>
              </a:lnSpc>
              <a:spcBef>
                <a:spcPts val="670"/>
              </a:spcBef>
              <a:tabLst>
                <a:tab pos="354965" algn="l"/>
              </a:tabLst>
            </a:pPr>
            <a:r>
              <a:rPr lang="en-US" sz="3200" dirty="0"/>
              <a:t>communicate</a:t>
            </a:r>
            <a:r>
              <a:rPr lang="en-US" sz="3200" spc="-45" dirty="0"/>
              <a:t> </a:t>
            </a:r>
            <a:r>
              <a:rPr lang="en-US" sz="3200" dirty="0"/>
              <a:t>effectively</a:t>
            </a:r>
            <a:r>
              <a:rPr lang="en-US" sz="3200" spc="-60" dirty="0"/>
              <a:t> </a:t>
            </a:r>
            <a:r>
              <a:rPr lang="en-US" sz="3200" dirty="0"/>
              <a:t>verbally</a:t>
            </a:r>
            <a:r>
              <a:rPr lang="en-US" sz="3200" spc="-65" dirty="0"/>
              <a:t> </a:t>
            </a:r>
            <a:r>
              <a:rPr lang="en-US" sz="3200" dirty="0"/>
              <a:t>and</a:t>
            </a:r>
            <a:r>
              <a:rPr lang="en-US" sz="3200" spc="-65" dirty="0"/>
              <a:t> </a:t>
            </a:r>
            <a:r>
              <a:rPr lang="en-US" sz="3200" dirty="0"/>
              <a:t>in</a:t>
            </a:r>
            <a:r>
              <a:rPr lang="en-US" sz="3200" spc="-55" dirty="0"/>
              <a:t> </a:t>
            </a:r>
            <a:r>
              <a:rPr lang="en-US" sz="3200" spc="-10" dirty="0"/>
              <a:t>writing</a:t>
            </a:r>
            <a:endParaRPr lang="en-US" sz="3200" dirty="0"/>
          </a:p>
          <a:p>
            <a:pPr marL="355600" marR="124460" indent="-342900">
              <a:lnSpc>
                <a:spcPct val="100000"/>
              </a:lnSpc>
              <a:spcBef>
                <a:spcPts val="670"/>
              </a:spcBef>
              <a:tabLst>
                <a:tab pos="355600" algn="l"/>
              </a:tabLst>
            </a:pPr>
            <a:r>
              <a:rPr lang="en-US" sz="3200" dirty="0"/>
              <a:t>select</a:t>
            </a:r>
            <a:r>
              <a:rPr lang="en-US" sz="3200" spc="-60" dirty="0"/>
              <a:t> </a:t>
            </a:r>
            <a:r>
              <a:rPr lang="en-US" sz="3200" dirty="0"/>
              <a:t>and</a:t>
            </a:r>
            <a:r>
              <a:rPr lang="en-US" sz="3200" spc="-45" dirty="0"/>
              <a:t> </a:t>
            </a:r>
            <a:r>
              <a:rPr lang="en-US" sz="3200" dirty="0"/>
              <a:t>use</a:t>
            </a:r>
            <a:r>
              <a:rPr lang="en-US" sz="3200" spc="-55" dirty="0"/>
              <a:t> </a:t>
            </a:r>
            <a:r>
              <a:rPr lang="en-US" sz="3200" dirty="0"/>
              <a:t>formal,</a:t>
            </a:r>
            <a:r>
              <a:rPr lang="en-US" sz="3200" spc="-30" dirty="0"/>
              <a:t> </a:t>
            </a:r>
            <a:r>
              <a:rPr lang="en-US" sz="3200" dirty="0"/>
              <a:t>informal,</a:t>
            </a:r>
            <a:r>
              <a:rPr lang="en-US" sz="3200" spc="-50" dirty="0"/>
              <a:t> </a:t>
            </a:r>
            <a:r>
              <a:rPr lang="en-US" sz="3200" dirty="0"/>
              <a:t>literary,</a:t>
            </a:r>
            <a:r>
              <a:rPr lang="en-US" sz="3200" spc="-55" dirty="0"/>
              <a:t> </a:t>
            </a:r>
            <a:r>
              <a:rPr lang="en-US" sz="3200" spc="-25" dirty="0"/>
              <a:t>or </a:t>
            </a:r>
            <a:r>
              <a:rPr lang="en-US" sz="3200" dirty="0"/>
              <a:t>technical</a:t>
            </a:r>
            <a:r>
              <a:rPr lang="en-US" sz="3200" spc="-55" dirty="0"/>
              <a:t> </a:t>
            </a:r>
            <a:r>
              <a:rPr lang="en-US" sz="3200" dirty="0"/>
              <a:t>language</a:t>
            </a:r>
            <a:r>
              <a:rPr lang="en-US" sz="3200" spc="-65" dirty="0"/>
              <a:t> </a:t>
            </a:r>
            <a:r>
              <a:rPr lang="en-US" sz="3200" dirty="0"/>
              <a:t>appropriate</a:t>
            </a:r>
            <a:r>
              <a:rPr lang="en-US" sz="3200" spc="-65" dirty="0"/>
              <a:t> </a:t>
            </a:r>
            <a:r>
              <a:rPr lang="en-US" sz="3200" dirty="0"/>
              <a:t>for</a:t>
            </a:r>
            <a:r>
              <a:rPr lang="en-US" sz="3200" spc="-40" dirty="0"/>
              <a:t> </a:t>
            </a:r>
            <a:r>
              <a:rPr lang="en-US" sz="3200" dirty="0"/>
              <a:t>the</a:t>
            </a:r>
            <a:r>
              <a:rPr lang="en-US" sz="3200" spc="-50" dirty="0"/>
              <a:t> </a:t>
            </a:r>
            <a:r>
              <a:rPr lang="en-US" sz="3200" spc="-10" dirty="0"/>
              <a:t>audience</a:t>
            </a:r>
            <a:endParaRPr lang="en-US" sz="3200" dirty="0"/>
          </a:p>
          <a:p>
            <a:pPr marL="354965" indent="-342265">
              <a:lnSpc>
                <a:spcPct val="100000"/>
              </a:lnSpc>
              <a:spcBef>
                <a:spcPts val="675"/>
              </a:spcBef>
              <a:tabLst>
                <a:tab pos="354965" algn="l"/>
              </a:tabLst>
            </a:pPr>
            <a:r>
              <a:rPr lang="en-US" sz="3200" dirty="0"/>
              <a:t>produce</a:t>
            </a:r>
            <a:r>
              <a:rPr lang="en-US" sz="3200" spc="-50" dirty="0"/>
              <a:t> </a:t>
            </a:r>
            <a:r>
              <a:rPr lang="en-US" sz="3200" dirty="0"/>
              <a:t>effective</a:t>
            </a:r>
            <a:r>
              <a:rPr lang="en-US" sz="3200" spc="-40" dirty="0"/>
              <a:t> </a:t>
            </a:r>
            <a:r>
              <a:rPr lang="en-US" sz="3200" spc="-20" dirty="0"/>
              <a:t>work-</a:t>
            </a:r>
            <a:r>
              <a:rPr lang="en-US" sz="3200" dirty="0"/>
              <a:t>related</a:t>
            </a:r>
            <a:r>
              <a:rPr lang="en-US" sz="3200" spc="-35" dirty="0"/>
              <a:t> </a:t>
            </a:r>
            <a:r>
              <a:rPr lang="en-US" sz="3200" spc="-10" dirty="0"/>
              <a:t>texts</a:t>
            </a:r>
            <a:endParaRPr lang="en-US" sz="3200" dirty="0"/>
          </a:p>
          <a:p>
            <a:endParaRPr lang="en-US" dirty="0"/>
          </a:p>
        </p:txBody>
      </p:sp>
      <p:sp>
        <p:nvSpPr>
          <p:cNvPr id="4" name="Slide Number Placeholder 3">
            <a:extLst>
              <a:ext uri="{FF2B5EF4-FFF2-40B4-BE49-F238E27FC236}">
                <a16:creationId xmlns:a16="http://schemas.microsoft.com/office/drawing/2014/main" id="{700AF215-C9AB-1483-DDEF-28570FA29EC3}"/>
              </a:ext>
            </a:extLst>
          </p:cNvPr>
          <p:cNvSpPr>
            <a:spLocks noGrp="1"/>
          </p:cNvSpPr>
          <p:nvPr>
            <p:ph type="sldNum" sz="quarter" idx="12"/>
          </p:nvPr>
        </p:nvSpPr>
        <p:spPr/>
        <p:txBody>
          <a:bodyPr/>
          <a:lstStyle/>
          <a:p>
            <a:fld id="{BAE26A2A-DE5F-EA41-900F-AB5C4F1D9848}" type="slidenum">
              <a:rPr lang="en-US" smtClean="0"/>
              <a:t>18</a:t>
            </a:fld>
            <a:endParaRPr lang="en-US"/>
          </a:p>
        </p:txBody>
      </p:sp>
    </p:spTree>
    <p:extLst>
      <p:ext uri="{BB962C8B-B14F-4D97-AF65-F5344CB8AC3E}">
        <p14:creationId xmlns:p14="http://schemas.microsoft.com/office/powerpoint/2010/main" val="2838898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54F87-E3EB-C4A8-963C-8A5F7B8DCF58}"/>
              </a:ext>
            </a:extLst>
          </p:cNvPr>
          <p:cNvSpPr>
            <a:spLocks noGrp="1"/>
          </p:cNvSpPr>
          <p:nvPr>
            <p:ph type="title"/>
          </p:nvPr>
        </p:nvSpPr>
        <p:spPr/>
        <p:txBody>
          <a:bodyPr/>
          <a:lstStyle/>
          <a:p>
            <a:r>
              <a:rPr lang="en-US" dirty="0"/>
              <a:t>Workplace writing should be…</a:t>
            </a:r>
          </a:p>
        </p:txBody>
      </p:sp>
      <p:sp>
        <p:nvSpPr>
          <p:cNvPr id="3" name="Content Placeholder 2">
            <a:extLst>
              <a:ext uri="{FF2B5EF4-FFF2-40B4-BE49-F238E27FC236}">
                <a16:creationId xmlns:a16="http://schemas.microsoft.com/office/drawing/2014/main" id="{BD34905F-8F18-D0CA-E845-A0E25DE817E7}"/>
              </a:ext>
            </a:extLst>
          </p:cNvPr>
          <p:cNvSpPr>
            <a:spLocks noGrp="1"/>
          </p:cNvSpPr>
          <p:nvPr>
            <p:ph idx="1"/>
          </p:nvPr>
        </p:nvSpPr>
        <p:spPr>
          <a:xfrm>
            <a:off x="624113" y="1765228"/>
            <a:ext cx="11129271" cy="4054598"/>
          </a:xfrm>
        </p:spPr>
        <p:txBody>
          <a:bodyPr/>
          <a:lstStyle/>
          <a:p>
            <a:pPr marL="354965" indent="-342265">
              <a:lnSpc>
                <a:spcPct val="100000"/>
              </a:lnSpc>
              <a:spcBef>
                <a:spcPts val="335"/>
              </a:spcBef>
              <a:tabLst>
                <a:tab pos="354965" algn="l"/>
              </a:tabLst>
            </a:pPr>
            <a:r>
              <a:rPr lang="en-US" sz="3200" dirty="0">
                <a:latin typeface="Times New Roman"/>
                <a:cs typeface="Times New Roman"/>
              </a:rPr>
              <a:t>Clear</a:t>
            </a:r>
            <a:r>
              <a:rPr lang="en-US" sz="3200" spc="-30" dirty="0">
                <a:latin typeface="Times New Roman"/>
                <a:cs typeface="Times New Roman"/>
              </a:rPr>
              <a:t> </a:t>
            </a:r>
            <a:r>
              <a:rPr lang="en-US" sz="3200" dirty="0">
                <a:latin typeface="Times New Roman"/>
                <a:cs typeface="Times New Roman"/>
              </a:rPr>
              <a:t>–</a:t>
            </a:r>
            <a:r>
              <a:rPr lang="en-US" sz="3200" spc="-30" dirty="0">
                <a:latin typeface="Times New Roman"/>
                <a:cs typeface="Times New Roman"/>
              </a:rPr>
              <a:t> </a:t>
            </a:r>
            <a:r>
              <a:rPr lang="en-US" sz="3200" dirty="0">
                <a:latin typeface="Times New Roman"/>
                <a:cs typeface="Times New Roman"/>
              </a:rPr>
              <a:t>easy</a:t>
            </a:r>
            <a:r>
              <a:rPr lang="en-US" sz="3200" spc="-30" dirty="0">
                <a:latin typeface="Times New Roman"/>
                <a:cs typeface="Times New Roman"/>
              </a:rPr>
              <a:t> </a:t>
            </a:r>
            <a:r>
              <a:rPr lang="en-US" sz="3200" dirty="0">
                <a:latin typeface="Times New Roman"/>
                <a:cs typeface="Times New Roman"/>
              </a:rPr>
              <a:t>to</a:t>
            </a:r>
            <a:r>
              <a:rPr lang="en-US" sz="3200" spc="-25" dirty="0">
                <a:latin typeface="Times New Roman"/>
                <a:cs typeface="Times New Roman"/>
              </a:rPr>
              <a:t> </a:t>
            </a:r>
            <a:r>
              <a:rPr lang="en-US" sz="3200" dirty="0">
                <a:latin typeface="Times New Roman"/>
                <a:cs typeface="Times New Roman"/>
              </a:rPr>
              <a:t>understand</a:t>
            </a:r>
            <a:r>
              <a:rPr lang="en-US" sz="3200" spc="-55" dirty="0">
                <a:latin typeface="Times New Roman"/>
                <a:cs typeface="Times New Roman"/>
              </a:rPr>
              <a:t> </a:t>
            </a:r>
            <a:r>
              <a:rPr lang="en-US" sz="3200" dirty="0">
                <a:latin typeface="Times New Roman"/>
                <a:cs typeface="Times New Roman"/>
              </a:rPr>
              <a:t>by</a:t>
            </a:r>
            <a:r>
              <a:rPr lang="en-US" sz="3200" spc="-30" dirty="0">
                <a:latin typeface="Times New Roman"/>
                <a:cs typeface="Times New Roman"/>
              </a:rPr>
              <a:t> </a:t>
            </a:r>
            <a:r>
              <a:rPr lang="en-US" sz="3200" dirty="0">
                <a:latin typeface="Times New Roman"/>
                <a:cs typeface="Times New Roman"/>
              </a:rPr>
              <a:t>the</a:t>
            </a:r>
            <a:r>
              <a:rPr lang="en-US" sz="3200" spc="-35" dirty="0">
                <a:latin typeface="Times New Roman"/>
                <a:cs typeface="Times New Roman"/>
              </a:rPr>
              <a:t> </a:t>
            </a:r>
            <a:r>
              <a:rPr lang="en-US" sz="3200" spc="-10" dirty="0">
                <a:latin typeface="Times New Roman"/>
                <a:cs typeface="Times New Roman"/>
              </a:rPr>
              <a:t>audience</a:t>
            </a:r>
            <a:endParaRPr lang="en-US" sz="3200" dirty="0">
              <a:latin typeface="Times New Roman"/>
              <a:cs typeface="Times New Roman"/>
            </a:endParaRPr>
          </a:p>
          <a:p>
            <a:pPr marL="354965" indent="-342265">
              <a:lnSpc>
                <a:spcPct val="100000"/>
              </a:lnSpc>
              <a:spcBef>
                <a:spcPts val="335"/>
              </a:spcBef>
              <a:tabLst>
                <a:tab pos="354965" algn="l"/>
              </a:tabLst>
            </a:pPr>
            <a:r>
              <a:rPr lang="en-US" sz="3200" dirty="0">
                <a:latin typeface="Times New Roman"/>
                <a:cs typeface="Times New Roman"/>
              </a:rPr>
              <a:t>Accurate</a:t>
            </a:r>
            <a:r>
              <a:rPr lang="en-US" sz="3200" spc="-35" dirty="0">
                <a:latin typeface="Times New Roman"/>
                <a:cs typeface="Times New Roman"/>
              </a:rPr>
              <a:t> </a:t>
            </a:r>
            <a:r>
              <a:rPr lang="en-US" sz="3200" dirty="0">
                <a:latin typeface="Times New Roman"/>
                <a:cs typeface="Times New Roman"/>
              </a:rPr>
              <a:t>–</a:t>
            </a:r>
            <a:r>
              <a:rPr lang="en-US" sz="3200" spc="-35" dirty="0">
                <a:latin typeface="Times New Roman"/>
                <a:cs typeface="Times New Roman"/>
              </a:rPr>
              <a:t> </a:t>
            </a:r>
            <a:r>
              <a:rPr lang="en-US" sz="3200" dirty="0">
                <a:latin typeface="Times New Roman"/>
                <a:cs typeface="Times New Roman"/>
              </a:rPr>
              <a:t>factual,</a:t>
            </a:r>
            <a:r>
              <a:rPr lang="en-US" sz="3200" spc="-45" dirty="0">
                <a:latin typeface="Times New Roman"/>
                <a:cs typeface="Times New Roman"/>
              </a:rPr>
              <a:t> </a:t>
            </a:r>
            <a:r>
              <a:rPr lang="en-US" sz="3200" dirty="0">
                <a:latin typeface="Times New Roman"/>
                <a:cs typeface="Times New Roman"/>
              </a:rPr>
              <a:t>correct,</a:t>
            </a:r>
            <a:r>
              <a:rPr lang="en-US" sz="3200" spc="-30" dirty="0">
                <a:latin typeface="Times New Roman"/>
                <a:cs typeface="Times New Roman"/>
              </a:rPr>
              <a:t> </a:t>
            </a:r>
            <a:r>
              <a:rPr lang="en-US" sz="3200" dirty="0">
                <a:latin typeface="Times New Roman"/>
                <a:cs typeface="Times New Roman"/>
              </a:rPr>
              <a:t>and</a:t>
            </a:r>
            <a:r>
              <a:rPr lang="en-US" sz="3200" spc="-45" dirty="0">
                <a:latin typeface="Times New Roman"/>
                <a:cs typeface="Times New Roman"/>
              </a:rPr>
              <a:t> </a:t>
            </a:r>
            <a:r>
              <a:rPr lang="en-US" sz="3200" dirty="0">
                <a:latin typeface="Times New Roman"/>
                <a:cs typeface="Times New Roman"/>
              </a:rPr>
              <a:t>free</a:t>
            </a:r>
            <a:r>
              <a:rPr lang="en-US" sz="3200" spc="-35" dirty="0">
                <a:latin typeface="Times New Roman"/>
                <a:cs typeface="Times New Roman"/>
              </a:rPr>
              <a:t> </a:t>
            </a:r>
            <a:r>
              <a:rPr lang="en-US" sz="3200" dirty="0">
                <a:latin typeface="Times New Roman"/>
                <a:cs typeface="Times New Roman"/>
              </a:rPr>
              <a:t>of</a:t>
            </a:r>
            <a:r>
              <a:rPr lang="en-US" sz="3200" spc="-35" dirty="0">
                <a:latin typeface="Times New Roman"/>
                <a:cs typeface="Times New Roman"/>
              </a:rPr>
              <a:t> </a:t>
            </a:r>
            <a:r>
              <a:rPr lang="en-US" sz="3200" spc="-20" dirty="0">
                <a:latin typeface="Times New Roman"/>
                <a:cs typeface="Times New Roman"/>
              </a:rPr>
              <a:t>bias</a:t>
            </a:r>
            <a:endParaRPr lang="en-US" sz="3200" dirty="0">
              <a:latin typeface="Times New Roman"/>
              <a:cs typeface="Times New Roman"/>
            </a:endParaRPr>
          </a:p>
          <a:p>
            <a:pPr marL="354965" indent="-342265">
              <a:lnSpc>
                <a:spcPct val="100000"/>
              </a:lnSpc>
              <a:spcBef>
                <a:spcPts val="340"/>
              </a:spcBef>
              <a:tabLst>
                <a:tab pos="354965" algn="l"/>
              </a:tabLst>
            </a:pPr>
            <a:r>
              <a:rPr lang="en-US" sz="3200" dirty="0">
                <a:latin typeface="Times New Roman"/>
                <a:cs typeface="Times New Roman"/>
              </a:rPr>
              <a:t>Correct</a:t>
            </a:r>
            <a:r>
              <a:rPr lang="en-US" sz="3200" spc="-50" dirty="0">
                <a:latin typeface="Times New Roman"/>
                <a:cs typeface="Times New Roman"/>
              </a:rPr>
              <a:t> </a:t>
            </a:r>
            <a:r>
              <a:rPr lang="en-US" sz="3200" dirty="0">
                <a:latin typeface="Times New Roman"/>
                <a:cs typeface="Times New Roman"/>
              </a:rPr>
              <a:t>–</a:t>
            </a:r>
            <a:r>
              <a:rPr lang="en-US" sz="3200" spc="-50" dirty="0">
                <a:latin typeface="Times New Roman"/>
                <a:cs typeface="Times New Roman"/>
              </a:rPr>
              <a:t> </a:t>
            </a:r>
            <a:r>
              <a:rPr lang="en-US" sz="3200" dirty="0">
                <a:latin typeface="Times New Roman"/>
                <a:cs typeface="Times New Roman"/>
              </a:rPr>
              <a:t>grammatically</a:t>
            </a:r>
            <a:r>
              <a:rPr lang="en-US" sz="3200" spc="-35" dirty="0">
                <a:latin typeface="Times New Roman"/>
                <a:cs typeface="Times New Roman"/>
              </a:rPr>
              <a:t> </a:t>
            </a:r>
            <a:r>
              <a:rPr lang="en-US" sz="3200" dirty="0">
                <a:latin typeface="Times New Roman"/>
                <a:cs typeface="Times New Roman"/>
              </a:rPr>
              <a:t>and</a:t>
            </a:r>
            <a:r>
              <a:rPr lang="en-US" sz="3200" spc="-50" dirty="0">
                <a:latin typeface="Times New Roman"/>
                <a:cs typeface="Times New Roman"/>
              </a:rPr>
              <a:t> </a:t>
            </a:r>
            <a:r>
              <a:rPr lang="en-US" sz="3200" spc="-10" dirty="0">
                <a:latin typeface="Times New Roman"/>
                <a:cs typeface="Times New Roman"/>
              </a:rPr>
              <a:t>technically</a:t>
            </a:r>
            <a:endParaRPr lang="en-US" sz="3200" dirty="0">
              <a:latin typeface="Times New Roman"/>
              <a:cs typeface="Times New Roman"/>
            </a:endParaRPr>
          </a:p>
          <a:p>
            <a:pPr marL="355600" marR="5080" indent="-342900">
              <a:lnSpc>
                <a:spcPts val="3030"/>
              </a:lnSpc>
              <a:spcBef>
                <a:spcPts val="710"/>
              </a:spcBef>
              <a:tabLst>
                <a:tab pos="355600" algn="l"/>
              </a:tabLst>
            </a:pPr>
            <a:r>
              <a:rPr lang="en-US" sz="3200" dirty="0">
                <a:latin typeface="Times New Roman"/>
                <a:cs typeface="Times New Roman"/>
              </a:rPr>
              <a:t>Comprehensive</a:t>
            </a:r>
            <a:r>
              <a:rPr lang="en-US" sz="3200" spc="-40" dirty="0">
                <a:latin typeface="Times New Roman"/>
                <a:cs typeface="Times New Roman"/>
              </a:rPr>
              <a:t> </a:t>
            </a:r>
            <a:r>
              <a:rPr lang="en-US" sz="3200" dirty="0">
                <a:latin typeface="Times New Roman"/>
                <a:cs typeface="Times New Roman"/>
              </a:rPr>
              <a:t>–</a:t>
            </a:r>
            <a:r>
              <a:rPr lang="en-US" sz="3200" spc="-25" dirty="0">
                <a:latin typeface="Times New Roman"/>
                <a:cs typeface="Times New Roman"/>
              </a:rPr>
              <a:t> </a:t>
            </a:r>
            <a:r>
              <a:rPr lang="en-US" sz="3200" dirty="0">
                <a:latin typeface="Times New Roman"/>
                <a:cs typeface="Times New Roman"/>
              </a:rPr>
              <a:t>includes</a:t>
            </a:r>
            <a:r>
              <a:rPr lang="en-US" sz="3200" spc="-45" dirty="0">
                <a:latin typeface="Times New Roman"/>
                <a:cs typeface="Times New Roman"/>
              </a:rPr>
              <a:t> </a:t>
            </a:r>
            <a:r>
              <a:rPr lang="en-US" sz="3200" dirty="0">
                <a:latin typeface="Times New Roman"/>
                <a:cs typeface="Times New Roman"/>
              </a:rPr>
              <a:t>all</a:t>
            </a:r>
            <a:r>
              <a:rPr lang="en-US" sz="3200" spc="-25" dirty="0">
                <a:latin typeface="Times New Roman"/>
                <a:cs typeface="Times New Roman"/>
              </a:rPr>
              <a:t> </a:t>
            </a:r>
            <a:r>
              <a:rPr lang="en-US" sz="3200" dirty="0">
                <a:latin typeface="Times New Roman"/>
                <a:cs typeface="Times New Roman"/>
              </a:rPr>
              <a:t>the</a:t>
            </a:r>
            <a:r>
              <a:rPr lang="en-US" sz="3200" spc="-30" dirty="0">
                <a:latin typeface="Times New Roman"/>
                <a:cs typeface="Times New Roman"/>
              </a:rPr>
              <a:t> </a:t>
            </a:r>
            <a:r>
              <a:rPr lang="en-US" sz="3200" spc="-10" dirty="0">
                <a:latin typeface="Times New Roman"/>
                <a:cs typeface="Times New Roman"/>
              </a:rPr>
              <a:t>information </a:t>
            </a:r>
            <a:r>
              <a:rPr lang="en-US" sz="3200" dirty="0">
                <a:latin typeface="Times New Roman"/>
                <a:cs typeface="Times New Roman"/>
              </a:rPr>
              <a:t>the</a:t>
            </a:r>
            <a:r>
              <a:rPr lang="en-US" sz="3200" spc="-30" dirty="0">
                <a:latin typeface="Times New Roman"/>
                <a:cs typeface="Times New Roman"/>
              </a:rPr>
              <a:t> </a:t>
            </a:r>
            <a:r>
              <a:rPr lang="en-US" sz="3200" dirty="0">
                <a:latin typeface="Times New Roman"/>
                <a:cs typeface="Times New Roman"/>
              </a:rPr>
              <a:t>audience</a:t>
            </a:r>
            <a:r>
              <a:rPr lang="en-US" sz="3200" spc="-45" dirty="0">
                <a:latin typeface="Times New Roman"/>
                <a:cs typeface="Times New Roman"/>
              </a:rPr>
              <a:t> </a:t>
            </a:r>
            <a:r>
              <a:rPr lang="en-US" sz="3200" spc="-20" dirty="0">
                <a:latin typeface="Times New Roman"/>
                <a:cs typeface="Times New Roman"/>
              </a:rPr>
              <a:t>needs</a:t>
            </a:r>
            <a:endParaRPr lang="en-US" sz="3200" dirty="0">
              <a:latin typeface="Times New Roman"/>
              <a:cs typeface="Times New Roman"/>
            </a:endParaRPr>
          </a:p>
          <a:p>
            <a:pPr marL="354965" indent="-342265">
              <a:lnSpc>
                <a:spcPct val="100000"/>
              </a:lnSpc>
              <a:spcBef>
                <a:spcPts val="285"/>
              </a:spcBef>
              <a:tabLst>
                <a:tab pos="354965" algn="l"/>
              </a:tabLst>
            </a:pPr>
            <a:r>
              <a:rPr lang="en-US" sz="3200" dirty="0">
                <a:latin typeface="Times New Roman"/>
                <a:cs typeface="Times New Roman"/>
              </a:rPr>
              <a:t>Concise</a:t>
            </a:r>
            <a:r>
              <a:rPr lang="en-US" sz="3200" spc="-40" dirty="0">
                <a:latin typeface="Times New Roman"/>
                <a:cs typeface="Times New Roman"/>
              </a:rPr>
              <a:t> </a:t>
            </a:r>
            <a:r>
              <a:rPr lang="en-US" sz="3200" dirty="0">
                <a:latin typeface="Times New Roman"/>
                <a:cs typeface="Times New Roman"/>
              </a:rPr>
              <a:t>–</a:t>
            </a:r>
            <a:r>
              <a:rPr lang="en-US" sz="3200" spc="-15" dirty="0">
                <a:latin typeface="Times New Roman"/>
                <a:cs typeface="Times New Roman"/>
              </a:rPr>
              <a:t> </a:t>
            </a:r>
            <a:r>
              <a:rPr lang="en-US" sz="3200" dirty="0">
                <a:latin typeface="Times New Roman"/>
                <a:cs typeface="Times New Roman"/>
              </a:rPr>
              <a:t>does</a:t>
            </a:r>
            <a:r>
              <a:rPr lang="en-US" sz="3200" spc="-15" dirty="0">
                <a:latin typeface="Times New Roman"/>
                <a:cs typeface="Times New Roman"/>
              </a:rPr>
              <a:t> </a:t>
            </a:r>
            <a:r>
              <a:rPr lang="en-US" sz="3200" dirty="0">
                <a:latin typeface="Times New Roman"/>
                <a:cs typeface="Times New Roman"/>
              </a:rPr>
              <a:t>not</a:t>
            </a:r>
            <a:r>
              <a:rPr lang="en-US" sz="3200" spc="-30" dirty="0">
                <a:latin typeface="Times New Roman"/>
                <a:cs typeface="Times New Roman"/>
              </a:rPr>
              <a:t> </a:t>
            </a:r>
            <a:r>
              <a:rPr lang="en-US" sz="3200" dirty="0">
                <a:latin typeface="Times New Roman"/>
                <a:cs typeface="Times New Roman"/>
              </a:rPr>
              <a:t>have</a:t>
            </a:r>
            <a:r>
              <a:rPr lang="en-US" sz="3200" spc="-25" dirty="0">
                <a:latin typeface="Times New Roman"/>
                <a:cs typeface="Times New Roman"/>
              </a:rPr>
              <a:t> </a:t>
            </a:r>
            <a:r>
              <a:rPr lang="en-US" sz="3200" dirty="0">
                <a:latin typeface="Times New Roman"/>
                <a:cs typeface="Times New Roman"/>
              </a:rPr>
              <a:t>a</a:t>
            </a:r>
            <a:r>
              <a:rPr lang="en-US" sz="3200" spc="-25" dirty="0">
                <a:latin typeface="Times New Roman"/>
                <a:cs typeface="Times New Roman"/>
              </a:rPr>
              <a:t> </a:t>
            </a:r>
            <a:r>
              <a:rPr lang="en-US" sz="3200" dirty="0">
                <a:latin typeface="Times New Roman"/>
                <a:cs typeface="Times New Roman"/>
              </a:rPr>
              <a:t>lot</a:t>
            </a:r>
            <a:r>
              <a:rPr lang="en-US" sz="3200" spc="-30" dirty="0">
                <a:latin typeface="Times New Roman"/>
                <a:cs typeface="Times New Roman"/>
              </a:rPr>
              <a:t> </a:t>
            </a:r>
            <a:r>
              <a:rPr lang="en-US" sz="3200" dirty="0">
                <a:latin typeface="Times New Roman"/>
                <a:cs typeface="Times New Roman"/>
              </a:rPr>
              <a:t>of</a:t>
            </a:r>
            <a:r>
              <a:rPr lang="en-US" sz="3200" spc="-20" dirty="0">
                <a:latin typeface="Times New Roman"/>
                <a:cs typeface="Times New Roman"/>
              </a:rPr>
              <a:t> </a:t>
            </a:r>
            <a:r>
              <a:rPr lang="en-US" sz="3200" dirty="0">
                <a:latin typeface="Times New Roman"/>
                <a:cs typeface="Times New Roman"/>
              </a:rPr>
              <a:t>verbiage</a:t>
            </a:r>
          </a:p>
          <a:p>
            <a:pPr marL="354965" marR="400050" indent="-342900">
              <a:lnSpc>
                <a:spcPts val="3030"/>
              </a:lnSpc>
              <a:spcBef>
                <a:spcPts val="710"/>
              </a:spcBef>
              <a:tabLst>
                <a:tab pos="354965" algn="l"/>
              </a:tabLst>
            </a:pPr>
            <a:r>
              <a:rPr lang="en-US" sz="3200" dirty="0">
                <a:latin typeface="Times New Roman"/>
                <a:cs typeface="Times New Roman"/>
              </a:rPr>
              <a:t>Accessible</a:t>
            </a:r>
            <a:r>
              <a:rPr lang="en-US" sz="3200" spc="-45" dirty="0">
                <a:latin typeface="Times New Roman"/>
                <a:cs typeface="Times New Roman"/>
              </a:rPr>
              <a:t> </a:t>
            </a:r>
            <a:r>
              <a:rPr lang="en-US" sz="3200" dirty="0">
                <a:latin typeface="Times New Roman"/>
                <a:cs typeface="Times New Roman"/>
              </a:rPr>
              <a:t>–</a:t>
            </a:r>
            <a:r>
              <a:rPr lang="en-US" sz="3200" spc="-30" dirty="0">
                <a:latin typeface="Times New Roman"/>
                <a:cs typeface="Times New Roman"/>
              </a:rPr>
              <a:t> </a:t>
            </a:r>
            <a:r>
              <a:rPr lang="en-US" sz="3200" dirty="0">
                <a:latin typeface="Times New Roman"/>
                <a:cs typeface="Times New Roman"/>
              </a:rPr>
              <a:t>is</a:t>
            </a:r>
            <a:r>
              <a:rPr lang="en-US" sz="3200" spc="-50" dirty="0">
                <a:latin typeface="Times New Roman"/>
                <a:cs typeface="Times New Roman"/>
              </a:rPr>
              <a:t> </a:t>
            </a:r>
            <a:r>
              <a:rPr lang="en-US" sz="3200" dirty="0">
                <a:latin typeface="Times New Roman"/>
                <a:cs typeface="Times New Roman"/>
              </a:rPr>
              <a:t>organized</a:t>
            </a:r>
            <a:r>
              <a:rPr lang="en-US" sz="3200" spc="-40" dirty="0">
                <a:latin typeface="Times New Roman"/>
                <a:cs typeface="Times New Roman"/>
              </a:rPr>
              <a:t> </a:t>
            </a:r>
            <a:r>
              <a:rPr lang="en-US" sz="3200" dirty="0">
                <a:latin typeface="Times New Roman"/>
                <a:cs typeface="Times New Roman"/>
              </a:rPr>
              <a:t>and</a:t>
            </a:r>
            <a:r>
              <a:rPr lang="en-US" sz="3200" spc="-30" dirty="0">
                <a:latin typeface="Times New Roman"/>
                <a:cs typeface="Times New Roman"/>
              </a:rPr>
              <a:t> </a:t>
            </a:r>
            <a:r>
              <a:rPr lang="en-US" sz="3200" dirty="0">
                <a:latin typeface="Times New Roman"/>
                <a:cs typeface="Times New Roman"/>
              </a:rPr>
              <a:t>has</a:t>
            </a:r>
            <a:r>
              <a:rPr lang="en-US" sz="3200" spc="-35" dirty="0">
                <a:latin typeface="Times New Roman"/>
                <a:cs typeface="Times New Roman"/>
              </a:rPr>
              <a:t> </a:t>
            </a:r>
            <a:r>
              <a:rPr lang="en-US" sz="3200" spc="-10" dirty="0">
                <a:latin typeface="Times New Roman"/>
                <a:cs typeface="Times New Roman"/>
              </a:rPr>
              <a:t>appropriate </a:t>
            </a:r>
            <a:r>
              <a:rPr lang="en-US" sz="3200" dirty="0">
                <a:latin typeface="Times New Roman"/>
                <a:cs typeface="Times New Roman"/>
              </a:rPr>
              <a:t>headings</a:t>
            </a:r>
            <a:r>
              <a:rPr lang="en-US" sz="3200" spc="-75" dirty="0">
                <a:latin typeface="Times New Roman"/>
                <a:cs typeface="Times New Roman"/>
              </a:rPr>
              <a:t> </a:t>
            </a:r>
            <a:r>
              <a:rPr lang="en-US" sz="3200" dirty="0">
                <a:latin typeface="Times New Roman"/>
                <a:cs typeface="Times New Roman"/>
              </a:rPr>
              <a:t>and</a:t>
            </a:r>
            <a:r>
              <a:rPr lang="en-US" sz="3200" spc="-40" dirty="0">
                <a:latin typeface="Times New Roman"/>
                <a:cs typeface="Times New Roman"/>
              </a:rPr>
              <a:t> </a:t>
            </a:r>
            <a:r>
              <a:rPr lang="en-US" sz="3200" spc="-10" dirty="0">
                <a:latin typeface="Times New Roman"/>
                <a:cs typeface="Times New Roman"/>
              </a:rPr>
              <a:t>subheadings</a:t>
            </a:r>
            <a:endParaRPr lang="en-US" sz="3200" dirty="0">
              <a:latin typeface="Times New Roman"/>
              <a:cs typeface="Times New Roman"/>
            </a:endParaRPr>
          </a:p>
          <a:p>
            <a:endParaRPr lang="en-US" dirty="0"/>
          </a:p>
        </p:txBody>
      </p:sp>
      <p:sp>
        <p:nvSpPr>
          <p:cNvPr id="4" name="Slide Number Placeholder 3">
            <a:extLst>
              <a:ext uri="{FF2B5EF4-FFF2-40B4-BE49-F238E27FC236}">
                <a16:creationId xmlns:a16="http://schemas.microsoft.com/office/drawing/2014/main" id="{6149A5BB-6897-2995-EF3E-156854C0544B}"/>
              </a:ext>
            </a:extLst>
          </p:cNvPr>
          <p:cNvSpPr>
            <a:spLocks noGrp="1"/>
          </p:cNvSpPr>
          <p:nvPr>
            <p:ph type="sldNum" sz="quarter" idx="12"/>
          </p:nvPr>
        </p:nvSpPr>
        <p:spPr/>
        <p:txBody>
          <a:bodyPr/>
          <a:lstStyle/>
          <a:p>
            <a:fld id="{BAE26A2A-DE5F-EA41-900F-AB5C4F1D9848}" type="slidenum">
              <a:rPr lang="en-US" smtClean="0"/>
              <a:t>19</a:t>
            </a:fld>
            <a:endParaRPr lang="en-US"/>
          </a:p>
        </p:txBody>
      </p:sp>
    </p:spTree>
    <p:extLst>
      <p:ext uri="{BB962C8B-B14F-4D97-AF65-F5344CB8AC3E}">
        <p14:creationId xmlns:p14="http://schemas.microsoft.com/office/powerpoint/2010/main" val="189236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a:xfrm>
            <a:off x="1531938" y="2183306"/>
            <a:ext cx="4179545" cy="743900"/>
          </a:xfrm>
        </p:spPr>
        <p:txBody>
          <a:bodyPr/>
          <a:lstStyle/>
          <a:p>
            <a:r>
              <a:rPr lang="en-US" sz="2000" dirty="0"/>
              <a:t>What We Know About Students and the GED Extended Response</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sz="2000" dirty="0"/>
              <a:t>CER Strategy for Writing</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sz="2000" dirty="0"/>
              <a:t>Teacher Checklist for Improving Writing</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sz="2000" dirty="0"/>
              <a:t>Workplace Writing</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4</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sz="2000" dirty="0"/>
              <a:t>Audience, Tone and Style</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5</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3B5F1-AEC7-88C8-8C69-0477B24C11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25730A6-1E2C-DD99-43D6-691EF71A456B}"/>
              </a:ext>
            </a:extLst>
          </p:cNvPr>
          <p:cNvSpPr>
            <a:spLocks noGrp="1"/>
          </p:cNvSpPr>
          <p:nvPr>
            <p:ph type="title"/>
          </p:nvPr>
        </p:nvSpPr>
        <p:spPr/>
        <p:txBody>
          <a:bodyPr/>
          <a:lstStyle/>
          <a:p>
            <a:r>
              <a:rPr lang="en-US" sz="4800" b="1" spc="-75" dirty="0"/>
              <a:t>RAFTS</a:t>
            </a:r>
            <a:endParaRPr lang="en-US" dirty="0"/>
          </a:p>
        </p:txBody>
      </p:sp>
      <p:sp>
        <p:nvSpPr>
          <p:cNvPr id="6" name="Text Placeholder 5">
            <a:extLst>
              <a:ext uri="{FF2B5EF4-FFF2-40B4-BE49-F238E27FC236}">
                <a16:creationId xmlns:a16="http://schemas.microsoft.com/office/drawing/2014/main" id="{A91DD872-3AFF-107E-8796-85310E7DC187}"/>
              </a:ext>
            </a:extLst>
          </p:cNvPr>
          <p:cNvSpPr>
            <a:spLocks noGrp="1"/>
          </p:cNvSpPr>
          <p:nvPr>
            <p:ph type="body" idx="1"/>
          </p:nvPr>
        </p:nvSpPr>
        <p:spPr/>
        <p:txBody>
          <a:bodyPr/>
          <a:lstStyle/>
          <a:p>
            <a:r>
              <a:rPr lang="en-US" dirty="0"/>
              <a:t>Role, Audience, Format, Topic, Strong Verb </a:t>
            </a:r>
          </a:p>
        </p:txBody>
      </p:sp>
      <p:sp>
        <p:nvSpPr>
          <p:cNvPr id="4" name="Slide Number Placeholder 3">
            <a:extLst>
              <a:ext uri="{FF2B5EF4-FFF2-40B4-BE49-F238E27FC236}">
                <a16:creationId xmlns:a16="http://schemas.microsoft.com/office/drawing/2014/main" id="{9F53BE85-A51B-F9A2-33E3-C50FC4602AB7}"/>
              </a:ext>
            </a:extLst>
          </p:cNvPr>
          <p:cNvSpPr>
            <a:spLocks noGrp="1"/>
          </p:cNvSpPr>
          <p:nvPr>
            <p:ph type="sldNum" sz="quarter" idx="10"/>
          </p:nvPr>
        </p:nvSpPr>
        <p:spPr/>
        <p:txBody>
          <a:bodyPr/>
          <a:lstStyle/>
          <a:p>
            <a:fld id="{BAE26A2A-DE5F-EA41-900F-AB5C4F1D9848}" type="slidenum">
              <a:rPr lang="en-US" smtClean="0"/>
              <a:t>20</a:t>
            </a:fld>
            <a:endParaRPr lang="en-US"/>
          </a:p>
        </p:txBody>
      </p:sp>
    </p:spTree>
    <p:extLst>
      <p:ext uri="{BB962C8B-B14F-4D97-AF65-F5344CB8AC3E}">
        <p14:creationId xmlns:p14="http://schemas.microsoft.com/office/powerpoint/2010/main" val="2567212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21774-EBEC-B752-0C52-03BE1D561BCD}"/>
              </a:ext>
            </a:extLst>
          </p:cNvPr>
          <p:cNvSpPr>
            <a:spLocks noGrp="1"/>
          </p:cNvSpPr>
          <p:nvPr>
            <p:ph type="title"/>
          </p:nvPr>
        </p:nvSpPr>
        <p:spPr/>
        <p:txBody>
          <a:bodyPr/>
          <a:lstStyle/>
          <a:p>
            <a:r>
              <a:rPr lang="en-US" dirty="0"/>
              <a:t>Getting Started with RAFTS</a:t>
            </a:r>
          </a:p>
        </p:txBody>
      </p:sp>
      <p:sp>
        <p:nvSpPr>
          <p:cNvPr id="3" name="Content Placeholder 2">
            <a:extLst>
              <a:ext uri="{FF2B5EF4-FFF2-40B4-BE49-F238E27FC236}">
                <a16:creationId xmlns:a16="http://schemas.microsoft.com/office/drawing/2014/main" id="{374EBFBA-F138-4380-D781-9FFED9A55A06}"/>
              </a:ext>
            </a:extLst>
          </p:cNvPr>
          <p:cNvSpPr>
            <a:spLocks noGrp="1"/>
          </p:cNvSpPr>
          <p:nvPr>
            <p:ph idx="1"/>
          </p:nvPr>
        </p:nvSpPr>
        <p:spPr/>
        <p:txBody>
          <a:bodyPr>
            <a:normAutofit/>
          </a:bodyPr>
          <a:lstStyle/>
          <a:p>
            <a:r>
              <a:rPr lang="en-US" sz="2800" dirty="0"/>
              <a:t>Role – assume a different point of view</a:t>
            </a:r>
          </a:p>
          <a:p>
            <a:r>
              <a:rPr lang="en-US" sz="2800" dirty="0"/>
              <a:t>Audience – write to a specific audience other than the teacher</a:t>
            </a:r>
          </a:p>
          <a:p>
            <a:r>
              <a:rPr lang="en-US" sz="2800" dirty="0"/>
              <a:t>Format – develop using a specific genre or type of writing</a:t>
            </a:r>
          </a:p>
          <a:p>
            <a:r>
              <a:rPr lang="en-US" sz="2800" dirty="0"/>
              <a:t>Topic – cover any topic assigned</a:t>
            </a:r>
          </a:p>
          <a:p>
            <a:r>
              <a:rPr lang="en-US" sz="2800" dirty="0"/>
              <a:t>Strong Verb – write with more purpose</a:t>
            </a:r>
          </a:p>
        </p:txBody>
      </p:sp>
      <p:sp>
        <p:nvSpPr>
          <p:cNvPr id="4" name="Slide Number Placeholder 3">
            <a:extLst>
              <a:ext uri="{FF2B5EF4-FFF2-40B4-BE49-F238E27FC236}">
                <a16:creationId xmlns:a16="http://schemas.microsoft.com/office/drawing/2014/main" id="{D1752083-1BC4-BF38-9C36-BC9B774796D3}"/>
              </a:ext>
            </a:extLst>
          </p:cNvPr>
          <p:cNvSpPr>
            <a:spLocks noGrp="1"/>
          </p:cNvSpPr>
          <p:nvPr>
            <p:ph type="sldNum" sz="quarter" idx="12"/>
          </p:nvPr>
        </p:nvSpPr>
        <p:spPr/>
        <p:txBody>
          <a:bodyPr/>
          <a:lstStyle/>
          <a:p>
            <a:fld id="{BAE26A2A-DE5F-EA41-900F-AB5C4F1D9848}" type="slidenum">
              <a:rPr lang="en-US" smtClean="0"/>
              <a:t>21</a:t>
            </a:fld>
            <a:endParaRPr lang="en-US"/>
          </a:p>
        </p:txBody>
      </p:sp>
    </p:spTree>
    <p:extLst>
      <p:ext uri="{BB962C8B-B14F-4D97-AF65-F5344CB8AC3E}">
        <p14:creationId xmlns:p14="http://schemas.microsoft.com/office/powerpoint/2010/main" val="3453264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6B7CA7F-A076-8DDF-95DD-44C61EB74204}"/>
              </a:ext>
            </a:extLst>
          </p:cNvPr>
          <p:cNvSpPr>
            <a:spLocks noGrp="1"/>
          </p:cNvSpPr>
          <p:nvPr>
            <p:ph sz="half" idx="13"/>
          </p:nvPr>
        </p:nvSpPr>
        <p:spPr>
          <a:xfrm>
            <a:off x="6255833" y="337626"/>
            <a:ext cx="5181600" cy="6109212"/>
          </a:xfrm>
        </p:spPr>
        <p:txBody>
          <a:bodyPr>
            <a:normAutofit fontScale="92500"/>
          </a:bodyPr>
          <a:lstStyle/>
          <a:p>
            <a:pPr marL="0" indent="0">
              <a:buNone/>
            </a:pPr>
            <a:r>
              <a:rPr lang="en-US" sz="2400" dirty="0"/>
              <a:t>You are a </a:t>
            </a:r>
            <a:r>
              <a:rPr lang="en-US" sz="2400" b="1" dirty="0"/>
              <a:t>bookkeeper </a:t>
            </a:r>
            <a:r>
              <a:rPr lang="en-US" sz="2400" dirty="0"/>
              <a:t>for a small bakery that provides a variety of baked goods, including cookies, muffins, and brownies, to local childcare providers. The cost for ingredients, such as milk and eggs, has steadily increased over the past 6 months. However, there has been no price increase to local customers. The </a:t>
            </a:r>
            <a:r>
              <a:rPr lang="en-US" sz="2400" b="1" dirty="0"/>
              <a:t>company manager </a:t>
            </a:r>
            <a:r>
              <a:rPr lang="en-US" sz="2400" dirty="0"/>
              <a:t>has refused to increase prices because the manager is afraid that customers will switch to another bakery. After analyzing the </a:t>
            </a:r>
            <a:r>
              <a:rPr lang="en-US" sz="2400" b="1" dirty="0"/>
              <a:t>costs and the income for the last six months</a:t>
            </a:r>
            <a:r>
              <a:rPr lang="en-US" sz="2400" dirty="0"/>
              <a:t>, you know that something must change, or the company will see a lot of red ink. Write your </a:t>
            </a:r>
            <a:r>
              <a:rPr lang="en-US" sz="2400" b="1" dirty="0"/>
              <a:t>one-page report to persuade the manager to make changes.</a:t>
            </a:r>
            <a:endParaRPr lang="en-US" sz="2400" dirty="0"/>
          </a:p>
          <a:p>
            <a:pPr marL="0" indent="0">
              <a:buNone/>
            </a:pPr>
            <a:endParaRPr lang="en-US" dirty="0"/>
          </a:p>
        </p:txBody>
      </p:sp>
      <p:sp>
        <p:nvSpPr>
          <p:cNvPr id="5" name="Content Placeholder 4">
            <a:extLst>
              <a:ext uri="{FF2B5EF4-FFF2-40B4-BE49-F238E27FC236}">
                <a16:creationId xmlns:a16="http://schemas.microsoft.com/office/drawing/2014/main" id="{A2CA20E8-B6F8-ADBC-D0FA-9E919FD83470}"/>
              </a:ext>
            </a:extLst>
          </p:cNvPr>
          <p:cNvSpPr>
            <a:spLocks noGrp="1"/>
          </p:cNvSpPr>
          <p:nvPr>
            <p:ph sz="half" idx="1"/>
          </p:nvPr>
        </p:nvSpPr>
        <p:spPr/>
        <p:txBody>
          <a:bodyPr/>
          <a:lstStyle/>
          <a:p>
            <a:pPr marL="0" indent="0">
              <a:buNone/>
            </a:pPr>
            <a:r>
              <a:rPr lang="en-US" sz="2400" b="1" dirty="0"/>
              <a:t>R</a:t>
            </a:r>
            <a:r>
              <a:rPr lang="en-US" sz="2400" dirty="0"/>
              <a:t>ole: a bookkeeper </a:t>
            </a:r>
          </a:p>
          <a:p>
            <a:pPr marL="0" indent="0">
              <a:buNone/>
            </a:pPr>
            <a:r>
              <a:rPr lang="en-US" sz="2400" b="1" dirty="0"/>
              <a:t>A</a:t>
            </a:r>
            <a:r>
              <a:rPr lang="en-US" sz="2400" dirty="0"/>
              <a:t>udience: company’s manager</a:t>
            </a:r>
          </a:p>
          <a:p>
            <a:pPr marL="0" indent="0">
              <a:buNone/>
            </a:pPr>
            <a:r>
              <a:rPr lang="en-US" sz="2400" b="1" dirty="0"/>
              <a:t>F</a:t>
            </a:r>
            <a:r>
              <a:rPr lang="en-US" sz="2400" dirty="0"/>
              <a:t>ormat: a one-page summary report </a:t>
            </a:r>
          </a:p>
          <a:p>
            <a:pPr marL="0" indent="0">
              <a:buNone/>
            </a:pPr>
            <a:r>
              <a:rPr lang="en-US" sz="2400" b="1" dirty="0"/>
              <a:t>T</a:t>
            </a:r>
            <a:r>
              <a:rPr lang="en-US" sz="2400" dirty="0"/>
              <a:t>opic: status of the company’s income and expenditures </a:t>
            </a:r>
          </a:p>
          <a:p>
            <a:pPr marL="0" indent="0">
              <a:buNone/>
            </a:pPr>
            <a:r>
              <a:rPr lang="en-US" sz="2400" b="1" dirty="0"/>
              <a:t>S</a:t>
            </a:r>
            <a:r>
              <a:rPr lang="en-US" sz="2400" dirty="0"/>
              <a:t>trong verb: persuade</a:t>
            </a:r>
          </a:p>
          <a:p>
            <a:pPr marL="0" indent="0">
              <a:buNone/>
            </a:pPr>
            <a:endParaRPr lang="en-US" dirty="0"/>
          </a:p>
        </p:txBody>
      </p:sp>
      <p:sp>
        <p:nvSpPr>
          <p:cNvPr id="4" name="Slide Number Placeholder 3">
            <a:extLst>
              <a:ext uri="{FF2B5EF4-FFF2-40B4-BE49-F238E27FC236}">
                <a16:creationId xmlns:a16="http://schemas.microsoft.com/office/drawing/2014/main" id="{7F333200-97A8-2604-D0E3-D905ED1AE528}"/>
              </a:ext>
            </a:extLst>
          </p:cNvPr>
          <p:cNvSpPr>
            <a:spLocks noGrp="1"/>
          </p:cNvSpPr>
          <p:nvPr>
            <p:ph type="sldNum" sz="quarter" idx="12"/>
          </p:nvPr>
        </p:nvSpPr>
        <p:spPr/>
        <p:txBody>
          <a:bodyPr/>
          <a:lstStyle/>
          <a:p>
            <a:fld id="{BAE26A2A-DE5F-EA41-900F-AB5C4F1D9848}" type="slidenum">
              <a:rPr lang="en-US" smtClean="0"/>
              <a:t>22</a:t>
            </a:fld>
            <a:endParaRPr lang="en-US"/>
          </a:p>
        </p:txBody>
      </p:sp>
      <p:sp>
        <p:nvSpPr>
          <p:cNvPr id="2" name="Title 1">
            <a:extLst>
              <a:ext uri="{FF2B5EF4-FFF2-40B4-BE49-F238E27FC236}">
                <a16:creationId xmlns:a16="http://schemas.microsoft.com/office/drawing/2014/main" id="{67998630-FB0D-E489-2FDB-CACCBB793CE9}"/>
              </a:ext>
            </a:extLst>
          </p:cNvPr>
          <p:cNvSpPr>
            <a:spLocks noGrp="1"/>
          </p:cNvSpPr>
          <p:nvPr>
            <p:ph type="title"/>
          </p:nvPr>
        </p:nvSpPr>
        <p:spPr>
          <a:xfrm>
            <a:off x="1035042" y="543967"/>
            <a:ext cx="3665196" cy="1165587"/>
          </a:xfrm>
        </p:spPr>
        <p:txBody>
          <a:bodyPr/>
          <a:lstStyle/>
          <a:p>
            <a:r>
              <a:rPr lang="en-US" dirty="0"/>
              <a:t>Sample RAFTS</a:t>
            </a:r>
            <a:br>
              <a:rPr lang="en-US" dirty="0"/>
            </a:br>
            <a:r>
              <a:rPr lang="en-US" dirty="0"/>
              <a:t>Prompt</a:t>
            </a:r>
          </a:p>
        </p:txBody>
      </p:sp>
    </p:spTree>
    <p:extLst>
      <p:ext uri="{BB962C8B-B14F-4D97-AF65-F5344CB8AC3E}">
        <p14:creationId xmlns:p14="http://schemas.microsoft.com/office/powerpoint/2010/main" val="2173514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C0740-2FB6-51D5-DF31-BA0D7314052D}"/>
              </a:ext>
            </a:extLst>
          </p:cNvPr>
          <p:cNvSpPr>
            <a:spLocks noGrp="1"/>
          </p:cNvSpPr>
          <p:nvPr>
            <p:ph type="title"/>
          </p:nvPr>
        </p:nvSpPr>
        <p:spPr/>
        <p:txBody>
          <a:bodyPr/>
          <a:lstStyle/>
          <a:p>
            <a:r>
              <a:rPr lang="en-US" dirty="0"/>
              <a:t>Writers in the Workplace - Brainstorming</a:t>
            </a:r>
          </a:p>
        </p:txBody>
      </p:sp>
      <p:sp>
        <p:nvSpPr>
          <p:cNvPr id="3" name="Content Placeholder 2">
            <a:extLst>
              <a:ext uri="{FF2B5EF4-FFF2-40B4-BE49-F238E27FC236}">
                <a16:creationId xmlns:a16="http://schemas.microsoft.com/office/drawing/2014/main" id="{2D19E6D5-1AC8-F3E8-1D6E-222437B0F4EF}"/>
              </a:ext>
            </a:extLst>
          </p:cNvPr>
          <p:cNvSpPr>
            <a:spLocks noGrp="1"/>
          </p:cNvSpPr>
          <p:nvPr>
            <p:ph idx="1"/>
          </p:nvPr>
        </p:nvSpPr>
        <p:spPr/>
        <p:txBody>
          <a:bodyPr/>
          <a:lstStyle/>
          <a:p>
            <a:r>
              <a:rPr lang="en-US" dirty="0"/>
              <a:t>Have students brainstorm the different types of audiences they encounter in their own jobs. </a:t>
            </a:r>
          </a:p>
          <a:p>
            <a:r>
              <a:rPr lang="en-US" dirty="0"/>
              <a:t>A student who works at a fast-food restaurant would have the following audiences: co-workers, supervisor/shift manager, customers (young people, mature adults, seniors, and children), and suppliers. </a:t>
            </a:r>
          </a:p>
          <a:p>
            <a:r>
              <a:rPr lang="en-US" dirty="0"/>
              <a:t>A student who works as a mechanic might have co-workers (mechanics and non-mechanics), supervisors, customers, suppliers, and local car dealers as their potential audience. </a:t>
            </a:r>
          </a:p>
          <a:p>
            <a:r>
              <a:rPr lang="en-US" dirty="0"/>
              <a:t>Have students discuss how they would write things differently depending on who was going to read their work</a:t>
            </a:r>
          </a:p>
        </p:txBody>
      </p:sp>
      <p:sp>
        <p:nvSpPr>
          <p:cNvPr id="4" name="Slide Number Placeholder 3">
            <a:extLst>
              <a:ext uri="{FF2B5EF4-FFF2-40B4-BE49-F238E27FC236}">
                <a16:creationId xmlns:a16="http://schemas.microsoft.com/office/drawing/2014/main" id="{32450EB3-3F4B-0AA6-00A5-A28956A3221C}"/>
              </a:ext>
            </a:extLst>
          </p:cNvPr>
          <p:cNvSpPr>
            <a:spLocks noGrp="1"/>
          </p:cNvSpPr>
          <p:nvPr>
            <p:ph type="sldNum" sz="quarter" idx="12"/>
          </p:nvPr>
        </p:nvSpPr>
        <p:spPr/>
        <p:txBody>
          <a:bodyPr/>
          <a:lstStyle/>
          <a:p>
            <a:fld id="{1F646F3F-274D-499B-ABBE-824EB4ABDC3D}" type="slidenum">
              <a:rPr lang="en-US" smtClean="0"/>
              <a:t>23</a:t>
            </a:fld>
            <a:endParaRPr lang="en-US"/>
          </a:p>
        </p:txBody>
      </p:sp>
    </p:spTree>
    <p:extLst>
      <p:ext uri="{BB962C8B-B14F-4D97-AF65-F5344CB8AC3E}">
        <p14:creationId xmlns:p14="http://schemas.microsoft.com/office/powerpoint/2010/main" val="4283725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Audience, Tone and Style</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617142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8C388-BCD1-1D40-9B56-ECDEC0922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31E28-58F7-1419-E873-12367942D9C9}"/>
              </a:ext>
            </a:extLst>
          </p:cNvPr>
          <p:cNvSpPr>
            <a:spLocks noGrp="1"/>
          </p:cNvSpPr>
          <p:nvPr>
            <p:ph type="title"/>
          </p:nvPr>
        </p:nvSpPr>
        <p:spPr>
          <a:xfrm>
            <a:off x="7525253" y="1434289"/>
            <a:ext cx="4001729" cy="3947975"/>
          </a:xfrm>
        </p:spPr>
        <p:txBody>
          <a:bodyPr vert="horz" lIns="91440" tIns="45720" rIns="91440" bIns="45720" rtlCol="0" anchor="ctr">
            <a:noAutofit/>
          </a:bodyPr>
          <a:lstStyle/>
          <a:p>
            <a:pPr algn="ctr">
              <a:lnSpc>
                <a:spcPct val="80000"/>
              </a:lnSpc>
            </a:pPr>
            <a:r>
              <a:rPr lang="en-US" sz="2800" dirty="0"/>
              <a:t>Who would be your audience?</a:t>
            </a:r>
            <a:br>
              <a:rPr lang="en-US" sz="2800" dirty="0"/>
            </a:br>
            <a:br>
              <a:rPr lang="en-US" sz="2800" dirty="0"/>
            </a:br>
            <a:r>
              <a:rPr lang="en-US" sz="2800" dirty="0"/>
              <a:t>How would you write things differently depending on the audience?</a:t>
            </a:r>
            <a:br>
              <a:rPr lang="en-US" sz="2800" dirty="0"/>
            </a:br>
            <a:br>
              <a:rPr lang="en-US" sz="2800" dirty="0"/>
            </a:br>
            <a:r>
              <a:rPr lang="en-US" sz="2800" dirty="0"/>
              <a:t>Would your tone or style change?</a:t>
            </a:r>
            <a:br>
              <a:rPr lang="en-US" sz="2800" dirty="0"/>
            </a:br>
            <a:endParaRPr lang="en-US" sz="2800" spc="150" dirty="0">
              <a:solidFill>
                <a:schemeClr val="tx2"/>
              </a:solidFill>
            </a:endParaRPr>
          </a:p>
        </p:txBody>
      </p:sp>
      <p:pic>
        <p:nvPicPr>
          <p:cNvPr id="8" name="Picture 7">
            <a:extLst>
              <a:ext uri="{FF2B5EF4-FFF2-40B4-BE49-F238E27FC236}">
                <a16:creationId xmlns:a16="http://schemas.microsoft.com/office/drawing/2014/main" id="{E2F4C895-784D-7A3A-227E-7906B4753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18" y="598634"/>
            <a:ext cx="5961413" cy="5619286"/>
          </a:xfrm>
          <a:prstGeom prst="rect">
            <a:avLst/>
          </a:prstGeom>
        </p:spPr>
      </p:pic>
      <p:sp>
        <p:nvSpPr>
          <p:cNvPr id="4" name="Slide Number Placeholder 3">
            <a:extLst>
              <a:ext uri="{FF2B5EF4-FFF2-40B4-BE49-F238E27FC236}">
                <a16:creationId xmlns:a16="http://schemas.microsoft.com/office/drawing/2014/main" id="{836435F6-6E71-A50B-EA9F-6836FB5C8090}"/>
              </a:ext>
            </a:extLst>
          </p:cNvPr>
          <p:cNvSpPr>
            <a:spLocks noGrp="1"/>
          </p:cNvSpPr>
          <p:nvPr>
            <p:ph type="sldNum" sz="quarter" idx="12"/>
          </p:nvPr>
        </p:nvSpPr>
        <p:spPr>
          <a:xfrm>
            <a:off x="10658927" y="6422854"/>
            <a:ext cx="946264" cy="365125"/>
          </a:xfrm>
        </p:spPr>
        <p:txBody>
          <a:bodyPr vert="horz" lIns="45720" tIns="45720" rIns="91440" bIns="45720" rtlCol="0" anchor="ctr">
            <a:normAutofit/>
          </a:bodyPr>
          <a:lstStyle/>
          <a:p>
            <a:pPr defTabSz="914400">
              <a:spcAft>
                <a:spcPts val="600"/>
              </a:spcAft>
            </a:pPr>
            <a:fld id="{1F646F3F-274D-499B-ABBE-824EB4ABDC3D}" type="slidenum">
              <a:rPr lang="en-US">
                <a:solidFill>
                  <a:schemeClr val="bg2"/>
                </a:solidFill>
              </a:rPr>
              <a:pPr defTabSz="914400">
                <a:spcAft>
                  <a:spcPts val="600"/>
                </a:spcAft>
              </a:pPr>
              <a:t>25</a:t>
            </a:fld>
            <a:endParaRPr lang="en-US">
              <a:solidFill>
                <a:schemeClr val="bg2"/>
              </a:solidFill>
            </a:endParaRPr>
          </a:p>
        </p:txBody>
      </p:sp>
    </p:spTree>
    <p:extLst>
      <p:ext uri="{BB962C8B-B14F-4D97-AF65-F5344CB8AC3E}">
        <p14:creationId xmlns:p14="http://schemas.microsoft.com/office/powerpoint/2010/main" val="3370762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113B652-2D5A-51D8-3360-9F9D54371FBB}"/>
              </a:ext>
            </a:extLst>
          </p:cNvPr>
          <p:cNvSpPr>
            <a:spLocks noGrp="1"/>
          </p:cNvSpPr>
          <p:nvPr>
            <p:ph type="title"/>
          </p:nvPr>
        </p:nvSpPr>
        <p:spPr>
          <a:xfrm>
            <a:off x="750723" y="473345"/>
            <a:ext cx="11129271" cy="1165587"/>
          </a:xfrm>
        </p:spPr>
        <p:txBody>
          <a:bodyPr/>
          <a:lstStyle/>
          <a:p>
            <a:r>
              <a:rPr lang="en-US" dirty="0"/>
              <a:t>Scenario: A vendor delayed a software delivery, pushing back your launch timeline</a:t>
            </a:r>
          </a:p>
        </p:txBody>
      </p:sp>
      <p:sp>
        <p:nvSpPr>
          <p:cNvPr id="9" name="Content Placeholder 8">
            <a:extLst>
              <a:ext uri="{FF2B5EF4-FFF2-40B4-BE49-F238E27FC236}">
                <a16:creationId xmlns:a16="http://schemas.microsoft.com/office/drawing/2014/main" id="{5212B584-58ED-1E6C-A2B5-2132DEA5BA8C}"/>
              </a:ext>
            </a:extLst>
          </p:cNvPr>
          <p:cNvSpPr>
            <a:spLocks noGrp="1"/>
          </p:cNvSpPr>
          <p:nvPr>
            <p:ph idx="1"/>
          </p:nvPr>
        </p:nvSpPr>
        <p:spPr>
          <a:xfrm>
            <a:off x="624114" y="1788117"/>
            <a:ext cx="11129271" cy="4509535"/>
          </a:xfrm>
        </p:spPr>
        <p:txBody>
          <a:bodyPr>
            <a:normAutofit fontScale="92500" lnSpcReduction="10000"/>
          </a:bodyPr>
          <a:lstStyle/>
          <a:p>
            <a:pPr marL="0" lvl="0" indent="0">
              <a:buNone/>
            </a:pPr>
            <a:r>
              <a:rPr lang="en-US" b="1" dirty="0"/>
              <a:t>Goal:</a:t>
            </a:r>
            <a:r>
              <a:rPr lang="en-US" dirty="0"/>
              <a:t> Inform them of the change, adjust shared workflows, and maintain a friendly team dynamic.</a:t>
            </a:r>
          </a:p>
          <a:p>
            <a:pPr marL="0" indent="0">
              <a:buNone/>
            </a:pPr>
            <a:r>
              <a:rPr lang="en-US" b="1" dirty="0"/>
              <a:t>Subject:</a:t>
            </a:r>
            <a:r>
              <a:rPr lang="en-US" dirty="0"/>
              <a:t> Heads up - launch date moving back 🚚</a:t>
            </a:r>
          </a:p>
          <a:p>
            <a:pPr marL="0" indent="0">
              <a:buNone/>
            </a:pPr>
            <a:endParaRPr lang="en-US" dirty="0"/>
          </a:p>
          <a:p>
            <a:pPr marL="0" indent="0">
              <a:buNone/>
            </a:pPr>
            <a:r>
              <a:rPr lang="en-US" dirty="0"/>
              <a:t>Hey Sarah,</a:t>
            </a:r>
          </a:p>
          <a:p>
            <a:pPr marL="0" indent="0">
              <a:buNone/>
            </a:pPr>
            <a:r>
              <a:rPr lang="en-US" dirty="0"/>
              <a:t>Quick update on the software project. The vendor just told me they need another week to fix a bug, so our launch date is moving from this Friday to next Friday (the 17th).</a:t>
            </a:r>
          </a:p>
          <a:p>
            <a:pPr marL="0" indent="0">
              <a:buNone/>
            </a:pPr>
            <a:endParaRPr lang="en-US" dirty="0"/>
          </a:p>
          <a:p>
            <a:pPr marL="0" indent="0">
              <a:buNone/>
            </a:pPr>
            <a:r>
              <a:rPr lang="en-US" dirty="0"/>
              <a:t>Since we have a buffer now, do you want to push our sync back to Tuesday? Let me know what works for you.</a:t>
            </a:r>
          </a:p>
          <a:p>
            <a:pPr marL="0" indent="0">
              <a:buNone/>
            </a:pPr>
            <a:endParaRPr lang="en-US" dirty="0"/>
          </a:p>
          <a:p>
            <a:pPr marL="0" indent="0">
              <a:buNone/>
            </a:pPr>
            <a:r>
              <a:rPr lang="en-US" dirty="0"/>
              <a:t>Best,</a:t>
            </a:r>
            <a:br>
              <a:rPr lang="en-US" dirty="0"/>
            </a:br>
            <a:r>
              <a:rPr lang="en-US" dirty="0"/>
              <a:t>[Your Name]</a:t>
            </a:r>
          </a:p>
          <a:p>
            <a:pPr marL="0" indent="0">
              <a:buNone/>
            </a:pPr>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D451EC8C-8FEF-BF3D-7ADE-FAD1DD9BA9BA}"/>
              </a:ext>
            </a:extLst>
          </p:cNvPr>
          <p:cNvSpPr>
            <a:spLocks noGrp="1"/>
          </p:cNvSpPr>
          <p:nvPr>
            <p:ph type="sldNum" sz="quarter" idx="12"/>
          </p:nvPr>
        </p:nvSpPr>
        <p:spPr/>
        <p:txBody>
          <a:bodyPr/>
          <a:lstStyle/>
          <a:p>
            <a:fld id="{BAE26A2A-DE5F-EA41-900F-AB5C4F1D9848}" type="slidenum">
              <a:rPr lang="en-US" smtClean="0"/>
              <a:t>26</a:t>
            </a:fld>
            <a:endParaRPr lang="en-US"/>
          </a:p>
        </p:txBody>
      </p:sp>
    </p:spTree>
    <p:extLst>
      <p:ext uri="{BB962C8B-B14F-4D97-AF65-F5344CB8AC3E}">
        <p14:creationId xmlns:p14="http://schemas.microsoft.com/office/powerpoint/2010/main" val="3049697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8FEAC-82FE-E089-B7F2-12880DC99FC5}"/>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7C36F55-F031-563F-6F95-9E4FBAF70B3E}"/>
              </a:ext>
            </a:extLst>
          </p:cNvPr>
          <p:cNvSpPr>
            <a:spLocks noGrp="1"/>
          </p:cNvSpPr>
          <p:nvPr>
            <p:ph type="title"/>
          </p:nvPr>
        </p:nvSpPr>
        <p:spPr>
          <a:xfrm>
            <a:off x="750723" y="193093"/>
            <a:ext cx="11129271" cy="1165587"/>
          </a:xfrm>
        </p:spPr>
        <p:txBody>
          <a:bodyPr/>
          <a:lstStyle/>
          <a:p>
            <a:r>
              <a:rPr lang="en-US" dirty="0"/>
              <a:t>Scenario: A vendor delayed a software delivery, pushing back your launch timeline</a:t>
            </a:r>
          </a:p>
        </p:txBody>
      </p:sp>
      <p:sp>
        <p:nvSpPr>
          <p:cNvPr id="9" name="Content Placeholder 8">
            <a:extLst>
              <a:ext uri="{FF2B5EF4-FFF2-40B4-BE49-F238E27FC236}">
                <a16:creationId xmlns:a16="http://schemas.microsoft.com/office/drawing/2014/main" id="{DE0542AB-4E9A-E9D9-F9B7-15C6D6A0EAF0}"/>
              </a:ext>
            </a:extLst>
          </p:cNvPr>
          <p:cNvSpPr>
            <a:spLocks noGrp="1"/>
          </p:cNvSpPr>
          <p:nvPr>
            <p:ph idx="1"/>
          </p:nvPr>
        </p:nvSpPr>
        <p:spPr>
          <a:xfrm>
            <a:off x="624114" y="1788117"/>
            <a:ext cx="11129271" cy="4509535"/>
          </a:xfrm>
        </p:spPr>
        <p:txBody>
          <a:bodyPr>
            <a:normAutofit/>
          </a:bodyPr>
          <a:lstStyle/>
          <a:p>
            <a:pPr marL="0" indent="0">
              <a:buNone/>
            </a:pPr>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AF2DAC73-D370-DF19-B620-B3C48F0095C9}"/>
              </a:ext>
            </a:extLst>
          </p:cNvPr>
          <p:cNvSpPr>
            <a:spLocks noGrp="1"/>
          </p:cNvSpPr>
          <p:nvPr>
            <p:ph type="sldNum" sz="quarter" idx="12"/>
          </p:nvPr>
        </p:nvSpPr>
        <p:spPr/>
        <p:txBody>
          <a:bodyPr/>
          <a:lstStyle/>
          <a:p>
            <a:fld id="{BAE26A2A-DE5F-EA41-900F-AB5C4F1D9848}" type="slidenum">
              <a:rPr lang="en-US" smtClean="0"/>
              <a:t>27</a:t>
            </a:fld>
            <a:endParaRPr lang="en-US"/>
          </a:p>
        </p:txBody>
      </p:sp>
      <p:sp>
        <p:nvSpPr>
          <p:cNvPr id="2" name="TextBox 1">
            <a:extLst>
              <a:ext uri="{FF2B5EF4-FFF2-40B4-BE49-F238E27FC236}">
                <a16:creationId xmlns:a16="http://schemas.microsoft.com/office/drawing/2014/main" id="{0973EEF6-AFE1-20FC-0E16-D5DAB08FBFF1}"/>
              </a:ext>
            </a:extLst>
          </p:cNvPr>
          <p:cNvSpPr txBox="1"/>
          <p:nvPr/>
        </p:nvSpPr>
        <p:spPr>
          <a:xfrm>
            <a:off x="312006" y="1358680"/>
            <a:ext cx="11729939" cy="5478423"/>
          </a:xfrm>
          <a:prstGeom prst="rect">
            <a:avLst/>
          </a:prstGeom>
          <a:noFill/>
        </p:spPr>
        <p:txBody>
          <a:bodyPr wrap="square" rtlCol="0">
            <a:spAutoFit/>
          </a:bodyPr>
          <a:lstStyle/>
          <a:p>
            <a:pPr lvl="0"/>
            <a:r>
              <a:rPr lang="en-US" sz="2200" b="1" dirty="0">
                <a:latin typeface="Arial" panose="020B0604020202020204" pitchFamily="34" charset="0"/>
                <a:cs typeface="Arial" panose="020B0604020202020204" pitchFamily="34" charset="0"/>
              </a:rPr>
              <a:t>Goal:</a:t>
            </a:r>
            <a:r>
              <a:rPr lang="en-US" sz="2200" dirty="0">
                <a:latin typeface="Arial" panose="020B0604020202020204" pitchFamily="34" charset="0"/>
                <a:cs typeface="Arial" panose="020B0604020202020204" pitchFamily="34" charset="0"/>
              </a:rPr>
              <a:t> State the impact immediately, take ownership of the next steps, and provide a clear solution for them to approve.</a:t>
            </a:r>
          </a:p>
          <a:p>
            <a:r>
              <a:rPr lang="en-US" sz="2200" b="1" dirty="0">
                <a:latin typeface="Arial" panose="020B0604020202020204" pitchFamily="34" charset="0"/>
                <a:cs typeface="Arial" panose="020B0604020202020204" pitchFamily="34" charset="0"/>
              </a:rPr>
              <a:t>Subject:</a:t>
            </a:r>
            <a:r>
              <a:rPr lang="en-US" sz="2200" dirty="0">
                <a:latin typeface="Arial" panose="020B0604020202020204" pitchFamily="34" charset="0"/>
                <a:cs typeface="Arial" panose="020B0604020202020204" pitchFamily="34" charset="0"/>
              </a:rPr>
              <a:t> Project Update: 1-Week Launch Delay &amp; Mitigation Plan</a:t>
            </a:r>
          </a:p>
          <a:p>
            <a:endParaRPr lang="en-US" sz="10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Hi Jennifer,</a:t>
            </a:r>
          </a:p>
          <a:p>
            <a:r>
              <a:rPr lang="en-US" sz="2200" dirty="0">
                <a:latin typeface="Arial" panose="020B0604020202020204" pitchFamily="34" charset="0"/>
                <a:cs typeface="Arial" panose="020B0604020202020204" pitchFamily="34" charset="0"/>
              </a:rPr>
              <a:t>The software launch date has been moved from July 10 to July 17 due to a critical vendor-side bug fix.</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To minimize the impact of this delay, I have updated our timeline and reallocated the team's focus this week to finalize the user documentation. This ensures we will be fully ready for deployment on the new date.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 have attached the revised project roadmap for your review. Please let me know if you would like to discuss this strategy further.</a:t>
            </a:r>
          </a:p>
          <a:p>
            <a:endParaRPr lang="en-US" sz="10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Sincerely,</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[Your Name]</a:t>
            </a:r>
          </a:p>
        </p:txBody>
      </p:sp>
    </p:spTree>
    <p:extLst>
      <p:ext uri="{BB962C8B-B14F-4D97-AF65-F5344CB8AC3E}">
        <p14:creationId xmlns:p14="http://schemas.microsoft.com/office/powerpoint/2010/main" val="482333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ACAA1-955A-EEE3-8849-1D75840A7AE7}"/>
              </a:ext>
            </a:extLst>
          </p:cNvPr>
          <p:cNvSpPr>
            <a:spLocks noGrp="1"/>
          </p:cNvSpPr>
          <p:nvPr>
            <p:ph type="title"/>
          </p:nvPr>
        </p:nvSpPr>
        <p:spPr>
          <a:xfrm>
            <a:off x="750724" y="288558"/>
            <a:ext cx="11129271" cy="1165587"/>
          </a:xfrm>
        </p:spPr>
        <p:txBody>
          <a:bodyPr>
            <a:normAutofit fontScale="90000"/>
          </a:bodyPr>
          <a:lstStyle/>
          <a:p>
            <a:r>
              <a:rPr lang="en-US" dirty="0"/>
              <a:t>Scenario: A client is furious because a marketing campaign went live with an incorrect discount code, causing confusion for their customers.</a:t>
            </a:r>
            <a:br>
              <a:rPr lang="en-US" dirty="0"/>
            </a:br>
            <a:endParaRPr lang="en-US" dirty="0"/>
          </a:p>
        </p:txBody>
      </p:sp>
      <p:sp>
        <p:nvSpPr>
          <p:cNvPr id="3" name="Content Placeholder 2">
            <a:extLst>
              <a:ext uri="{FF2B5EF4-FFF2-40B4-BE49-F238E27FC236}">
                <a16:creationId xmlns:a16="http://schemas.microsoft.com/office/drawing/2014/main" id="{1E5435E6-4343-97C3-CCAB-807F4E80CFC2}"/>
              </a:ext>
            </a:extLst>
          </p:cNvPr>
          <p:cNvSpPr>
            <a:spLocks noGrp="1"/>
          </p:cNvSpPr>
          <p:nvPr>
            <p:ph idx="1"/>
          </p:nvPr>
        </p:nvSpPr>
        <p:spPr>
          <a:xfrm>
            <a:off x="624114" y="1954342"/>
            <a:ext cx="11129271" cy="4054598"/>
          </a:xfrm>
        </p:spPr>
        <p:txBody>
          <a:bodyPr/>
          <a:lstStyle/>
          <a:p>
            <a:pPr marL="0" indent="0">
              <a:buNone/>
            </a:pPr>
            <a:r>
              <a:rPr lang="en-US" b="1" dirty="0"/>
              <a:t>Subject:</a:t>
            </a:r>
            <a:r>
              <a:rPr lang="en-US" dirty="0"/>
              <a:t> Re: Code Error</a:t>
            </a:r>
          </a:p>
          <a:p>
            <a:pPr marL="0" indent="0">
              <a:buNone/>
            </a:pPr>
            <a:r>
              <a:rPr lang="en-US" dirty="0"/>
              <a:t>Hi Mark,</a:t>
            </a:r>
          </a:p>
          <a:p>
            <a:pPr marL="0" indent="0">
              <a:buNone/>
            </a:pPr>
            <a:r>
              <a:rPr lang="en-US" dirty="0"/>
              <a:t>I received your email. The error happened because the system had a glitch when uploading the promo codes last night. It wasn't entirely our fault, but the code has been updated now and should be working.</a:t>
            </a:r>
          </a:p>
          <a:p>
            <a:pPr marL="0" indent="0">
              <a:buNone/>
            </a:pPr>
            <a:r>
              <a:rPr lang="en-US" dirty="0"/>
              <a:t>We are sorry for the confusion this caused your customers. We will investigate why this happened, so it doesn't happen again. Let me know if you need anything else.</a:t>
            </a:r>
          </a:p>
          <a:p>
            <a:r>
              <a:rPr lang="en-US" dirty="0"/>
              <a:t>Thanks,</a:t>
            </a:r>
            <a:br>
              <a:rPr lang="en-US" dirty="0"/>
            </a:br>
            <a:r>
              <a:rPr lang="en-US" dirty="0"/>
              <a:t>[Your Name]</a:t>
            </a:r>
          </a:p>
          <a:p>
            <a:pPr marL="0" indent="0">
              <a:buNone/>
            </a:pPr>
            <a:endParaRPr lang="en-US" dirty="0"/>
          </a:p>
        </p:txBody>
      </p:sp>
      <p:sp>
        <p:nvSpPr>
          <p:cNvPr id="4" name="Slide Number Placeholder 3">
            <a:extLst>
              <a:ext uri="{FF2B5EF4-FFF2-40B4-BE49-F238E27FC236}">
                <a16:creationId xmlns:a16="http://schemas.microsoft.com/office/drawing/2014/main" id="{6290ACD4-F15D-1CD2-0F35-D7C0CCD7ED06}"/>
              </a:ext>
            </a:extLst>
          </p:cNvPr>
          <p:cNvSpPr>
            <a:spLocks noGrp="1"/>
          </p:cNvSpPr>
          <p:nvPr>
            <p:ph type="sldNum" sz="quarter" idx="12"/>
          </p:nvPr>
        </p:nvSpPr>
        <p:spPr/>
        <p:txBody>
          <a:bodyPr/>
          <a:lstStyle/>
          <a:p>
            <a:fld id="{BAE26A2A-DE5F-EA41-900F-AB5C4F1D9848}" type="slidenum">
              <a:rPr lang="en-US" smtClean="0"/>
              <a:t>28</a:t>
            </a:fld>
            <a:endParaRPr lang="en-US"/>
          </a:p>
        </p:txBody>
      </p:sp>
    </p:spTree>
    <p:extLst>
      <p:ext uri="{BB962C8B-B14F-4D97-AF65-F5344CB8AC3E}">
        <p14:creationId xmlns:p14="http://schemas.microsoft.com/office/powerpoint/2010/main" val="2009378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A92A0-F6DB-D02A-435B-3945D539A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4D01E-7815-D119-2FDD-A92E7E960454}"/>
              </a:ext>
            </a:extLst>
          </p:cNvPr>
          <p:cNvSpPr>
            <a:spLocks noGrp="1"/>
          </p:cNvSpPr>
          <p:nvPr>
            <p:ph type="title"/>
          </p:nvPr>
        </p:nvSpPr>
        <p:spPr>
          <a:xfrm>
            <a:off x="438615" y="1554650"/>
            <a:ext cx="4696093" cy="3101756"/>
          </a:xfrm>
        </p:spPr>
        <p:txBody>
          <a:bodyPr>
            <a:normAutofit fontScale="90000"/>
          </a:bodyPr>
          <a:lstStyle/>
          <a:p>
            <a:r>
              <a:rPr lang="en-US" b="0" dirty="0"/>
              <a:t>Scenario: A client is furious because a marketing campaign went live with an incorrect discount code, causing confusion for their customers.</a:t>
            </a:r>
            <a:br>
              <a:rPr lang="en-US" b="0" dirty="0"/>
            </a:br>
            <a:endParaRPr lang="en-US" b="0" dirty="0"/>
          </a:p>
        </p:txBody>
      </p:sp>
      <p:pic>
        <p:nvPicPr>
          <p:cNvPr id="6" name="Content Placeholder 5">
            <a:extLst>
              <a:ext uri="{FF2B5EF4-FFF2-40B4-BE49-F238E27FC236}">
                <a16:creationId xmlns:a16="http://schemas.microsoft.com/office/drawing/2014/main" id="{FBF0689B-0C97-C237-43CF-E6AF973251D2}"/>
              </a:ext>
            </a:extLst>
          </p:cNvPr>
          <p:cNvPicPr>
            <a:picLocks noGrp="1" noChangeAspect="1"/>
          </p:cNvPicPr>
          <p:nvPr>
            <p:ph idx="1"/>
          </p:nvPr>
        </p:nvPicPr>
        <p:blipFill>
          <a:blip r:embed="rId2"/>
          <a:stretch>
            <a:fillRect/>
          </a:stretch>
        </p:blipFill>
        <p:spPr>
          <a:xfrm>
            <a:off x="5571999" y="168812"/>
            <a:ext cx="6399607" cy="6595501"/>
          </a:xfrm>
          <a:prstGeom prst="rect">
            <a:avLst/>
          </a:prstGeom>
        </p:spPr>
      </p:pic>
      <p:sp>
        <p:nvSpPr>
          <p:cNvPr id="4" name="Slide Number Placeholder 3">
            <a:extLst>
              <a:ext uri="{FF2B5EF4-FFF2-40B4-BE49-F238E27FC236}">
                <a16:creationId xmlns:a16="http://schemas.microsoft.com/office/drawing/2014/main" id="{E8F734BF-71E9-E7A4-2BAC-3C3F5B5F9768}"/>
              </a:ext>
            </a:extLst>
          </p:cNvPr>
          <p:cNvSpPr>
            <a:spLocks noGrp="1"/>
          </p:cNvSpPr>
          <p:nvPr>
            <p:ph type="sldNum" sz="quarter" idx="12"/>
          </p:nvPr>
        </p:nvSpPr>
        <p:spPr/>
        <p:txBody>
          <a:bodyPr/>
          <a:lstStyle/>
          <a:p>
            <a:fld id="{BAE26A2A-DE5F-EA41-900F-AB5C4F1D9848}" type="slidenum">
              <a:rPr lang="en-US" smtClean="0"/>
              <a:t>29</a:t>
            </a:fld>
            <a:endParaRPr lang="en-US"/>
          </a:p>
        </p:txBody>
      </p:sp>
    </p:spTree>
    <p:extLst>
      <p:ext uri="{BB962C8B-B14F-4D97-AF65-F5344CB8AC3E}">
        <p14:creationId xmlns:p14="http://schemas.microsoft.com/office/powerpoint/2010/main" val="2891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C9FBD-8310-5D2F-EF55-CC27CE6705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9DCFB-3950-D3B3-DA9C-085807B446ED}"/>
              </a:ext>
            </a:extLst>
          </p:cNvPr>
          <p:cNvSpPr>
            <a:spLocks noGrp="1"/>
          </p:cNvSpPr>
          <p:nvPr>
            <p:ph type="title"/>
          </p:nvPr>
        </p:nvSpPr>
        <p:spPr/>
        <p:txBody>
          <a:bodyPr/>
          <a:lstStyle/>
          <a:p>
            <a:r>
              <a:rPr lang="en-US" dirty="0"/>
              <a:t>Writing for the GED Test </a:t>
            </a:r>
          </a:p>
        </p:txBody>
      </p:sp>
      <p:sp>
        <p:nvSpPr>
          <p:cNvPr id="4" name="Slide Number Placeholder 3">
            <a:extLst>
              <a:ext uri="{FF2B5EF4-FFF2-40B4-BE49-F238E27FC236}">
                <a16:creationId xmlns:a16="http://schemas.microsoft.com/office/drawing/2014/main" id="{8B4A2656-733D-803E-ADE0-B48308549A41}"/>
              </a:ext>
            </a:extLst>
          </p:cNvPr>
          <p:cNvSpPr>
            <a:spLocks noGrp="1"/>
          </p:cNvSpPr>
          <p:nvPr>
            <p:ph type="sldNum" sz="quarter" idx="12"/>
          </p:nvPr>
        </p:nvSpPr>
        <p:spPr>
          <a:xfrm>
            <a:off x="10658927" y="6422854"/>
            <a:ext cx="946264" cy="365125"/>
          </a:xfrm>
          <a:prstGeom prst="rect">
            <a:avLst/>
          </a:prstGeom>
        </p:spPr>
        <p:txBody>
          <a:bodyPr vert="horz" lIns="45720" tIns="45720" rIns="91440" bIns="45720" rtlCol="0" anchor="ctr"/>
          <a:lstStyle>
            <a:defPPr>
              <a:defRPr lang="en-US"/>
            </a:defPPr>
            <a:lvl1pPr marL="0" algn="l" defTabSz="457200" rtl="0" eaLnBrk="1" latinLnBrk="0" hangingPunct="1">
              <a:defRPr sz="1200" b="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F646F3F-274D-499B-ABBE-824EB4ABDC3D}" type="slidenum">
              <a:rPr lang="en-US" smtClean="0"/>
              <a:pPr/>
              <a:t>3</a:t>
            </a:fld>
            <a:endParaRPr lang="en-US"/>
          </a:p>
        </p:txBody>
      </p:sp>
    </p:spTree>
    <p:extLst>
      <p:ext uri="{BB962C8B-B14F-4D97-AF65-F5344CB8AC3E}">
        <p14:creationId xmlns:p14="http://schemas.microsoft.com/office/powerpoint/2010/main" val="1233818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2DB31E-B14C-8242-EB0B-47285EB69143}"/>
              </a:ext>
            </a:extLst>
          </p:cNvPr>
          <p:cNvSpPr>
            <a:spLocks noGrp="1"/>
          </p:cNvSpPr>
          <p:nvPr>
            <p:ph type="title"/>
          </p:nvPr>
        </p:nvSpPr>
        <p:spPr/>
        <p:txBody>
          <a:bodyPr/>
          <a:lstStyle/>
          <a:p>
            <a:r>
              <a:rPr lang="en-US" i="1" dirty="0"/>
              <a:t>“You can always edit a bad page. You can’t edit a blank page.”</a:t>
            </a:r>
          </a:p>
        </p:txBody>
      </p:sp>
      <p:sp>
        <p:nvSpPr>
          <p:cNvPr id="6" name="Text Placeholder 5">
            <a:extLst>
              <a:ext uri="{FF2B5EF4-FFF2-40B4-BE49-F238E27FC236}">
                <a16:creationId xmlns:a16="http://schemas.microsoft.com/office/drawing/2014/main" id="{7C46F421-6A2F-962C-75BB-F724EE95245D}"/>
              </a:ext>
            </a:extLst>
          </p:cNvPr>
          <p:cNvSpPr>
            <a:spLocks noGrp="1"/>
          </p:cNvSpPr>
          <p:nvPr>
            <p:ph type="body" idx="1"/>
          </p:nvPr>
        </p:nvSpPr>
        <p:spPr/>
        <p:txBody>
          <a:bodyPr/>
          <a:lstStyle/>
          <a:p>
            <a:pPr algn="r"/>
            <a:r>
              <a:rPr lang="en-US" dirty="0"/>
              <a:t>-Jodi Picoult</a:t>
            </a:r>
          </a:p>
        </p:txBody>
      </p:sp>
      <p:sp>
        <p:nvSpPr>
          <p:cNvPr id="2" name="Slide Number Placeholder 1">
            <a:extLst>
              <a:ext uri="{FF2B5EF4-FFF2-40B4-BE49-F238E27FC236}">
                <a16:creationId xmlns:a16="http://schemas.microsoft.com/office/drawing/2014/main" id="{A6AAFF7A-390B-D46B-F327-08FEEC6DEADE}"/>
              </a:ext>
            </a:extLst>
          </p:cNvPr>
          <p:cNvSpPr>
            <a:spLocks noGrp="1"/>
          </p:cNvSpPr>
          <p:nvPr>
            <p:ph type="sldNum" sz="quarter" idx="10"/>
          </p:nvPr>
        </p:nvSpPr>
        <p:spPr/>
        <p:txBody>
          <a:bodyPr/>
          <a:lstStyle/>
          <a:p>
            <a:fld id="{BAE26A2A-DE5F-EA41-900F-AB5C4F1D9848}" type="slidenum">
              <a:rPr lang="en-US" smtClean="0"/>
              <a:t>30</a:t>
            </a:fld>
            <a:endParaRPr lang="en-US"/>
          </a:p>
        </p:txBody>
      </p:sp>
    </p:spTree>
    <p:extLst>
      <p:ext uri="{BB962C8B-B14F-4D97-AF65-F5344CB8AC3E}">
        <p14:creationId xmlns:p14="http://schemas.microsoft.com/office/powerpoint/2010/main" val="3651743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27F7E-14D0-3E0D-E075-6B2D452BA7DF}"/>
              </a:ext>
            </a:extLst>
          </p:cNvPr>
          <p:cNvSpPr>
            <a:spLocks noGrp="1"/>
          </p:cNvSpPr>
          <p:nvPr>
            <p:ph type="title"/>
          </p:nvPr>
        </p:nvSpPr>
        <p:spPr/>
        <p:txBody>
          <a:bodyPr>
            <a:normAutofit/>
          </a:bodyPr>
          <a:lstStyle/>
          <a:p>
            <a:r>
              <a:rPr lang="en-US" sz="4000" dirty="0"/>
              <a:t>Bringing it all together!</a:t>
            </a:r>
          </a:p>
        </p:txBody>
      </p:sp>
      <p:sp>
        <p:nvSpPr>
          <p:cNvPr id="3" name="Picture Placeholder 2">
            <a:extLst>
              <a:ext uri="{FF2B5EF4-FFF2-40B4-BE49-F238E27FC236}">
                <a16:creationId xmlns:a16="http://schemas.microsoft.com/office/drawing/2014/main" id="{19D1FFC8-4E6C-DFDD-5398-6AD389A5E22F}"/>
              </a:ext>
            </a:extLst>
          </p:cNvPr>
          <p:cNvSpPr>
            <a:spLocks noGrp="1"/>
          </p:cNvSpPr>
          <p:nvPr>
            <p:ph type="pic" idx="2"/>
          </p:nvPr>
        </p:nvSpPr>
        <p:spPr/>
        <p:txBody>
          <a:bodyPr>
            <a:normAutofit/>
          </a:bodyPr>
          <a:lstStyle/>
          <a:p>
            <a:pPr marL="457200" indent="-457200">
              <a:buFont typeface="+mj-lt"/>
              <a:buAutoNum type="arabicPeriod"/>
            </a:pPr>
            <a:r>
              <a:rPr lang="en-US" sz="2400" dirty="0"/>
              <a:t>Spend more time writing</a:t>
            </a:r>
          </a:p>
          <a:p>
            <a:pPr marL="457200" indent="-457200">
              <a:buFont typeface="+mj-lt"/>
              <a:buAutoNum type="arabicPeriod"/>
            </a:pPr>
            <a:r>
              <a:rPr lang="en-US" sz="2400" dirty="0"/>
              <a:t>Keep the early focus on ideas</a:t>
            </a:r>
          </a:p>
          <a:p>
            <a:pPr marL="457200" indent="-457200">
              <a:buFont typeface="+mj-lt"/>
              <a:buAutoNum type="arabicPeriod"/>
            </a:pPr>
            <a:r>
              <a:rPr lang="en-US" sz="2400" dirty="0"/>
              <a:t>Move to using evidence-based writing about real-life situations</a:t>
            </a:r>
          </a:p>
          <a:p>
            <a:pPr marL="457200" indent="-457200">
              <a:buFont typeface="+mj-lt"/>
              <a:buAutoNum type="arabicPeriod"/>
            </a:pPr>
            <a:r>
              <a:rPr lang="en-US" sz="2400" dirty="0"/>
              <a:t>Incorporate close reading into the process</a:t>
            </a:r>
          </a:p>
          <a:p>
            <a:pPr marL="457200" indent="-457200">
              <a:buFont typeface="+mj-lt"/>
              <a:buAutoNum type="arabicPeriod"/>
            </a:pPr>
            <a:r>
              <a:rPr lang="en-US" sz="2400" dirty="0"/>
              <a:t>Help students find evidence and evaluate it</a:t>
            </a:r>
          </a:p>
          <a:p>
            <a:pPr marL="457200" indent="-457200">
              <a:buFont typeface="+mj-lt"/>
              <a:buAutoNum type="arabicPeriod"/>
            </a:pPr>
            <a:r>
              <a:rPr lang="en-US" sz="2400" dirty="0"/>
              <a:t>Scaffold the process – move from claims to evidence to conclusions</a:t>
            </a:r>
          </a:p>
          <a:p>
            <a:pPr marL="457200" indent="-457200">
              <a:buFont typeface="+mj-lt"/>
              <a:buAutoNum type="arabicPeriod"/>
            </a:pPr>
            <a:r>
              <a:rPr lang="en-US" sz="2400" dirty="0"/>
              <a:t>Incorporate some form of writing into all content areas</a:t>
            </a:r>
          </a:p>
        </p:txBody>
      </p:sp>
      <p:sp>
        <p:nvSpPr>
          <p:cNvPr id="4" name="Text Placeholder 3">
            <a:extLst>
              <a:ext uri="{FF2B5EF4-FFF2-40B4-BE49-F238E27FC236}">
                <a16:creationId xmlns:a16="http://schemas.microsoft.com/office/drawing/2014/main" id="{DFF8413B-4A71-A6E1-5567-A2A33DD780B2}"/>
              </a:ext>
            </a:extLst>
          </p:cNvPr>
          <p:cNvSpPr>
            <a:spLocks noGrp="1"/>
          </p:cNvSpPr>
          <p:nvPr>
            <p:ph type="body" idx="1"/>
          </p:nvPr>
        </p:nvSpPr>
        <p:spPr/>
        <p:txBody>
          <a:bodyPr/>
          <a:lstStyle/>
          <a:p>
            <a:endParaRPr lang="en-US" dirty="0"/>
          </a:p>
        </p:txBody>
      </p:sp>
      <p:pic>
        <p:nvPicPr>
          <p:cNvPr id="9" name="Picture 8" descr="Person sitting and writing">
            <a:extLst>
              <a:ext uri="{FF2B5EF4-FFF2-40B4-BE49-F238E27FC236}">
                <a16:creationId xmlns:a16="http://schemas.microsoft.com/office/drawing/2014/main" id="{E277916D-1730-8213-D874-52A18859733F}"/>
              </a:ext>
            </a:extLst>
          </p:cNvPr>
          <p:cNvPicPr>
            <a:picLocks noChangeAspect="1"/>
          </p:cNvPicPr>
          <p:nvPr/>
        </p:nvPicPr>
        <p:blipFill>
          <a:blip r:embed="rId2"/>
          <a:stretch>
            <a:fillRect/>
          </a:stretch>
        </p:blipFill>
        <p:spPr>
          <a:xfrm>
            <a:off x="836612" y="2057400"/>
            <a:ext cx="3932237" cy="3871758"/>
          </a:xfrm>
          <a:prstGeom prst="rect">
            <a:avLst/>
          </a:prstGeom>
        </p:spPr>
      </p:pic>
    </p:spTree>
    <p:extLst>
      <p:ext uri="{BB962C8B-B14F-4D97-AF65-F5344CB8AC3E}">
        <p14:creationId xmlns:p14="http://schemas.microsoft.com/office/powerpoint/2010/main" val="2020426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856343"/>
            <a:ext cx="4370583" cy="916186"/>
          </a:xfrm>
        </p:spPr>
        <p:txBody>
          <a:bodyPr>
            <a:normAutofit fontScale="90000"/>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8" y="2042961"/>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p>
          <a:p>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32</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2996418"/>
            <a:ext cx="4240237" cy="1802458"/>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3" name="Picture 2">
            <a:extLst>
              <a:ext uri="{FF2B5EF4-FFF2-40B4-BE49-F238E27FC236}">
                <a16:creationId xmlns:a16="http://schemas.microsoft.com/office/drawing/2014/main" id="{36ACA7AA-01E5-F564-3AAA-BE343930C2C8}"/>
              </a:ext>
            </a:extLst>
          </p:cNvPr>
          <p:cNvPicPr>
            <a:picLocks noChangeAspect="1"/>
          </p:cNvPicPr>
          <p:nvPr/>
        </p:nvPicPr>
        <p:blipFill>
          <a:blip r:embed="rId3"/>
          <a:stretch>
            <a:fillRect/>
          </a:stretch>
        </p:blipFill>
        <p:spPr>
          <a:xfrm>
            <a:off x="952500" y="2996418"/>
            <a:ext cx="3429000" cy="3429000"/>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96EB319-6504-82BB-C579-7CC17082BA2A}"/>
              </a:ext>
            </a:extLst>
          </p:cNvPr>
          <p:cNvSpPr>
            <a:spLocks noGrp="1"/>
          </p:cNvSpPr>
          <p:nvPr>
            <p:ph sz="quarter" idx="14"/>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6C7F6954-B2ED-6298-9FAF-B079941BA0D1}"/>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F20CF469-F90E-9DA5-BE17-10FAD9BE6C24}"/>
              </a:ext>
            </a:extLst>
          </p:cNvPr>
          <p:cNvSpPr>
            <a:spLocks noGrp="1"/>
          </p:cNvSpPr>
          <p:nvPr>
            <p:ph sz="half" idx="13"/>
          </p:nvPr>
        </p:nvSpPr>
        <p:spPr/>
        <p:txBody>
          <a:bodyPr/>
          <a:lstStyle/>
          <a:p>
            <a:pPr marL="0" indent="0">
              <a:buNone/>
            </a:pPr>
            <a:r>
              <a:rPr lang="en-US" dirty="0"/>
              <a:t>The Extended Response requires that students</a:t>
            </a:r>
          </a:p>
          <a:p>
            <a:r>
              <a:rPr lang="en-US" dirty="0"/>
              <a:t>Organize the response</a:t>
            </a:r>
          </a:p>
          <a:p>
            <a:r>
              <a:rPr lang="en-US" dirty="0"/>
              <a:t>Develop their ideas</a:t>
            </a:r>
          </a:p>
          <a:p>
            <a:r>
              <a:rPr lang="en-US" dirty="0"/>
              <a:t>Maintains formal style and tone</a:t>
            </a:r>
          </a:p>
          <a:p>
            <a:r>
              <a:rPr lang="en-US" dirty="0"/>
              <a:t>Use words to express ideas clearly</a:t>
            </a:r>
          </a:p>
          <a:p>
            <a:endParaRPr lang="en-US" dirty="0"/>
          </a:p>
        </p:txBody>
      </p:sp>
      <p:sp>
        <p:nvSpPr>
          <p:cNvPr id="6" name="Content Placeholder 5">
            <a:extLst>
              <a:ext uri="{FF2B5EF4-FFF2-40B4-BE49-F238E27FC236}">
                <a16:creationId xmlns:a16="http://schemas.microsoft.com/office/drawing/2014/main" id="{9EE4E1D0-557D-0DFB-0258-D966B37F3A47}"/>
              </a:ext>
            </a:extLst>
          </p:cNvPr>
          <p:cNvSpPr>
            <a:spLocks noGrp="1"/>
          </p:cNvSpPr>
          <p:nvPr>
            <p:ph sz="half" idx="1"/>
          </p:nvPr>
        </p:nvSpPr>
        <p:spPr/>
        <p:txBody>
          <a:bodyPr/>
          <a:lstStyle/>
          <a:p>
            <a:pPr marL="0" indent="0">
              <a:buNone/>
            </a:pPr>
            <a:r>
              <a:rPr lang="en-US" dirty="0"/>
              <a:t>The Extended Response requires that students</a:t>
            </a:r>
          </a:p>
          <a:p>
            <a:r>
              <a:rPr lang="en-US" dirty="0"/>
              <a:t>Develop a claim</a:t>
            </a:r>
          </a:p>
          <a:p>
            <a:r>
              <a:rPr lang="en-US" dirty="0"/>
              <a:t>Back it up with evidence</a:t>
            </a:r>
          </a:p>
          <a:p>
            <a:r>
              <a:rPr lang="en-US" dirty="0"/>
              <a:t>Explain how the evidence connects to the claim</a:t>
            </a:r>
          </a:p>
        </p:txBody>
      </p:sp>
      <p:sp>
        <p:nvSpPr>
          <p:cNvPr id="4" name="Slide Number Placeholder 3">
            <a:extLst>
              <a:ext uri="{FF2B5EF4-FFF2-40B4-BE49-F238E27FC236}">
                <a16:creationId xmlns:a16="http://schemas.microsoft.com/office/drawing/2014/main" id="{066FFAA0-CEB8-FEB9-A4A5-EBBC320A7BF6}"/>
              </a:ext>
            </a:extLst>
          </p:cNvPr>
          <p:cNvSpPr>
            <a:spLocks noGrp="1"/>
          </p:cNvSpPr>
          <p:nvPr>
            <p:ph type="sldNum" sz="quarter" idx="12"/>
          </p:nvPr>
        </p:nvSpPr>
        <p:spPr/>
        <p:txBody>
          <a:bodyPr/>
          <a:lstStyle/>
          <a:p>
            <a:fld id="{BAE26A2A-DE5F-EA41-900F-AB5C4F1D9848}" type="slidenum">
              <a:rPr lang="en-US" smtClean="0"/>
              <a:pPr/>
              <a:t>4</a:t>
            </a:fld>
            <a:endParaRPr lang="en-US" dirty="0"/>
          </a:p>
        </p:txBody>
      </p:sp>
      <p:sp>
        <p:nvSpPr>
          <p:cNvPr id="10" name="Content Placeholder 9">
            <a:extLst>
              <a:ext uri="{FF2B5EF4-FFF2-40B4-BE49-F238E27FC236}">
                <a16:creationId xmlns:a16="http://schemas.microsoft.com/office/drawing/2014/main" id="{9DB7DB51-C1FE-481E-7561-56A68E34DD57}"/>
              </a:ext>
            </a:extLst>
          </p:cNvPr>
          <p:cNvSpPr>
            <a:spLocks noGrp="1"/>
          </p:cNvSpPr>
          <p:nvPr>
            <p:ph sz="quarter" idx="16"/>
          </p:nvPr>
        </p:nvSpPr>
        <p:spPr/>
        <p:txBody>
          <a:bodyPr>
            <a:normAutofit fontScale="55000" lnSpcReduction="20000"/>
          </a:bodyPr>
          <a:lstStyle/>
          <a:p>
            <a:endParaRPr lang="en-US"/>
          </a:p>
        </p:txBody>
      </p:sp>
      <p:sp>
        <p:nvSpPr>
          <p:cNvPr id="11" name="Content Placeholder 10">
            <a:extLst>
              <a:ext uri="{FF2B5EF4-FFF2-40B4-BE49-F238E27FC236}">
                <a16:creationId xmlns:a16="http://schemas.microsoft.com/office/drawing/2014/main" id="{CE17DD89-13EC-47A3-F1A1-D19E41AFAF6C}"/>
              </a:ext>
            </a:extLst>
          </p:cNvPr>
          <p:cNvSpPr>
            <a:spLocks noGrp="1"/>
          </p:cNvSpPr>
          <p:nvPr>
            <p:ph sz="half" idx="17"/>
          </p:nvPr>
        </p:nvSpPr>
        <p:spPr/>
        <p:txBody>
          <a:bodyPr/>
          <a:lstStyle/>
          <a:p>
            <a:pPr marL="0" indent="0">
              <a:buNone/>
            </a:pPr>
            <a:r>
              <a:rPr lang="en-US" dirty="0"/>
              <a:t>The Extended Response requires that students</a:t>
            </a:r>
          </a:p>
          <a:p>
            <a:r>
              <a:rPr lang="en-US" dirty="0"/>
              <a:t>Use appropriate sentence structure</a:t>
            </a:r>
          </a:p>
          <a:p>
            <a:r>
              <a:rPr lang="en-US" dirty="0"/>
              <a:t>Apply grammar conventions</a:t>
            </a:r>
          </a:p>
          <a:p>
            <a:pPr marL="0" indent="0">
              <a:buNone/>
            </a:pPr>
            <a:endParaRPr lang="en-US" dirty="0"/>
          </a:p>
          <a:p>
            <a:pPr marL="0" indent="0">
              <a:buNone/>
            </a:pPr>
            <a:r>
              <a:rPr lang="en-US" dirty="0"/>
              <a:t>*may contain errors but those errors don’t interfere with comprehension</a:t>
            </a:r>
          </a:p>
          <a:p>
            <a:endParaRPr lang="en-US" dirty="0"/>
          </a:p>
        </p:txBody>
      </p:sp>
      <p:sp>
        <p:nvSpPr>
          <p:cNvPr id="5" name="Title 4">
            <a:extLst>
              <a:ext uri="{FF2B5EF4-FFF2-40B4-BE49-F238E27FC236}">
                <a16:creationId xmlns:a16="http://schemas.microsoft.com/office/drawing/2014/main" id="{A11F87E8-77C6-CCA5-FBBA-75C327586FD0}"/>
              </a:ext>
            </a:extLst>
          </p:cNvPr>
          <p:cNvSpPr>
            <a:spLocks noGrp="1"/>
          </p:cNvSpPr>
          <p:nvPr>
            <p:ph type="title"/>
          </p:nvPr>
        </p:nvSpPr>
        <p:spPr/>
        <p:txBody>
          <a:bodyPr/>
          <a:lstStyle/>
          <a:p>
            <a:r>
              <a:rPr lang="en-US" dirty="0"/>
              <a:t>We know…</a:t>
            </a:r>
          </a:p>
        </p:txBody>
      </p:sp>
    </p:spTree>
    <p:extLst>
      <p:ext uri="{BB962C8B-B14F-4D97-AF65-F5344CB8AC3E}">
        <p14:creationId xmlns:p14="http://schemas.microsoft.com/office/powerpoint/2010/main" val="39392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5A57217-C053-C9EF-EA88-D32A28994ED3}"/>
              </a:ext>
            </a:extLst>
          </p:cNvPr>
          <p:cNvSpPr>
            <a:spLocks noGrp="1"/>
          </p:cNvSpPr>
          <p:nvPr>
            <p:ph type="title"/>
          </p:nvPr>
        </p:nvSpPr>
        <p:spPr/>
        <p:txBody>
          <a:bodyPr/>
          <a:lstStyle/>
          <a:p>
            <a:r>
              <a:rPr lang="en-US" dirty="0"/>
              <a:t>Also, we know that…</a:t>
            </a:r>
          </a:p>
        </p:txBody>
      </p:sp>
      <p:sp>
        <p:nvSpPr>
          <p:cNvPr id="11" name="Content Placeholder 10">
            <a:extLst>
              <a:ext uri="{FF2B5EF4-FFF2-40B4-BE49-F238E27FC236}">
                <a16:creationId xmlns:a16="http://schemas.microsoft.com/office/drawing/2014/main" id="{9D736665-A2F5-06A5-132E-7A709FC87970}"/>
              </a:ext>
            </a:extLst>
          </p:cNvPr>
          <p:cNvSpPr>
            <a:spLocks noGrp="1"/>
          </p:cNvSpPr>
          <p:nvPr>
            <p:ph idx="1"/>
          </p:nvPr>
        </p:nvSpPr>
        <p:spPr>
          <a:xfrm>
            <a:off x="624114" y="1861457"/>
            <a:ext cx="11129271" cy="4348513"/>
          </a:xfrm>
        </p:spPr>
        <p:txBody>
          <a:bodyPr>
            <a:normAutofit/>
          </a:bodyPr>
          <a:lstStyle/>
          <a:p>
            <a:r>
              <a:rPr lang="en-US" sz="3200" dirty="0"/>
              <a:t>Some students don’t even attempt to write an extended response</a:t>
            </a:r>
          </a:p>
          <a:p>
            <a:r>
              <a:rPr lang="en-US" sz="3200" dirty="0"/>
              <a:t>Some students simply summarize the source texts</a:t>
            </a:r>
          </a:p>
          <a:p>
            <a:r>
              <a:rPr lang="en-US" sz="3200" dirty="0"/>
              <a:t>Some students struggle with understanding the source texts</a:t>
            </a:r>
          </a:p>
          <a:p>
            <a:r>
              <a:rPr lang="en-US" sz="3200" dirty="0"/>
              <a:t>Many students lack a process for writing</a:t>
            </a:r>
          </a:p>
          <a:p>
            <a:r>
              <a:rPr lang="en-US" sz="3200" dirty="0"/>
              <a:t>Many students fail to proofread, revise and/or edit their writing</a:t>
            </a:r>
          </a:p>
        </p:txBody>
      </p:sp>
      <p:sp>
        <p:nvSpPr>
          <p:cNvPr id="6" name="Slide Number Placeholder 5">
            <a:extLst>
              <a:ext uri="{FF2B5EF4-FFF2-40B4-BE49-F238E27FC236}">
                <a16:creationId xmlns:a16="http://schemas.microsoft.com/office/drawing/2014/main" id="{A4DA3815-44F1-7684-BEFB-C5C6C1314BBC}"/>
              </a:ext>
            </a:extLst>
          </p:cNvPr>
          <p:cNvSpPr>
            <a:spLocks noGrp="1"/>
          </p:cNvSpPr>
          <p:nvPr>
            <p:ph type="sldNum" sz="quarter" idx="12"/>
          </p:nvPr>
        </p:nvSpPr>
        <p:spPr/>
        <p:txBody>
          <a:bodyPr/>
          <a:lstStyle/>
          <a:p>
            <a:fld id="{BAE26A2A-DE5F-EA41-900F-AB5C4F1D9848}" type="slidenum">
              <a:rPr lang="en-US" smtClean="0"/>
              <a:t>5</a:t>
            </a:fld>
            <a:endParaRPr lang="en-US"/>
          </a:p>
        </p:txBody>
      </p:sp>
    </p:spTree>
    <p:extLst>
      <p:ext uri="{BB962C8B-B14F-4D97-AF65-F5344CB8AC3E}">
        <p14:creationId xmlns:p14="http://schemas.microsoft.com/office/powerpoint/2010/main" val="3310515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06453-18D5-BFE8-7709-A0DB881B8477}"/>
              </a:ext>
            </a:extLst>
          </p:cNvPr>
          <p:cNvSpPr>
            <a:spLocks noGrp="1"/>
          </p:cNvSpPr>
          <p:nvPr>
            <p:ph type="title"/>
          </p:nvPr>
        </p:nvSpPr>
        <p:spPr/>
        <p:txBody>
          <a:bodyPr/>
          <a:lstStyle/>
          <a:p>
            <a:r>
              <a:rPr lang="en-US" dirty="0"/>
              <a:t>So, what can we do?</a:t>
            </a:r>
          </a:p>
        </p:txBody>
      </p:sp>
      <p:sp>
        <p:nvSpPr>
          <p:cNvPr id="3" name="Content Placeholder 2">
            <a:extLst>
              <a:ext uri="{FF2B5EF4-FFF2-40B4-BE49-F238E27FC236}">
                <a16:creationId xmlns:a16="http://schemas.microsoft.com/office/drawing/2014/main" id="{A3E2DBD5-7A0E-2EDE-206B-330C6FA02F0F}"/>
              </a:ext>
            </a:extLst>
          </p:cNvPr>
          <p:cNvSpPr>
            <a:spLocks noGrp="1"/>
          </p:cNvSpPr>
          <p:nvPr>
            <p:ph idx="1"/>
          </p:nvPr>
        </p:nvSpPr>
        <p:spPr>
          <a:xfrm>
            <a:off x="721650" y="1826188"/>
            <a:ext cx="11129271" cy="4054598"/>
          </a:xfrm>
        </p:spPr>
        <p:txBody>
          <a:bodyPr>
            <a:normAutofit/>
          </a:bodyPr>
          <a:lstStyle/>
          <a:p>
            <a:pPr marL="0" indent="0">
              <a:buNone/>
            </a:pPr>
            <a:r>
              <a:rPr lang="en-US" sz="2800" dirty="0"/>
              <a:t>Use the CER (Claim, Evidence, Reasoning) strategy to build a solid argumentative response. CER breaks your writing into three logical steps</a:t>
            </a:r>
          </a:p>
          <a:p>
            <a:r>
              <a:rPr lang="en-US" sz="2800" dirty="0"/>
              <a:t>Starting your argument</a:t>
            </a:r>
          </a:p>
          <a:p>
            <a:r>
              <a:rPr lang="en-US" sz="2800" dirty="0"/>
              <a:t>Backing it up with facts</a:t>
            </a:r>
          </a:p>
          <a:p>
            <a:r>
              <a:rPr lang="en-US" sz="2800" dirty="0"/>
              <a:t>Explaining how those facts connect to your main point</a:t>
            </a:r>
          </a:p>
        </p:txBody>
      </p:sp>
      <p:sp>
        <p:nvSpPr>
          <p:cNvPr id="4" name="Slide Number Placeholder 3">
            <a:extLst>
              <a:ext uri="{FF2B5EF4-FFF2-40B4-BE49-F238E27FC236}">
                <a16:creationId xmlns:a16="http://schemas.microsoft.com/office/drawing/2014/main" id="{68CE6518-C3BE-BFA1-8000-8F1B46F109C7}"/>
              </a:ext>
            </a:extLst>
          </p:cNvPr>
          <p:cNvSpPr>
            <a:spLocks noGrp="1"/>
          </p:cNvSpPr>
          <p:nvPr>
            <p:ph type="sldNum" sz="quarter" idx="12"/>
          </p:nvPr>
        </p:nvSpPr>
        <p:spPr/>
        <p:txBody>
          <a:bodyPr/>
          <a:lstStyle/>
          <a:p>
            <a:fld id="{BAE26A2A-DE5F-EA41-900F-AB5C4F1D9848}" type="slidenum">
              <a:rPr lang="en-US" smtClean="0"/>
              <a:t>6</a:t>
            </a:fld>
            <a:endParaRPr lang="en-US"/>
          </a:p>
        </p:txBody>
      </p:sp>
    </p:spTree>
    <p:extLst>
      <p:ext uri="{BB962C8B-B14F-4D97-AF65-F5344CB8AC3E}">
        <p14:creationId xmlns:p14="http://schemas.microsoft.com/office/powerpoint/2010/main" val="2279916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87DF54D-9933-B5EA-833B-A76F2B3B67F8}"/>
              </a:ext>
            </a:extLst>
          </p:cNvPr>
          <p:cNvSpPr>
            <a:spLocks noGrp="1"/>
          </p:cNvSpPr>
          <p:nvPr>
            <p:ph sz="quarter" idx="14"/>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E0387C29-B9D2-5017-7E24-3D0B0C347708}"/>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D08EE5D4-A419-858D-B4B0-49DB8CE1DFAC}"/>
              </a:ext>
            </a:extLst>
          </p:cNvPr>
          <p:cNvSpPr>
            <a:spLocks noGrp="1"/>
          </p:cNvSpPr>
          <p:nvPr>
            <p:ph sz="half" idx="13"/>
          </p:nvPr>
        </p:nvSpPr>
        <p:spPr/>
        <p:txBody>
          <a:bodyPr/>
          <a:lstStyle/>
          <a:p>
            <a:pPr marL="0" indent="0">
              <a:buNone/>
            </a:pPr>
            <a:r>
              <a:rPr lang="en-US" b="1" dirty="0"/>
              <a:t>Evidence</a:t>
            </a:r>
          </a:p>
          <a:p>
            <a:r>
              <a:rPr lang="en-US" dirty="0"/>
              <a:t>Objective data, expert quotes or examples that support the claim</a:t>
            </a:r>
          </a:p>
          <a:p>
            <a:r>
              <a:rPr lang="en-US" dirty="0"/>
              <a:t>The “what” of your argument</a:t>
            </a:r>
          </a:p>
          <a:p>
            <a:r>
              <a:rPr lang="en-US" dirty="0"/>
              <a:t>Ensures your position is based on facts not opinion</a:t>
            </a:r>
          </a:p>
        </p:txBody>
      </p:sp>
      <p:sp>
        <p:nvSpPr>
          <p:cNvPr id="6" name="Content Placeholder 5">
            <a:extLst>
              <a:ext uri="{FF2B5EF4-FFF2-40B4-BE49-F238E27FC236}">
                <a16:creationId xmlns:a16="http://schemas.microsoft.com/office/drawing/2014/main" id="{48769A64-8FB9-1DBF-B2EA-F8C4F01BB02C}"/>
              </a:ext>
            </a:extLst>
          </p:cNvPr>
          <p:cNvSpPr>
            <a:spLocks noGrp="1"/>
          </p:cNvSpPr>
          <p:nvPr>
            <p:ph sz="half" idx="1"/>
          </p:nvPr>
        </p:nvSpPr>
        <p:spPr/>
        <p:txBody>
          <a:bodyPr/>
          <a:lstStyle/>
          <a:p>
            <a:pPr marL="0" indent="0">
              <a:buNone/>
            </a:pPr>
            <a:r>
              <a:rPr lang="en-US" b="1" dirty="0"/>
              <a:t>Claim</a:t>
            </a:r>
          </a:p>
          <a:p>
            <a:r>
              <a:rPr lang="en-US" dirty="0"/>
              <a:t>Main argument or thesis statement</a:t>
            </a:r>
          </a:p>
          <a:p>
            <a:r>
              <a:rPr lang="en-US" dirty="0"/>
              <a:t>Should directly answer the prompt</a:t>
            </a:r>
          </a:p>
          <a:p>
            <a:r>
              <a:rPr lang="en-US" dirty="0"/>
              <a:t>Take a clear stance</a:t>
            </a:r>
          </a:p>
          <a:p>
            <a:r>
              <a:rPr lang="en-US" dirty="0"/>
              <a:t>Be provable</a:t>
            </a:r>
          </a:p>
          <a:p>
            <a:pPr marL="0" indent="0">
              <a:buNone/>
            </a:pPr>
            <a:endParaRPr lang="en-US" dirty="0"/>
          </a:p>
        </p:txBody>
      </p:sp>
      <p:sp>
        <p:nvSpPr>
          <p:cNvPr id="4" name="Slide Number Placeholder 3">
            <a:extLst>
              <a:ext uri="{FF2B5EF4-FFF2-40B4-BE49-F238E27FC236}">
                <a16:creationId xmlns:a16="http://schemas.microsoft.com/office/drawing/2014/main" id="{54085DF2-4488-E7AF-4520-6F2F1645EF82}"/>
              </a:ext>
            </a:extLst>
          </p:cNvPr>
          <p:cNvSpPr>
            <a:spLocks noGrp="1"/>
          </p:cNvSpPr>
          <p:nvPr>
            <p:ph type="sldNum" sz="quarter" idx="12"/>
          </p:nvPr>
        </p:nvSpPr>
        <p:spPr/>
        <p:txBody>
          <a:bodyPr/>
          <a:lstStyle/>
          <a:p>
            <a:fld id="{BAE26A2A-DE5F-EA41-900F-AB5C4F1D9848}" type="slidenum">
              <a:rPr lang="en-US" smtClean="0"/>
              <a:t>7</a:t>
            </a:fld>
            <a:endParaRPr lang="en-US"/>
          </a:p>
        </p:txBody>
      </p:sp>
      <p:sp>
        <p:nvSpPr>
          <p:cNvPr id="10" name="Content Placeholder 9">
            <a:extLst>
              <a:ext uri="{FF2B5EF4-FFF2-40B4-BE49-F238E27FC236}">
                <a16:creationId xmlns:a16="http://schemas.microsoft.com/office/drawing/2014/main" id="{E6285190-865A-1F0B-EAD3-740EED9B7AD4}"/>
              </a:ext>
            </a:extLst>
          </p:cNvPr>
          <p:cNvSpPr>
            <a:spLocks noGrp="1"/>
          </p:cNvSpPr>
          <p:nvPr>
            <p:ph sz="quarter" idx="16"/>
          </p:nvPr>
        </p:nvSpPr>
        <p:spPr/>
        <p:txBody>
          <a:bodyPr>
            <a:normAutofit fontScale="55000" lnSpcReduction="20000"/>
          </a:bodyPr>
          <a:lstStyle/>
          <a:p>
            <a:endParaRPr lang="en-US"/>
          </a:p>
        </p:txBody>
      </p:sp>
      <p:sp>
        <p:nvSpPr>
          <p:cNvPr id="11" name="Content Placeholder 10">
            <a:extLst>
              <a:ext uri="{FF2B5EF4-FFF2-40B4-BE49-F238E27FC236}">
                <a16:creationId xmlns:a16="http://schemas.microsoft.com/office/drawing/2014/main" id="{B8E54AEA-6E12-1FDB-816F-D51CDADF7D30}"/>
              </a:ext>
            </a:extLst>
          </p:cNvPr>
          <p:cNvSpPr>
            <a:spLocks noGrp="1"/>
          </p:cNvSpPr>
          <p:nvPr>
            <p:ph sz="half" idx="17"/>
          </p:nvPr>
        </p:nvSpPr>
        <p:spPr/>
        <p:txBody>
          <a:bodyPr/>
          <a:lstStyle/>
          <a:p>
            <a:pPr marL="0" indent="0">
              <a:buNone/>
            </a:pPr>
            <a:r>
              <a:rPr lang="en-US" b="1" dirty="0"/>
              <a:t>Reasoning</a:t>
            </a:r>
          </a:p>
          <a:p>
            <a:r>
              <a:rPr lang="en-US" dirty="0"/>
              <a:t>Is the “how” and “why”</a:t>
            </a:r>
          </a:p>
          <a:p>
            <a:r>
              <a:rPr lang="en-US" dirty="0"/>
              <a:t>Explains to the reader why the evidence supports your claim</a:t>
            </a:r>
          </a:p>
          <a:p>
            <a:r>
              <a:rPr lang="en-US" dirty="0"/>
              <a:t>Connects the dots</a:t>
            </a:r>
          </a:p>
          <a:p>
            <a:r>
              <a:rPr lang="en-US" dirty="0"/>
              <a:t>Addresses the logic of your argument</a:t>
            </a:r>
          </a:p>
        </p:txBody>
      </p:sp>
      <p:sp>
        <p:nvSpPr>
          <p:cNvPr id="5" name="Title 4">
            <a:extLst>
              <a:ext uri="{FF2B5EF4-FFF2-40B4-BE49-F238E27FC236}">
                <a16:creationId xmlns:a16="http://schemas.microsoft.com/office/drawing/2014/main" id="{8790A1DF-F0CE-12A0-B441-90FB3FC6EC2E}"/>
              </a:ext>
            </a:extLst>
          </p:cNvPr>
          <p:cNvSpPr>
            <a:spLocks noGrp="1"/>
          </p:cNvSpPr>
          <p:nvPr>
            <p:ph type="title"/>
          </p:nvPr>
        </p:nvSpPr>
        <p:spPr/>
        <p:txBody>
          <a:bodyPr/>
          <a:lstStyle/>
          <a:p>
            <a:r>
              <a:rPr lang="en-US" dirty="0"/>
              <a:t>CER Strategy in Writing</a:t>
            </a:r>
          </a:p>
        </p:txBody>
      </p:sp>
    </p:spTree>
    <p:extLst>
      <p:ext uri="{BB962C8B-B14F-4D97-AF65-F5344CB8AC3E}">
        <p14:creationId xmlns:p14="http://schemas.microsoft.com/office/powerpoint/2010/main" val="3412610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C63C2-7762-44F7-9549-ED0EE7700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76A06F-A483-4ED8-6602-8237F8B02DD5}"/>
              </a:ext>
            </a:extLst>
          </p:cNvPr>
          <p:cNvSpPr>
            <a:spLocks noGrp="1"/>
          </p:cNvSpPr>
          <p:nvPr>
            <p:ph type="title"/>
          </p:nvPr>
        </p:nvSpPr>
        <p:spPr>
          <a:xfrm>
            <a:off x="624115" y="825037"/>
            <a:ext cx="3387054" cy="1165587"/>
          </a:xfrm>
        </p:spPr>
        <p:txBody>
          <a:bodyPr/>
          <a:lstStyle/>
          <a:p>
            <a:r>
              <a:rPr lang="en-US" dirty="0"/>
              <a:t>So, what can we do?</a:t>
            </a:r>
          </a:p>
        </p:txBody>
      </p:sp>
      <p:sp>
        <p:nvSpPr>
          <p:cNvPr id="4" name="Slide Number Placeholder 3">
            <a:extLst>
              <a:ext uri="{FF2B5EF4-FFF2-40B4-BE49-F238E27FC236}">
                <a16:creationId xmlns:a16="http://schemas.microsoft.com/office/drawing/2014/main" id="{54CE2006-99E0-D254-0DD1-D2F961D14AE2}"/>
              </a:ext>
            </a:extLst>
          </p:cNvPr>
          <p:cNvSpPr>
            <a:spLocks noGrp="1"/>
          </p:cNvSpPr>
          <p:nvPr>
            <p:ph type="sldNum" sz="quarter" idx="12"/>
          </p:nvPr>
        </p:nvSpPr>
        <p:spPr/>
        <p:txBody>
          <a:bodyPr/>
          <a:lstStyle/>
          <a:p>
            <a:fld id="{BAE26A2A-DE5F-EA41-900F-AB5C4F1D9848}" type="slidenum">
              <a:rPr lang="en-US" smtClean="0"/>
              <a:t>8</a:t>
            </a:fld>
            <a:endParaRPr lang="en-US"/>
          </a:p>
        </p:txBody>
      </p:sp>
      <p:pic>
        <p:nvPicPr>
          <p:cNvPr id="5" name="Picture 4">
            <a:extLst>
              <a:ext uri="{FF2B5EF4-FFF2-40B4-BE49-F238E27FC236}">
                <a16:creationId xmlns:a16="http://schemas.microsoft.com/office/drawing/2014/main" id="{DD092656-E1C3-4823-9731-3C3D2F629DB1}"/>
              </a:ext>
            </a:extLst>
          </p:cNvPr>
          <p:cNvPicPr>
            <a:picLocks noChangeAspect="1"/>
          </p:cNvPicPr>
          <p:nvPr/>
        </p:nvPicPr>
        <p:blipFill>
          <a:blip r:embed="rId3"/>
          <a:stretch>
            <a:fillRect/>
          </a:stretch>
        </p:blipFill>
        <p:spPr>
          <a:xfrm>
            <a:off x="4093029" y="121560"/>
            <a:ext cx="8098971" cy="6763872"/>
          </a:xfrm>
          <a:prstGeom prst="rect">
            <a:avLst/>
          </a:prstGeom>
        </p:spPr>
      </p:pic>
    </p:spTree>
    <p:extLst>
      <p:ext uri="{BB962C8B-B14F-4D97-AF65-F5344CB8AC3E}">
        <p14:creationId xmlns:p14="http://schemas.microsoft.com/office/powerpoint/2010/main" val="274120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C0DB5-260A-520E-FFCD-424A5B917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D259CD-A56F-90F4-5251-9EE84EACB9FB}"/>
              </a:ext>
            </a:extLst>
          </p:cNvPr>
          <p:cNvSpPr>
            <a:spLocks noGrp="1"/>
          </p:cNvSpPr>
          <p:nvPr>
            <p:ph type="title"/>
          </p:nvPr>
        </p:nvSpPr>
        <p:spPr>
          <a:xfrm>
            <a:off x="624115" y="825038"/>
            <a:ext cx="2743200" cy="655420"/>
          </a:xfrm>
        </p:spPr>
        <p:txBody>
          <a:bodyPr/>
          <a:lstStyle/>
          <a:p>
            <a:r>
              <a:rPr lang="en-US" dirty="0"/>
              <a:t>Sample 1</a:t>
            </a:r>
          </a:p>
        </p:txBody>
      </p:sp>
      <p:sp>
        <p:nvSpPr>
          <p:cNvPr id="4" name="Slide Number Placeholder 3">
            <a:extLst>
              <a:ext uri="{FF2B5EF4-FFF2-40B4-BE49-F238E27FC236}">
                <a16:creationId xmlns:a16="http://schemas.microsoft.com/office/drawing/2014/main" id="{467CB6A0-EDC3-9543-06DA-C5379963419B}"/>
              </a:ext>
            </a:extLst>
          </p:cNvPr>
          <p:cNvSpPr>
            <a:spLocks noGrp="1"/>
          </p:cNvSpPr>
          <p:nvPr>
            <p:ph type="sldNum" sz="quarter" idx="12"/>
          </p:nvPr>
        </p:nvSpPr>
        <p:spPr/>
        <p:txBody>
          <a:bodyPr/>
          <a:lstStyle/>
          <a:p>
            <a:fld id="{BAE26A2A-DE5F-EA41-900F-AB5C4F1D9848}" type="slidenum">
              <a:rPr lang="en-US" smtClean="0"/>
              <a:t>9</a:t>
            </a:fld>
            <a:endParaRPr lang="en-US"/>
          </a:p>
        </p:txBody>
      </p:sp>
      <p:pic>
        <p:nvPicPr>
          <p:cNvPr id="6" name="Picture 5">
            <a:extLst>
              <a:ext uri="{FF2B5EF4-FFF2-40B4-BE49-F238E27FC236}">
                <a16:creationId xmlns:a16="http://schemas.microsoft.com/office/drawing/2014/main" id="{C4C152CF-3EC4-DD77-5C50-276E95AE281B}"/>
              </a:ext>
            </a:extLst>
          </p:cNvPr>
          <p:cNvPicPr>
            <a:picLocks noChangeAspect="1"/>
          </p:cNvPicPr>
          <p:nvPr/>
        </p:nvPicPr>
        <p:blipFill>
          <a:blip r:embed="rId2"/>
          <a:stretch>
            <a:fillRect/>
          </a:stretch>
        </p:blipFill>
        <p:spPr>
          <a:xfrm>
            <a:off x="3642969" y="139358"/>
            <a:ext cx="6752888" cy="6718642"/>
          </a:xfrm>
          <a:prstGeom prst="rect">
            <a:avLst/>
          </a:prstGeom>
        </p:spPr>
      </p:pic>
    </p:spTree>
    <p:extLst>
      <p:ext uri="{BB962C8B-B14F-4D97-AF65-F5344CB8AC3E}">
        <p14:creationId xmlns:p14="http://schemas.microsoft.com/office/powerpoint/2010/main" val="3640209275"/>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2CD617DE-6176-4D99-8B69-B0414E071EDE}"/>
</file>

<file path=customXml/itemProps3.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1809</TotalTime>
  <Words>2561</Words>
  <Application>Microsoft Office PowerPoint</Application>
  <PresentationFormat>Widescreen</PresentationFormat>
  <Paragraphs>239</Paragraphs>
  <Slides>32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Arial Narrow</vt:lpstr>
      <vt:lpstr>Calibri</vt:lpstr>
      <vt:lpstr>Times New Roman</vt:lpstr>
      <vt:lpstr>GEDTS_theme_2018</vt:lpstr>
      <vt:lpstr>PowerPoint Presentation</vt:lpstr>
      <vt:lpstr>PowerPoint Presentation</vt:lpstr>
      <vt:lpstr>Writing for the GED Test </vt:lpstr>
      <vt:lpstr>We know…</vt:lpstr>
      <vt:lpstr>Also, we know that…</vt:lpstr>
      <vt:lpstr>So, what can we do?</vt:lpstr>
      <vt:lpstr>CER Strategy in Writing</vt:lpstr>
      <vt:lpstr>So, what can we do?</vt:lpstr>
      <vt:lpstr>Sample 1</vt:lpstr>
      <vt:lpstr>Using CER as a Planning Tool</vt:lpstr>
      <vt:lpstr>Sample 2</vt:lpstr>
      <vt:lpstr>Using CER as a Planning Tool</vt:lpstr>
      <vt:lpstr>Sample Response</vt:lpstr>
      <vt:lpstr>Teacher Checklist for Improving On-Demand Writing – Before Writing</vt:lpstr>
      <vt:lpstr>Teacher Checklist for Improving On-Demand Writing – During Writing</vt:lpstr>
      <vt:lpstr>Teacher Checklist for Improving On-Demand Writing – After Writing</vt:lpstr>
      <vt:lpstr>Evidence-Based Writing in the Workplace</vt:lpstr>
      <vt:lpstr>What Do Employers Want? </vt:lpstr>
      <vt:lpstr>Workplace writing should be…</vt:lpstr>
      <vt:lpstr>RAFTS</vt:lpstr>
      <vt:lpstr>Getting Started with RAFTS</vt:lpstr>
      <vt:lpstr>Sample RAFTS Prompt</vt:lpstr>
      <vt:lpstr>Writers in the Workplace - Brainstorming</vt:lpstr>
      <vt:lpstr>Audience, Tone and Style</vt:lpstr>
      <vt:lpstr>Who would be your audience?  How would you write things differently depending on the audience?  Would your tone or style change? </vt:lpstr>
      <vt:lpstr>Scenario: A vendor delayed a software delivery, pushing back your launch timeline</vt:lpstr>
      <vt:lpstr>Scenario: A vendor delayed a software delivery, pushing back your launch timeline</vt:lpstr>
      <vt:lpstr>Scenario: A client is furious because a marketing campaign went live with an incorrect discount code, causing confusion for their customers. </vt:lpstr>
      <vt:lpstr>Scenario: A client is furious because a marketing campaign went live with an incorrect discount code, causing confusion for their customers. </vt:lpstr>
      <vt:lpstr>“You can always edit a bad page. You can’t edit a blank page.”</vt:lpstr>
      <vt:lpstr>Bringing it all together!</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Susan Pittman</cp:lastModifiedBy>
  <cp:revision>27</cp:revision>
  <cp:lastPrinted>2018-06-14T14:59:40Z</cp:lastPrinted>
  <dcterms:created xsi:type="dcterms:W3CDTF">2023-06-02T14:16:32Z</dcterms:created>
  <dcterms:modified xsi:type="dcterms:W3CDTF">2026-07-10T04:26:35Z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