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</p:sldMasterIdLst>
  <p:notesMasterIdLst>
    <p:notesMasterId r:id="rId34"/>
  </p:notesMasterIdLst>
  <p:sldIdLst>
    <p:sldId id="256" r:id="rId2"/>
    <p:sldId id="320" r:id="rId3"/>
    <p:sldId id="297" r:id="rId4"/>
    <p:sldId id="258" r:id="rId5"/>
    <p:sldId id="268" r:id="rId6"/>
    <p:sldId id="296" r:id="rId7"/>
    <p:sldId id="302" r:id="rId8"/>
    <p:sldId id="298" r:id="rId9"/>
    <p:sldId id="309" r:id="rId10"/>
    <p:sldId id="303" r:id="rId11"/>
    <p:sldId id="310" r:id="rId12"/>
    <p:sldId id="305" r:id="rId13"/>
    <p:sldId id="304" r:id="rId14"/>
    <p:sldId id="299" r:id="rId15"/>
    <p:sldId id="259" r:id="rId16"/>
    <p:sldId id="316" r:id="rId17"/>
    <p:sldId id="317" r:id="rId18"/>
    <p:sldId id="318" r:id="rId19"/>
    <p:sldId id="300" r:id="rId20"/>
    <p:sldId id="264" r:id="rId21"/>
    <p:sldId id="306" r:id="rId22"/>
    <p:sldId id="308" r:id="rId23"/>
    <p:sldId id="319" r:id="rId24"/>
    <p:sldId id="322" r:id="rId25"/>
    <p:sldId id="312" r:id="rId26"/>
    <p:sldId id="313" r:id="rId27"/>
    <p:sldId id="314" r:id="rId28"/>
    <p:sldId id="273" r:id="rId29"/>
    <p:sldId id="275" r:id="rId30"/>
    <p:sldId id="276" r:id="rId31"/>
    <p:sldId id="321" r:id="rId32"/>
    <p:sldId id="290" r:id="rId33"/>
  </p:sldIdLst>
  <p:sldSz cx="12192000" cy="6858000"/>
  <p:notesSz cx="9144000" cy="6858000"/>
  <p:embeddedFontLst>
    <p:embeddedFont>
      <p:font typeface="Arial Narrow" panose="020B0606020202030204" pitchFamily="3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69" autoAdjust="0"/>
  </p:normalViewPr>
  <p:slideViewPr>
    <p:cSldViewPr snapToGrid="0">
      <p:cViewPr varScale="1">
        <p:scale>
          <a:sx n="66" d="100"/>
          <a:sy n="66" d="100"/>
        </p:scale>
        <p:origin x="5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135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viewProps" Target="viewProps.xml"/><Relationship Id="rId45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customXml" Target="../customXml/item3.xml"/><Relationship Id="rId20" Type="http://schemas.openxmlformats.org/officeDocument/2006/relationships/slide" Target="slides/slide19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 Evers" userId="S::ann.evers@ged.com::5fcec428-41c2-40d5-9302-fe20cc809d19" providerId="AD" clId="Web-{5252DDFF-2F97-1E08-47E3-27393D15AA78}"/>
    <pc:docChg chg="modSld">
      <pc:chgData name="Ann Evers" userId="S::ann.evers@ged.com::5fcec428-41c2-40d5-9302-fe20cc809d19" providerId="AD" clId="Web-{5252DDFF-2F97-1E08-47E3-27393D15AA78}" dt="2026-06-26T15:15:15.453" v="0" actId="20577"/>
      <pc:docMkLst>
        <pc:docMk/>
      </pc:docMkLst>
      <pc:sldChg chg="modSp">
        <pc:chgData name="Ann Evers" userId="S::ann.evers@ged.com::5fcec428-41c2-40d5-9302-fe20cc809d19" providerId="AD" clId="Web-{5252DDFF-2F97-1E08-47E3-27393D15AA78}" dt="2026-06-26T15:15:15.453" v="0" actId="20577"/>
        <pc:sldMkLst>
          <pc:docMk/>
          <pc:sldMk cId="3098382311" sldId="302"/>
        </pc:sldMkLst>
        <pc:spChg chg="mod">
          <ac:chgData name="Ann Evers" userId="S::ann.evers@ged.com::5fcec428-41c2-40d5-9302-fe20cc809d19" providerId="AD" clId="Web-{5252DDFF-2F97-1E08-47E3-27393D15AA78}" dt="2026-06-26T15:15:15.453" v="0" actId="20577"/>
          <ac:spMkLst>
            <pc:docMk/>
            <pc:sldMk cId="3098382311" sldId="302"/>
            <ac:spMk id="3" creationId="{87FF032D-8937-6C32-8EDE-CABF3CE83363}"/>
          </ac:spMkLst>
        </pc:spChg>
      </pc:sldChg>
    </pc:docChg>
  </pc:docChgLst>
  <pc:docChgLst>
    <pc:chgData name="Ann Evers" userId="5fcec428-41c2-40d5-9302-fe20cc809d19" providerId="ADAL" clId="{BE262791-DA5A-43D5-BF7F-4AEF65758EE2}"/>
    <pc:docChg chg="undo custSel addSld delSld modSld sldOrd">
      <pc:chgData name="Ann Evers" userId="5fcec428-41c2-40d5-9302-fe20cc809d19" providerId="ADAL" clId="{BE262791-DA5A-43D5-BF7F-4AEF65758EE2}" dt="2026-07-09T17:21:18.269" v="4782" actId="1076"/>
      <pc:docMkLst>
        <pc:docMk/>
      </pc:docMkLst>
      <pc:sldChg chg="modSp mod">
        <pc:chgData name="Ann Evers" userId="5fcec428-41c2-40d5-9302-fe20cc809d19" providerId="ADAL" clId="{BE262791-DA5A-43D5-BF7F-4AEF65758EE2}" dt="2026-07-07T14:37:23.428" v="4777" actId="6549"/>
        <pc:sldMkLst>
          <pc:docMk/>
          <pc:sldMk cId="0" sldId="256"/>
        </pc:sldMkLst>
        <pc:spChg chg="mod">
          <ac:chgData name="Ann Evers" userId="5fcec428-41c2-40d5-9302-fe20cc809d19" providerId="ADAL" clId="{BE262791-DA5A-43D5-BF7F-4AEF65758EE2}" dt="2026-07-07T14:37:23.428" v="4777" actId="6549"/>
          <ac:spMkLst>
            <pc:docMk/>
            <pc:sldMk cId="0" sldId="256"/>
            <ac:spMk id="146" creationId="{00000000-0000-0000-0000-000000000000}"/>
          </ac:spMkLst>
        </pc:spChg>
        <pc:spChg chg="mod">
          <ac:chgData name="Ann Evers" userId="5fcec428-41c2-40d5-9302-fe20cc809d19" providerId="ADAL" clId="{BE262791-DA5A-43D5-BF7F-4AEF65758EE2}" dt="2026-06-17T20:34:39.148" v="4540" actId="20577"/>
          <ac:spMkLst>
            <pc:docMk/>
            <pc:sldMk cId="0" sldId="256"/>
            <ac:spMk id="147" creationId="{00000000-0000-0000-0000-000000000000}"/>
          </ac:spMkLst>
        </pc:spChg>
      </pc:sldChg>
      <pc:sldChg chg="modSp mod">
        <pc:chgData name="Ann Evers" userId="5fcec428-41c2-40d5-9302-fe20cc809d19" providerId="ADAL" clId="{BE262791-DA5A-43D5-BF7F-4AEF65758EE2}" dt="2026-06-15T16:03:56.777" v="2500" actId="20577"/>
        <pc:sldMkLst>
          <pc:docMk/>
          <pc:sldMk cId="0" sldId="258"/>
        </pc:sldMkLst>
        <pc:spChg chg="mod">
          <ac:chgData name="Ann Evers" userId="5fcec428-41c2-40d5-9302-fe20cc809d19" providerId="ADAL" clId="{BE262791-DA5A-43D5-BF7F-4AEF65758EE2}" dt="2026-06-12T15:49:20.050" v="242" actId="5793"/>
          <ac:spMkLst>
            <pc:docMk/>
            <pc:sldMk cId="0" sldId="258"/>
            <ac:spMk id="163" creationId="{00000000-0000-0000-0000-000000000000}"/>
          </ac:spMkLst>
        </pc:spChg>
        <pc:spChg chg="mod">
          <ac:chgData name="Ann Evers" userId="5fcec428-41c2-40d5-9302-fe20cc809d19" providerId="ADAL" clId="{BE262791-DA5A-43D5-BF7F-4AEF65758EE2}" dt="2026-06-12T15:50:14.043" v="264" actId="20577"/>
          <ac:spMkLst>
            <pc:docMk/>
            <pc:sldMk cId="0" sldId="258"/>
            <ac:spMk id="164" creationId="{00000000-0000-0000-0000-000000000000}"/>
          </ac:spMkLst>
        </pc:spChg>
        <pc:spChg chg="mod">
          <ac:chgData name="Ann Evers" userId="5fcec428-41c2-40d5-9302-fe20cc809d19" providerId="ADAL" clId="{BE262791-DA5A-43D5-BF7F-4AEF65758EE2}" dt="2026-06-15T15:14:02.870" v="1309" actId="255"/>
          <ac:spMkLst>
            <pc:docMk/>
            <pc:sldMk cId="0" sldId="258"/>
            <ac:spMk id="165" creationId="{00000000-0000-0000-0000-000000000000}"/>
          </ac:spMkLst>
        </pc:spChg>
        <pc:spChg chg="mod">
          <ac:chgData name="Ann Evers" userId="5fcec428-41c2-40d5-9302-fe20cc809d19" providerId="ADAL" clId="{BE262791-DA5A-43D5-BF7F-4AEF65758EE2}" dt="2026-06-15T16:03:56.777" v="2500" actId="20577"/>
          <ac:spMkLst>
            <pc:docMk/>
            <pc:sldMk cId="0" sldId="258"/>
            <ac:spMk id="166" creationId="{00000000-0000-0000-0000-000000000000}"/>
          </ac:spMkLst>
        </pc:spChg>
        <pc:spChg chg="mod">
          <ac:chgData name="Ann Evers" userId="5fcec428-41c2-40d5-9302-fe20cc809d19" providerId="ADAL" clId="{BE262791-DA5A-43D5-BF7F-4AEF65758EE2}" dt="2026-06-15T15:13:54.717" v="1308" actId="255"/>
          <ac:spMkLst>
            <pc:docMk/>
            <pc:sldMk cId="0" sldId="258"/>
            <ac:spMk id="167" creationId="{00000000-0000-0000-0000-000000000000}"/>
          </ac:spMkLst>
        </pc:spChg>
        <pc:spChg chg="mod">
          <ac:chgData name="Ann Evers" userId="5fcec428-41c2-40d5-9302-fe20cc809d19" providerId="ADAL" clId="{BE262791-DA5A-43D5-BF7F-4AEF65758EE2}" dt="2026-06-12T15:50:52.628" v="282" actId="20577"/>
          <ac:spMkLst>
            <pc:docMk/>
            <pc:sldMk cId="0" sldId="258"/>
            <ac:spMk id="169" creationId="{00000000-0000-0000-0000-000000000000}"/>
          </ac:spMkLst>
        </pc:spChg>
        <pc:spChg chg="mod">
          <ac:chgData name="Ann Evers" userId="5fcec428-41c2-40d5-9302-fe20cc809d19" providerId="ADAL" clId="{BE262791-DA5A-43D5-BF7F-4AEF65758EE2}" dt="2026-06-15T15:14:10.843" v="1311" actId="27636"/>
          <ac:spMkLst>
            <pc:docMk/>
            <pc:sldMk cId="0" sldId="258"/>
            <ac:spMk id="170" creationId="{00000000-0000-0000-0000-000000000000}"/>
          </ac:spMkLst>
        </pc:spChg>
      </pc:sldChg>
      <pc:sldChg chg="modSp mod ord">
        <pc:chgData name="Ann Evers" userId="5fcec428-41c2-40d5-9302-fe20cc809d19" providerId="ADAL" clId="{BE262791-DA5A-43D5-BF7F-4AEF65758EE2}" dt="2026-06-15T15:04:39.077" v="1240"/>
        <pc:sldMkLst>
          <pc:docMk/>
          <pc:sldMk cId="0" sldId="259"/>
        </pc:sldMkLst>
        <pc:spChg chg="mod">
          <ac:chgData name="Ann Evers" userId="5fcec428-41c2-40d5-9302-fe20cc809d19" providerId="ADAL" clId="{BE262791-DA5A-43D5-BF7F-4AEF65758EE2}" dt="2026-06-12T15:55:52.437" v="343" actId="20577"/>
          <ac:spMkLst>
            <pc:docMk/>
            <pc:sldMk cId="0" sldId="259"/>
            <ac:spMk id="175" creationId="{00000000-0000-0000-0000-000000000000}"/>
          </ac:spMkLst>
        </pc:spChg>
        <pc:spChg chg="mod">
          <ac:chgData name="Ann Evers" userId="5fcec428-41c2-40d5-9302-fe20cc809d19" providerId="ADAL" clId="{BE262791-DA5A-43D5-BF7F-4AEF65758EE2}" dt="2026-06-12T15:56:07.052" v="353" actId="20577"/>
          <ac:spMkLst>
            <pc:docMk/>
            <pc:sldMk cId="0" sldId="259"/>
            <ac:spMk id="176" creationId="{00000000-0000-0000-0000-000000000000}"/>
          </ac:spMkLst>
        </pc:spChg>
        <pc:spChg chg="mod">
          <ac:chgData name="Ann Evers" userId="5fcec428-41c2-40d5-9302-fe20cc809d19" providerId="ADAL" clId="{BE262791-DA5A-43D5-BF7F-4AEF65758EE2}" dt="2026-06-12T15:56:16.493" v="354" actId="113"/>
          <ac:spMkLst>
            <pc:docMk/>
            <pc:sldMk cId="0" sldId="259"/>
            <ac:spMk id="177" creationId="{00000000-0000-0000-0000-000000000000}"/>
          </ac:spMkLst>
        </pc:spChg>
        <pc:spChg chg="mod">
          <ac:chgData name="Ann Evers" userId="5fcec428-41c2-40d5-9302-fe20cc809d19" providerId="ADAL" clId="{BE262791-DA5A-43D5-BF7F-4AEF65758EE2}" dt="2026-06-12T15:53:25.190" v="338" actId="20577"/>
          <ac:spMkLst>
            <pc:docMk/>
            <pc:sldMk cId="0" sldId="259"/>
            <ac:spMk id="179" creationId="{00000000-0000-0000-0000-000000000000}"/>
          </ac:spMkLst>
        </pc:spChg>
      </pc:sldChg>
      <pc:sldChg chg="modSp mod ord">
        <pc:chgData name="Ann Evers" userId="5fcec428-41c2-40d5-9302-fe20cc809d19" providerId="ADAL" clId="{BE262791-DA5A-43D5-BF7F-4AEF65758EE2}" dt="2026-06-15T15:45:21.582" v="2069" actId="20577"/>
        <pc:sldMkLst>
          <pc:docMk/>
          <pc:sldMk cId="0" sldId="264"/>
        </pc:sldMkLst>
        <pc:spChg chg="mod">
          <ac:chgData name="Ann Evers" userId="5fcec428-41c2-40d5-9302-fe20cc809d19" providerId="ADAL" clId="{BE262791-DA5A-43D5-BF7F-4AEF65758EE2}" dt="2026-06-15T15:29:34.153" v="1620" actId="20577"/>
          <ac:spMkLst>
            <pc:docMk/>
            <pc:sldMk cId="0" sldId="264"/>
            <ac:spMk id="222" creationId="{00000000-0000-0000-0000-000000000000}"/>
          </ac:spMkLst>
        </pc:spChg>
        <pc:spChg chg="mod">
          <ac:chgData name="Ann Evers" userId="5fcec428-41c2-40d5-9302-fe20cc809d19" providerId="ADAL" clId="{BE262791-DA5A-43D5-BF7F-4AEF65758EE2}" dt="2026-06-15T15:45:21.582" v="2069" actId="20577"/>
          <ac:spMkLst>
            <pc:docMk/>
            <pc:sldMk cId="0" sldId="264"/>
            <ac:spMk id="223" creationId="{00000000-0000-0000-0000-000000000000}"/>
          </ac:spMkLst>
        </pc:spChg>
      </pc:sldChg>
      <pc:sldChg chg="modSp mod ord">
        <pc:chgData name="Ann Evers" userId="5fcec428-41c2-40d5-9302-fe20cc809d19" providerId="ADAL" clId="{BE262791-DA5A-43D5-BF7F-4AEF65758EE2}" dt="2026-06-17T14:28:20.036" v="3624" actId="20577"/>
        <pc:sldMkLst>
          <pc:docMk/>
          <pc:sldMk cId="0" sldId="268"/>
        </pc:sldMkLst>
        <pc:spChg chg="mod">
          <ac:chgData name="Ann Evers" userId="5fcec428-41c2-40d5-9302-fe20cc809d19" providerId="ADAL" clId="{BE262791-DA5A-43D5-BF7F-4AEF65758EE2}" dt="2026-06-15T16:04:34.594" v="2515" actId="20577"/>
          <ac:spMkLst>
            <pc:docMk/>
            <pc:sldMk cId="0" sldId="268"/>
            <ac:spMk id="266" creationId="{00000000-0000-0000-0000-000000000000}"/>
          </ac:spMkLst>
        </pc:spChg>
        <pc:spChg chg="mod">
          <ac:chgData name="Ann Evers" userId="5fcec428-41c2-40d5-9302-fe20cc809d19" providerId="ADAL" clId="{BE262791-DA5A-43D5-BF7F-4AEF65758EE2}" dt="2026-06-17T14:28:20.036" v="3624" actId="20577"/>
          <ac:spMkLst>
            <pc:docMk/>
            <pc:sldMk cId="0" sldId="268"/>
            <ac:spMk id="267" creationId="{00000000-0000-0000-0000-000000000000}"/>
          </ac:spMkLst>
        </pc:spChg>
      </pc:sldChg>
      <pc:sldChg chg="modSp mod ord">
        <pc:chgData name="Ann Evers" userId="5fcec428-41c2-40d5-9302-fe20cc809d19" providerId="ADAL" clId="{BE262791-DA5A-43D5-BF7F-4AEF65758EE2}" dt="2026-06-15T17:10:53.654" v="3342"/>
        <pc:sldMkLst>
          <pc:docMk/>
          <pc:sldMk cId="0" sldId="273"/>
        </pc:sldMkLst>
        <pc:spChg chg="mod">
          <ac:chgData name="Ann Evers" userId="5fcec428-41c2-40d5-9302-fe20cc809d19" providerId="ADAL" clId="{BE262791-DA5A-43D5-BF7F-4AEF65758EE2}" dt="2026-06-15T16:44:58.390" v="3117" actId="20577"/>
          <ac:spMkLst>
            <pc:docMk/>
            <pc:sldMk cId="0" sldId="273"/>
            <ac:spMk id="308" creationId="{00000000-0000-0000-0000-000000000000}"/>
          </ac:spMkLst>
        </pc:spChg>
        <pc:spChg chg="mod">
          <ac:chgData name="Ann Evers" userId="5fcec428-41c2-40d5-9302-fe20cc809d19" providerId="ADAL" clId="{BE262791-DA5A-43D5-BF7F-4AEF65758EE2}" dt="2026-06-15T15:08:30.062" v="1243" actId="20577"/>
          <ac:spMkLst>
            <pc:docMk/>
            <pc:sldMk cId="0" sldId="273"/>
            <ac:spMk id="309" creationId="{00000000-0000-0000-0000-000000000000}"/>
          </ac:spMkLst>
        </pc:spChg>
      </pc:sldChg>
      <pc:sldChg chg="modSp mod ord">
        <pc:chgData name="Ann Evers" userId="5fcec428-41c2-40d5-9302-fe20cc809d19" providerId="ADAL" clId="{BE262791-DA5A-43D5-BF7F-4AEF65758EE2}" dt="2026-06-15T17:10:53.654" v="3342"/>
        <pc:sldMkLst>
          <pc:docMk/>
          <pc:sldMk cId="0" sldId="275"/>
        </pc:sldMkLst>
        <pc:spChg chg="mod">
          <ac:chgData name="Ann Evers" userId="5fcec428-41c2-40d5-9302-fe20cc809d19" providerId="ADAL" clId="{BE262791-DA5A-43D5-BF7F-4AEF65758EE2}" dt="2026-06-15T16:56:20.491" v="3213" actId="20577"/>
          <ac:spMkLst>
            <pc:docMk/>
            <pc:sldMk cId="0" sldId="275"/>
            <ac:spMk id="324" creationId="{00000000-0000-0000-0000-000000000000}"/>
          </ac:spMkLst>
        </pc:spChg>
        <pc:spChg chg="mod">
          <ac:chgData name="Ann Evers" userId="5fcec428-41c2-40d5-9302-fe20cc809d19" providerId="ADAL" clId="{BE262791-DA5A-43D5-BF7F-4AEF65758EE2}" dt="2026-06-15T16:59:55.290" v="3267" actId="20577"/>
          <ac:spMkLst>
            <pc:docMk/>
            <pc:sldMk cId="0" sldId="275"/>
            <ac:spMk id="325" creationId="{00000000-0000-0000-0000-000000000000}"/>
          </ac:spMkLst>
        </pc:spChg>
      </pc:sldChg>
      <pc:sldChg chg="modSp mod ord">
        <pc:chgData name="Ann Evers" userId="5fcec428-41c2-40d5-9302-fe20cc809d19" providerId="ADAL" clId="{BE262791-DA5A-43D5-BF7F-4AEF65758EE2}" dt="2026-06-15T17:10:53.654" v="3342"/>
        <pc:sldMkLst>
          <pc:docMk/>
          <pc:sldMk cId="0" sldId="276"/>
        </pc:sldMkLst>
        <pc:spChg chg="mod">
          <ac:chgData name="Ann Evers" userId="5fcec428-41c2-40d5-9302-fe20cc809d19" providerId="ADAL" clId="{BE262791-DA5A-43D5-BF7F-4AEF65758EE2}" dt="2026-06-15T17:00:21.224" v="3291" actId="20577"/>
          <ac:spMkLst>
            <pc:docMk/>
            <pc:sldMk cId="0" sldId="276"/>
            <ac:spMk id="332" creationId="{00000000-0000-0000-0000-000000000000}"/>
          </ac:spMkLst>
        </pc:spChg>
        <pc:spChg chg="mod">
          <ac:chgData name="Ann Evers" userId="5fcec428-41c2-40d5-9302-fe20cc809d19" providerId="ADAL" clId="{BE262791-DA5A-43D5-BF7F-4AEF65758EE2}" dt="2026-06-15T17:00:43.103" v="3293" actId="20577"/>
          <ac:spMkLst>
            <pc:docMk/>
            <pc:sldMk cId="0" sldId="276"/>
            <ac:spMk id="333" creationId="{00000000-0000-0000-0000-000000000000}"/>
          </ac:spMkLst>
        </pc:spChg>
      </pc:sldChg>
      <pc:sldChg chg="addSp modSp mod">
        <pc:chgData name="Ann Evers" userId="5fcec428-41c2-40d5-9302-fe20cc809d19" providerId="ADAL" clId="{BE262791-DA5A-43D5-BF7F-4AEF65758EE2}" dt="2026-07-09T17:21:18.269" v="4782" actId="1076"/>
        <pc:sldMkLst>
          <pc:docMk/>
          <pc:sldMk cId="0" sldId="290"/>
        </pc:sldMkLst>
        <pc:spChg chg="mod">
          <ac:chgData name="Ann Evers" userId="5fcec428-41c2-40d5-9302-fe20cc809d19" providerId="ADAL" clId="{BE262791-DA5A-43D5-BF7F-4AEF65758EE2}" dt="2026-07-09T17:20:32.919" v="4778" actId="20577"/>
          <ac:spMkLst>
            <pc:docMk/>
            <pc:sldMk cId="0" sldId="290"/>
            <ac:spMk id="448" creationId="{00000000-0000-0000-0000-000000000000}"/>
          </ac:spMkLst>
        </pc:spChg>
        <pc:picChg chg="add mod">
          <ac:chgData name="Ann Evers" userId="5fcec428-41c2-40d5-9302-fe20cc809d19" providerId="ADAL" clId="{BE262791-DA5A-43D5-BF7F-4AEF65758EE2}" dt="2026-07-09T17:21:18.269" v="4782" actId="1076"/>
          <ac:picMkLst>
            <pc:docMk/>
            <pc:sldMk cId="0" sldId="290"/>
            <ac:picMk id="3" creationId="{705A00CF-E79F-ABF3-2D82-880466369E66}"/>
          </ac:picMkLst>
        </pc:picChg>
        <pc:picChg chg="mod">
          <ac:chgData name="Ann Evers" userId="5fcec428-41c2-40d5-9302-fe20cc809d19" providerId="ADAL" clId="{BE262791-DA5A-43D5-BF7F-4AEF65758EE2}" dt="2026-07-09T17:21:14.372" v="4781" actId="1076"/>
          <ac:picMkLst>
            <pc:docMk/>
            <pc:sldMk cId="0" sldId="290"/>
            <ac:picMk id="445" creationId="{00000000-0000-0000-0000-000000000000}"/>
          </ac:picMkLst>
        </pc:picChg>
      </pc:sldChg>
      <pc:sldChg chg="modSp new mod ord">
        <pc:chgData name="Ann Evers" userId="5fcec428-41c2-40d5-9302-fe20cc809d19" providerId="ADAL" clId="{BE262791-DA5A-43D5-BF7F-4AEF65758EE2}" dt="2026-06-15T15:04:33.637" v="1238"/>
        <pc:sldMkLst>
          <pc:docMk/>
          <pc:sldMk cId="2763381623" sldId="296"/>
        </pc:sldMkLst>
        <pc:spChg chg="mod">
          <ac:chgData name="Ann Evers" userId="5fcec428-41c2-40d5-9302-fe20cc809d19" providerId="ADAL" clId="{BE262791-DA5A-43D5-BF7F-4AEF65758EE2}" dt="2026-06-12T15:59:03.644" v="374" actId="20577"/>
          <ac:spMkLst>
            <pc:docMk/>
            <pc:sldMk cId="2763381623" sldId="296"/>
            <ac:spMk id="2" creationId="{BC3486C9-90D1-85FE-6D2F-FC6F7DFB083C}"/>
          </ac:spMkLst>
        </pc:spChg>
        <pc:spChg chg="mod">
          <ac:chgData name="Ann Evers" userId="5fcec428-41c2-40d5-9302-fe20cc809d19" providerId="ADAL" clId="{BE262791-DA5A-43D5-BF7F-4AEF65758EE2}" dt="2026-06-12T15:59:16.471" v="404" actId="20577"/>
          <ac:spMkLst>
            <pc:docMk/>
            <pc:sldMk cId="2763381623" sldId="296"/>
            <ac:spMk id="3" creationId="{3B2326CA-B8D8-D892-BCC5-22284460FA1D}"/>
          </ac:spMkLst>
        </pc:spChg>
      </pc:sldChg>
      <pc:sldChg chg="modSp new mod">
        <pc:chgData name="Ann Evers" userId="5fcec428-41c2-40d5-9302-fe20cc809d19" providerId="ADAL" clId="{BE262791-DA5A-43D5-BF7F-4AEF65758EE2}" dt="2026-06-12T15:59:54.670" v="430" actId="313"/>
        <pc:sldMkLst>
          <pc:docMk/>
          <pc:sldMk cId="3045996767" sldId="297"/>
        </pc:sldMkLst>
        <pc:spChg chg="mod">
          <ac:chgData name="Ann Evers" userId="5fcec428-41c2-40d5-9302-fe20cc809d19" providerId="ADAL" clId="{BE262791-DA5A-43D5-BF7F-4AEF65758EE2}" dt="2026-06-12T15:59:36.775" v="406" actId="20577"/>
          <ac:spMkLst>
            <pc:docMk/>
            <pc:sldMk cId="3045996767" sldId="297"/>
            <ac:spMk id="2" creationId="{CF034B00-5FEF-073B-368C-38B643179176}"/>
          </ac:spMkLst>
        </pc:spChg>
        <pc:spChg chg="mod">
          <ac:chgData name="Ann Evers" userId="5fcec428-41c2-40d5-9302-fe20cc809d19" providerId="ADAL" clId="{BE262791-DA5A-43D5-BF7F-4AEF65758EE2}" dt="2026-06-12T15:59:54.670" v="430" actId="313"/>
          <ac:spMkLst>
            <pc:docMk/>
            <pc:sldMk cId="3045996767" sldId="297"/>
            <ac:spMk id="3" creationId="{1DF85D27-F8F9-BDDB-9A32-1B4D1737313D}"/>
          </ac:spMkLst>
        </pc:spChg>
      </pc:sldChg>
      <pc:sldChg chg="addSp delSp modSp new mod">
        <pc:chgData name="Ann Evers" userId="5fcec428-41c2-40d5-9302-fe20cc809d19" providerId="ADAL" clId="{BE262791-DA5A-43D5-BF7F-4AEF65758EE2}" dt="2026-06-15T15:13:24.093" v="1304" actId="255"/>
        <pc:sldMkLst>
          <pc:docMk/>
          <pc:sldMk cId="10189657" sldId="298"/>
        </pc:sldMkLst>
        <pc:spChg chg="mod">
          <ac:chgData name="Ann Evers" userId="5fcec428-41c2-40d5-9302-fe20cc809d19" providerId="ADAL" clId="{BE262791-DA5A-43D5-BF7F-4AEF65758EE2}" dt="2026-06-12T16:05:06.144" v="513" actId="27636"/>
          <ac:spMkLst>
            <pc:docMk/>
            <pc:sldMk cId="10189657" sldId="298"/>
            <ac:spMk id="2" creationId="{8C4E3541-5925-F155-490B-317BD926F37A}"/>
          </ac:spMkLst>
        </pc:spChg>
        <pc:spChg chg="mod">
          <ac:chgData name="Ann Evers" userId="5fcec428-41c2-40d5-9302-fe20cc809d19" providerId="ADAL" clId="{BE262791-DA5A-43D5-BF7F-4AEF65758EE2}" dt="2026-06-12T16:08:39.859" v="620" actId="27636"/>
          <ac:spMkLst>
            <pc:docMk/>
            <pc:sldMk cId="10189657" sldId="298"/>
            <ac:spMk id="3" creationId="{86F17057-EABD-FFAC-2A29-B025C3F10310}"/>
          </ac:spMkLst>
        </pc:spChg>
        <pc:spChg chg="mod">
          <ac:chgData name="Ann Evers" userId="5fcec428-41c2-40d5-9302-fe20cc809d19" providerId="ADAL" clId="{BE262791-DA5A-43D5-BF7F-4AEF65758EE2}" dt="2026-06-15T15:13:17.302" v="1303" actId="255"/>
          <ac:spMkLst>
            <pc:docMk/>
            <pc:sldMk cId="10189657" sldId="298"/>
            <ac:spMk id="4" creationId="{7BFA4993-AE7A-4870-DFC1-C76668CB4BF6}"/>
          </ac:spMkLst>
        </pc:spChg>
        <pc:spChg chg="mod">
          <ac:chgData name="Ann Evers" userId="5fcec428-41c2-40d5-9302-fe20cc809d19" providerId="ADAL" clId="{BE262791-DA5A-43D5-BF7F-4AEF65758EE2}" dt="2026-06-15T15:13:01.834" v="1300" actId="27636"/>
          <ac:spMkLst>
            <pc:docMk/>
            <pc:sldMk cId="10189657" sldId="298"/>
            <ac:spMk id="5" creationId="{DB1DC558-D99C-CA04-6A08-CE66661E609A}"/>
          </ac:spMkLst>
        </pc:spChg>
        <pc:spChg chg="mod">
          <ac:chgData name="Ann Evers" userId="5fcec428-41c2-40d5-9302-fe20cc809d19" providerId="ADAL" clId="{BE262791-DA5A-43D5-BF7F-4AEF65758EE2}" dt="2026-06-12T16:10:58.242" v="630" actId="27636"/>
          <ac:spMkLst>
            <pc:docMk/>
            <pc:sldMk cId="10189657" sldId="298"/>
            <ac:spMk id="7" creationId="{49C8A17E-0769-42E6-E02C-839F5FC940C9}"/>
          </ac:spMkLst>
        </pc:spChg>
        <pc:spChg chg="mod">
          <ac:chgData name="Ann Evers" userId="5fcec428-41c2-40d5-9302-fe20cc809d19" providerId="ADAL" clId="{BE262791-DA5A-43D5-BF7F-4AEF65758EE2}" dt="2026-06-15T15:13:24.093" v="1304" actId="255"/>
          <ac:spMkLst>
            <pc:docMk/>
            <pc:sldMk cId="10189657" sldId="298"/>
            <ac:spMk id="8" creationId="{C1DD24CE-1E6E-8579-58DD-B65DF386B647}"/>
          </ac:spMkLst>
        </pc:spChg>
        <pc:spChg chg="mod">
          <ac:chgData name="Ann Evers" userId="5fcec428-41c2-40d5-9302-fe20cc809d19" providerId="ADAL" clId="{BE262791-DA5A-43D5-BF7F-4AEF65758EE2}" dt="2026-06-12T16:13:52.303" v="771" actId="27636"/>
          <ac:spMkLst>
            <pc:docMk/>
            <pc:sldMk cId="10189657" sldId="298"/>
            <ac:spMk id="9" creationId="{CB6500B3-2A48-A61A-3830-7E4382014550}"/>
          </ac:spMkLst>
        </pc:spChg>
      </pc:sldChg>
      <pc:sldChg chg="modSp new mod">
        <pc:chgData name="Ann Evers" userId="5fcec428-41c2-40d5-9302-fe20cc809d19" providerId="ADAL" clId="{BE262791-DA5A-43D5-BF7F-4AEF65758EE2}" dt="2026-06-17T19:08:26.400" v="4288" actId="207"/>
        <pc:sldMkLst>
          <pc:docMk/>
          <pc:sldMk cId="3596901913" sldId="299"/>
        </pc:sldMkLst>
        <pc:spChg chg="mod">
          <ac:chgData name="Ann Evers" userId="5fcec428-41c2-40d5-9302-fe20cc809d19" providerId="ADAL" clId="{BE262791-DA5A-43D5-BF7F-4AEF65758EE2}" dt="2026-06-12T16:20:37.804" v="923" actId="20577"/>
          <ac:spMkLst>
            <pc:docMk/>
            <pc:sldMk cId="3596901913" sldId="299"/>
            <ac:spMk id="2" creationId="{83DD23A8-9B15-7EF1-3080-04A9EE1DD657}"/>
          </ac:spMkLst>
        </pc:spChg>
        <pc:spChg chg="mod">
          <ac:chgData name="Ann Evers" userId="5fcec428-41c2-40d5-9302-fe20cc809d19" providerId="ADAL" clId="{BE262791-DA5A-43D5-BF7F-4AEF65758EE2}" dt="2026-06-17T19:08:26.400" v="4288" actId="207"/>
          <ac:spMkLst>
            <pc:docMk/>
            <pc:sldMk cId="3596901913" sldId="299"/>
            <ac:spMk id="3" creationId="{E0D5EF83-6E00-AE21-92ED-8008AB3DD02A}"/>
          </ac:spMkLst>
        </pc:spChg>
      </pc:sldChg>
      <pc:sldChg chg="modSp new mod ord">
        <pc:chgData name="Ann Evers" userId="5fcec428-41c2-40d5-9302-fe20cc809d19" providerId="ADAL" clId="{BE262791-DA5A-43D5-BF7F-4AEF65758EE2}" dt="2026-06-12T16:23:07.923" v="1056" actId="20577"/>
        <pc:sldMkLst>
          <pc:docMk/>
          <pc:sldMk cId="2703572499" sldId="300"/>
        </pc:sldMkLst>
        <pc:spChg chg="mod">
          <ac:chgData name="Ann Evers" userId="5fcec428-41c2-40d5-9302-fe20cc809d19" providerId="ADAL" clId="{BE262791-DA5A-43D5-BF7F-4AEF65758EE2}" dt="2026-06-12T16:22:24.536" v="1010" actId="20577"/>
          <ac:spMkLst>
            <pc:docMk/>
            <pc:sldMk cId="2703572499" sldId="300"/>
            <ac:spMk id="2" creationId="{007DE9EE-A299-3DFB-5FE2-F711F0BD8D1E}"/>
          </ac:spMkLst>
        </pc:spChg>
        <pc:spChg chg="mod">
          <ac:chgData name="Ann Evers" userId="5fcec428-41c2-40d5-9302-fe20cc809d19" providerId="ADAL" clId="{BE262791-DA5A-43D5-BF7F-4AEF65758EE2}" dt="2026-06-12T16:23:07.923" v="1056" actId="20577"/>
          <ac:spMkLst>
            <pc:docMk/>
            <pc:sldMk cId="2703572499" sldId="300"/>
            <ac:spMk id="3" creationId="{0E4AE01A-D368-9E64-1448-5036671F987E}"/>
          </ac:spMkLst>
        </pc:spChg>
      </pc:sldChg>
      <pc:sldChg chg="modSp new mod ord">
        <pc:chgData name="Ann Evers" userId="5fcec428-41c2-40d5-9302-fe20cc809d19" providerId="ADAL" clId="{BE262791-DA5A-43D5-BF7F-4AEF65758EE2}" dt="2026-06-15T15:12:28.268" v="1295" actId="20577"/>
        <pc:sldMkLst>
          <pc:docMk/>
          <pc:sldMk cId="3098382311" sldId="302"/>
        </pc:sldMkLst>
        <pc:spChg chg="mod">
          <ac:chgData name="Ann Evers" userId="5fcec428-41c2-40d5-9302-fe20cc809d19" providerId="ADAL" clId="{BE262791-DA5A-43D5-BF7F-4AEF65758EE2}" dt="2026-06-15T15:11:39.676" v="1278" actId="20577"/>
          <ac:spMkLst>
            <pc:docMk/>
            <pc:sldMk cId="3098382311" sldId="302"/>
            <ac:spMk id="2" creationId="{D0D5AAE7-49B1-1B48-B8D0-C23CAF1F9D3A}"/>
          </ac:spMkLst>
        </pc:spChg>
        <pc:spChg chg="mod">
          <ac:chgData name="Ann Evers" userId="5fcec428-41c2-40d5-9302-fe20cc809d19" providerId="ADAL" clId="{BE262791-DA5A-43D5-BF7F-4AEF65758EE2}" dt="2026-06-15T15:12:28.268" v="1295" actId="20577"/>
          <ac:spMkLst>
            <pc:docMk/>
            <pc:sldMk cId="3098382311" sldId="302"/>
            <ac:spMk id="3" creationId="{87FF032D-8937-6C32-8EDE-CABF3CE83363}"/>
          </ac:spMkLst>
        </pc:spChg>
      </pc:sldChg>
      <pc:sldChg chg="modSp new mod ord">
        <pc:chgData name="Ann Evers" userId="5fcec428-41c2-40d5-9302-fe20cc809d19" providerId="ADAL" clId="{BE262791-DA5A-43D5-BF7F-4AEF65758EE2}" dt="2026-06-15T16:14:46.343" v="2704" actId="20577"/>
        <pc:sldMkLst>
          <pc:docMk/>
          <pc:sldMk cId="868381593" sldId="303"/>
        </pc:sldMkLst>
        <pc:spChg chg="mod">
          <ac:chgData name="Ann Evers" userId="5fcec428-41c2-40d5-9302-fe20cc809d19" providerId="ADAL" clId="{BE262791-DA5A-43D5-BF7F-4AEF65758EE2}" dt="2026-06-15T15:21:41.605" v="1465"/>
          <ac:spMkLst>
            <pc:docMk/>
            <pc:sldMk cId="868381593" sldId="303"/>
            <ac:spMk id="2" creationId="{99FCBD12-457E-940F-0215-03D19611ECE4}"/>
          </ac:spMkLst>
        </pc:spChg>
        <pc:spChg chg="mod">
          <ac:chgData name="Ann Evers" userId="5fcec428-41c2-40d5-9302-fe20cc809d19" providerId="ADAL" clId="{BE262791-DA5A-43D5-BF7F-4AEF65758EE2}" dt="2026-06-15T16:14:46.343" v="2704" actId="20577"/>
          <ac:spMkLst>
            <pc:docMk/>
            <pc:sldMk cId="868381593" sldId="303"/>
            <ac:spMk id="3" creationId="{1EC53ACD-1C88-AD66-72A3-ACE1B4AB059F}"/>
          </ac:spMkLst>
        </pc:spChg>
      </pc:sldChg>
      <pc:sldChg chg="addSp modSp new mod modClrScheme chgLayout">
        <pc:chgData name="Ann Evers" userId="5fcec428-41c2-40d5-9302-fe20cc809d19" providerId="ADAL" clId="{BE262791-DA5A-43D5-BF7F-4AEF65758EE2}" dt="2026-06-15T16:16:04.712" v="2768" actId="20577"/>
        <pc:sldMkLst>
          <pc:docMk/>
          <pc:sldMk cId="326110811" sldId="304"/>
        </pc:sldMkLst>
        <pc:spChg chg="mod">
          <ac:chgData name="Ann Evers" userId="5fcec428-41c2-40d5-9302-fe20cc809d19" providerId="ADAL" clId="{BE262791-DA5A-43D5-BF7F-4AEF65758EE2}" dt="2026-06-15T15:24:06.477" v="1497" actId="26606"/>
          <ac:spMkLst>
            <pc:docMk/>
            <pc:sldMk cId="326110811" sldId="304"/>
            <ac:spMk id="2" creationId="{D7D3C8D6-4206-1001-798D-5FB6A82E923C}"/>
          </ac:spMkLst>
        </pc:spChg>
        <pc:spChg chg="mod ord">
          <ac:chgData name="Ann Evers" userId="5fcec428-41c2-40d5-9302-fe20cc809d19" providerId="ADAL" clId="{BE262791-DA5A-43D5-BF7F-4AEF65758EE2}" dt="2026-06-15T16:16:04.712" v="2768" actId="20577"/>
          <ac:spMkLst>
            <pc:docMk/>
            <pc:sldMk cId="326110811" sldId="304"/>
            <ac:spMk id="3" creationId="{D3D2A0C0-76B5-D6FE-9E47-95CE01B1A6F7}"/>
          </ac:spMkLst>
        </pc:spChg>
        <pc:spChg chg="mod">
          <ac:chgData name="Ann Evers" userId="5fcec428-41c2-40d5-9302-fe20cc809d19" providerId="ADAL" clId="{BE262791-DA5A-43D5-BF7F-4AEF65758EE2}" dt="2026-06-15T15:24:06.477" v="1497" actId="26606"/>
          <ac:spMkLst>
            <pc:docMk/>
            <pc:sldMk cId="326110811" sldId="304"/>
            <ac:spMk id="4" creationId="{46712664-FEA2-BDC0-8A2A-CF2507781EAA}"/>
          </ac:spMkLst>
        </pc:spChg>
        <pc:picChg chg="add mod">
          <ac:chgData name="Ann Evers" userId="5fcec428-41c2-40d5-9302-fe20cc809d19" providerId="ADAL" clId="{BE262791-DA5A-43D5-BF7F-4AEF65758EE2}" dt="2026-06-15T15:24:21.571" v="1498" actId="14100"/>
          <ac:picMkLst>
            <pc:docMk/>
            <pc:sldMk cId="326110811" sldId="304"/>
            <ac:picMk id="5" creationId="{10C2DBD6-1006-122D-AFBD-27E3CC534197}"/>
          </ac:picMkLst>
        </pc:picChg>
      </pc:sldChg>
      <pc:sldChg chg="modSp new mod ord">
        <pc:chgData name="Ann Evers" userId="5fcec428-41c2-40d5-9302-fe20cc809d19" providerId="ADAL" clId="{BE262791-DA5A-43D5-BF7F-4AEF65758EE2}" dt="2026-06-15T16:22:03.073" v="2872"/>
        <pc:sldMkLst>
          <pc:docMk/>
          <pc:sldMk cId="2252098432" sldId="305"/>
        </pc:sldMkLst>
        <pc:spChg chg="mod">
          <ac:chgData name="Ann Evers" userId="5fcec428-41c2-40d5-9302-fe20cc809d19" providerId="ADAL" clId="{BE262791-DA5A-43D5-BF7F-4AEF65758EE2}" dt="2026-06-15T15:26:15.367" v="1578" actId="20577"/>
          <ac:spMkLst>
            <pc:docMk/>
            <pc:sldMk cId="2252098432" sldId="305"/>
            <ac:spMk id="2" creationId="{94AF2EAE-B6A4-1393-88D2-CEFD44378B48}"/>
          </ac:spMkLst>
        </pc:spChg>
        <pc:spChg chg="mod">
          <ac:chgData name="Ann Evers" userId="5fcec428-41c2-40d5-9302-fe20cc809d19" providerId="ADAL" clId="{BE262791-DA5A-43D5-BF7F-4AEF65758EE2}" dt="2026-06-15T16:10:01.976" v="2623" actId="20577"/>
          <ac:spMkLst>
            <pc:docMk/>
            <pc:sldMk cId="2252098432" sldId="305"/>
            <ac:spMk id="3" creationId="{6024A15E-8B1E-207C-8672-80345E0686E7}"/>
          </ac:spMkLst>
        </pc:spChg>
      </pc:sldChg>
      <pc:sldChg chg="addSp delSp modSp new mod">
        <pc:chgData name="Ann Evers" userId="5fcec428-41c2-40d5-9302-fe20cc809d19" providerId="ADAL" clId="{BE262791-DA5A-43D5-BF7F-4AEF65758EE2}" dt="2026-06-15T15:49:45.113" v="2111" actId="20577"/>
        <pc:sldMkLst>
          <pc:docMk/>
          <pc:sldMk cId="1513461198" sldId="306"/>
        </pc:sldMkLst>
        <pc:spChg chg="mod">
          <ac:chgData name="Ann Evers" userId="5fcec428-41c2-40d5-9302-fe20cc809d19" providerId="ADAL" clId="{BE262791-DA5A-43D5-BF7F-4AEF65758EE2}" dt="2026-06-15T15:49:45.113" v="2111" actId="20577"/>
          <ac:spMkLst>
            <pc:docMk/>
            <pc:sldMk cId="1513461198" sldId="306"/>
            <ac:spMk id="2" creationId="{67895F28-9577-37B2-279C-29E7F7447F0E}"/>
          </ac:spMkLst>
        </pc:spChg>
        <pc:graphicFrameChg chg="add mod modGraphic">
          <ac:chgData name="Ann Evers" userId="5fcec428-41c2-40d5-9302-fe20cc809d19" providerId="ADAL" clId="{BE262791-DA5A-43D5-BF7F-4AEF65758EE2}" dt="2026-06-15T15:43:11.873" v="2011" actId="255"/>
          <ac:graphicFrameMkLst>
            <pc:docMk/>
            <pc:sldMk cId="1513461198" sldId="306"/>
            <ac:graphicFrameMk id="6" creationId="{DE002FCA-18DF-520B-4B68-A751DC03FF24}"/>
          </ac:graphicFrameMkLst>
        </pc:graphicFrameChg>
      </pc:sldChg>
      <pc:sldChg chg="modSp new mod">
        <pc:chgData name="Ann Evers" userId="5fcec428-41c2-40d5-9302-fe20cc809d19" providerId="ADAL" clId="{BE262791-DA5A-43D5-BF7F-4AEF65758EE2}" dt="2026-06-17T19:13:32.308" v="4298" actId="20577"/>
        <pc:sldMkLst>
          <pc:docMk/>
          <pc:sldMk cId="178137265" sldId="308"/>
        </pc:sldMkLst>
        <pc:spChg chg="mod">
          <ac:chgData name="Ann Evers" userId="5fcec428-41c2-40d5-9302-fe20cc809d19" providerId="ADAL" clId="{BE262791-DA5A-43D5-BF7F-4AEF65758EE2}" dt="2026-06-15T15:51:51.143" v="2169" actId="122"/>
          <ac:spMkLst>
            <pc:docMk/>
            <pc:sldMk cId="178137265" sldId="308"/>
            <ac:spMk id="2" creationId="{9A2F934E-E6A5-5B0C-1E81-467B8DB3BC87}"/>
          </ac:spMkLst>
        </pc:spChg>
        <pc:spChg chg="mod">
          <ac:chgData name="Ann Evers" userId="5fcec428-41c2-40d5-9302-fe20cc809d19" providerId="ADAL" clId="{BE262791-DA5A-43D5-BF7F-4AEF65758EE2}" dt="2026-06-15T15:52:03.511" v="2187" actId="122"/>
          <ac:spMkLst>
            <pc:docMk/>
            <pc:sldMk cId="178137265" sldId="308"/>
            <ac:spMk id="3" creationId="{98BB64EA-4ABF-1216-BF90-A61939C70125}"/>
          </ac:spMkLst>
        </pc:spChg>
        <pc:spChg chg="mod">
          <ac:chgData name="Ann Evers" userId="5fcec428-41c2-40d5-9302-fe20cc809d19" providerId="ADAL" clId="{BE262791-DA5A-43D5-BF7F-4AEF65758EE2}" dt="2026-06-15T15:55:22.139" v="2340" actId="20577"/>
          <ac:spMkLst>
            <pc:docMk/>
            <pc:sldMk cId="178137265" sldId="308"/>
            <ac:spMk id="4" creationId="{BA68DA16-091F-0888-08E0-9AA7D22029CF}"/>
          </ac:spMkLst>
        </pc:spChg>
        <pc:spChg chg="mod">
          <ac:chgData name="Ann Evers" userId="5fcec428-41c2-40d5-9302-fe20cc809d19" providerId="ADAL" clId="{BE262791-DA5A-43D5-BF7F-4AEF65758EE2}" dt="2026-06-17T19:13:32.308" v="4298" actId="20577"/>
          <ac:spMkLst>
            <pc:docMk/>
            <pc:sldMk cId="178137265" sldId="308"/>
            <ac:spMk id="5" creationId="{169451E0-01A4-A0C4-E774-B7A4C0CBD4F5}"/>
          </ac:spMkLst>
        </pc:spChg>
        <pc:spChg chg="mod">
          <ac:chgData name="Ann Evers" userId="5fcec428-41c2-40d5-9302-fe20cc809d19" providerId="ADAL" clId="{BE262791-DA5A-43D5-BF7F-4AEF65758EE2}" dt="2026-06-15T15:52:16.095" v="2197" actId="122"/>
          <ac:spMkLst>
            <pc:docMk/>
            <pc:sldMk cId="178137265" sldId="308"/>
            <ac:spMk id="7" creationId="{2F8A44F5-4914-1C03-94D2-05AD418E7B55}"/>
          </ac:spMkLst>
        </pc:spChg>
        <pc:spChg chg="mod">
          <ac:chgData name="Ann Evers" userId="5fcec428-41c2-40d5-9302-fe20cc809d19" providerId="ADAL" clId="{BE262791-DA5A-43D5-BF7F-4AEF65758EE2}" dt="2026-06-15T15:57:00.778" v="2454" actId="20577"/>
          <ac:spMkLst>
            <pc:docMk/>
            <pc:sldMk cId="178137265" sldId="308"/>
            <ac:spMk id="8" creationId="{735CAA36-99B7-5DF3-7581-CFD17D35C0C9}"/>
          </ac:spMkLst>
        </pc:spChg>
        <pc:spChg chg="mod">
          <ac:chgData name="Ann Evers" userId="5fcec428-41c2-40d5-9302-fe20cc809d19" providerId="ADAL" clId="{BE262791-DA5A-43D5-BF7F-4AEF65758EE2}" dt="2026-06-15T15:59:28.659" v="2484" actId="20577"/>
          <ac:spMkLst>
            <pc:docMk/>
            <pc:sldMk cId="178137265" sldId="308"/>
            <ac:spMk id="9" creationId="{60693783-F196-D0C2-94EA-6243A28359A0}"/>
          </ac:spMkLst>
        </pc:spChg>
      </pc:sldChg>
      <pc:sldChg chg="addSp modSp new mod ord">
        <pc:chgData name="Ann Evers" userId="5fcec428-41c2-40d5-9302-fe20cc809d19" providerId="ADAL" clId="{BE262791-DA5A-43D5-BF7F-4AEF65758EE2}" dt="2026-06-15T16:26:13.283" v="2960" actId="1037"/>
        <pc:sldMkLst>
          <pc:docMk/>
          <pc:sldMk cId="2840265553" sldId="309"/>
        </pc:sldMkLst>
        <pc:spChg chg="mod">
          <ac:chgData name="Ann Evers" userId="5fcec428-41c2-40d5-9302-fe20cc809d19" providerId="ADAL" clId="{BE262791-DA5A-43D5-BF7F-4AEF65758EE2}" dt="2026-06-15T16:12:53.009" v="2664" actId="20577"/>
          <ac:spMkLst>
            <pc:docMk/>
            <pc:sldMk cId="2840265553" sldId="309"/>
            <ac:spMk id="2" creationId="{2BFA8100-8669-E539-9084-8D0BC43716DD}"/>
          </ac:spMkLst>
        </pc:spChg>
        <pc:spChg chg="mod">
          <ac:chgData name="Ann Evers" userId="5fcec428-41c2-40d5-9302-fe20cc809d19" providerId="ADAL" clId="{BE262791-DA5A-43D5-BF7F-4AEF65758EE2}" dt="2026-06-15T16:26:04.139" v="2939" actId="5793"/>
          <ac:spMkLst>
            <pc:docMk/>
            <pc:sldMk cId="2840265553" sldId="309"/>
            <ac:spMk id="3" creationId="{74FFAB04-F92C-463B-D99A-A41D13FC08C6}"/>
          </ac:spMkLst>
        </pc:spChg>
        <pc:spChg chg="add mod">
          <ac:chgData name="Ann Evers" userId="5fcec428-41c2-40d5-9302-fe20cc809d19" providerId="ADAL" clId="{BE262791-DA5A-43D5-BF7F-4AEF65758EE2}" dt="2026-06-15T16:26:13.283" v="2960" actId="1037"/>
          <ac:spMkLst>
            <pc:docMk/>
            <pc:sldMk cId="2840265553" sldId="309"/>
            <ac:spMk id="5" creationId="{3DD6AE53-A5F9-A513-1E4D-F355D64A64A6}"/>
          </ac:spMkLst>
        </pc:spChg>
      </pc:sldChg>
      <pc:sldChg chg="modSp new mod">
        <pc:chgData name="Ann Evers" userId="5fcec428-41c2-40d5-9302-fe20cc809d19" providerId="ADAL" clId="{BE262791-DA5A-43D5-BF7F-4AEF65758EE2}" dt="2026-06-15T16:25:54.577" v="2937" actId="5793"/>
        <pc:sldMkLst>
          <pc:docMk/>
          <pc:sldMk cId="3750700223" sldId="310"/>
        </pc:sldMkLst>
        <pc:spChg chg="mod">
          <ac:chgData name="Ann Evers" userId="5fcec428-41c2-40d5-9302-fe20cc809d19" providerId="ADAL" clId="{BE262791-DA5A-43D5-BF7F-4AEF65758EE2}" dt="2026-06-15T16:22:56.785" v="2874"/>
          <ac:spMkLst>
            <pc:docMk/>
            <pc:sldMk cId="3750700223" sldId="310"/>
            <ac:spMk id="2" creationId="{E9201724-9B6B-F2B1-DA7D-70BBA609136D}"/>
          </ac:spMkLst>
        </pc:spChg>
        <pc:spChg chg="mod">
          <ac:chgData name="Ann Evers" userId="5fcec428-41c2-40d5-9302-fe20cc809d19" providerId="ADAL" clId="{BE262791-DA5A-43D5-BF7F-4AEF65758EE2}" dt="2026-06-15T16:25:54.577" v="2937" actId="5793"/>
          <ac:spMkLst>
            <pc:docMk/>
            <pc:sldMk cId="3750700223" sldId="310"/>
            <ac:spMk id="3" creationId="{1BF85D43-F299-9C03-2381-8076820447AC}"/>
          </ac:spMkLst>
        </pc:spChg>
      </pc:sldChg>
      <pc:sldChg chg="modSp new mod ord">
        <pc:chgData name="Ann Evers" userId="5fcec428-41c2-40d5-9302-fe20cc809d19" providerId="ADAL" clId="{BE262791-DA5A-43D5-BF7F-4AEF65758EE2}" dt="2026-06-17T19:22:08.190" v="4366" actId="20577"/>
        <pc:sldMkLst>
          <pc:docMk/>
          <pc:sldMk cId="3877670227" sldId="312"/>
        </pc:sldMkLst>
        <pc:spChg chg="mod">
          <ac:chgData name="Ann Evers" userId="5fcec428-41c2-40d5-9302-fe20cc809d19" providerId="ADAL" clId="{BE262791-DA5A-43D5-BF7F-4AEF65758EE2}" dt="2026-06-17T19:22:08.190" v="4366" actId="20577"/>
          <ac:spMkLst>
            <pc:docMk/>
            <pc:sldMk cId="3877670227" sldId="312"/>
            <ac:spMk id="2" creationId="{619D9CB8-3945-0397-9C16-5E8C18F6BC07}"/>
          </ac:spMkLst>
        </pc:spChg>
        <pc:spChg chg="mod">
          <ac:chgData name="Ann Evers" userId="5fcec428-41c2-40d5-9302-fe20cc809d19" providerId="ADAL" clId="{BE262791-DA5A-43D5-BF7F-4AEF65758EE2}" dt="2026-06-15T17:21:03.312" v="3614" actId="20577"/>
          <ac:spMkLst>
            <pc:docMk/>
            <pc:sldMk cId="3877670227" sldId="312"/>
            <ac:spMk id="3" creationId="{420EE2B8-6874-36BD-FB98-A84A9881A9BC}"/>
          </ac:spMkLst>
        </pc:spChg>
      </pc:sldChg>
      <pc:sldChg chg="modSp new mod ord">
        <pc:chgData name="Ann Evers" userId="5fcec428-41c2-40d5-9302-fe20cc809d19" providerId="ADAL" clId="{BE262791-DA5A-43D5-BF7F-4AEF65758EE2}" dt="2026-06-17T19:19:02.159" v="4344" actId="27636"/>
        <pc:sldMkLst>
          <pc:docMk/>
          <pc:sldMk cId="3918994914" sldId="313"/>
        </pc:sldMkLst>
        <pc:spChg chg="mod">
          <ac:chgData name="Ann Evers" userId="5fcec428-41c2-40d5-9302-fe20cc809d19" providerId="ADAL" clId="{BE262791-DA5A-43D5-BF7F-4AEF65758EE2}" dt="2026-06-15T16:40:15.051" v="3059" actId="20577"/>
          <ac:spMkLst>
            <pc:docMk/>
            <pc:sldMk cId="3918994914" sldId="313"/>
            <ac:spMk id="2" creationId="{A4DCA9E8-493A-6D87-5991-7BB26F598BD7}"/>
          </ac:spMkLst>
        </pc:spChg>
        <pc:spChg chg="mod">
          <ac:chgData name="Ann Evers" userId="5fcec428-41c2-40d5-9302-fe20cc809d19" providerId="ADAL" clId="{BE262791-DA5A-43D5-BF7F-4AEF65758EE2}" dt="2026-06-17T19:19:02.159" v="4344" actId="27636"/>
          <ac:spMkLst>
            <pc:docMk/>
            <pc:sldMk cId="3918994914" sldId="313"/>
            <ac:spMk id="3" creationId="{C1075750-100B-870F-BE91-A76BEF6E347C}"/>
          </ac:spMkLst>
        </pc:spChg>
      </pc:sldChg>
      <pc:sldChg chg="modSp new mod ord">
        <pc:chgData name="Ann Evers" userId="5fcec428-41c2-40d5-9302-fe20cc809d19" providerId="ADAL" clId="{BE262791-DA5A-43D5-BF7F-4AEF65758EE2}" dt="2026-06-17T19:19:27.110" v="4347" actId="27636"/>
        <pc:sldMkLst>
          <pc:docMk/>
          <pc:sldMk cId="2691849437" sldId="314"/>
        </pc:sldMkLst>
        <pc:spChg chg="mod">
          <ac:chgData name="Ann Evers" userId="5fcec428-41c2-40d5-9302-fe20cc809d19" providerId="ADAL" clId="{BE262791-DA5A-43D5-BF7F-4AEF65758EE2}" dt="2026-06-15T16:40:45.119" v="3068" actId="20577"/>
          <ac:spMkLst>
            <pc:docMk/>
            <pc:sldMk cId="2691849437" sldId="314"/>
            <ac:spMk id="2" creationId="{767487EA-591F-BA73-7E7D-47F0E4F170C6}"/>
          </ac:spMkLst>
        </pc:spChg>
        <pc:spChg chg="mod">
          <ac:chgData name="Ann Evers" userId="5fcec428-41c2-40d5-9302-fe20cc809d19" providerId="ADAL" clId="{BE262791-DA5A-43D5-BF7F-4AEF65758EE2}" dt="2026-06-17T19:19:27.110" v="4347" actId="27636"/>
          <ac:spMkLst>
            <pc:docMk/>
            <pc:sldMk cId="2691849437" sldId="314"/>
            <ac:spMk id="3" creationId="{C0542575-845C-21A9-DDA2-4EBD87486B74}"/>
          </ac:spMkLst>
        </pc:spChg>
      </pc:sldChg>
      <pc:sldChg chg="addSp modSp new mod">
        <pc:chgData name="Ann Evers" userId="5fcec428-41c2-40d5-9302-fe20cc809d19" providerId="ADAL" clId="{BE262791-DA5A-43D5-BF7F-4AEF65758EE2}" dt="2026-06-17T20:36:40.513" v="4775" actId="20577"/>
        <pc:sldMkLst>
          <pc:docMk/>
          <pc:sldMk cId="4202500001" sldId="316"/>
        </pc:sldMkLst>
        <pc:spChg chg="mod">
          <ac:chgData name="Ann Evers" userId="5fcec428-41c2-40d5-9302-fe20cc809d19" providerId="ADAL" clId="{BE262791-DA5A-43D5-BF7F-4AEF65758EE2}" dt="2026-06-17T15:02:26.610" v="3647" actId="20577"/>
          <ac:spMkLst>
            <pc:docMk/>
            <pc:sldMk cId="4202500001" sldId="316"/>
            <ac:spMk id="2" creationId="{748180BC-7E3A-3AFA-110A-FC4FC80E1E7E}"/>
          </ac:spMkLst>
        </pc:spChg>
        <pc:spChg chg="mod">
          <ac:chgData name="Ann Evers" userId="5fcec428-41c2-40d5-9302-fe20cc809d19" providerId="ADAL" clId="{BE262791-DA5A-43D5-BF7F-4AEF65758EE2}" dt="2026-06-17T15:50:31.204" v="4174" actId="20577"/>
          <ac:spMkLst>
            <pc:docMk/>
            <pc:sldMk cId="4202500001" sldId="316"/>
            <ac:spMk id="3" creationId="{88527CC9-6804-2F64-58BD-C7FE617921BC}"/>
          </ac:spMkLst>
        </pc:spChg>
        <pc:spChg chg="add mod">
          <ac:chgData name="Ann Evers" userId="5fcec428-41c2-40d5-9302-fe20cc809d19" providerId="ADAL" clId="{BE262791-DA5A-43D5-BF7F-4AEF65758EE2}" dt="2026-06-17T20:36:40.513" v="4775" actId="20577"/>
          <ac:spMkLst>
            <pc:docMk/>
            <pc:sldMk cId="4202500001" sldId="316"/>
            <ac:spMk id="7" creationId="{828F0278-46E0-2EF5-1F1F-355A3BBE8CCC}"/>
          </ac:spMkLst>
        </pc:spChg>
        <pc:picChg chg="add mod">
          <ac:chgData name="Ann Evers" userId="5fcec428-41c2-40d5-9302-fe20cc809d19" providerId="ADAL" clId="{BE262791-DA5A-43D5-BF7F-4AEF65758EE2}" dt="2026-06-17T15:06:49.061" v="3827" actId="1038"/>
          <ac:picMkLst>
            <pc:docMk/>
            <pc:sldMk cId="4202500001" sldId="316"/>
            <ac:picMk id="6" creationId="{28633BF1-1448-C8A2-DA59-A7FB9509A30D}"/>
          </ac:picMkLst>
        </pc:picChg>
      </pc:sldChg>
      <pc:sldChg chg="addSp modSp new mod">
        <pc:chgData name="Ann Evers" userId="5fcec428-41c2-40d5-9302-fe20cc809d19" providerId="ADAL" clId="{BE262791-DA5A-43D5-BF7F-4AEF65758EE2}" dt="2026-06-17T20:36:13.844" v="4701" actId="20577"/>
        <pc:sldMkLst>
          <pc:docMk/>
          <pc:sldMk cId="3021163434" sldId="317"/>
        </pc:sldMkLst>
        <pc:spChg chg="mod">
          <ac:chgData name="Ann Evers" userId="5fcec428-41c2-40d5-9302-fe20cc809d19" providerId="ADAL" clId="{BE262791-DA5A-43D5-BF7F-4AEF65758EE2}" dt="2026-06-17T15:46:00.292" v="4104" actId="20577"/>
          <ac:spMkLst>
            <pc:docMk/>
            <pc:sldMk cId="3021163434" sldId="317"/>
            <ac:spMk id="2" creationId="{2E08FADB-F20C-F4F8-F9BA-AD21D435CC0E}"/>
          </ac:spMkLst>
        </pc:spChg>
        <pc:spChg chg="mod">
          <ac:chgData name="Ann Evers" userId="5fcec428-41c2-40d5-9302-fe20cc809d19" providerId="ADAL" clId="{BE262791-DA5A-43D5-BF7F-4AEF65758EE2}" dt="2026-06-17T16:00:08.978" v="4204" actId="5793"/>
          <ac:spMkLst>
            <pc:docMk/>
            <pc:sldMk cId="3021163434" sldId="317"/>
            <ac:spMk id="3" creationId="{13798C7C-AB84-1399-9EAD-CEC5F8750B4F}"/>
          </ac:spMkLst>
        </pc:spChg>
        <pc:spChg chg="add mod">
          <ac:chgData name="Ann Evers" userId="5fcec428-41c2-40d5-9302-fe20cc809d19" providerId="ADAL" clId="{BE262791-DA5A-43D5-BF7F-4AEF65758EE2}" dt="2026-06-17T20:36:13.844" v="4701" actId="20577"/>
          <ac:spMkLst>
            <pc:docMk/>
            <pc:sldMk cId="3021163434" sldId="317"/>
            <ac:spMk id="6" creationId="{D263554F-9A4F-7A51-C079-C6BB1FCD3158}"/>
          </ac:spMkLst>
        </pc:spChg>
        <pc:picChg chg="add mod">
          <ac:chgData name="Ann Evers" userId="5fcec428-41c2-40d5-9302-fe20cc809d19" providerId="ADAL" clId="{BE262791-DA5A-43D5-BF7F-4AEF65758EE2}" dt="2026-06-17T15:57:58.880" v="4197"/>
          <ac:picMkLst>
            <pc:docMk/>
            <pc:sldMk cId="3021163434" sldId="317"/>
            <ac:picMk id="5" creationId="{086F6370-D517-82CE-4570-54A3003CAE9B}"/>
          </ac:picMkLst>
        </pc:picChg>
      </pc:sldChg>
      <pc:sldChg chg="addSp modSp new mod">
        <pc:chgData name="Ann Evers" userId="5fcec428-41c2-40d5-9302-fe20cc809d19" providerId="ADAL" clId="{BE262791-DA5A-43D5-BF7F-4AEF65758EE2}" dt="2026-06-17T20:36:32.165" v="4772" actId="20577"/>
        <pc:sldMkLst>
          <pc:docMk/>
          <pc:sldMk cId="3015622121" sldId="318"/>
        </pc:sldMkLst>
        <pc:spChg chg="mod">
          <ac:chgData name="Ann Evers" userId="5fcec428-41c2-40d5-9302-fe20cc809d19" providerId="ADAL" clId="{BE262791-DA5A-43D5-BF7F-4AEF65758EE2}" dt="2026-06-17T15:46:40.656" v="4128" actId="20577"/>
          <ac:spMkLst>
            <pc:docMk/>
            <pc:sldMk cId="3015622121" sldId="318"/>
            <ac:spMk id="2" creationId="{0B8FEDC5-2E73-46C9-ACF7-F5CE90B68B07}"/>
          </ac:spMkLst>
        </pc:spChg>
        <pc:spChg chg="mod">
          <ac:chgData name="Ann Evers" userId="5fcec428-41c2-40d5-9302-fe20cc809d19" providerId="ADAL" clId="{BE262791-DA5A-43D5-BF7F-4AEF65758EE2}" dt="2026-06-17T15:57:42.558" v="4196" actId="15"/>
          <ac:spMkLst>
            <pc:docMk/>
            <pc:sldMk cId="3015622121" sldId="318"/>
            <ac:spMk id="3" creationId="{F50374FA-DE72-42FA-6058-069337711E1B}"/>
          </ac:spMkLst>
        </pc:spChg>
        <pc:spChg chg="add mod">
          <ac:chgData name="Ann Evers" userId="5fcec428-41c2-40d5-9302-fe20cc809d19" providerId="ADAL" clId="{BE262791-DA5A-43D5-BF7F-4AEF65758EE2}" dt="2026-06-17T20:36:32.165" v="4772" actId="20577"/>
          <ac:spMkLst>
            <pc:docMk/>
            <pc:sldMk cId="3015622121" sldId="318"/>
            <ac:spMk id="6" creationId="{0375060A-DB99-394E-6F3C-29C2FD420469}"/>
          </ac:spMkLst>
        </pc:spChg>
        <pc:picChg chg="add mod">
          <ac:chgData name="Ann Evers" userId="5fcec428-41c2-40d5-9302-fe20cc809d19" providerId="ADAL" clId="{BE262791-DA5A-43D5-BF7F-4AEF65758EE2}" dt="2026-06-17T15:58:04.748" v="4198"/>
          <ac:picMkLst>
            <pc:docMk/>
            <pc:sldMk cId="3015622121" sldId="318"/>
            <ac:picMk id="5" creationId="{5EDEC626-4058-C6BA-415C-3DD13B190AF0}"/>
          </ac:picMkLst>
        </pc:picChg>
      </pc:sldChg>
      <pc:sldChg chg="modSp new mod">
        <pc:chgData name="Ann Evers" userId="5fcec428-41c2-40d5-9302-fe20cc809d19" providerId="ADAL" clId="{BE262791-DA5A-43D5-BF7F-4AEF65758EE2}" dt="2026-06-17T19:22:00.780" v="4364" actId="20577"/>
        <pc:sldMkLst>
          <pc:docMk/>
          <pc:sldMk cId="3735482168" sldId="319"/>
        </pc:sldMkLst>
        <pc:spChg chg="mod">
          <ac:chgData name="Ann Evers" userId="5fcec428-41c2-40d5-9302-fe20cc809d19" providerId="ADAL" clId="{BE262791-DA5A-43D5-BF7F-4AEF65758EE2}" dt="2026-06-17T19:21:56.479" v="4354" actId="20577"/>
          <ac:spMkLst>
            <pc:docMk/>
            <pc:sldMk cId="3735482168" sldId="319"/>
            <ac:spMk id="2" creationId="{1234CA10-C8F8-C5DA-D46F-8E788F5134C5}"/>
          </ac:spMkLst>
        </pc:spChg>
        <pc:spChg chg="mod">
          <ac:chgData name="Ann Evers" userId="5fcec428-41c2-40d5-9302-fe20cc809d19" providerId="ADAL" clId="{BE262791-DA5A-43D5-BF7F-4AEF65758EE2}" dt="2026-06-17T19:22:00.780" v="4364" actId="20577"/>
          <ac:spMkLst>
            <pc:docMk/>
            <pc:sldMk cId="3735482168" sldId="319"/>
            <ac:spMk id="3" creationId="{8FA8E329-D8B1-177C-4887-4B78D4F2ED7B}"/>
          </ac:spMkLst>
        </pc:spChg>
      </pc:sldChg>
      <pc:sldChg chg="modSp new mod">
        <pc:chgData name="Ann Evers" userId="5fcec428-41c2-40d5-9302-fe20cc809d19" providerId="ADAL" clId="{BE262791-DA5A-43D5-BF7F-4AEF65758EE2}" dt="2026-06-17T19:25:01.904" v="4396" actId="20577"/>
        <pc:sldMkLst>
          <pc:docMk/>
          <pc:sldMk cId="3450417386" sldId="320"/>
        </pc:sldMkLst>
        <pc:spChg chg="mod">
          <ac:chgData name="Ann Evers" userId="5fcec428-41c2-40d5-9302-fe20cc809d19" providerId="ADAL" clId="{BE262791-DA5A-43D5-BF7F-4AEF65758EE2}" dt="2026-06-17T19:24:18.757" v="4374"/>
          <ac:spMkLst>
            <pc:docMk/>
            <pc:sldMk cId="3450417386" sldId="320"/>
            <ac:spMk id="3" creationId="{D5406325-DE9C-3BEB-F634-C692706D0665}"/>
          </ac:spMkLst>
        </pc:spChg>
        <pc:spChg chg="mod">
          <ac:chgData name="Ann Evers" userId="5fcec428-41c2-40d5-9302-fe20cc809d19" providerId="ADAL" clId="{BE262791-DA5A-43D5-BF7F-4AEF65758EE2}" dt="2026-06-17T19:23:58.757" v="4368" actId="20577"/>
          <ac:spMkLst>
            <pc:docMk/>
            <pc:sldMk cId="3450417386" sldId="320"/>
            <ac:spMk id="4" creationId="{79AADF37-B967-5E37-3911-14DE4EC494FF}"/>
          </ac:spMkLst>
        </pc:spChg>
        <pc:spChg chg="mod">
          <ac:chgData name="Ann Evers" userId="5fcec428-41c2-40d5-9302-fe20cc809d19" providerId="ADAL" clId="{BE262791-DA5A-43D5-BF7F-4AEF65758EE2}" dt="2026-06-17T19:24:26.241" v="4375"/>
          <ac:spMkLst>
            <pc:docMk/>
            <pc:sldMk cId="3450417386" sldId="320"/>
            <ac:spMk id="5" creationId="{F005A838-752A-5D6C-7A35-EB87F01D3CD6}"/>
          </ac:spMkLst>
        </pc:spChg>
        <pc:spChg chg="mod">
          <ac:chgData name="Ann Evers" userId="5fcec428-41c2-40d5-9302-fe20cc809d19" providerId="ADAL" clId="{BE262791-DA5A-43D5-BF7F-4AEF65758EE2}" dt="2026-06-17T19:24:00.209" v="4369" actId="20577"/>
          <ac:spMkLst>
            <pc:docMk/>
            <pc:sldMk cId="3450417386" sldId="320"/>
            <ac:spMk id="6" creationId="{2E50AA44-15A8-3A60-D282-7DC154922820}"/>
          </ac:spMkLst>
        </pc:spChg>
        <pc:spChg chg="mod">
          <ac:chgData name="Ann Evers" userId="5fcec428-41c2-40d5-9302-fe20cc809d19" providerId="ADAL" clId="{BE262791-DA5A-43D5-BF7F-4AEF65758EE2}" dt="2026-06-17T19:24:36.825" v="4376"/>
          <ac:spMkLst>
            <pc:docMk/>
            <pc:sldMk cId="3450417386" sldId="320"/>
            <ac:spMk id="7" creationId="{0548A77E-CD94-9F87-06A1-E209AF09D4E2}"/>
          </ac:spMkLst>
        </pc:spChg>
        <pc:spChg chg="mod">
          <ac:chgData name="Ann Evers" userId="5fcec428-41c2-40d5-9302-fe20cc809d19" providerId="ADAL" clId="{BE262791-DA5A-43D5-BF7F-4AEF65758EE2}" dt="2026-06-17T19:24:01.722" v="4370" actId="20577"/>
          <ac:spMkLst>
            <pc:docMk/>
            <pc:sldMk cId="3450417386" sldId="320"/>
            <ac:spMk id="8" creationId="{5562797E-7D13-D5CC-84B5-F0EEFD600DDD}"/>
          </ac:spMkLst>
        </pc:spChg>
        <pc:spChg chg="mod">
          <ac:chgData name="Ann Evers" userId="5fcec428-41c2-40d5-9302-fe20cc809d19" providerId="ADAL" clId="{BE262791-DA5A-43D5-BF7F-4AEF65758EE2}" dt="2026-06-17T19:24:47.388" v="4377"/>
          <ac:spMkLst>
            <pc:docMk/>
            <pc:sldMk cId="3450417386" sldId="320"/>
            <ac:spMk id="9" creationId="{AB62F5CD-F721-AC7A-0A0D-296728599BE1}"/>
          </ac:spMkLst>
        </pc:spChg>
        <pc:spChg chg="mod">
          <ac:chgData name="Ann Evers" userId="5fcec428-41c2-40d5-9302-fe20cc809d19" providerId="ADAL" clId="{BE262791-DA5A-43D5-BF7F-4AEF65758EE2}" dt="2026-06-17T19:24:03.472" v="4371" actId="20577"/>
          <ac:spMkLst>
            <pc:docMk/>
            <pc:sldMk cId="3450417386" sldId="320"/>
            <ac:spMk id="10" creationId="{60FE5A90-C3B4-866A-3382-1D266B3A9A0F}"/>
          </ac:spMkLst>
        </pc:spChg>
        <pc:spChg chg="mod">
          <ac:chgData name="Ann Evers" userId="5fcec428-41c2-40d5-9302-fe20cc809d19" providerId="ADAL" clId="{BE262791-DA5A-43D5-BF7F-4AEF65758EE2}" dt="2026-06-17T19:24:56.352" v="4387" actId="20577"/>
          <ac:spMkLst>
            <pc:docMk/>
            <pc:sldMk cId="3450417386" sldId="320"/>
            <ac:spMk id="11" creationId="{9161D2EC-643D-B6A9-6B4C-375E9E57269E}"/>
          </ac:spMkLst>
        </pc:spChg>
        <pc:spChg chg="mod">
          <ac:chgData name="Ann Evers" userId="5fcec428-41c2-40d5-9302-fe20cc809d19" providerId="ADAL" clId="{BE262791-DA5A-43D5-BF7F-4AEF65758EE2}" dt="2026-06-17T19:24:04.834" v="4372" actId="20577"/>
          <ac:spMkLst>
            <pc:docMk/>
            <pc:sldMk cId="3450417386" sldId="320"/>
            <ac:spMk id="12" creationId="{37F263F6-AD69-16D9-E7F6-32011099F5EC}"/>
          </ac:spMkLst>
        </pc:spChg>
        <pc:spChg chg="mod">
          <ac:chgData name="Ann Evers" userId="5fcec428-41c2-40d5-9302-fe20cc809d19" providerId="ADAL" clId="{BE262791-DA5A-43D5-BF7F-4AEF65758EE2}" dt="2026-06-17T19:25:01.904" v="4396" actId="20577"/>
          <ac:spMkLst>
            <pc:docMk/>
            <pc:sldMk cId="3450417386" sldId="320"/>
            <ac:spMk id="13" creationId="{D4806220-919D-1AA3-0972-AFD68C48D1C7}"/>
          </ac:spMkLst>
        </pc:spChg>
        <pc:spChg chg="mod">
          <ac:chgData name="Ann Evers" userId="5fcec428-41c2-40d5-9302-fe20cc809d19" providerId="ADAL" clId="{BE262791-DA5A-43D5-BF7F-4AEF65758EE2}" dt="2026-06-17T19:24:06.311" v="4373" actId="20577"/>
          <ac:spMkLst>
            <pc:docMk/>
            <pc:sldMk cId="3450417386" sldId="320"/>
            <ac:spMk id="14" creationId="{F12680C9-B87B-28AC-D3B6-DFEDFB812409}"/>
          </ac:spMkLst>
        </pc:spChg>
      </pc:sldChg>
      <pc:sldChg chg="modSp new mod">
        <pc:chgData name="Ann Evers" userId="5fcec428-41c2-40d5-9302-fe20cc809d19" providerId="ADAL" clId="{BE262791-DA5A-43D5-BF7F-4AEF65758EE2}" dt="2026-06-17T19:30:29.708" v="4469" actId="20577"/>
        <pc:sldMkLst>
          <pc:docMk/>
          <pc:sldMk cId="298763325" sldId="321"/>
        </pc:sldMkLst>
        <pc:spChg chg="mod">
          <ac:chgData name="Ann Evers" userId="5fcec428-41c2-40d5-9302-fe20cc809d19" providerId="ADAL" clId="{BE262791-DA5A-43D5-BF7F-4AEF65758EE2}" dt="2026-06-17T19:30:01.220" v="4449" actId="255"/>
          <ac:spMkLst>
            <pc:docMk/>
            <pc:sldMk cId="298763325" sldId="321"/>
            <ac:spMk id="2" creationId="{DADFFE18-F064-6AB9-7330-4CE36B8F44EC}"/>
          </ac:spMkLst>
        </pc:spChg>
        <pc:spChg chg="mod">
          <ac:chgData name="Ann Evers" userId="5fcec428-41c2-40d5-9302-fe20cc809d19" providerId="ADAL" clId="{BE262791-DA5A-43D5-BF7F-4AEF65758EE2}" dt="2026-06-17T19:30:29.708" v="4469" actId="20577"/>
          <ac:spMkLst>
            <pc:docMk/>
            <pc:sldMk cId="298763325" sldId="321"/>
            <ac:spMk id="3" creationId="{71A78F25-0AB6-C8B2-CB6E-5D3C1BD51336}"/>
          </ac:spMkLst>
        </pc:spChg>
      </pc:sldChg>
      <pc:sldChg chg="modSp new mod">
        <pc:chgData name="Ann Evers" userId="5fcec428-41c2-40d5-9302-fe20cc809d19" providerId="ADAL" clId="{BE262791-DA5A-43D5-BF7F-4AEF65758EE2}" dt="2026-06-17T19:32:02.935" v="4538" actId="20577"/>
        <pc:sldMkLst>
          <pc:docMk/>
          <pc:sldMk cId="1480022778" sldId="322"/>
        </pc:sldMkLst>
        <pc:spChg chg="mod">
          <ac:chgData name="Ann Evers" userId="5fcec428-41c2-40d5-9302-fe20cc809d19" providerId="ADAL" clId="{BE262791-DA5A-43D5-BF7F-4AEF65758EE2}" dt="2026-06-17T19:31:07.660" v="4480" actId="20577"/>
          <ac:spMkLst>
            <pc:docMk/>
            <pc:sldMk cId="1480022778" sldId="322"/>
            <ac:spMk id="2" creationId="{DC10083B-1DE1-F22B-1083-9268F1C934C0}"/>
          </ac:spMkLst>
        </pc:spChg>
        <pc:spChg chg="mod">
          <ac:chgData name="Ann Evers" userId="5fcec428-41c2-40d5-9302-fe20cc809d19" providerId="ADAL" clId="{BE262791-DA5A-43D5-BF7F-4AEF65758EE2}" dt="2026-06-17T19:32:02.935" v="4538" actId="20577"/>
          <ac:spMkLst>
            <pc:docMk/>
            <pc:sldMk cId="1480022778" sldId="322"/>
            <ac:spMk id="3" creationId="{2AFCC5BB-00EC-102F-F619-D3D9118EC57E}"/>
          </ac:spMkLst>
        </pc:spChg>
      </pc:sldChg>
      <pc:sldMasterChg chg="delSldLayout">
        <pc:chgData name="Ann Evers" userId="5fcec428-41c2-40d5-9302-fe20cc809d19" providerId="ADAL" clId="{BE262791-DA5A-43D5-BF7F-4AEF65758EE2}" dt="2026-06-17T19:30:36.374" v="4470" actId="2696"/>
        <pc:sldMasterMkLst>
          <pc:docMk/>
          <pc:sldMasterMk cId="0" sldId="2147483665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2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ea9055e093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ea9055e093_0_6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g3ea9055e093_0_6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40"/>
              <a:buNone/>
            </a:pPr>
            <a:r>
              <a:rPr lang="en-US" dirty="0"/>
              <a:t>Why use games and puzzles? 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40"/>
              <a:buNone/>
            </a:pPr>
            <a:r>
              <a:rPr lang="en-US" dirty="0"/>
              <a:t>If students play games, it will boost their cognitive strength, processing speed, and executive function.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0314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ea9055e093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ea9055e093_0_5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g3ea9055e093_0_53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e8e99812a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e8e99812ad_0_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g3e8e99812ad_0_9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e8e99812ad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e8e99812ad_0_16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g3e8e99812ad_0_16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e8e99812ad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e8e99812ad_0_2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g3e8e99812ad_0_23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solidFill>
          <a:schemeClr val="lt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/>
          <p:nvPr/>
        </p:nvSpPr>
        <p:spPr>
          <a:xfrm>
            <a:off x="0" y="2359712"/>
            <a:ext cx="12192036" cy="4498288"/>
          </a:xfrm>
          <a:custGeom>
            <a:avLst/>
            <a:gdLst/>
            <a:ahLst/>
            <a:cxnLst/>
            <a:rect l="l" t="t" r="r" b="b"/>
            <a:pathLst>
              <a:path w="12192036" h="4498288" extrusionOk="0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656161" y="5100080"/>
            <a:ext cx="10879667" cy="407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980"/>
              <a:buNone/>
              <a:defRPr sz="1800">
                <a:solidFill>
                  <a:schemeClr val="accent4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body" idx="2"/>
          </p:nvPr>
        </p:nvSpPr>
        <p:spPr>
          <a:xfrm>
            <a:off x="656162" y="3701850"/>
            <a:ext cx="10879667" cy="125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4840"/>
              <a:buNone/>
              <a:defRPr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marL="2286000" lvl="4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90998" y="381337"/>
            <a:ext cx="2410003" cy="245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48420" y="5679189"/>
            <a:ext cx="1095148" cy="6195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2nd color combo">
  <p:cSld name="Two Content 2nd color combo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4"/>
          <p:cNvSpPr txBox="1">
            <a:spLocks noGrp="1"/>
          </p:cNvSpPr>
          <p:nvPr>
            <p:ph type="body" idx="1"/>
          </p:nvPr>
        </p:nvSpPr>
        <p:spPr>
          <a:xfrm>
            <a:off x="6262648" y="2079861"/>
            <a:ext cx="5181600" cy="4054727"/>
          </a:xfrm>
          <a:prstGeom prst="rect">
            <a:avLst/>
          </a:prstGeom>
          <a:noFill/>
          <a:ln w="9525" cap="flat" cmpd="sng">
            <a:solidFill>
              <a:srgbClr val="005F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200" rIns="91425" bIns="45700" anchor="t" anchorCtr="0">
            <a:normAutofit/>
          </a:bodyPr>
          <a:lstStyle>
            <a:lvl1pPr marL="457200" lvl="0" indent="-364808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  <a:defRPr sz="1950"/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2pPr>
            <a:lvl3pPr marL="1371600" lvl="2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3pPr>
            <a:lvl4pPr marL="1828800" lvl="3" indent="-32289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4pPr>
            <a:lvl5pPr marL="2286000" lvl="4" indent="-31242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14"/>
          <p:cNvSpPr txBox="1">
            <a:spLocks noGrp="1"/>
          </p:cNvSpPr>
          <p:nvPr>
            <p:ph type="body" idx="2"/>
          </p:nvPr>
        </p:nvSpPr>
        <p:spPr>
          <a:xfrm>
            <a:off x="653586" y="2079861"/>
            <a:ext cx="5181600" cy="4054727"/>
          </a:xfrm>
          <a:prstGeom prst="rect">
            <a:avLst/>
          </a:prstGeom>
          <a:noFill/>
          <a:ln w="9525" cap="flat" cmpd="sng">
            <a:solidFill>
              <a:srgbClr val="005F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457200" rIns="228600" bIns="45700" anchor="t" anchorCtr="0">
            <a:normAutofit/>
          </a:bodyPr>
          <a:lstStyle>
            <a:lvl1pPr marL="457200" lvl="0" indent="-364808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  <a:defRPr sz="1950"/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2pPr>
            <a:lvl3pPr marL="1371600" lvl="2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3pPr>
            <a:lvl4pPr marL="1828800" lvl="3" indent="-32289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4pPr>
            <a:lvl5pPr marL="2286000" lvl="4" indent="-31242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14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4" name="Google Shape;114;p14"/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4"/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4"/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4"/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4"/>
          <p:cNvSpPr txBox="1">
            <a:spLocks noGrp="1"/>
          </p:cNvSpPr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3rd color combo">
  <p:cSld name="Two Content 3rd color combo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5"/>
          <p:cNvSpPr txBox="1">
            <a:spLocks noGrp="1"/>
          </p:cNvSpPr>
          <p:nvPr>
            <p:ph type="body" idx="1"/>
          </p:nvPr>
        </p:nvSpPr>
        <p:spPr>
          <a:xfrm>
            <a:off x="6262648" y="2083843"/>
            <a:ext cx="5181600" cy="4054727"/>
          </a:xfrm>
          <a:prstGeom prst="rect">
            <a:avLst/>
          </a:prstGeom>
          <a:noFill/>
          <a:ln w="9525" cap="flat" cmpd="sng">
            <a:solidFill>
              <a:srgbClr val="005F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200" rIns="91425" bIns="45700" anchor="t" anchorCtr="0">
            <a:normAutofit/>
          </a:bodyPr>
          <a:lstStyle>
            <a:lvl1pPr marL="457200" lvl="0" indent="-364808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  <a:defRPr sz="1950"/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2pPr>
            <a:lvl3pPr marL="1371600" lvl="2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3pPr>
            <a:lvl4pPr marL="1828800" lvl="3" indent="-32289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4pPr>
            <a:lvl5pPr marL="2286000" lvl="4" indent="-31242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body" idx="2"/>
          </p:nvPr>
        </p:nvSpPr>
        <p:spPr>
          <a:xfrm>
            <a:off x="653586" y="2083843"/>
            <a:ext cx="5181600" cy="4054727"/>
          </a:xfrm>
          <a:prstGeom prst="rect">
            <a:avLst/>
          </a:prstGeom>
          <a:noFill/>
          <a:ln w="9525" cap="flat" cmpd="sng">
            <a:solidFill>
              <a:srgbClr val="005F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457200" rIns="228600" bIns="45700" anchor="t" anchorCtr="0">
            <a:normAutofit/>
          </a:bodyPr>
          <a:lstStyle>
            <a:lvl1pPr marL="457200" lvl="0" indent="-364808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  <a:defRPr sz="1950"/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2pPr>
            <a:lvl3pPr marL="1371600" lvl="2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3pPr>
            <a:lvl4pPr marL="1828800" lvl="3" indent="-32289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4pPr>
            <a:lvl5pPr marL="2286000" lvl="4" indent="-31242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" name="Google Shape;123;p15"/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5"/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5"/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5"/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5"/>
          <p:cNvSpPr txBox="1"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"/>
          <p:cNvSpPr txBox="1">
            <a:spLocks noGrp="1"/>
          </p:cNvSpPr>
          <p:nvPr>
            <p:ph type="body" idx="1"/>
          </p:nvPr>
        </p:nvSpPr>
        <p:spPr>
          <a:xfrm>
            <a:off x="653586" y="1990624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98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body" idx="2"/>
          </p:nvPr>
        </p:nvSpPr>
        <p:spPr>
          <a:xfrm>
            <a:off x="653586" y="2814536"/>
            <a:ext cx="5157787" cy="339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433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980"/>
              <a:buChar char="•"/>
              <a:defRPr/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marL="2286000" lvl="4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body" idx="3"/>
          </p:nvPr>
        </p:nvSpPr>
        <p:spPr>
          <a:xfrm>
            <a:off x="6504706" y="1990624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98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32" name="Google Shape;132;p16"/>
          <p:cNvSpPr txBox="1">
            <a:spLocks noGrp="1"/>
          </p:cNvSpPr>
          <p:nvPr>
            <p:ph type="body" idx="4"/>
          </p:nvPr>
        </p:nvSpPr>
        <p:spPr>
          <a:xfrm>
            <a:off x="6504706" y="2814536"/>
            <a:ext cx="5183188" cy="339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433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980"/>
              <a:buChar char="•"/>
              <a:defRPr/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marL="2286000" lvl="4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16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4" name="Google Shape;134;p16"/>
          <p:cNvSpPr txBox="1"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7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bg>
      <p:bgPr>
        <a:solidFill>
          <a:schemeClr val="lt1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 txBox="1">
            <a:spLocks noGrp="1"/>
          </p:cNvSpPr>
          <p:nvPr>
            <p:ph type="body" idx="1"/>
          </p:nvPr>
        </p:nvSpPr>
        <p:spPr>
          <a:xfrm>
            <a:off x="5400909" y="863601"/>
            <a:ext cx="6171928" cy="5326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624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640"/>
              <a:buChar char="•"/>
              <a:defRPr sz="2400"/>
            </a:lvl1pPr>
            <a:lvl2pPr marL="914400" lvl="1" indent="-37528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310"/>
              <a:buChar char="•"/>
              <a:defRPr sz="2100"/>
            </a:lvl2pPr>
            <a:lvl3pPr marL="1371600" lvl="2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3pPr>
            <a:lvl4pPr marL="1828800" lvl="3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4pPr>
            <a:lvl5pPr marL="2286000" lvl="4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39" name="Google Shape;139;p18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title"/>
          </p:nvPr>
        </p:nvSpPr>
        <p:spPr>
          <a:xfrm>
            <a:off x="619164" y="863600"/>
            <a:ext cx="437058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body" idx="2"/>
          </p:nvPr>
        </p:nvSpPr>
        <p:spPr>
          <a:xfrm>
            <a:off x="619164" y="2603190"/>
            <a:ext cx="4370583" cy="3587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200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155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99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825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825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ssion Overview">
  <p:cSld name="Session Overview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" name="Google Shape;25;p3"/>
          <p:cNvSpPr txBox="1"/>
          <p:nvPr/>
        </p:nvSpPr>
        <p:spPr>
          <a:xfrm>
            <a:off x="609599" y="776554"/>
            <a:ext cx="394979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Session Overview</a:t>
            </a: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1531938" y="2183306"/>
            <a:ext cx="3641725" cy="7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760"/>
              <a:buNone/>
              <a:defRPr sz="1600"/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marL="2286000" lvl="4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body" idx="2"/>
          </p:nvPr>
        </p:nvSpPr>
        <p:spPr>
          <a:xfrm>
            <a:off x="1531938" y="1470706"/>
            <a:ext cx="847725" cy="65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5280"/>
              <a:buFont typeface="Arial"/>
              <a:buNone/>
              <a:defRPr sz="4800" b="1">
                <a:solidFill>
                  <a:srgbClr val="0084A9"/>
                </a:solidFill>
              </a:defRPr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marL="2286000" lvl="4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body" idx="3"/>
          </p:nvPr>
        </p:nvSpPr>
        <p:spPr>
          <a:xfrm>
            <a:off x="1531938" y="3714563"/>
            <a:ext cx="3641725" cy="7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760"/>
              <a:buNone/>
              <a:defRPr sz="1600"/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marL="2286000" lvl="4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body" idx="4"/>
          </p:nvPr>
        </p:nvSpPr>
        <p:spPr>
          <a:xfrm>
            <a:off x="1531938" y="3001963"/>
            <a:ext cx="847725" cy="65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5280"/>
              <a:buFont typeface="Arial"/>
              <a:buNone/>
              <a:defRPr sz="4800" b="1">
                <a:solidFill>
                  <a:srgbClr val="0084A9"/>
                </a:solidFill>
              </a:defRPr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marL="2286000" lvl="4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body" idx="5"/>
          </p:nvPr>
        </p:nvSpPr>
        <p:spPr>
          <a:xfrm>
            <a:off x="1531938" y="5231306"/>
            <a:ext cx="3641725" cy="7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760"/>
              <a:buNone/>
              <a:defRPr sz="1600"/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marL="2286000" lvl="4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body" idx="6"/>
          </p:nvPr>
        </p:nvSpPr>
        <p:spPr>
          <a:xfrm>
            <a:off x="1531938" y="4518706"/>
            <a:ext cx="847725" cy="65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5280"/>
              <a:buFont typeface="Arial"/>
              <a:buNone/>
              <a:defRPr sz="4800" b="1">
                <a:solidFill>
                  <a:srgbClr val="0084A9"/>
                </a:solidFill>
              </a:defRPr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marL="2286000" lvl="4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body" idx="7"/>
          </p:nvPr>
        </p:nvSpPr>
        <p:spPr>
          <a:xfrm>
            <a:off x="7011081" y="2183306"/>
            <a:ext cx="3641725" cy="7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760"/>
              <a:buNone/>
              <a:defRPr sz="1600"/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marL="2286000" lvl="4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body" idx="8"/>
          </p:nvPr>
        </p:nvSpPr>
        <p:spPr>
          <a:xfrm>
            <a:off x="7011081" y="1470706"/>
            <a:ext cx="847725" cy="65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5280"/>
              <a:buFont typeface="Arial"/>
              <a:buNone/>
              <a:defRPr sz="4800" b="1">
                <a:solidFill>
                  <a:srgbClr val="0084A9"/>
                </a:solidFill>
              </a:defRPr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marL="2286000" lvl="4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body" idx="9"/>
          </p:nvPr>
        </p:nvSpPr>
        <p:spPr>
          <a:xfrm>
            <a:off x="7011081" y="3714563"/>
            <a:ext cx="3641725" cy="7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760"/>
              <a:buNone/>
              <a:defRPr sz="1600"/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marL="2286000" lvl="4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body" idx="13"/>
          </p:nvPr>
        </p:nvSpPr>
        <p:spPr>
          <a:xfrm>
            <a:off x="7011081" y="3001963"/>
            <a:ext cx="847725" cy="65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5280"/>
              <a:buFont typeface="Arial"/>
              <a:buNone/>
              <a:defRPr sz="4800" b="1">
                <a:solidFill>
                  <a:srgbClr val="0084A9"/>
                </a:solidFill>
              </a:defRPr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marL="2286000" lvl="4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body" idx="14"/>
          </p:nvPr>
        </p:nvSpPr>
        <p:spPr>
          <a:xfrm>
            <a:off x="7011081" y="5231306"/>
            <a:ext cx="3641725" cy="7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760"/>
              <a:buNone/>
              <a:defRPr sz="1600"/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marL="2286000" lvl="4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"/>
          <p:cNvSpPr txBox="1">
            <a:spLocks noGrp="1"/>
          </p:cNvSpPr>
          <p:nvPr>
            <p:ph type="body" idx="15"/>
          </p:nvPr>
        </p:nvSpPr>
        <p:spPr>
          <a:xfrm>
            <a:off x="7011081" y="4518706"/>
            <a:ext cx="847725" cy="65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5280"/>
              <a:buFont typeface="Arial"/>
              <a:buNone/>
              <a:defRPr sz="4800" b="1">
                <a:solidFill>
                  <a:srgbClr val="0084A9"/>
                </a:solidFill>
              </a:defRPr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4pPr>
            <a:lvl5pPr marL="2286000" lvl="4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3"/>
          <p:cNvSpPr txBox="1"/>
          <p:nvPr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>
                <a:solidFill>
                  <a:srgbClr val="0084A9"/>
                </a:solidFill>
                <a:latin typeface="Arial Narrow"/>
                <a:ea typeface="Arial Narrow"/>
                <a:cs typeface="Arial Narrow"/>
                <a:sym typeface="Arial Narrow"/>
              </a:rPr>
              <a:t>GED</a:t>
            </a:r>
            <a:r>
              <a:rPr lang="en-US" sz="900" b="0" i="0" baseline="30000">
                <a:solidFill>
                  <a:srgbClr val="0084A9"/>
                </a:solidFill>
                <a:latin typeface="Arial Narrow"/>
                <a:ea typeface="Arial Narrow"/>
                <a:cs typeface="Arial Narrow"/>
                <a:sym typeface="Arial Narrow"/>
              </a:rPr>
              <a:t>®</a:t>
            </a:r>
            <a:r>
              <a:rPr lang="en-US" sz="900" b="0" i="0">
                <a:solidFill>
                  <a:srgbClr val="0084A9"/>
                </a:solidFill>
                <a:latin typeface="Arial Narrow"/>
                <a:ea typeface="Arial Narrow"/>
                <a:cs typeface="Arial Narrow"/>
                <a:sym typeface="Arial Narrow"/>
              </a:rPr>
              <a:t> and GED Testing Service</a:t>
            </a:r>
            <a:r>
              <a:rPr lang="en-US" sz="900" b="0" i="0" baseline="30000">
                <a:solidFill>
                  <a:srgbClr val="0084A9"/>
                </a:solidFill>
                <a:latin typeface="Arial Narrow"/>
                <a:ea typeface="Arial Narrow"/>
                <a:cs typeface="Arial Narrow"/>
                <a:sym typeface="Arial Narrow"/>
              </a:rPr>
              <a:t>®</a:t>
            </a:r>
            <a:r>
              <a:rPr lang="en-US" sz="900" b="0" i="0">
                <a:solidFill>
                  <a:srgbClr val="0084A9"/>
                </a:solidFill>
                <a:latin typeface="Arial Narrow"/>
                <a:ea typeface="Arial Narrow"/>
                <a:cs typeface="Arial Narrow"/>
                <a:sym typeface="Arial Narrow"/>
              </a:rPr>
              <a:t> are registered trademarks of the American Council on Education. Used under license. Copyright 2026 GED Testing Service LLC. All rights reserved.</a:t>
            </a:r>
            <a:endParaRPr sz="900" b="0" i="0">
              <a:solidFill>
                <a:srgbClr val="0084A9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"/>
          <p:cNvSpPr txBox="1">
            <a:spLocks noGrp="1"/>
          </p:cNvSpPr>
          <p:nvPr>
            <p:ph type="body" idx="1"/>
          </p:nvPr>
        </p:nvSpPr>
        <p:spPr>
          <a:xfrm>
            <a:off x="646771" y="2044055"/>
            <a:ext cx="5181600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5763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75"/>
              <a:buChar char="•"/>
              <a:defRPr/>
            </a:lvl1pPr>
            <a:lvl2pPr marL="914400" lvl="1" indent="-364807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145"/>
              <a:buChar char="•"/>
              <a:defRPr/>
            </a:lvl2pPr>
            <a:lvl3pPr marL="1371600" lvl="2" indent="-343852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15"/>
              <a:buChar char="•"/>
              <a:defRPr/>
            </a:lvl3pPr>
            <a:lvl4pPr marL="1828800" lvl="3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/>
            </a:lvl4pPr>
            <a:lvl5pPr marL="2286000" lvl="4" indent="-32289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body" idx="2"/>
          </p:nvPr>
        </p:nvSpPr>
        <p:spPr>
          <a:xfrm>
            <a:off x="6255833" y="2044055"/>
            <a:ext cx="5181600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5763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75"/>
              <a:buChar char="•"/>
              <a:defRPr/>
            </a:lvl1pPr>
            <a:lvl2pPr marL="914400" lvl="1" indent="-364807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145"/>
              <a:buChar char="•"/>
              <a:defRPr/>
            </a:lvl2pPr>
            <a:lvl3pPr marL="1371600" lvl="2" indent="-343852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15"/>
              <a:buChar char="•"/>
              <a:defRPr/>
            </a:lvl3pPr>
            <a:lvl4pPr marL="1828800" lvl="3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/>
            </a:lvl4pPr>
            <a:lvl5pPr marL="2286000" lvl="4" indent="-32289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body" idx="3"/>
          </p:nvPr>
        </p:nvSpPr>
        <p:spPr>
          <a:xfrm>
            <a:off x="6255833" y="2050832"/>
            <a:ext cx="5181600" cy="4054727"/>
          </a:xfrm>
          <a:prstGeom prst="rect">
            <a:avLst/>
          </a:prstGeom>
          <a:noFill/>
          <a:ln w="9525" cap="flat" cmpd="sng">
            <a:solidFill>
              <a:srgbClr val="005F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200" rIns="91425" bIns="45700" anchor="t" anchorCtr="0">
            <a:normAutofit/>
          </a:bodyPr>
          <a:lstStyle>
            <a:lvl1pPr marL="457200" lvl="0" indent="-364808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  <a:defRPr sz="1950"/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2pPr>
            <a:lvl3pPr marL="1371600" lvl="2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3pPr>
            <a:lvl4pPr marL="1828800" lvl="3" indent="-32289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4pPr>
            <a:lvl5pPr marL="2286000" lvl="4" indent="-31242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body" idx="4"/>
          </p:nvPr>
        </p:nvSpPr>
        <p:spPr>
          <a:xfrm>
            <a:off x="646771" y="2050832"/>
            <a:ext cx="5181600" cy="4054727"/>
          </a:xfrm>
          <a:prstGeom prst="rect">
            <a:avLst/>
          </a:prstGeom>
          <a:noFill/>
          <a:ln w="9525" cap="flat" cmpd="sng">
            <a:solidFill>
              <a:srgbClr val="005F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457200" rIns="228600" bIns="45700" anchor="t" anchorCtr="0">
            <a:normAutofit/>
          </a:bodyPr>
          <a:lstStyle>
            <a:lvl1pPr marL="457200" lvl="0" indent="-364808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  <a:defRPr sz="1950"/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2pPr>
            <a:lvl3pPr marL="1371600" lvl="2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3pPr>
            <a:lvl4pPr marL="1828800" lvl="3" indent="-32289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4pPr>
            <a:lvl5pPr marL="2286000" lvl="4" indent="-31242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ntent">
  <p:cSld name="Three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"/>
          <p:cNvSpPr txBox="1">
            <a:spLocks noGrp="1"/>
          </p:cNvSpPr>
          <p:nvPr>
            <p:ph type="body" idx="1"/>
          </p:nvPr>
        </p:nvSpPr>
        <p:spPr>
          <a:xfrm>
            <a:off x="653584" y="2109370"/>
            <a:ext cx="3517264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5763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75"/>
              <a:buChar char="•"/>
              <a:defRPr/>
            </a:lvl1pPr>
            <a:lvl2pPr marL="914400" lvl="1" indent="-364807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145"/>
              <a:buChar char="•"/>
              <a:defRPr/>
            </a:lvl2pPr>
            <a:lvl3pPr marL="1371600" lvl="2" indent="-343852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15"/>
              <a:buChar char="•"/>
              <a:defRPr/>
            </a:lvl3pPr>
            <a:lvl4pPr marL="1828800" lvl="3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/>
            </a:lvl4pPr>
            <a:lvl5pPr marL="2286000" lvl="4" indent="-32289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6"/>
          <p:cNvSpPr txBox="1">
            <a:spLocks noGrp="1"/>
          </p:cNvSpPr>
          <p:nvPr>
            <p:ph type="body" idx="2"/>
          </p:nvPr>
        </p:nvSpPr>
        <p:spPr>
          <a:xfrm>
            <a:off x="4448746" y="2116147"/>
            <a:ext cx="3511296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5763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75"/>
              <a:buChar char="•"/>
              <a:defRPr/>
            </a:lvl1pPr>
            <a:lvl2pPr marL="914400" lvl="1" indent="-364807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145"/>
              <a:buChar char="•"/>
              <a:defRPr/>
            </a:lvl2pPr>
            <a:lvl3pPr marL="1371600" lvl="2" indent="-343852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15"/>
              <a:buChar char="•"/>
              <a:defRPr/>
            </a:lvl3pPr>
            <a:lvl4pPr marL="1828800" lvl="3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/>
            </a:lvl4pPr>
            <a:lvl5pPr marL="2286000" lvl="4" indent="-32289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6"/>
          <p:cNvSpPr txBox="1">
            <a:spLocks noGrp="1"/>
          </p:cNvSpPr>
          <p:nvPr>
            <p:ph type="body" idx="3"/>
          </p:nvPr>
        </p:nvSpPr>
        <p:spPr>
          <a:xfrm>
            <a:off x="4448747" y="2116147"/>
            <a:ext cx="3511296" cy="4054727"/>
          </a:xfrm>
          <a:prstGeom prst="rect">
            <a:avLst/>
          </a:prstGeom>
          <a:noFill/>
          <a:ln w="9525" cap="flat" cmpd="sng">
            <a:solidFill>
              <a:srgbClr val="005F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200" rIns="91425" bIns="45700" anchor="t" anchorCtr="0">
            <a:normAutofit/>
          </a:bodyPr>
          <a:lstStyle>
            <a:lvl1pPr marL="457200" lvl="0" indent="-364808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  <a:defRPr sz="1950"/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2pPr>
            <a:lvl3pPr marL="1371600" lvl="2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3pPr>
            <a:lvl4pPr marL="1828800" lvl="3" indent="-32289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4pPr>
            <a:lvl5pPr marL="2286000" lvl="4" indent="-31242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6"/>
          <p:cNvSpPr txBox="1">
            <a:spLocks noGrp="1"/>
          </p:cNvSpPr>
          <p:nvPr>
            <p:ph type="body" idx="4"/>
          </p:nvPr>
        </p:nvSpPr>
        <p:spPr>
          <a:xfrm>
            <a:off x="653586" y="2109373"/>
            <a:ext cx="3517263" cy="4054727"/>
          </a:xfrm>
          <a:prstGeom prst="rect">
            <a:avLst/>
          </a:prstGeom>
          <a:noFill/>
          <a:ln w="9525" cap="flat" cmpd="sng">
            <a:solidFill>
              <a:srgbClr val="005F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457200" rIns="228600" bIns="45700" anchor="t" anchorCtr="0">
            <a:normAutofit/>
          </a:bodyPr>
          <a:lstStyle>
            <a:lvl1pPr marL="457200" lvl="0" indent="-364808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  <a:defRPr sz="1950"/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2pPr>
            <a:lvl3pPr marL="1371600" lvl="2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3pPr>
            <a:lvl4pPr marL="1828800" lvl="3" indent="-32289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4pPr>
            <a:lvl5pPr marL="2286000" lvl="4" indent="-31242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6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body" idx="5"/>
          </p:nvPr>
        </p:nvSpPr>
        <p:spPr>
          <a:xfrm>
            <a:off x="8237942" y="2116147"/>
            <a:ext cx="3515444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5763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475"/>
              <a:buChar char="•"/>
              <a:defRPr/>
            </a:lvl1pPr>
            <a:lvl2pPr marL="914400" lvl="1" indent="-364807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145"/>
              <a:buChar char="•"/>
              <a:defRPr/>
            </a:lvl2pPr>
            <a:lvl3pPr marL="1371600" lvl="2" indent="-343852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15"/>
              <a:buChar char="•"/>
              <a:defRPr/>
            </a:lvl3pPr>
            <a:lvl4pPr marL="1828800" lvl="3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/>
            </a:lvl4pPr>
            <a:lvl5pPr marL="2286000" lvl="4" indent="-32289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6"/>
          <p:cNvSpPr txBox="1">
            <a:spLocks noGrp="1"/>
          </p:cNvSpPr>
          <p:nvPr>
            <p:ph type="body" idx="6"/>
          </p:nvPr>
        </p:nvSpPr>
        <p:spPr>
          <a:xfrm>
            <a:off x="8237942" y="2116147"/>
            <a:ext cx="3515444" cy="4054727"/>
          </a:xfrm>
          <a:prstGeom prst="rect">
            <a:avLst/>
          </a:prstGeom>
          <a:noFill/>
          <a:ln w="9525" cap="flat" cmpd="sng">
            <a:solidFill>
              <a:srgbClr val="005F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200" rIns="91425" bIns="45700" anchor="t" anchorCtr="0">
            <a:normAutofit/>
          </a:bodyPr>
          <a:lstStyle>
            <a:lvl1pPr marL="457200" lvl="0" indent="-364808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  <a:defRPr sz="1950"/>
            </a:lvl1pPr>
            <a:lvl2pPr marL="914400" lvl="1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 sz="1800"/>
            </a:lvl2pPr>
            <a:lvl3pPr marL="1371600" lvl="2" indent="-3333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Char char="•"/>
              <a:defRPr sz="1500"/>
            </a:lvl3pPr>
            <a:lvl4pPr marL="1828800" lvl="3" indent="-32289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Char char="•"/>
              <a:defRPr sz="1350"/>
            </a:lvl4pPr>
            <a:lvl5pPr marL="2286000" lvl="4" indent="-31242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6"/>
          <p:cNvSpPr txBox="1"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bg>
      <p:bgPr>
        <a:solidFill>
          <a:schemeClr val="l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"/>
          <p:cNvSpPr/>
          <p:nvPr/>
        </p:nvSpPr>
        <p:spPr>
          <a:xfrm>
            <a:off x="-56707" y="4386427"/>
            <a:ext cx="12291274" cy="2577338"/>
          </a:xfrm>
          <a:custGeom>
            <a:avLst/>
            <a:gdLst/>
            <a:ahLst/>
            <a:cxnLst/>
            <a:rect l="l" t="t" r="r" b="b"/>
            <a:pathLst>
              <a:path w="12291274" h="2577338" extrusionOk="0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616856" y="880958"/>
            <a:ext cx="11054683" cy="2260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4B64"/>
              </a:buClr>
              <a:buSzPts val="4500"/>
              <a:buFont typeface="Arial"/>
              <a:buNone/>
              <a:defRPr sz="4500" b="1">
                <a:solidFill>
                  <a:srgbClr val="014B6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1"/>
          </p:nvPr>
        </p:nvSpPr>
        <p:spPr>
          <a:xfrm>
            <a:off x="616856" y="3293607"/>
            <a:ext cx="11054684" cy="1092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640"/>
              <a:buNone/>
              <a:defRPr sz="2400" i="1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5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85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2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9" name="Google Shape;69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05262" y="6343727"/>
            <a:ext cx="560800" cy="3172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9"/>
          <p:cNvSpPr txBox="1"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9"/>
          <p:cNvSpPr txBox="1">
            <a:spLocks noGrp="1"/>
          </p:cNvSpPr>
          <p:nvPr>
            <p:ph type="body" idx="1"/>
          </p:nvPr>
        </p:nvSpPr>
        <p:spPr>
          <a:xfrm>
            <a:off x="624114" y="2155372"/>
            <a:ext cx="11129271" cy="4054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624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2640"/>
              <a:buChar char="•"/>
              <a:defRPr sz="2400"/>
            </a:lvl1pPr>
            <a:lvl2pPr marL="914400" lvl="1" indent="-3683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2200"/>
              <a:buChar char="•"/>
              <a:defRPr sz="2000"/>
            </a:lvl2pPr>
            <a:lvl3pPr marL="1371600" lvl="2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1980"/>
              <a:buChar char="•"/>
              <a:defRPr sz="1800"/>
            </a:lvl3pPr>
            <a:lvl4pPr marL="1828800" lvl="3" indent="-34036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1760"/>
              <a:buChar char="•"/>
              <a:defRPr sz="1600"/>
            </a:lvl4pPr>
            <a:lvl5pPr marL="2286000" lvl="4" indent="-32639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1540"/>
              <a:buChar char="•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9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0"/>
          <p:cNvSpPr txBox="1"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0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2"/>
          <p:cNvSpPr txBox="1"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2"/>
          <p:cNvSpPr>
            <a:spLocks noGrp="1"/>
          </p:cNvSpPr>
          <p:nvPr>
            <p:ph type="pic" idx="2"/>
          </p:nvPr>
        </p:nvSpPr>
        <p:spPr>
          <a:xfrm>
            <a:off x="5415423" y="856344"/>
            <a:ext cx="6142900" cy="531948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4" name="Google Shape;104;p12"/>
          <p:cNvSpPr txBox="1">
            <a:spLocks noGrp="1"/>
          </p:cNvSpPr>
          <p:nvPr>
            <p:ph type="body" idx="1"/>
          </p:nvPr>
        </p:nvSpPr>
        <p:spPr>
          <a:xfrm>
            <a:off x="633678" y="2595934"/>
            <a:ext cx="4370583" cy="3579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200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155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99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825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825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105" name="Google Shape;105;p12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version 2">
  <p:cSld name="Title and Content version 2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3"/>
          <p:cNvSpPr txBox="1">
            <a:spLocks noGrp="1"/>
          </p:cNvSpPr>
          <p:nvPr>
            <p:ph type="title"/>
          </p:nvPr>
        </p:nvSpPr>
        <p:spPr>
          <a:xfrm>
            <a:off x="609600" y="974755"/>
            <a:ext cx="11130948" cy="1795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body" idx="1"/>
          </p:nvPr>
        </p:nvSpPr>
        <p:spPr>
          <a:xfrm>
            <a:off x="609837" y="3058885"/>
            <a:ext cx="11143548" cy="24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624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2640"/>
              <a:buChar char="•"/>
              <a:defRPr sz="2400"/>
            </a:lvl1pPr>
            <a:lvl2pPr marL="914400" lvl="1" indent="-3683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2200"/>
              <a:buChar char="•"/>
              <a:defRPr sz="2000"/>
            </a:lvl2pPr>
            <a:lvl3pPr marL="1371600" lvl="2" indent="-35433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1980"/>
              <a:buChar char="•"/>
              <a:defRPr sz="1800"/>
            </a:lvl3pPr>
            <a:lvl4pPr marL="1828800" lvl="3" indent="-34036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1760"/>
              <a:buChar char="•"/>
              <a:defRPr sz="1600"/>
            </a:lvl4pPr>
            <a:lvl5pPr marL="2286000" lvl="4" indent="-32639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1540"/>
              <a:buChar char="•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5763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2475"/>
              <a:buFont typeface="Arial"/>
              <a:buChar char="•"/>
              <a:defRPr sz="22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480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2145"/>
              <a:buFont typeface="Arial"/>
              <a:buChar char="•"/>
              <a:defRPr sz="19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385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1815"/>
              <a:buFont typeface="Arial"/>
              <a:buChar char="•"/>
              <a:defRPr sz="16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33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165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289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AEABAB"/>
              </a:buClr>
              <a:buSzPts val="1485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" name="Google Shape;13;p1"/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1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1203387" y="6343364"/>
            <a:ext cx="562253" cy="324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05759" y="288452"/>
            <a:ext cx="504284" cy="51463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rainchildgrowth.com/" TargetMode="External"/><Relationship Id="rId13" Type="http://schemas.openxmlformats.org/officeDocument/2006/relationships/hyperlink" Target="http://www.discoveringdyscalculia.com/" TargetMode="External"/><Relationship Id="rId3" Type="http://schemas.openxmlformats.org/officeDocument/2006/relationships/hyperlink" Target="http://www.scientificamerican.com/article/numbers-games-devised-to-aid-people-with-dyscalculia" TargetMode="External"/><Relationship Id="rId7" Type="http://schemas.openxmlformats.org/officeDocument/2006/relationships/hyperlink" Target="http://www.dyscalculia.org/" TargetMode="External"/><Relationship Id="rId12" Type="http://schemas.openxmlformats.org/officeDocument/2006/relationships/hyperlink" Target="http://www.adultdyscalculia.com/" TargetMode="External"/><Relationship Id="rId2" Type="http://schemas.openxmlformats.org/officeDocument/2006/relationships/notesSlide" Target="../notesSlides/notesSlide8.xml"/><Relationship Id="rId16" Type="http://schemas.openxmlformats.org/officeDocument/2006/relationships/hyperlink" Target="http://www.brainbalance.centers.com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childmindinstitute.org/" TargetMode="External"/><Relationship Id="rId11" Type="http://schemas.openxmlformats.org/officeDocument/2006/relationships/hyperlink" Target="http://www.edutopia.org/" TargetMode="External"/><Relationship Id="rId5" Type="http://schemas.openxmlformats.org/officeDocument/2006/relationships/hyperlink" Target="https://www.bdadyslexia.org.uk/" TargetMode="External"/><Relationship Id="rId15" Type="http://schemas.openxmlformats.org/officeDocument/2006/relationships/hyperlink" Target="http://www.reddit.com/" TargetMode="External"/><Relationship Id="rId10" Type="http://schemas.openxmlformats.org/officeDocument/2006/relationships/hyperlink" Target="http://www.understood.org/" TargetMode="External"/><Relationship Id="rId4" Type="http://schemas.openxmlformats.org/officeDocument/2006/relationships/hyperlink" Target="http://www.dyscalculiaassociation.uk/" TargetMode="External"/><Relationship Id="rId9" Type="http://schemas.openxmlformats.org/officeDocument/2006/relationships/hyperlink" Target="http://www.ldaamerica.org/" TargetMode="External"/><Relationship Id="rId14" Type="http://schemas.openxmlformats.org/officeDocument/2006/relationships/hyperlink" Target="http://www.clevelandclinic.com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Ann.Evers@GED.com" TargetMode="External"/><Relationship Id="rId2" Type="http://schemas.openxmlformats.org/officeDocument/2006/relationships/hyperlink" Target="mailto:jean.perrini@Maryland.gov" TargetMode="Externa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9"/>
          <p:cNvSpPr txBox="1">
            <a:spLocks noGrp="1"/>
          </p:cNvSpPr>
          <p:nvPr>
            <p:ph type="subTitle" idx="1"/>
          </p:nvPr>
        </p:nvSpPr>
        <p:spPr>
          <a:xfrm>
            <a:off x="656099" y="5442830"/>
            <a:ext cx="10879800" cy="4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80"/>
              <a:buNone/>
            </a:pPr>
            <a:r>
              <a:rPr lang="en-US" dirty="0"/>
              <a:t>Jean Perrini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80"/>
              <a:buNone/>
            </a:pPr>
            <a:r>
              <a:rPr lang="en-US" dirty="0"/>
              <a:t>Lead Teacher Dorsey Run Correctional Facility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80"/>
              <a:buNone/>
            </a:pPr>
            <a:r>
              <a:rPr lang="en-US" dirty="0"/>
              <a:t>July 29,2026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80"/>
              <a:buNone/>
            </a:pPr>
            <a:endParaRPr dirty="0"/>
          </a:p>
        </p:txBody>
      </p:sp>
      <p:sp>
        <p:nvSpPr>
          <p:cNvPr id="147" name="Google Shape;147;p19"/>
          <p:cNvSpPr txBox="1">
            <a:spLocks noGrp="1"/>
          </p:cNvSpPr>
          <p:nvPr>
            <p:ph type="body" idx="2"/>
          </p:nvPr>
        </p:nvSpPr>
        <p:spPr>
          <a:xfrm>
            <a:off x="656150" y="3587050"/>
            <a:ext cx="10879800" cy="16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40"/>
              <a:buNone/>
            </a:pPr>
            <a:r>
              <a:rPr lang="en-US" dirty="0"/>
              <a:t>When Math is the Barrier: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40"/>
              <a:buNone/>
            </a:pPr>
            <a:r>
              <a:rPr lang="en-US" dirty="0"/>
              <a:t>Recognizing and Support Dyscalculia in Adult Learners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CBD12-457E-940F-0215-03D19611E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Strategy: Re-teach, review, repeat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53ACD-1C88-AD66-72A3-ACE1B4AB05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/>
              <a:t>A learner asks, “Is this right?”</a:t>
            </a:r>
          </a:p>
          <a:p>
            <a:pPr marL="0" lvl="0" indent="0">
              <a:buNone/>
            </a:pPr>
            <a:r>
              <a:rPr lang="en-US" dirty="0"/>
              <a:t>Response, “What makes you think it isn’t right?”</a:t>
            </a:r>
          </a:p>
          <a:p>
            <a:pPr marL="0" lvl="0" indent="0">
              <a:buNone/>
            </a:pPr>
            <a:endParaRPr lang="en-US" dirty="0"/>
          </a:p>
          <a:p>
            <a:pPr marL="342900" indent="-342900"/>
            <a:r>
              <a:rPr lang="en-US" sz="2200" dirty="0"/>
              <a:t>Need to check, recheck and then probably change a correct answer</a:t>
            </a:r>
          </a:p>
          <a:p>
            <a:pPr marL="800100" lvl="1" indent="-342900"/>
            <a:r>
              <a:rPr lang="en-US" sz="1800" dirty="0"/>
              <a:t>Unsure of their abilities</a:t>
            </a:r>
          </a:p>
          <a:p>
            <a:pPr marL="800100" lvl="1" indent="-342900"/>
            <a:endParaRPr lang="en-US" sz="1800" dirty="0"/>
          </a:p>
          <a:p>
            <a:pPr marL="342900" indent="-342900"/>
            <a:r>
              <a:rPr lang="en-US" sz="2200" dirty="0"/>
              <a:t>Need to be taught how to be sure that their answer is correct.</a:t>
            </a:r>
          </a:p>
          <a:p>
            <a:pPr marL="342900" indent="-342900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9C1D3C-6830-4838-1CF7-EC87F912122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381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01724-9B6B-F2B1-DA7D-70BBA6091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Strategy: Re-teach, review, repeat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F85D43-F299-9C03-2381-8076820447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960" indent="0">
              <a:buNone/>
            </a:pPr>
            <a:r>
              <a:rPr lang="en-US" dirty="0"/>
              <a:t>During class a learner exclaims “No, I can’t remember how to do division. What goes next?”</a:t>
            </a:r>
          </a:p>
          <a:p>
            <a:endParaRPr lang="en-US" dirty="0"/>
          </a:p>
          <a:p>
            <a:r>
              <a:rPr lang="en-US" dirty="0"/>
              <a:t>Need to stop everything and explain what division is and the various ways the problem could be solved</a:t>
            </a:r>
          </a:p>
          <a:p>
            <a:r>
              <a:rPr lang="en-US" dirty="0"/>
              <a:t>Dyscalculia learners have short term memory</a:t>
            </a:r>
          </a:p>
          <a:p>
            <a:r>
              <a:rPr lang="en-US" dirty="0"/>
              <a:t>Left </a:t>
            </a:r>
            <a:r>
              <a:rPr lang="en-US" i="1" dirty="0"/>
              <a:t>intraparietal sulcus </a:t>
            </a:r>
            <a:r>
              <a:rPr lang="en-US" dirty="0"/>
              <a:t>is like a sieve. What goes in spills out shortly after!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93D499-88DE-12A7-2FB0-2F6503BCD4F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700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F2EAE-B6A4-1393-88D2-CEFD44378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Strategy: Make it a Positive Experience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4A15E-8B1E-207C-8672-80345E0686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960" indent="0">
              <a:buNone/>
            </a:pPr>
            <a:r>
              <a:rPr lang="en-US" dirty="0"/>
              <a:t>Notetaking is difficult for some people. They cannot listen, watch and write.</a:t>
            </a:r>
          </a:p>
          <a:p>
            <a:pPr marL="60960" indent="0">
              <a:buNone/>
            </a:pPr>
            <a:endParaRPr lang="en-US" dirty="0"/>
          </a:p>
          <a:p>
            <a:r>
              <a:rPr lang="en-US" dirty="0"/>
              <a:t> Have class notes available for those students who appear frustrated.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23734-1E02-7B0B-BF35-E0347608136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098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3C8D6-4206-1001-798D-5FB6A82E9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Strategy: Break it Down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712664-FEA2-BDC0-8A2A-CF2507781EA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070"/>
          </a:xfrm>
        </p:spPr>
        <p:txBody>
          <a:bodyPr wrap="square" anchor="b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-US" smtClean="0"/>
              <a:pPr marL="0" lvl="0" indent="0" rtl="0">
                <a:spcBef>
                  <a:spcPts val="0"/>
                </a:spcBef>
                <a:spcAft>
                  <a:spcPts val="600"/>
                </a:spcAft>
                <a:buNone/>
              </a:pPr>
              <a:t>13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D2A0C0-76B5-D6FE-9E47-95CE01B1A6F7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53586" y="2181124"/>
            <a:ext cx="5359400" cy="4352544"/>
          </a:xfrm>
        </p:spPr>
        <p:txBody>
          <a:bodyPr anchor="t">
            <a:normAutofit/>
          </a:bodyPr>
          <a:lstStyle/>
          <a:p>
            <a:pPr marL="0" lvl="0" indent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r>
              <a:rPr lang="en-US" b="0" i="0" u="none" strike="noStrike" cap="none" dirty="0"/>
              <a:t>A </a:t>
            </a:r>
            <a:r>
              <a:rPr lang="en-US" dirty="0"/>
              <a:t>learner asks, </a:t>
            </a:r>
            <a:r>
              <a:rPr lang="en-US" b="0" i="0" u="none" strike="noStrike" cap="none" dirty="0"/>
              <a:t>“What am I supposed to do with this thing? There are numbers and letters all over the page?”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endParaRPr lang="en-US" dirty="0"/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b="0" i="0" u="none" strike="noStrike" cap="none" dirty="0"/>
              <a:t>Break the Formula sheet down for them 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endParaRPr lang="en-US" b="0" i="0" u="none" strike="noStrike" cap="none" dirty="0"/>
          </a:p>
          <a:p>
            <a:pPr marL="71437" indent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None/>
            </a:pPr>
            <a:endParaRPr lang="en-US" b="0" i="0" u="none" strike="noStrike" cap="none" dirty="0"/>
          </a:p>
        </p:txBody>
      </p:sp>
      <p:pic>
        <p:nvPicPr>
          <p:cNvPr id="5" name="Google Shape;287;p33">
            <a:extLst>
              <a:ext uri="{FF2B5EF4-FFF2-40B4-BE49-F238E27FC236}">
                <a16:creationId xmlns:a16="http://schemas.microsoft.com/office/drawing/2014/main" id="{10C2DBD6-1006-122D-AFBD-27E3CC534197}"/>
              </a:ext>
            </a:extLst>
          </p:cNvPr>
          <p:cNvPicPr preferRelativeResize="0"/>
          <p:nvPr/>
        </p:nvPicPr>
        <p:blipFill>
          <a:blip r:embed="rId2"/>
          <a:srcRect l="4455" r="18280" b="1"/>
          <a:stretch>
            <a:fillRect/>
          </a:stretch>
        </p:blipFill>
        <p:spPr>
          <a:xfrm>
            <a:off x="6096000" y="1990624"/>
            <a:ext cx="5955372" cy="4733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110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D23A8-9B15-7EF1-3080-04A9EE1DD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5EF83-6E00-AE21-92ED-8008AB3DD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Classroom Tools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B40D4E-DC96-1535-3860-DA46F469659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901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2"/>
          <p:cNvSpPr txBox="1">
            <a:spLocks noGrp="1"/>
          </p:cNvSpPr>
          <p:nvPr>
            <p:ph type="body" idx="1"/>
          </p:nvPr>
        </p:nvSpPr>
        <p:spPr>
          <a:xfrm>
            <a:off x="646771" y="2044054"/>
            <a:ext cx="5181600" cy="5086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42" lvl="0" indent="-8503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rPr lang="en-US" dirty="0"/>
              <a:t>Tools</a:t>
            </a:r>
            <a:endParaRPr dirty="0"/>
          </a:p>
        </p:txBody>
      </p:sp>
      <p:sp>
        <p:nvSpPr>
          <p:cNvPr id="176" name="Google Shape;176;p22"/>
          <p:cNvSpPr txBox="1">
            <a:spLocks noGrp="1"/>
          </p:cNvSpPr>
          <p:nvPr>
            <p:ph type="body" idx="2"/>
          </p:nvPr>
        </p:nvSpPr>
        <p:spPr>
          <a:xfrm>
            <a:off x="6255833" y="2044055"/>
            <a:ext cx="5181600" cy="5086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42" lvl="0" indent="-8503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rPr lang="en-US" dirty="0"/>
              <a:t>More Tools</a:t>
            </a:r>
            <a:endParaRPr dirty="0"/>
          </a:p>
        </p:txBody>
      </p:sp>
      <p:sp>
        <p:nvSpPr>
          <p:cNvPr id="177" name="Google Shape;177;p22"/>
          <p:cNvSpPr txBox="1">
            <a:spLocks noGrp="1"/>
          </p:cNvSpPr>
          <p:nvPr>
            <p:ph type="body" idx="3"/>
          </p:nvPr>
        </p:nvSpPr>
        <p:spPr>
          <a:xfrm>
            <a:off x="6255833" y="2050832"/>
            <a:ext cx="5181600" cy="4054727"/>
          </a:xfrm>
          <a:prstGeom prst="rect">
            <a:avLst/>
          </a:prstGeom>
          <a:noFill/>
          <a:ln w="9525" cap="flat" cmpd="sng">
            <a:solidFill>
              <a:srgbClr val="005F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200" rIns="91425" bIns="45700" anchor="t" anchorCtr="0">
            <a:normAutofit/>
          </a:bodyPr>
          <a:lstStyle/>
          <a:p>
            <a:pPr marL="171442" lvl="0" indent="-171442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 dirty="0"/>
              <a:t>Explicit procedural notes</a:t>
            </a:r>
            <a:endParaRPr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dirty="0"/>
              <a:t>Reference sheets with worked examples</a:t>
            </a:r>
            <a:endParaRPr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dirty="0"/>
              <a:t>Items to count, sort, order, combine</a:t>
            </a:r>
            <a:endParaRPr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dirty="0"/>
              <a:t>Drawing materials, colors</a:t>
            </a:r>
            <a:endParaRPr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dirty="0"/>
              <a:t>Coordinate plane paper</a:t>
            </a:r>
            <a:endParaRPr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dirty="0"/>
              <a:t>Real world examples</a:t>
            </a:r>
            <a:endParaRPr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dirty="0"/>
              <a:t>Number lines</a:t>
            </a:r>
            <a:endParaRPr dirty="0"/>
          </a:p>
          <a:p>
            <a:pPr marL="171442" lvl="0" indent="-174934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dirty="0"/>
              <a:t>Fingers provide reliable strategy for solving problems</a:t>
            </a:r>
            <a:endParaRPr dirty="0"/>
          </a:p>
        </p:txBody>
      </p:sp>
      <p:sp>
        <p:nvSpPr>
          <p:cNvPr id="178" name="Google Shape;178;p22"/>
          <p:cNvSpPr txBox="1">
            <a:spLocks noGrp="1"/>
          </p:cNvSpPr>
          <p:nvPr>
            <p:ph type="title"/>
          </p:nvPr>
        </p:nvSpPr>
        <p:spPr>
          <a:xfrm>
            <a:off x="646771" y="841829"/>
            <a:ext cx="10950143" cy="981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dirty="0"/>
              <a:t> Recommended Tools </a:t>
            </a:r>
            <a:endParaRPr dirty="0"/>
          </a:p>
        </p:txBody>
      </p:sp>
      <p:sp>
        <p:nvSpPr>
          <p:cNvPr id="179" name="Google Shape;179;p22"/>
          <p:cNvSpPr txBox="1">
            <a:spLocks noGrp="1"/>
          </p:cNvSpPr>
          <p:nvPr>
            <p:ph type="body" idx="4"/>
          </p:nvPr>
        </p:nvSpPr>
        <p:spPr>
          <a:xfrm>
            <a:off x="646775" y="2050725"/>
            <a:ext cx="5181600" cy="4054800"/>
          </a:xfrm>
          <a:prstGeom prst="rect">
            <a:avLst/>
          </a:prstGeom>
          <a:noFill/>
          <a:ln w="9525" cap="flat" cmpd="sng">
            <a:solidFill>
              <a:srgbClr val="005F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71450" tIns="457200" rIns="171450" bIns="45700" anchor="t" anchorCtr="0">
            <a:normAutofit/>
          </a:bodyPr>
          <a:lstStyle/>
          <a:p>
            <a:pPr marL="171442" lvl="0" indent="-171442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 dirty="0"/>
              <a:t>Six-sided dice</a:t>
            </a:r>
            <a:endParaRPr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dirty="0"/>
              <a:t>Playing, vocabulary and symbol cards</a:t>
            </a:r>
            <a:endParaRPr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dirty="0"/>
              <a:t>Money</a:t>
            </a:r>
            <a:endParaRPr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dirty="0"/>
              <a:t>Games</a:t>
            </a:r>
            <a:endParaRPr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dirty="0"/>
              <a:t>Popsicle sticks</a:t>
            </a:r>
            <a:endParaRPr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dirty="0"/>
              <a:t>Bead strings</a:t>
            </a:r>
            <a:endParaRPr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dirty="0"/>
              <a:t>Calculators and counters</a:t>
            </a:r>
            <a:endParaRPr dirty="0"/>
          </a:p>
          <a:p>
            <a:pPr marL="171442" lvl="0" indent="-174934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dirty="0"/>
              <a:t>Charts 1-100, multiplication, formulas</a:t>
            </a:r>
            <a:endParaRPr dirty="0"/>
          </a:p>
        </p:txBody>
      </p:sp>
      <p:sp>
        <p:nvSpPr>
          <p:cNvPr id="180" name="Google Shape;180;p22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180BC-7E3A-3AFA-110A-FC4FC80E1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TI-30XS Calculator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527CC9-6804-2F64-58BD-C7FE61792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4114" y="2155372"/>
            <a:ext cx="11129271" cy="3341786"/>
          </a:xfrm>
        </p:spPr>
        <p:txBody>
          <a:bodyPr/>
          <a:lstStyle/>
          <a:p>
            <a:r>
              <a:rPr lang="en-US" dirty="0"/>
              <a:t>Use the calculator intentionally and strategically to support mathematical reasoning and reduce working memory strain. </a:t>
            </a:r>
          </a:p>
          <a:p>
            <a:pPr marL="60960" indent="0">
              <a:buNone/>
            </a:pPr>
            <a:endParaRPr lang="en-US" dirty="0"/>
          </a:p>
          <a:p>
            <a:r>
              <a:rPr lang="en-US" dirty="0"/>
              <a:t>Teach learners that tools are supports, not shortcuts. </a:t>
            </a:r>
          </a:p>
          <a:p>
            <a:pPr marL="60960" indent="0">
              <a:buNone/>
            </a:pPr>
            <a:endParaRPr lang="en-US" dirty="0"/>
          </a:p>
          <a:p>
            <a:r>
              <a:rPr lang="en-US" dirty="0"/>
              <a:t>Model calculator use while narrating your thought process. </a:t>
            </a:r>
          </a:p>
          <a:p>
            <a:pPr lvl="1"/>
            <a:r>
              <a:rPr lang="en-US" dirty="0"/>
              <a:t>Example: Use the “Table” function to explore linear relationships or verify multiple-choice options quickly.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AEEBA7-13D6-0B89-D7CA-DFED9E3AB3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633BF1-1448-C8A2-DA59-A7FB9509A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0668" y="366104"/>
            <a:ext cx="1970480" cy="18058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8F0278-46E0-2EF5-1F1F-355A3BBE8CCC}"/>
              </a:ext>
            </a:extLst>
          </p:cNvPr>
          <p:cNvSpPr txBox="1"/>
          <p:nvPr/>
        </p:nvSpPr>
        <p:spPr>
          <a:xfrm>
            <a:off x="1132655" y="5877503"/>
            <a:ext cx="10112188" cy="310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228600">
              <a:lnSpc>
                <a:spcPct val="110416"/>
              </a:lnSpc>
              <a:spcBef>
                <a:spcPts val="1395"/>
              </a:spcBef>
            </a:pPr>
            <a:r>
              <a:rPr lang="en-US" b="1" dirty="0">
                <a:ea typeface="Times New Roman"/>
                <a:cs typeface="Times New Roman"/>
                <a:sym typeface="Times New Roman"/>
              </a:rPr>
              <a:t>Hardt2Heart Adult Education Services, LLC</a:t>
            </a:r>
            <a:r>
              <a:rPr lang="en-US" b="1" dirty="0">
                <a:ea typeface="Calibri"/>
                <a:cs typeface="Calibri"/>
                <a:sym typeface="Calibri"/>
              </a:rPr>
              <a:t> </a:t>
            </a:r>
            <a:r>
              <a:rPr lang="en-US" dirty="0">
                <a:ea typeface="Calibri"/>
                <a:cs typeface="Times New Roman"/>
                <a:sym typeface="Times New Roman"/>
              </a:rPr>
              <a:t>                                                               </a:t>
            </a:r>
            <a:r>
              <a:rPr lang="en-US" b="1" dirty="0">
                <a:ea typeface="Times New Roman"/>
                <a:cs typeface="Times New Roman"/>
                <a:sym typeface="Times New Roman"/>
              </a:rPr>
              <a:t>E-mail: </a:t>
            </a:r>
            <a:r>
              <a:rPr lang="en-US" b="1" u="sng" dirty="0">
                <a:solidFill>
                  <a:srgbClr val="0563C1"/>
                </a:solidFill>
                <a:ea typeface="Times New Roman"/>
                <a:cs typeface="Times New Roman"/>
                <a:sym typeface="Times New Roman"/>
              </a:rPr>
              <a:t>hardt2heart75@gmail.com</a:t>
            </a:r>
            <a:r>
              <a:rPr lang="en-US" b="1" dirty="0">
                <a:ea typeface="Times New Roman"/>
                <a:cs typeface="Times New Roman"/>
                <a:sym typeface="Times New Roman"/>
              </a:rPr>
              <a:t> </a:t>
            </a:r>
            <a:endParaRPr lang="en-US" dirty="0"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02500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8FADB-F20C-F4F8-F9BA-AD21D435C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&amp; Apps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798C7C-AB84-1399-9EAD-CEC5F8750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Integrate assistive technology and visual learning Apps</a:t>
            </a:r>
          </a:p>
          <a:p>
            <a:pPr marL="60960" indent="0">
              <a:buNone/>
            </a:pPr>
            <a:endParaRPr lang="en-US" dirty="0"/>
          </a:p>
          <a:p>
            <a:r>
              <a:rPr lang="en-US" dirty="0"/>
              <a:t>Technology helps make abstract math more concrete and accessible</a:t>
            </a:r>
          </a:p>
          <a:p>
            <a:pPr marL="60960" indent="0">
              <a:buNone/>
            </a:pPr>
            <a:endParaRPr lang="en-US" dirty="0"/>
          </a:p>
          <a:p>
            <a:r>
              <a:rPr lang="en-US" dirty="0"/>
              <a:t>For instruction, try tools like Kami</a:t>
            </a:r>
            <a:r>
              <a:rPr lang="en-US" b="1" dirty="0"/>
              <a:t>,</a:t>
            </a:r>
            <a:r>
              <a:rPr lang="en-US" dirty="0"/>
              <a:t> a document annotation platform with features such as: </a:t>
            </a:r>
          </a:p>
          <a:p>
            <a:pPr lvl="1"/>
            <a:r>
              <a:rPr lang="en-US" dirty="0"/>
              <a:t>Voice-to-text and text-to-voice</a:t>
            </a:r>
          </a:p>
          <a:p>
            <a:pPr lvl="1"/>
            <a:r>
              <a:rPr lang="en-US" dirty="0"/>
              <a:t>Embedded media and instructional videos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Example: Add personalized video or audio feedback directly to math worksheets. </a:t>
            </a:r>
          </a:p>
          <a:p>
            <a:pPr marL="60960" indent="0">
              <a:buNone/>
            </a:pPr>
            <a:r>
              <a:rPr lang="en-US" dirty="0"/>
              <a:t>		</a:t>
            </a:r>
          </a:p>
          <a:p>
            <a:pPr marL="60960" indent="0">
              <a:buNone/>
            </a:pPr>
            <a:r>
              <a:rPr lang="en-US" dirty="0"/>
              <a:t> 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405F6C-0841-BDC2-0D16-3A49E35C2CF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6F6370-D517-82CE-4570-54A3003CA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0668" y="366104"/>
            <a:ext cx="1970480" cy="18058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63554F-9A4F-7A51-C079-C6BB1FCD3158}"/>
              </a:ext>
            </a:extLst>
          </p:cNvPr>
          <p:cNvSpPr txBox="1"/>
          <p:nvPr/>
        </p:nvSpPr>
        <p:spPr>
          <a:xfrm>
            <a:off x="1132655" y="5877503"/>
            <a:ext cx="10112188" cy="310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228600">
              <a:lnSpc>
                <a:spcPct val="110416"/>
              </a:lnSpc>
              <a:spcBef>
                <a:spcPts val="1395"/>
              </a:spcBef>
            </a:pPr>
            <a:r>
              <a:rPr lang="en-US" b="1" dirty="0">
                <a:ea typeface="Times New Roman"/>
                <a:cs typeface="Times New Roman"/>
                <a:sym typeface="Times New Roman"/>
              </a:rPr>
              <a:t>Hardt2Heart Adult Education Services, LLC</a:t>
            </a:r>
            <a:r>
              <a:rPr lang="en-US" b="1" dirty="0">
                <a:ea typeface="Calibri"/>
                <a:cs typeface="Calibri"/>
                <a:sym typeface="Calibri"/>
              </a:rPr>
              <a:t> </a:t>
            </a:r>
            <a:r>
              <a:rPr lang="en-US" dirty="0">
                <a:ea typeface="Calibri"/>
                <a:cs typeface="Times New Roman"/>
                <a:sym typeface="Times New Roman"/>
              </a:rPr>
              <a:t>                                                               </a:t>
            </a:r>
            <a:r>
              <a:rPr lang="en-US" b="1" dirty="0">
                <a:ea typeface="Times New Roman"/>
                <a:cs typeface="Times New Roman"/>
                <a:sym typeface="Times New Roman"/>
              </a:rPr>
              <a:t>E-mail: </a:t>
            </a:r>
            <a:r>
              <a:rPr lang="en-US" b="1" u="sng" dirty="0">
                <a:solidFill>
                  <a:srgbClr val="0563C1"/>
                </a:solidFill>
                <a:ea typeface="Times New Roman"/>
                <a:cs typeface="Times New Roman"/>
                <a:sym typeface="Times New Roman"/>
              </a:rPr>
              <a:t>hardt2heart75@gmail.com</a:t>
            </a:r>
            <a:r>
              <a:rPr lang="en-US" b="1" dirty="0">
                <a:ea typeface="Times New Roman"/>
                <a:cs typeface="Times New Roman"/>
                <a:sym typeface="Times New Roman"/>
              </a:rPr>
              <a:t>  </a:t>
            </a:r>
            <a:endParaRPr lang="en-US" dirty="0"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21163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FEDC5-2E73-46C9-ACF7-F5CE90B68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&amp; Apps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374FA-DE72-42FA-6058-069337711E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Integrate and encourage use of Apps </a:t>
            </a:r>
          </a:p>
          <a:p>
            <a:pPr lvl="1"/>
            <a:r>
              <a:rPr lang="en-US" dirty="0"/>
              <a:t>Microsoft Math Solver, </a:t>
            </a:r>
          </a:p>
          <a:p>
            <a:pPr lvl="1"/>
            <a:r>
              <a:rPr lang="en-US" dirty="0" err="1"/>
              <a:t>MathPapa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Photomath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ModMath</a:t>
            </a:r>
            <a:r>
              <a:rPr lang="en-US" dirty="0"/>
              <a:t> (especially helpful for dysgraphia &amp; dyscalculia)</a:t>
            </a:r>
          </a:p>
          <a:p>
            <a:pPr marL="546100" lvl="1" indent="0">
              <a:buNone/>
            </a:pPr>
            <a:endParaRPr lang="en-US" dirty="0"/>
          </a:p>
          <a:p>
            <a:r>
              <a:rPr lang="en-US" dirty="0"/>
              <a:t>Hardt2Heart Adult Education Services</a:t>
            </a:r>
            <a:r>
              <a:rPr lang="en-US" b="1" dirty="0"/>
              <a:t> </a:t>
            </a:r>
            <a:endParaRPr lang="en-US" dirty="0"/>
          </a:p>
          <a:p>
            <a:pPr lvl="1"/>
            <a:r>
              <a:rPr lang="en-US" dirty="0"/>
              <a:t>Follow on YouTube and TikTok for GED math videos created specifically for adult learners with Dyscalculia—built to support at their pace and in their learning style. </a:t>
            </a:r>
          </a:p>
          <a:p>
            <a:pPr marL="512763" lvl="1" indent="-395288"/>
            <a:endParaRPr lang="en-US" dirty="0"/>
          </a:p>
          <a:p>
            <a:pPr marL="546100" lvl="1" indent="0">
              <a:buNone/>
            </a:pPr>
            <a:endParaRPr lang="en-US" dirty="0"/>
          </a:p>
          <a:p>
            <a:pPr marL="546100" lvl="1" indent="0">
              <a:buNone/>
            </a:pPr>
            <a:endParaRPr lang="en-US" dirty="0"/>
          </a:p>
          <a:p>
            <a:pPr marL="546100" lvl="1" indent="0">
              <a:buNone/>
            </a:pPr>
            <a:endParaRPr lang="en-US" dirty="0"/>
          </a:p>
          <a:p>
            <a:pPr marL="53975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8A84E3-790E-F6EC-E2A6-9C557FEC595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DEC626-4058-C6BA-415C-3DD13B190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0668" y="366104"/>
            <a:ext cx="1970480" cy="18058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75060A-DB99-394E-6F3C-29C2FD420469}"/>
              </a:ext>
            </a:extLst>
          </p:cNvPr>
          <p:cNvSpPr txBox="1"/>
          <p:nvPr/>
        </p:nvSpPr>
        <p:spPr>
          <a:xfrm>
            <a:off x="1132655" y="5877503"/>
            <a:ext cx="10112188" cy="310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228600">
              <a:lnSpc>
                <a:spcPct val="110416"/>
              </a:lnSpc>
              <a:spcBef>
                <a:spcPts val="1395"/>
              </a:spcBef>
            </a:pPr>
            <a:r>
              <a:rPr lang="en-US" b="1" dirty="0">
                <a:ea typeface="Times New Roman"/>
                <a:cs typeface="Times New Roman"/>
                <a:sym typeface="Times New Roman"/>
              </a:rPr>
              <a:t>Hardt2Heart Adult Education Services, LLC</a:t>
            </a:r>
            <a:r>
              <a:rPr lang="en-US" b="1" dirty="0">
                <a:ea typeface="Calibri"/>
                <a:cs typeface="Calibri"/>
                <a:sym typeface="Calibri"/>
              </a:rPr>
              <a:t> </a:t>
            </a:r>
            <a:r>
              <a:rPr lang="en-US" dirty="0">
                <a:ea typeface="Calibri"/>
                <a:cs typeface="Times New Roman"/>
                <a:sym typeface="Times New Roman"/>
              </a:rPr>
              <a:t>                                                               </a:t>
            </a:r>
            <a:r>
              <a:rPr lang="en-US" b="1" dirty="0">
                <a:ea typeface="Times New Roman"/>
                <a:cs typeface="Times New Roman"/>
                <a:sym typeface="Times New Roman"/>
              </a:rPr>
              <a:t>E-mail: </a:t>
            </a:r>
            <a:r>
              <a:rPr lang="en-US" b="1" u="sng" dirty="0">
                <a:solidFill>
                  <a:srgbClr val="0563C1"/>
                </a:solidFill>
                <a:ea typeface="Times New Roman"/>
                <a:cs typeface="Times New Roman"/>
                <a:sym typeface="Times New Roman"/>
              </a:rPr>
              <a:t>hardt2heart75@gmail.com</a:t>
            </a:r>
            <a:r>
              <a:rPr lang="en-US" b="1" dirty="0">
                <a:ea typeface="Times New Roman"/>
                <a:cs typeface="Times New Roman"/>
                <a:sym typeface="Times New Roman"/>
              </a:rPr>
              <a:t>  </a:t>
            </a:r>
            <a:endParaRPr lang="en-US" dirty="0"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15622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DE9EE-A299-3DFB-5FE2-F711F0BD8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4AE01A-D368-9E64-1448-5036671F9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dirty="0"/>
              <a:t>Lessons, Games &amp; Activities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52286B-88DD-5A04-232E-DCB02F2ADBD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572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0718C4-710D-6BC0-251B-91F5A91986A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06325-DE9C-3BEB-F634-C692706D0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Dyscalculia Presents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ADF37-B967-5E37-3911-14DE4EC494FF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05A838-752A-5D6C-7A35-EB87F01D3CD6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/>
              <a:t>Strategies for the Classroom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50AA44-15A8-3A60-D282-7DC154922820}"/>
              </a:ext>
            </a:extLst>
          </p:cNvPr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548A77E-CD94-9F87-06A1-E209AF09D4E2}"/>
              </a:ext>
            </a:extLst>
          </p:cNvPr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r>
              <a:rPr lang="en-US" dirty="0"/>
              <a:t>Classroom Tools</a:t>
            </a: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562797E-7D13-D5CC-84B5-F0EEFD600DDD}"/>
              </a:ext>
            </a:extLst>
          </p:cNvPr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B62F5CD-F721-AC7A-0A0D-296728599BE1}"/>
              </a:ext>
            </a:extLst>
          </p:cNvPr>
          <p:cNvSpPr>
            <a:spLocks noGrp="1"/>
          </p:cNvSpPr>
          <p:nvPr>
            <p:ph type="body" idx="7"/>
          </p:nvPr>
        </p:nvSpPr>
        <p:spPr/>
        <p:txBody>
          <a:bodyPr/>
          <a:lstStyle/>
          <a:p>
            <a:r>
              <a:rPr lang="en-US" dirty="0"/>
              <a:t>Lessons, Games &amp; Activities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0FE5A90-C3B4-866A-3382-1D266B3A9A0F}"/>
              </a:ext>
            </a:extLst>
          </p:cNvPr>
          <p:cNvSpPr>
            <a:spLocks noGrp="1"/>
          </p:cNvSpPr>
          <p:nvPr>
            <p:ph type="body" idx="8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61D2EC-643D-B6A9-6B4C-375E9E57269E}"/>
              </a:ext>
            </a:extLst>
          </p:cNvPr>
          <p:cNvSpPr>
            <a:spLocks noGrp="1"/>
          </p:cNvSpPr>
          <p:nvPr>
            <p:ph type="body" idx="9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7F263F6-AD69-16D9-E7F6-32011099F5E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4806220-919D-1AA3-0972-AFD68C48D1C7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12680C9-B87B-28AC-D3B6-DFEDFB812409}"/>
              </a:ext>
            </a:extLst>
          </p:cNvPr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4504173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7"/>
          <p:cNvSpPr txBox="1">
            <a:spLocks noGrp="1"/>
          </p:cNvSpPr>
          <p:nvPr>
            <p:ph type="title"/>
          </p:nvPr>
        </p:nvSpPr>
        <p:spPr>
          <a:xfrm>
            <a:off x="624114" y="825037"/>
            <a:ext cx="11129400" cy="116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Why Games, Puzzles, Activities &amp; Projects?</a:t>
            </a:r>
            <a:endParaRPr dirty="0"/>
          </a:p>
        </p:txBody>
      </p:sp>
      <p:sp>
        <p:nvSpPr>
          <p:cNvPr id="223" name="Google Shape;223;p27"/>
          <p:cNvSpPr txBox="1">
            <a:spLocks noGrp="1"/>
          </p:cNvSpPr>
          <p:nvPr>
            <p:ph type="body" idx="1"/>
          </p:nvPr>
        </p:nvSpPr>
        <p:spPr>
          <a:xfrm>
            <a:off x="624114" y="2155372"/>
            <a:ext cx="11129400" cy="405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indent="-342900"/>
            <a:r>
              <a:rPr lang="en-US" dirty="0"/>
              <a:t>Dyscalculia learners find joy in frequent use of games in math class. </a:t>
            </a:r>
          </a:p>
          <a:p>
            <a:pPr marL="800100" lvl="1" indent="-342900"/>
            <a:r>
              <a:rPr lang="en-US" dirty="0"/>
              <a:t>Modifying the activities, projects and games to the current level of understanding can reverse that negative feeling.  </a:t>
            </a:r>
          </a:p>
          <a:p>
            <a:pPr marL="800100" lvl="1" indent="-342900"/>
            <a:endParaRPr dirty="0"/>
          </a:p>
          <a:p>
            <a:pPr marL="342900" indent="-342900"/>
            <a:r>
              <a:rPr lang="en-US" dirty="0"/>
              <a:t>Use number sense puzzles to build relationships with numbers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/>
              <a:t>Learners become more confident and solve problems more efficiently 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/>
              <a:t>Any fun, untimed and non- competitive game with numbers will be beneficial.</a:t>
            </a:r>
          </a:p>
          <a:p>
            <a:pPr marL="342900" indent="-342900"/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4" name="Google Shape;224;p27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95F28-9577-37B2-279C-29E7F7447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018471"/>
          </a:xfrm>
        </p:spPr>
        <p:txBody>
          <a:bodyPr/>
          <a:lstStyle/>
          <a:p>
            <a:r>
              <a:rPr lang="en-US" dirty="0"/>
              <a:t>Games &amp; Puzzles for Number Sense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1797B-5612-5836-7E87-8CF92CFED37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21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E002FCA-18DF-520B-4B68-A751DC03FF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721978"/>
              </p:ext>
            </p:extLst>
          </p:nvPr>
        </p:nvGraphicFramePr>
        <p:xfrm>
          <a:off x="624114" y="1701616"/>
          <a:ext cx="10411748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0258">
                  <a:extLst>
                    <a:ext uri="{9D8B030D-6E8A-4147-A177-3AD203B41FA5}">
                      <a16:colId xmlns:a16="http://schemas.microsoft.com/office/drawing/2014/main" val="3644300760"/>
                    </a:ext>
                  </a:extLst>
                </a:gridCol>
                <a:gridCol w="8371490">
                  <a:extLst>
                    <a:ext uri="{9D8B030D-6E8A-4147-A177-3AD203B41FA5}">
                      <a16:colId xmlns:a16="http://schemas.microsoft.com/office/drawing/2014/main" val="17674387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/>
                        <a:t>Game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Learning 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966159"/>
                  </a:ext>
                </a:extLst>
              </a:tr>
              <a:tr h="192346">
                <a:tc>
                  <a:txBody>
                    <a:bodyPr/>
                    <a:lstStyle/>
                    <a:p>
                      <a:r>
                        <a:rPr lang="en-US" sz="2000" dirty="0"/>
                        <a:t>Battleship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/>
                        <a:t>Coordinate plane, graphing, coordinate locations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1952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UNO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Number sense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64673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Playing Cards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Number sense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538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Football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/>
                        <a:t>adding, subtracting positive and negative numbers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803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Computer games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/>
                        <a:t>patterns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7854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Dominoes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/>
                        <a:t>dot recognition, subitizing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506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Racko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/>
                        <a:t>number placement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480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Yahtzee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/>
                        <a:t>counting, number placement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128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ONO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addition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298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/>
                        <a:t>SkipBo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/>
                        <a:t>number placement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5831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34611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A2F934E-E6A5-5B0C-1E81-467B8DB3BC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4" y="2109370"/>
            <a:ext cx="3517264" cy="565416"/>
          </a:xfrm>
        </p:spPr>
        <p:txBody>
          <a:bodyPr/>
          <a:lstStyle/>
          <a:p>
            <a:pPr marL="71437" indent="0" algn="ctr">
              <a:buNone/>
            </a:pPr>
            <a:r>
              <a:rPr lang="en-US" dirty="0"/>
              <a:t>Polynomials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BB64EA-4ABF-1216-BF90-A61939C7012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448746" y="2116146"/>
            <a:ext cx="3511296" cy="558639"/>
          </a:xfrm>
        </p:spPr>
        <p:txBody>
          <a:bodyPr/>
          <a:lstStyle/>
          <a:p>
            <a:pPr marL="71437" indent="0" algn="ctr">
              <a:buNone/>
            </a:pPr>
            <a:r>
              <a:rPr lang="en-US" dirty="0"/>
              <a:t>Geometric shapes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68DA16-091F-0888-08E0-9AA7D22029CF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448747" y="2674786"/>
            <a:ext cx="3511296" cy="3496088"/>
          </a:xfrm>
        </p:spPr>
        <p:txBody>
          <a:bodyPr/>
          <a:lstStyle/>
          <a:p>
            <a:r>
              <a:rPr lang="en-US" dirty="0"/>
              <a:t>Hands-on</a:t>
            </a:r>
          </a:p>
          <a:p>
            <a:r>
              <a:rPr lang="en-US" dirty="0"/>
              <a:t>Rulers</a:t>
            </a:r>
          </a:p>
          <a:p>
            <a:r>
              <a:rPr lang="en-US" dirty="0"/>
              <a:t>Tape Measures</a:t>
            </a:r>
          </a:p>
          <a:p>
            <a:r>
              <a:rPr lang="en-US" dirty="0"/>
              <a:t>Area Volume formulas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9451E0-01A4-A0C4-E774-B7A4C0CBD4F5}"/>
              </a:ext>
            </a:extLst>
          </p:cNvPr>
          <p:cNvSpPr>
            <a:spLocks noGrp="1"/>
          </p:cNvSpPr>
          <p:nvPr>
            <p:ph type="body" idx="4"/>
          </p:nvPr>
        </p:nvSpPr>
        <p:spPr>
          <a:xfrm>
            <a:off x="653586" y="2674786"/>
            <a:ext cx="3517263" cy="3489314"/>
          </a:xfrm>
        </p:spPr>
        <p:txBody>
          <a:bodyPr>
            <a:normAutofit/>
          </a:bodyPr>
          <a:lstStyle/>
          <a:p>
            <a:r>
              <a:rPr lang="en-US" dirty="0"/>
              <a:t>Variables </a:t>
            </a:r>
          </a:p>
          <a:p>
            <a:r>
              <a:rPr lang="en-US" dirty="0"/>
              <a:t>N</a:t>
            </a:r>
            <a:r>
              <a:rPr lang="en-US" sz="2000" dirty="0"/>
              <a:t>umbers</a:t>
            </a:r>
          </a:p>
          <a:p>
            <a:r>
              <a:rPr lang="en-US" sz="2000" dirty="0"/>
              <a:t>Properties</a:t>
            </a:r>
          </a:p>
          <a:p>
            <a:r>
              <a:rPr lang="en-US" sz="2000" dirty="0"/>
              <a:t>+,-, X, /</a:t>
            </a:r>
          </a:p>
          <a:p>
            <a:r>
              <a:rPr lang="en-US" sz="2000" dirty="0"/>
              <a:t>Positive &amp; Negative integers</a:t>
            </a:r>
          </a:p>
          <a:p>
            <a:pPr marL="0" lvl="0" indent="0">
              <a:buNone/>
            </a:pPr>
            <a:endParaRPr lang="en-US" sz="2000" dirty="0"/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B536F-B240-99B6-CB42-4E55E5A2696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22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F8A44F5-4914-1C03-94D2-05AD418E7B55}"/>
              </a:ext>
            </a:extLst>
          </p:cNvPr>
          <p:cNvSpPr>
            <a:spLocks noGrp="1"/>
          </p:cNvSpPr>
          <p:nvPr>
            <p:ph type="body" idx="5"/>
          </p:nvPr>
        </p:nvSpPr>
        <p:spPr>
          <a:xfrm>
            <a:off x="8237942" y="2116147"/>
            <a:ext cx="3515444" cy="558638"/>
          </a:xfrm>
        </p:spPr>
        <p:txBody>
          <a:bodyPr/>
          <a:lstStyle/>
          <a:p>
            <a:pPr marL="71437" indent="0" algn="ctr">
              <a:buNone/>
            </a:pPr>
            <a:r>
              <a:rPr lang="en-US" dirty="0"/>
              <a:t>Projects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CAA36-99B7-5DF3-7581-CFD17D35C0C9}"/>
              </a:ext>
            </a:extLst>
          </p:cNvPr>
          <p:cNvSpPr>
            <a:spLocks noGrp="1"/>
          </p:cNvSpPr>
          <p:nvPr>
            <p:ph type="body" idx="6"/>
          </p:nvPr>
        </p:nvSpPr>
        <p:spPr>
          <a:xfrm>
            <a:off x="8237942" y="2674786"/>
            <a:ext cx="3515444" cy="3496088"/>
          </a:xfrm>
        </p:spPr>
        <p:txBody>
          <a:bodyPr/>
          <a:lstStyle/>
          <a:p>
            <a:r>
              <a:rPr lang="en-US" dirty="0"/>
              <a:t>Getting a mortgage</a:t>
            </a:r>
          </a:p>
          <a:p>
            <a:r>
              <a:rPr lang="en-US" dirty="0"/>
              <a:t>Painting a house</a:t>
            </a:r>
          </a:p>
          <a:p>
            <a:r>
              <a:rPr lang="en-US" dirty="0"/>
              <a:t>Building a porch</a:t>
            </a:r>
          </a:p>
          <a:p>
            <a:r>
              <a:rPr lang="en-US" dirty="0"/>
              <a:t>Reusing old wind vanes</a:t>
            </a:r>
          </a:p>
          <a:p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0693783-F196-D0C2-94EA-6243A2835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Activities &amp; Projects for Math</a:t>
            </a:r>
          </a:p>
        </p:txBody>
      </p:sp>
    </p:spTree>
    <p:extLst>
      <p:ext uri="{BB962C8B-B14F-4D97-AF65-F5344CB8AC3E}">
        <p14:creationId xmlns:p14="http://schemas.microsoft.com/office/powerpoint/2010/main" val="1781372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4CA10-C8F8-C5DA-D46F-8E788F513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A8E329-D8B1-177C-4887-4B78D4F2ED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49D77F-6017-672E-C53A-3AD3B0B703D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4821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0083B-1DE1-F22B-1083-9268F1C93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Turn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FCC5BB-00EC-102F-F619-D3D9118EC5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3200" dirty="0"/>
          </a:p>
          <a:p>
            <a:endParaRPr lang="en-US" sz="3200" dirty="0"/>
          </a:p>
          <a:p>
            <a:endParaRPr lang="en-US" sz="3200"/>
          </a:p>
          <a:p>
            <a:r>
              <a:rPr lang="en-US" sz="3200"/>
              <a:t>Do </a:t>
            </a:r>
            <a:r>
              <a:rPr lang="en-US" sz="3200" dirty="0"/>
              <a:t>you have any questions about what you just learned?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C2AAC-D51C-E692-E4CB-6118D7C2A4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227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D9CB8-3945-0397-9C16-5E8C18F6B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EE2B8-6874-36BD-FB98-A84A9881A9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Resources: Books, Websites, Organizations and Programs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CB17C-3544-A5E3-D676-570C8E16C5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6702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CA9E8-493A-6D87-5991-7BB26F598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75750-100B-870F-BE91-A76BEF6E3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4114" y="2155371"/>
            <a:ext cx="11129271" cy="4291465"/>
          </a:xfrm>
        </p:spPr>
        <p:txBody>
          <a:bodyPr>
            <a:normAutofit/>
          </a:bodyPr>
          <a:lstStyle/>
          <a:p>
            <a:pPr marL="17144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Dyscalculia From Science to Education, </a:t>
            </a:r>
          </a:p>
          <a:p>
            <a:pPr marL="17144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Brian Butterworth, Second Edition, Routledge Taylor Francis Group, London and New York, 2026</a:t>
            </a:r>
          </a:p>
          <a:p>
            <a:pPr marL="171442" indent="0">
              <a:lnSpc>
                <a:spcPct val="70000"/>
              </a:lnSpc>
              <a:buNone/>
            </a:pPr>
            <a:endParaRPr lang="en-US" sz="2000" dirty="0"/>
          </a:p>
          <a:p>
            <a:pPr marL="171442" indent="0">
              <a:lnSpc>
                <a:spcPct val="70000"/>
              </a:lnSpc>
              <a:buNone/>
            </a:pPr>
            <a:r>
              <a:rPr lang="en-US" sz="2000" dirty="0"/>
              <a:t>Dyscalculia Guidance Helping Pupils with Specific Learning Differences, </a:t>
            </a:r>
          </a:p>
          <a:p>
            <a:pPr marL="171442" lvl="0" indent="0">
              <a:lnSpc>
                <a:spcPct val="70000"/>
              </a:lnSpc>
              <a:buNone/>
            </a:pPr>
            <a:r>
              <a:rPr lang="en-US" sz="2000" dirty="0"/>
              <a:t>Brian Butterworth and Dorian Yeo, Nelson Publishing, 2004</a:t>
            </a:r>
          </a:p>
          <a:p>
            <a:pPr marL="171442" lvl="0" indent="0">
              <a:lnSpc>
                <a:spcPct val="70000"/>
              </a:lnSpc>
              <a:buNone/>
            </a:pPr>
            <a:endParaRPr lang="en-US" sz="2000" dirty="0"/>
          </a:p>
          <a:p>
            <a:pPr marL="171442" indent="0">
              <a:lnSpc>
                <a:spcPct val="70000"/>
              </a:lnSpc>
              <a:buNone/>
            </a:pPr>
            <a:r>
              <a:rPr lang="en-US" sz="2000" dirty="0"/>
              <a:t>Dyscalculia Action plans for Successful Learning in Mathematics, </a:t>
            </a:r>
          </a:p>
          <a:p>
            <a:pPr marL="171442" indent="0">
              <a:lnSpc>
                <a:spcPct val="70000"/>
              </a:lnSpc>
              <a:buNone/>
            </a:pPr>
            <a:r>
              <a:rPr lang="en-US" sz="2000" dirty="0"/>
              <a:t>Glynis  Hannell Routledge, Taylor and Francis Group, 2013</a:t>
            </a:r>
          </a:p>
          <a:p>
            <a:pPr marL="171442" indent="0">
              <a:lnSpc>
                <a:spcPct val="70000"/>
              </a:lnSpc>
              <a:buNone/>
            </a:pPr>
            <a:endParaRPr lang="en-US" sz="2000" dirty="0"/>
          </a:p>
          <a:p>
            <a:pPr marL="231775" lvl="0" indent="-58738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dirty="0"/>
              <a:t>Teaching Students with Dyscalculia, Practical Teaching Strategies for Educators and Parents, </a:t>
            </a:r>
          </a:p>
          <a:p>
            <a:pPr marL="231775" lvl="0" indent="-58738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dirty="0"/>
              <a:t>Ah-Ha! Games for the Brain, 2025</a:t>
            </a:r>
          </a:p>
          <a:p>
            <a:pPr marL="231775" indent="-58738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dirty="0"/>
              <a:t>Dr. Honora Wall, Ed.D.,</a:t>
            </a:r>
            <a:r>
              <a:rPr lang="en-US" sz="2000" dirty="0" err="1"/>
              <a:t>PolyMath</a:t>
            </a:r>
            <a:r>
              <a:rPr lang="en-US" sz="2000" dirty="0"/>
              <a:t> publishing, 2022 </a:t>
            </a:r>
            <a:r>
              <a:rPr lang="en-US" sz="2000" dirty="0" err="1"/>
              <a:t>EduCalc</a:t>
            </a:r>
            <a:r>
              <a:rPr lang="en-US" sz="2000" dirty="0"/>
              <a:t> Learning</a:t>
            </a:r>
          </a:p>
          <a:p>
            <a:pPr marL="171442" indent="0">
              <a:lnSpc>
                <a:spcPct val="70000"/>
              </a:lnSpc>
              <a:buNone/>
            </a:pPr>
            <a:endParaRPr lang="en-US" sz="2000" dirty="0"/>
          </a:p>
          <a:p>
            <a:pPr marL="171442" indent="0">
              <a:lnSpc>
                <a:spcPct val="70000"/>
              </a:lnSpc>
              <a:buNone/>
            </a:pPr>
            <a:endParaRPr lang="en-US" sz="2000" dirty="0"/>
          </a:p>
          <a:p>
            <a:pPr marL="171442" indent="0">
              <a:lnSpc>
                <a:spcPct val="70000"/>
              </a:lnSpc>
              <a:buNone/>
            </a:pPr>
            <a:endParaRPr lang="en-US" sz="2000" dirty="0"/>
          </a:p>
          <a:p>
            <a:pPr marL="514342" indent="-342900"/>
            <a:endParaRPr lang="en-US" dirty="0"/>
          </a:p>
          <a:p>
            <a:pPr marL="514342" indent="-342900"/>
            <a:endParaRPr lang="en-US" dirty="0"/>
          </a:p>
          <a:p>
            <a:pPr marL="171442" lv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AB9368-F5E1-E61B-E981-D512FBF5E67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9949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487EA-591F-BA73-7E7D-47F0E4F17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42575-845C-21A9-DDA2-4EBD87486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4114" y="1704994"/>
            <a:ext cx="11129271" cy="4559328"/>
          </a:xfrm>
        </p:spPr>
        <p:txBody>
          <a:bodyPr>
            <a:normAutofit fontScale="92500" lnSpcReduction="10000"/>
          </a:bodyPr>
          <a:lstStyle/>
          <a:p>
            <a:pPr marL="231775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Effective Teaching Strategies for Dyscalculia and Learning Difficulties in Mathematics Perspectives from Cognitive Neuroscience, </a:t>
            </a:r>
          </a:p>
          <a:p>
            <a:pPr marL="231775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Marie Pascale-Noel and Giannis Karagiannakis, Routledge Taylor Francis Group, London and New York 2022</a:t>
            </a:r>
          </a:p>
          <a:p>
            <a:pPr marL="231775" indent="0">
              <a:lnSpc>
                <a:spcPct val="110000"/>
              </a:lnSpc>
              <a:buNone/>
            </a:pPr>
            <a:endParaRPr lang="en-US" dirty="0"/>
          </a:p>
          <a:p>
            <a:pPr marL="231775" indent="0">
              <a:lnSpc>
                <a:spcPct val="110000"/>
              </a:lnSpc>
              <a:buNone/>
            </a:pPr>
            <a:r>
              <a:rPr lang="en-US" dirty="0"/>
              <a:t>How We Learn,   </a:t>
            </a:r>
          </a:p>
          <a:p>
            <a:pPr marL="231775" indent="0">
              <a:lnSpc>
                <a:spcPct val="110000"/>
              </a:lnSpc>
              <a:buNone/>
            </a:pPr>
            <a:r>
              <a:rPr lang="en-US" dirty="0"/>
              <a:t>Stanislaw Dehaene  Penguin Books Random House  2020</a:t>
            </a:r>
          </a:p>
          <a:p>
            <a:pPr marL="231775" indent="0">
              <a:lnSpc>
                <a:spcPct val="110000"/>
              </a:lnSpc>
              <a:buNone/>
            </a:pPr>
            <a:endParaRPr lang="en-US" dirty="0"/>
          </a:p>
          <a:p>
            <a:pPr marL="231775" indent="0">
              <a:lnSpc>
                <a:spcPct val="110000"/>
              </a:lnSpc>
              <a:buNone/>
            </a:pPr>
            <a:r>
              <a:rPr lang="en-US" dirty="0"/>
              <a:t>Math Workbook for Kids with Dyscalculia, A resource toolkit book with 100 math activities to overcoming difficulties with numbers, Volume 1, Easy Math Brain Child Growth 2021 </a:t>
            </a:r>
          </a:p>
          <a:p>
            <a:pPr marL="231775" indent="0">
              <a:lnSpc>
                <a:spcPct val="110000"/>
              </a:lnSpc>
              <a:buNone/>
            </a:pPr>
            <a:endParaRPr lang="en-US" dirty="0"/>
          </a:p>
          <a:p>
            <a:pPr marL="0" lvl="0" indent="0">
              <a:lnSpc>
                <a:spcPct val="110000"/>
              </a:lnSpc>
              <a:buNone/>
            </a:pPr>
            <a:endParaRPr lang="en-US" sz="2000" dirty="0"/>
          </a:p>
          <a:p>
            <a:pPr marL="0" lvl="0" indent="0">
              <a:lnSpc>
                <a:spcPct val="110000"/>
              </a:lnSpc>
              <a:buNone/>
            </a:pPr>
            <a:endParaRPr lang="en-US" sz="2000" dirty="0"/>
          </a:p>
          <a:p>
            <a:pPr marL="60960" indent="0">
              <a:buNone/>
            </a:pPr>
            <a:endParaRPr lang="en-US" sz="18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FA8662-24AA-5DAA-6D34-7A58F64CAD3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8494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6"/>
          <p:cNvSpPr txBox="1">
            <a:spLocks noGrp="1"/>
          </p:cNvSpPr>
          <p:nvPr>
            <p:ph type="title"/>
          </p:nvPr>
        </p:nvSpPr>
        <p:spPr>
          <a:xfrm>
            <a:off x="624114" y="825037"/>
            <a:ext cx="11129400" cy="116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dirty="0"/>
              <a:t>Books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9" name="Google Shape;309;p36"/>
          <p:cNvSpPr txBox="1">
            <a:spLocks noGrp="1"/>
          </p:cNvSpPr>
          <p:nvPr>
            <p:ph type="body" idx="1"/>
          </p:nvPr>
        </p:nvSpPr>
        <p:spPr>
          <a:xfrm>
            <a:off x="624125" y="1637425"/>
            <a:ext cx="11129400" cy="45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dirty="0"/>
              <a:t>Mathematics for Dyslexics and Dyscalculics, A Teacher Handbook, 4th Edition,</a:t>
            </a: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dirty="0"/>
              <a:t>Steve Chinn and Richard Ashcroft, Wiley Blackwell Oxford, UK, MA USA  2017</a:t>
            </a: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dirty="0"/>
              <a:t>The Dyscalculia Toolkit: Supporting Learning Difficulties in Math</a:t>
            </a: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dirty="0"/>
              <a:t>Ronit Bird, Corwin UK  2021</a:t>
            </a: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dirty="0"/>
              <a:t>The Dyscalculia Solution, Teaching Number Sense</a:t>
            </a: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dirty="0"/>
              <a:t>Jane Emerson and Patricia </a:t>
            </a:r>
            <a:r>
              <a:rPr lang="en-US" dirty="0" err="1"/>
              <a:t>Babtie</a:t>
            </a:r>
            <a:r>
              <a:rPr lang="en-US" dirty="0"/>
              <a:t>    Bloomsbury Publishing   London, Dublin, New York</a:t>
            </a: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dirty="0"/>
              <a:t>The </a:t>
            </a:r>
            <a:r>
              <a:rPr lang="en-US" dirty="0" err="1"/>
              <a:t>Maths</a:t>
            </a:r>
            <a:r>
              <a:rPr lang="en-US" dirty="0"/>
              <a:t> and Dyscalculia Assessment</a:t>
            </a: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dirty="0"/>
              <a:t>Jane Emerson and Robert Jennings     John Murray Press London, UK  2025</a:t>
            </a: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dirty="0"/>
              <a:t>The Routledge International Handbook of Dyscalculia and Mathematical Learning Difficulties, Steve Chinn   Routledge Publishing 2014</a:t>
            </a: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0" name="Google Shape;310;p36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8"/>
          <p:cNvSpPr txBox="1">
            <a:spLocks noGrp="1"/>
          </p:cNvSpPr>
          <p:nvPr>
            <p:ph type="title"/>
          </p:nvPr>
        </p:nvSpPr>
        <p:spPr>
          <a:xfrm>
            <a:off x="624125" y="825030"/>
            <a:ext cx="11129400" cy="69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Websites</a:t>
            </a:r>
            <a:endParaRPr dirty="0"/>
          </a:p>
        </p:txBody>
      </p:sp>
      <p:sp>
        <p:nvSpPr>
          <p:cNvPr id="325" name="Google Shape;325;p38"/>
          <p:cNvSpPr txBox="1">
            <a:spLocks noGrp="1"/>
          </p:cNvSpPr>
          <p:nvPr>
            <p:ph type="body" idx="1"/>
          </p:nvPr>
        </p:nvSpPr>
        <p:spPr>
          <a:xfrm>
            <a:off x="624114" y="1705970"/>
            <a:ext cx="11129400" cy="450390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605"/>
              <a:buNone/>
            </a:pPr>
            <a:r>
              <a:rPr lang="en-US" sz="2000" dirty="0">
                <a:hlinkClick r:id="rId3"/>
              </a:rPr>
              <a:t>www.scientificamerican.com/article/numbers-games-devised-to-aid-people-with-dyscalculia</a:t>
            </a:r>
            <a:endParaRPr sz="2000" dirty="0"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605"/>
              <a:buNone/>
            </a:pPr>
            <a:r>
              <a:rPr lang="en-US" sz="2000" dirty="0">
                <a:hlinkClick r:id="rId4"/>
              </a:rPr>
              <a:t>www.dyscalculiaassociation.uk</a:t>
            </a:r>
            <a:endParaRPr sz="2000" dirty="0"/>
          </a:p>
          <a:p>
            <a:pPr marL="0" lvl="0" indent="0">
              <a:lnSpc>
                <a:spcPct val="70000"/>
              </a:lnSpc>
              <a:buSzPts val="605"/>
              <a:buNone/>
            </a:pPr>
            <a:r>
              <a:rPr lang="en-US" sz="2000" dirty="0">
                <a:hlinkClick r:id="rId5"/>
              </a:rPr>
              <a:t>https://www.bdadyslexia.org.uk/</a:t>
            </a:r>
            <a:endParaRPr sz="2000" dirty="0"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605"/>
              <a:buNone/>
            </a:pPr>
            <a:r>
              <a:rPr lang="en-US" sz="2000" dirty="0">
                <a:hlinkClick r:id="rId6"/>
              </a:rPr>
              <a:t>www.childmindinstitute.org</a:t>
            </a:r>
            <a:endParaRPr sz="2000" dirty="0"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605"/>
              <a:buNone/>
            </a:pPr>
            <a:r>
              <a:rPr lang="en-US" sz="2000" dirty="0">
                <a:hlinkClick r:id="rId7"/>
              </a:rPr>
              <a:t>www.dyscalculia.org</a:t>
            </a:r>
            <a:endParaRPr sz="2000" dirty="0"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605"/>
              <a:buNone/>
            </a:pPr>
            <a:r>
              <a:rPr lang="en-US" sz="2000" dirty="0">
                <a:hlinkClick r:id="rId8"/>
              </a:rPr>
              <a:t>www.brainchildgrowth.com</a:t>
            </a:r>
            <a:endParaRPr sz="2000" dirty="0"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605"/>
              <a:buNone/>
            </a:pPr>
            <a:r>
              <a:rPr lang="en-US" sz="2000" dirty="0">
                <a:hlinkClick r:id="rId9"/>
              </a:rPr>
              <a:t>www.ldaamerica.org</a:t>
            </a:r>
            <a:endParaRPr sz="2000" dirty="0"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605"/>
              <a:buNone/>
            </a:pPr>
            <a:r>
              <a:rPr lang="en-US" sz="2000" dirty="0">
                <a:hlinkClick r:id="rId10"/>
              </a:rPr>
              <a:t>www.understood.org</a:t>
            </a:r>
            <a:endParaRPr lang="en-US" sz="2000" dirty="0"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605"/>
              <a:buNone/>
            </a:pPr>
            <a:r>
              <a:rPr lang="en-US" sz="2000" dirty="0">
                <a:hlinkClick r:id="rId11"/>
              </a:rPr>
              <a:t>www.edutopia.org</a:t>
            </a:r>
            <a:endParaRPr sz="2000" dirty="0"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605"/>
              <a:buNone/>
            </a:pPr>
            <a:r>
              <a:rPr lang="en-US" sz="2000" dirty="0">
                <a:hlinkClick r:id="rId12"/>
              </a:rPr>
              <a:t>www.adultdyscalculia.com</a:t>
            </a:r>
            <a:endParaRPr lang="en-US" sz="2000" dirty="0"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605"/>
              <a:buNone/>
            </a:pPr>
            <a:r>
              <a:rPr lang="en-US" sz="2000" dirty="0">
                <a:hlinkClick r:id="rId13"/>
              </a:rPr>
              <a:t>www.discoveringdyscalculia.com</a:t>
            </a:r>
            <a:endParaRPr lang="en-US" sz="2000" dirty="0"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605"/>
              <a:buNone/>
            </a:pPr>
            <a:r>
              <a:rPr lang="en-US" sz="2000" dirty="0">
                <a:hlinkClick r:id="rId14"/>
              </a:rPr>
              <a:t>www.clevelandclinic.com</a:t>
            </a:r>
            <a:endParaRPr lang="en-US" sz="2000" dirty="0"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605"/>
              <a:buNone/>
            </a:pPr>
            <a:r>
              <a:rPr lang="en-US" sz="2000" dirty="0">
                <a:hlinkClick r:id="rId15"/>
              </a:rPr>
              <a:t>www.reddit.com</a:t>
            </a:r>
            <a:endParaRPr lang="en-US" sz="2000" dirty="0"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605"/>
              <a:buNone/>
            </a:pPr>
            <a:r>
              <a:rPr lang="en-US" sz="2000" dirty="0">
                <a:hlinkClick r:id="rId16"/>
              </a:rPr>
              <a:t>www.brainbalance.centers.com</a:t>
            </a:r>
            <a:endParaRPr lang="en-US" sz="2000" dirty="0"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605"/>
              <a:buNone/>
            </a:pPr>
            <a:endParaRPr sz="2000" dirty="0"/>
          </a:p>
          <a:p>
            <a:pPr marL="0" lvl="0" indent="0" algn="l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SzPts val="605"/>
              <a:buNone/>
            </a:pPr>
            <a:endParaRPr sz="1520" dirty="0"/>
          </a:p>
        </p:txBody>
      </p:sp>
      <p:sp>
        <p:nvSpPr>
          <p:cNvPr id="326" name="Google Shape;326;p38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34B00-5FEF-073B-368C-38B643179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F85D27-F8F9-BDDB-9A32-1B4D173731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Dyscalculia Presents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D12524-9EA1-2AA9-D1B5-81BC46370EB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9967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9"/>
          <p:cNvSpPr txBox="1">
            <a:spLocks noGrp="1"/>
          </p:cNvSpPr>
          <p:nvPr>
            <p:ph type="title"/>
          </p:nvPr>
        </p:nvSpPr>
        <p:spPr>
          <a:xfrm>
            <a:off x="624114" y="825037"/>
            <a:ext cx="11129400" cy="116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Organizations &amp; Programs</a:t>
            </a:r>
            <a:endParaRPr dirty="0"/>
          </a:p>
        </p:txBody>
      </p:sp>
      <p:sp>
        <p:nvSpPr>
          <p:cNvPr id="333" name="Google Shape;333;p39"/>
          <p:cNvSpPr txBox="1">
            <a:spLocks noGrp="1"/>
          </p:cNvSpPr>
          <p:nvPr>
            <p:ph type="body" idx="1"/>
          </p:nvPr>
        </p:nvSpPr>
        <p:spPr>
          <a:xfrm>
            <a:off x="624114" y="2155372"/>
            <a:ext cx="11129400" cy="405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dirty="0"/>
              <a:t>The Dyscalculia Network, Number Sense Center- Verbal, Visual , Spatial Processing </a:t>
            </a: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dirty="0"/>
              <a:t>Anneke Schreuder, Math in Real Life videos</a:t>
            </a: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r>
              <a:rPr lang="en-US" dirty="0"/>
              <a:t>Dyscalculia Training and Research Institute, Dr. Honora Wall</a:t>
            </a: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4" name="Google Shape;334;p39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FFE18-F064-6AB9-7330-4CE36B8F4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A78F25-0AB6-C8B2-CB6E-5D3C1BD513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i="0" dirty="0">
                <a:hlinkClick r:id="rId2"/>
              </a:rPr>
              <a:t>jean.perrini@Maryland.gov</a:t>
            </a:r>
            <a:endParaRPr lang="en-US" sz="2800" i="0" dirty="0"/>
          </a:p>
          <a:p>
            <a:r>
              <a:rPr lang="en-US" sz="2800" i="0" dirty="0">
                <a:hlinkClick r:id="rId3"/>
              </a:rPr>
              <a:t>Ann.Evers@GED.com</a:t>
            </a:r>
            <a:endParaRPr lang="en-US" sz="2800" i="0" dirty="0"/>
          </a:p>
          <a:p>
            <a:endParaRPr lang="en-US" sz="2800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75A76D-4B0D-9F88-F713-A19B2949B69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33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53"/>
          <p:cNvSpPr txBox="1"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br>
              <a:rPr lang="en-US">
                <a:latin typeface="Arial"/>
                <a:ea typeface="Arial"/>
                <a:cs typeface="Arial"/>
                <a:sym typeface="Arial"/>
              </a:rPr>
            </a:br>
            <a:r>
              <a:rPr lang="en-US">
                <a:latin typeface="Arial"/>
                <a:ea typeface="Arial"/>
                <a:cs typeface="Arial"/>
                <a:sym typeface="Arial"/>
              </a:rPr>
              <a:t>Session Survey</a:t>
            </a:r>
            <a:endParaRPr/>
          </a:p>
        </p:txBody>
      </p:sp>
      <p:pic>
        <p:nvPicPr>
          <p:cNvPr id="445" name="Google Shape;445;p5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2259" b="2259"/>
          <a:stretch/>
        </p:blipFill>
        <p:spPr>
          <a:xfrm>
            <a:off x="5415423" y="856344"/>
            <a:ext cx="6142900" cy="5319485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53"/>
          <p:cNvSpPr txBox="1">
            <a:spLocks noGrp="1"/>
          </p:cNvSpPr>
          <p:nvPr>
            <p:ph type="body" idx="1"/>
          </p:nvPr>
        </p:nvSpPr>
        <p:spPr>
          <a:xfrm>
            <a:off x="633678" y="2595934"/>
            <a:ext cx="4370583" cy="3579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Your feedback is important. Please scan the QR code below to rate this session. </a:t>
            </a:r>
            <a:endParaRPr/>
          </a:p>
        </p:txBody>
      </p:sp>
      <p:sp>
        <p:nvSpPr>
          <p:cNvPr id="447" name="Google Shape;447;p53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  <p:sp>
        <p:nvSpPr>
          <p:cNvPr id="448" name="Google Shape;448;p53"/>
          <p:cNvSpPr txBox="1"/>
          <p:nvPr/>
        </p:nvSpPr>
        <p:spPr>
          <a:xfrm>
            <a:off x="633677" y="3709002"/>
            <a:ext cx="4240237" cy="1089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2200"/>
              <a:buFont typeface="Arial"/>
              <a:buNone/>
            </a:pP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5A00CF-E79F-ABF3-2D82-880466369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6130" y="3814575"/>
            <a:ext cx="1949550" cy="19686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1"/>
          <p:cNvSpPr txBox="1">
            <a:spLocks noGrp="1"/>
          </p:cNvSpPr>
          <p:nvPr>
            <p:ph type="body" idx="1"/>
          </p:nvPr>
        </p:nvSpPr>
        <p:spPr>
          <a:xfrm>
            <a:off x="653584" y="2109370"/>
            <a:ext cx="3517264" cy="4623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42" lvl="0" indent="-8503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rPr lang="en-US" dirty="0"/>
              <a:t>…have difficulty with:</a:t>
            </a:r>
            <a:endParaRPr dirty="0"/>
          </a:p>
        </p:txBody>
      </p:sp>
      <p:sp>
        <p:nvSpPr>
          <p:cNvPr id="164" name="Google Shape;164;p21"/>
          <p:cNvSpPr txBox="1">
            <a:spLocks noGrp="1"/>
          </p:cNvSpPr>
          <p:nvPr>
            <p:ph type="body" idx="2"/>
          </p:nvPr>
        </p:nvSpPr>
        <p:spPr>
          <a:xfrm>
            <a:off x="4448746" y="2116146"/>
            <a:ext cx="3511296" cy="4556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42" lvl="0" indent="-8503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rPr lang="en-US" dirty="0"/>
              <a:t>…are people who:</a:t>
            </a:r>
            <a:endParaRPr dirty="0"/>
          </a:p>
        </p:txBody>
      </p:sp>
      <p:sp>
        <p:nvSpPr>
          <p:cNvPr id="165" name="Google Shape;165;p21"/>
          <p:cNvSpPr txBox="1">
            <a:spLocks noGrp="1"/>
          </p:cNvSpPr>
          <p:nvPr>
            <p:ph type="body" idx="3"/>
          </p:nvPr>
        </p:nvSpPr>
        <p:spPr>
          <a:xfrm>
            <a:off x="4448750" y="2116049"/>
            <a:ext cx="3511200" cy="4330787"/>
          </a:xfrm>
          <a:prstGeom prst="rect">
            <a:avLst/>
          </a:prstGeom>
          <a:noFill/>
          <a:ln w="9525" cap="flat" cmpd="sng">
            <a:solidFill>
              <a:srgbClr val="005F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200" rIns="91425" bIns="45700" anchor="t" anchorCtr="0">
            <a:normAutofit/>
          </a:bodyPr>
          <a:lstStyle/>
          <a:p>
            <a:pPr marL="171442" lvl="0" indent="-171442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endParaRPr lang="en-US" dirty="0"/>
          </a:p>
          <a:p>
            <a:pPr marL="171442" lvl="0" indent="-171442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 sz="2200" dirty="0"/>
              <a:t>can do math but cannot explain how</a:t>
            </a:r>
            <a:endParaRPr sz="2200"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sz="2200" dirty="0"/>
              <a:t>have visual-spatial issues</a:t>
            </a:r>
            <a:endParaRPr sz="2200"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sz="2200" dirty="0"/>
              <a:t>forget math that has been mastered</a:t>
            </a:r>
            <a:endParaRPr sz="2200" dirty="0"/>
          </a:p>
          <a:p>
            <a:pPr marL="171442" lvl="0" indent="-174934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sz="2200" dirty="0"/>
              <a:t>have trouble with time, money and essential math concepts</a:t>
            </a:r>
            <a:endParaRPr sz="2200" dirty="0"/>
          </a:p>
        </p:txBody>
      </p:sp>
      <p:sp>
        <p:nvSpPr>
          <p:cNvPr id="166" name="Google Shape;166;p21"/>
          <p:cNvSpPr txBox="1">
            <a:spLocks noGrp="1"/>
          </p:cNvSpPr>
          <p:nvPr>
            <p:ph type="title"/>
          </p:nvPr>
        </p:nvSpPr>
        <p:spPr>
          <a:xfrm>
            <a:off x="624113" y="863600"/>
            <a:ext cx="11040065" cy="827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dirty="0"/>
              <a:t>Learners with Dyscalculia</a:t>
            </a:r>
            <a:endParaRPr dirty="0"/>
          </a:p>
        </p:txBody>
      </p:sp>
      <p:sp>
        <p:nvSpPr>
          <p:cNvPr id="167" name="Google Shape;167;p21"/>
          <p:cNvSpPr txBox="1">
            <a:spLocks noGrp="1"/>
          </p:cNvSpPr>
          <p:nvPr>
            <p:ph type="body" idx="4"/>
          </p:nvPr>
        </p:nvSpPr>
        <p:spPr>
          <a:xfrm>
            <a:off x="653586" y="2109373"/>
            <a:ext cx="3517263" cy="4337464"/>
          </a:xfrm>
          <a:prstGeom prst="rect">
            <a:avLst/>
          </a:prstGeom>
          <a:noFill/>
          <a:ln w="9525" cap="flat" cmpd="sng">
            <a:solidFill>
              <a:srgbClr val="005F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457200" rIns="228600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None/>
            </a:pPr>
            <a:endParaRPr b="1"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sz="2200" dirty="0"/>
              <a:t>patterns</a:t>
            </a:r>
            <a:endParaRPr sz="2200"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sz="2200" dirty="0"/>
              <a:t>mental calculations</a:t>
            </a:r>
            <a:endParaRPr sz="2200"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sz="2200" dirty="0"/>
              <a:t>estimation</a:t>
            </a:r>
            <a:endParaRPr sz="2200"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sz="2200" dirty="0"/>
              <a:t>number line</a:t>
            </a:r>
            <a:endParaRPr sz="2200"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sz="2200" dirty="0"/>
              <a:t>number sense</a:t>
            </a:r>
            <a:endParaRPr sz="2200"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sz="2200" dirty="0"/>
              <a:t>subitizing</a:t>
            </a:r>
            <a:endParaRPr sz="2200" dirty="0"/>
          </a:p>
          <a:p>
            <a:pPr marL="171442" lvl="0" indent="-174934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sz="2200" dirty="0"/>
              <a:t>place value</a:t>
            </a:r>
            <a:endParaRPr sz="2200" dirty="0"/>
          </a:p>
        </p:txBody>
      </p:sp>
      <p:sp>
        <p:nvSpPr>
          <p:cNvPr id="168" name="Google Shape;168;p21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169" name="Google Shape;169;p21"/>
          <p:cNvSpPr txBox="1">
            <a:spLocks noGrp="1"/>
          </p:cNvSpPr>
          <p:nvPr>
            <p:ph type="body" idx="5"/>
          </p:nvPr>
        </p:nvSpPr>
        <p:spPr>
          <a:xfrm>
            <a:off x="8237942" y="2116147"/>
            <a:ext cx="3515444" cy="4556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42" lvl="0" indent="-8503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000"/>
              <a:buNone/>
            </a:pPr>
            <a:r>
              <a:rPr lang="en-US" dirty="0"/>
              <a:t>…will have:</a:t>
            </a:r>
            <a:endParaRPr dirty="0"/>
          </a:p>
        </p:txBody>
      </p:sp>
      <p:sp>
        <p:nvSpPr>
          <p:cNvPr id="170" name="Google Shape;170;p21"/>
          <p:cNvSpPr txBox="1">
            <a:spLocks noGrp="1"/>
          </p:cNvSpPr>
          <p:nvPr>
            <p:ph type="body" idx="6"/>
          </p:nvPr>
        </p:nvSpPr>
        <p:spPr>
          <a:xfrm>
            <a:off x="8237942" y="2116147"/>
            <a:ext cx="3515444" cy="4330689"/>
          </a:xfrm>
          <a:prstGeom prst="rect">
            <a:avLst/>
          </a:prstGeom>
          <a:noFill/>
          <a:ln w="9525" cap="flat" cmpd="sng">
            <a:solidFill>
              <a:srgbClr val="005F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200" rIns="91425" bIns="45700" anchor="t" anchorCtr="0">
            <a:normAutofit lnSpcReduction="10000"/>
          </a:bodyPr>
          <a:lstStyle/>
          <a:p>
            <a:pPr marL="171442" lvl="0" indent="-171442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endParaRPr lang="en-US" dirty="0"/>
          </a:p>
          <a:p>
            <a:pPr marL="171442" lvl="0" indent="-171442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090"/>
              <a:buChar char="•"/>
            </a:pPr>
            <a:r>
              <a:rPr lang="en-US" sz="2200" dirty="0"/>
              <a:t>different ways of processing information</a:t>
            </a:r>
            <a:endParaRPr sz="2200"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sz="2200" dirty="0"/>
              <a:t>struggles with understanding math language</a:t>
            </a:r>
            <a:endParaRPr sz="2200"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sz="2200" dirty="0"/>
              <a:t>problems counting forward and/or backward</a:t>
            </a:r>
            <a:endParaRPr sz="2200"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sz="2200" dirty="0"/>
              <a:t>unpleasant memories with math</a:t>
            </a:r>
            <a:endParaRPr sz="2200" dirty="0"/>
          </a:p>
          <a:p>
            <a:pPr marL="171442" lvl="0" indent="-17493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45"/>
              <a:buChar char="•"/>
            </a:pPr>
            <a:r>
              <a:rPr lang="en-US" sz="2200" dirty="0"/>
              <a:t>slow processing speed</a:t>
            </a:r>
            <a:endParaRPr sz="2200" dirty="0"/>
          </a:p>
          <a:p>
            <a:pPr marL="171442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1"/>
          <p:cNvSpPr txBox="1">
            <a:spLocks noGrp="1"/>
          </p:cNvSpPr>
          <p:nvPr>
            <p:ph type="title"/>
          </p:nvPr>
        </p:nvSpPr>
        <p:spPr>
          <a:xfrm>
            <a:off x="624114" y="825037"/>
            <a:ext cx="11129400" cy="1165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Learners with Dyscalculia</a:t>
            </a:r>
            <a:endParaRPr dirty="0"/>
          </a:p>
        </p:txBody>
      </p:sp>
      <p:sp>
        <p:nvSpPr>
          <p:cNvPr id="267" name="Google Shape;267;p31"/>
          <p:cNvSpPr txBox="1">
            <a:spLocks noGrp="1"/>
          </p:cNvSpPr>
          <p:nvPr>
            <p:ph type="body" idx="1"/>
          </p:nvPr>
        </p:nvSpPr>
        <p:spPr>
          <a:xfrm>
            <a:off x="624114" y="2155372"/>
            <a:ext cx="11129400" cy="405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buNone/>
            </a:pPr>
            <a:r>
              <a:rPr lang="en-US" sz="2600" dirty="0"/>
              <a:t>You will need to:</a:t>
            </a:r>
            <a:endParaRPr dirty="0"/>
          </a:p>
          <a:p>
            <a:pPr marL="342900" indent="-342900"/>
            <a:r>
              <a:rPr lang="en-US" dirty="0"/>
              <a:t>find their strengths and weaknesses.</a:t>
            </a:r>
            <a:endParaRPr dirty="0"/>
          </a:p>
          <a:p>
            <a:pPr marL="342900" indent="-342900"/>
            <a:r>
              <a:rPr lang="en-US" dirty="0"/>
              <a:t>find math that they can do and see success quickly.</a:t>
            </a:r>
            <a:endParaRPr dirty="0"/>
          </a:p>
          <a:p>
            <a:pPr marL="342900" indent="-342900"/>
            <a:r>
              <a:rPr lang="en-US" dirty="0"/>
              <a:t>access and discuss progress continually.</a:t>
            </a:r>
            <a:endParaRPr dirty="0"/>
          </a:p>
          <a:p>
            <a:pPr marL="342900" indent="-342900"/>
            <a:r>
              <a:rPr lang="en-US" dirty="0"/>
              <a:t>help them practice timing.</a:t>
            </a:r>
            <a:endParaRPr dirty="0"/>
          </a:p>
          <a:p>
            <a:pPr marL="342900" indent="-342900"/>
            <a:r>
              <a:rPr lang="en-US" dirty="0"/>
              <a:t>explain each part of the math test to them.</a:t>
            </a:r>
          </a:p>
          <a:p>
            <a:pPr marL="800100" lvl="1" indent="-342900"/>
            <a:r>
              <a:rPr lang="en-US" dirty="0"/>
              <a:t>They do not handle surprises well!</a:t>
            </a:r>
          </a:p>
          <a:p>
            <a:pPr marL="342900" indent="-342900"/>
            <a:r>
              <a:rPr lang="en-US" dirty="0"/>
              <a:t>give GED Ready tests.</a:t>
            </a:r>
            <a:endParaRPr dirty="0"/>
          </a:p>
          <a:p>
            <a:pPr marL="342900" indent="-342900"/>
            <a:r>
              <a:rPr lang="en-US" dirty="0"/>
              <a:t>listen closely to them.</a:t>
            </a:r>
            <a:endParaRPr dirty="0"/>
          </a:p>
          <a:p>
            <a:pPr marL="342900" indent="-342900"/>
            <a:endParaRPr dirty="0"/>
          </a:p>
        </p:txBody>
      </p:sp>
      <p:sp>
        <p:nvSpPr>
          <p:cNvPr id="268" name="Google Shape;268;p31"/>
          <p:cNvSpPr txBox="1">
            <a:spLocks noGrp="1"/>
          </p:cNvSpPr>
          <p:nvPr>
            <p:ph type="sldNum" idx="12"/>
          </p:nvPr>
        </p:nvSpPr>
        <p:spPr>
          <a:xfrm>
            <a:off x="401443" y="6446837"/>
            <a:ext cx="2743200" cy="218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486C9-90D1-85FE-6D2F-FC6F7DFB0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2326CA-B8D8-D892-BCC5-22284460FA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Strategies for the Classroom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CE57A8-AD4C-BE86-D554-EEDB5DED63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381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5AAE7-49B1-1B48-B8D0-C23CAF1F9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Strategies to help with Math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F032D-8937-6C32-8EDE-CABF3CE833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/>
              <a:t>Strategies you use with ABE/GEN ED may not help dyscalculia students</a:t>
            </a:r>
          </a:p>
          <a:p>
            <a:pPr marL="60960" indent="0" algn="ctr">
              <a:buNone/>
            </a:pPr>
            <a:r>
              <a:rPr lang="en-US" sz="2800" dirty="0"/>
              <a:t>                                             </a:t>
            </a:r>
            <a:r>
              <a:rPr lang="en-US" sz="2800" b="1" dirty="0"/>
              <a:t>BUT</a:t>
            </a:r>
          </a:p>
          <a:p>
            <a:pPr marL="60960" indent="0">
              <a:buNone/>
            </a:pPr>
            <a:endParaRPr lang="en-US" sz="2800" b="1" dirty="0"/>
          </a:p>
          <a:p>
            <a:r>
              <a:rPr lang="en-US" sz="2800" dirty="0"/>
              <a:t>Strategies you use with Dyscalculia students </a:t>
            </a:r>
            <a:r>
              <a:rPr lang="en-US" sz="2800" b="1" dirty="0"/>
              <a:t>will help all math students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AE518C-5978-599F-0B9C-5D2A48223B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382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E3541-5925-F155-490B-317BD926F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4" y="2109369"/>
            <a:ext cx="3517264" cy="51000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F17057-EABD-FFAC-2A29-B025C3F1031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448746" y="2116146"/>
            <a:ext cx="3511296" cy="503227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FA4993-AE7A-4870-DFC1-C76668CB4BF6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448747" y="2116146"/>
            <a:ext cx="3511296" cy="3916815"/>
          </a:xfrm>
        </p:spPr>
        <p:txBody>
          <a:bodyPr/>
          <a:lstStyle/>
          <a:p>
            <a:endParaRPr lang="en-US" dirty="0"/>
          </a:p>
          <a:p>
            <a:r>
              <a:rPr lang="en-US" sz="2400" dirty="0"/>
              <a:t>Make it a positive experience</a:t>
            </a:r>
          </a:p>
          <a:p>
            <a:r>
              <a:rPr lang="en-US" sz="2400" dirty="0"/>
              <a:t>Promote real growth of understanding</a:t>
            </a:r>
          </a:p>
          <a:p>
            <a:r>
              <a:rPr lang="en-US" sz="2400" dirty="0"/>
              <a:t>Use real life examples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1DC558-D99C-CA04-6A08-CE66661E609A}"/>
              </a:ext>
            </a:extLst>
          </p:cNvPr>
          <p:cNvSpPr>
            <a:spLocks noGrp="1"/>
          </p:cNvSpPr>
          <p:nvPr>
            <p:ph type="body" idx="4"/>
          </p:nvPr>
        </p:nvSpPr>
        <p:spPr>
          <a:xfrm>
            <a:off x="653586" y="2109374"/>
            <a:ext cx="3517263" cy="3923588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2400" dirty="0"/>
              <a:t>Explicit teaching</a:t>
            </a:r>
          </a:p>
          <a:p>
            <a:r>
              <a:rPr lang="en-US" sz="2400" dirty="0"/>
              <a:t>Re-teach, review, repeat</a:t>
            </a:r>
          </a:p>
          <a:p>
            <a:r>
              <a:rPr lang="en-US" sz="2400" dirty="0"/>
              <a:t>Let students use their own strategies</a:t>
            </a:r>
          </a:p>
          <a:p>
            <a:r>
              <a:rPr lang="en-US" sz="2400" dirty="0"/>
              <a:t>Listen to them think</a:t>
            </a:r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15ACD-1DCC-3DEE-39C9-ACAF829128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C8A17E-0769-42E6-E02C-839F5FC940C9}"/>
              </a:ext>
            </a:extLst>
          </p:cNvPr>
          <p:cNvSpPr>
            <a:spLocks noGrp="1"/>
          </p:cNvSpPr>
          <p:nvPr>
            <p:ph type="body" idx="5"/>
          </p:nvPr>
        </p:nvSpPr>
        <p:spPr>
          <a:xfrm>
            <a:off x="8237942" y="2116147"/>
            <a:ext cx="3515444" cy="503226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1DD24CE-1E6E-8579-58DD-B65DF386B647}"/>
              </a:ext>
            </a:extLst>
          </p:cNvPr>
          <p:cNvSpPr>
            <a:spLocks noGrp="1"/>
          </p:cNvSpPr>
          <p:nvPr>
            <p:ph type="body" idx="6"/>
          </p:nvPr>
        </p:nvSpPr>
        <p:spPr>
          <a:xfrm>
            <a:off x="8237942" y="2116147"/>
            <a:ext cx="3515444" cy="3916814"/>
          </a:xfrm>
        </p:spPr>
        <p:txBody>
          <a:bodyPr/>
          <a:lstStyle/>
          <a:p>
            <a:endParaRPr lang="en-US" dirty="0"/>
          </a:p>
          <a:p>
            <a:r>
              <a:rPr lang="en-US" sz="2400" dirty="0"/>
              <a:t>Slow down</a:t>
            </a:r>
          </a:p>
          <a:p>
            <a:r>
              <a:rPr lang="en-US" sz="2400" dirty="0"/>
              <a:t>Break it down</a:t>
            </a:r>
          </a:p>
          <a:p>
            <a:r>
              <a:rPr lang="en-US" sz="2400" dirty="0"/>
              <a:t>Rebound</a:t>
            </a:r>
          </a:p>
          <a:p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B6500B3-2A48-A61A-3830-7E4382014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803738"/>
          </a:xfrm>
        </p:spPr>
        <p:txBody>
          <a:bodyPr>
            <a:normAutofit/>
          </a:bodyPr>
          <a:lstStyle/>
          <a:p>
            <a:r>
              <a:rPr lang="en-US" dirty="0"/>
              <a:t>Strategies</a:t>
            </a:r>
          </a:p>
        </p:txBody>
      </p:sp>
    </p:spTree>
    <p:extLst>
      <p:ext uri="{BB962C8B-B14F-4D97-AF65-F5344CB8AC3E}">
        <p14:creationId xmlns:p14="http://schemas.microsoft.com/office/powerpoint/2010/main" val="10189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A8100-8669-E539-9084-8D0BC4371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Strategy: Explicit Teaching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FFAB04-F92C-463B-D99A-A41D13FC08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960" indent="0">
              <a:buNone/>
            </a:pPr>
            <a:r>
              <a:rPr lang="en-US" dirty="0"/>
              <a:t>Learning about centimeters cubed cm</a:t>
            </a:r>
            <a:r>
              <a:rPr lang="en-US" baseline="30000" dirty="0"/>
              <a:t>3</a:t>
            </a:r>
            <a:endParaRPr lang="en-US" dirty="0"/>
          </a:p>
          <a:p>
            <a:endParaRPr lang="en-US" dirty="0"/>
          </a:p>
          <a:p>
            <a:pPr marL="60960" indent="0">
              <a:buNone/>
            </a:pPr>
            <a:r>
              <a:rPr lang="en-US" dirty="0"/>
              <a:t>Learner asks, “But you told me that cm</a:t>
            </a:r>
            <a:r>
              <a:rPr lang="en-US" baseline="30000" dirty="0"/>
              <a:t>3</a:t>
            </a:r>
            <a:r>
              <a:rPr lang="en-US" dirty="0"/>
              <a:t> means I have to multiply the number 3 times. Where’s the number…that’s the problem with math teachers you tell me one thing and then you change it.”</a:t>
            </a:r>
          </a:p>
          <a:p>
            <a:endParaRPr lang="en-US" dirty="0"/>
          </a:p>
          <a:p>
            <a:r>
              <a:rPr lang="en-US" dirty="0"/>
              <a:t>Misunderstanding causes frustration. </a:t>
            </a:r>
          </a:p>
          <a:p>
            <a:r>
              <a:rPr lang="en-US" dirty="0"/>
              <a:t>Harder to replace wrong information with right information, then to get it right the first time.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7A76DF-2C95-ABC1-156F-AFD6162CDD4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DD6AE53-A5F9-A513-1E4D-F355D64A64A6}"/>
              </a:ext>
            </a:extLst>
          </p:cNvPr>
          <p:cNvSpPr/>
          <p:nvPr/>
        </p:nvSpPr>
        <p:spPr>
          <a:xfrm>
            <a:off x="6003303" y="3074126"/>
            <a:ext cx="156753" cy="3548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65553"/>
      </p:ext>
    </p:extLst>
  </p:cSld>
  <p:clrMapOvr>
    <a:masterClrMapping/>
  </p:clrMapOvr>
</p:sld>
</file>

<file path=ppt/theme/theme1.xml><?xml version="1.0" encoding="utf-8"?>
<a:theme xmlns:a="http://schemas.openxmlformats.org/drawingml/2006/main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</documentManagement>
</p:properties>
</file>

<file path=customXml/itemProps1.xml><?xml version="1.0" encoding="utf-8"?>
<ds:datastoreItem xmlns:ds="http://schemas.openxmlformats.org/officeDocument/2006/customXml" ds:itemID="{F08C1F0A-DF78-4DEA-B500-122FB147B63F}"/>
</file>

<file path=customXml/itemProps2.xml><?xml version="1.0" encoding="utf-8"?>
<ds:datastoreItem xmlns:ds="http://schemas.openxmlformats.org/officeDocument/2006/customXml" ds:itemID="{80F2B437-728B-4AC0-A548-69593767BCB3}"/>
</file>

<file path=customXml/itemProps3.xml><?xml version="1.0" encoding="utf-8"?>
<ds:datastoreItem xmlns:ds="http://schemas.openxmlformats.org/officeDocument/2006/customXml" ds:itemID="{4687B620-FF88-47E9-BA7C-2E5229D286AA}"/>
</file>

<file path=docMetadata/LabelInfo.xml><?xml version="1.0" encoding="utf-8"?>
<clbl:labelList xmlns:clbl="http://schemas.microsoft.com/office/2020/mipLabelMetadata">
  <clbl:label id="{8cc434d7-97d0-47d3-b5c5-14fe0e33e34b}" enabled="0" method="" siteId="{8cc434d7-97d0-47d3-b5c5-14fe0e33e34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3134</TotalTime>
  <Words>1494</Words>
  <Application>Microsoft Office PowerPoint</Application>
  <PresentationFormat>Widescreen</PresentationFormat>
  <Paragraphs>327</Paragraphs>
  <Slides>32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Times New Roman</vt:lpstr>
      <vt:lpstr>Calibri</vt:lpstr>
      <vt:lpstr>Arial Narrow</vt:lpstr>
      <vt:lpstr>GEDTS_theme_2018</vt:lpstr>
      <vt:lpstr>PowerPoint Presentation</vt:lpstr>
      <vt:lpstr>PowerPoint Presentation</vt:lpstr>
      <vt:lpstr>1</vt:lpstr>
      <vt:lpstr>Learners with Dyscalculia</vt:lpstr>
      <vt:lpstr>Learners with Dyscalculia</vt:lpstr>
      <vt:lpstr>2</vt:lpstr>
      <vt:lpstr>Strategies to help with Math</vt:lpstr>
      <vt:lpstr>Strategies</vt:lpstr>
      <vt:lpstr>Strategy: Explicit Teaching</vt:lpstr>
      <vt:lpstr>Strategy: Re-teach, review, repeat </vt:lpstr>
      <vt:lpstr>Strategy: Re-teach, review, repeat </vt:lpstr>
      <vt:lpstr>Strategy: Make it a Positive Experience</vt:lpstr>
      <vt:lpstr>Strategy: Break it Down</vt:lpstr>
      <vt:lpstr>3</vt:lpstr>
      <vt:lpstr> Recommended Tools </vt:lpstr>
      <vt:lpstr>TI-30XS Calculator</vt:lpstr>
      <vt:lpstr>Technology &amp; Apps</vt:lpstr>
      <vt:lpstr>Technology &amp; Apps</vt:lpstr>
      <vt:lpstr>4</vt:lpstr>
      <vt:lpstr>Why Games, Puzzles, Activities &amp; Projects?</vt:lpstr>
      <vt:lpstr>Games &amp; Puzzles for Number Sense</vt:lpstr>
      <vt:lpstr>Activities &amp; Projects for Math</vt:lpstr>
      <vt:lpstr>5</vt:lpstr>
      <vt:lpstr>Your Turn</vt:lpstr>
      <vt:lpstr>6</vt:lpstr>
      <vt:lpstr>Books</vt:lpstr>
      <vt:lpstr>Books</vt:lpstr>
      <vt:lpstr>Books </vt:lpstr>
      <vt:lpstr>Websites</vt:lpstr>
      <vt:lpstr>Organizations &amp; Programs</vt:lpstr>
      <vt:lpstr>Thank you!</vt:lpstr>
      <vt:lpstr> Session Survey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Ann Evers</cp:lastModifiedBy>
  <cp:revision>3</cp:revision>
  <dcterms:modified xsi:type="dcterms:W3CDTF">2026-07-09T17:21:19Z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</Properties>
</file>