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8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5" r:id="rId2"/>
    <p:sldMasterId id="2147483676" r:id="rId3"/>
    <p:sldMasterId id="2147483704" r:id="rId4"/>
    <p:sldMasterId id="2147483729" r:id="rId5"/>
    <p:sldMasterId id="2147483750" r:id="rId6"/>
    <p:sldMasterId id="2147483768" r:id="rId7"/>
    <p:sldMasterId id="2147483792" r:id="rId8"/>
    <p:sldMasterId id="2147483810" r:id="rId9"/>
  </p:sldMasterIdLst>
  <p:notesMasterIdLst>
    <p:notesMasterId r:id="rId106"/>
  </p:notesMasterIdLst>
  <p:sldIdLst>
    <p:sldId id="2703" r:id="rId10"/>
    <p:sldId id="257" r:id="rId11"/>
    <p:sldId id="258" r:id="rId12"/>
    <p:sldId id="259" r:id="rId13"/>
    <p:sldId id="260" r:id="rId14"/>
    <p:sldId id="261" r:id="rId15"/>
    <p:sldId id="262" r:id="rId16"/>
    <p:sldId id="263" r:id="rId17"/>
    <p:sldId id="256" r:id="rId18"/>
    <p:sldId id="2705" r:id="rId19"/>
    <p:sldId id="2706" r:id="rId20"/>
    <p:sldId id="2707" r:id="rId21"/>
    <p:sldId id="2708" r:id="rId22"/>
    <p:sldId id="2709" r:id="rId23"/>
    <p:sldId id="264" r:id="rId24"/>
    <p:sldId id="265" r:id="rId25"/>
    <p:sldId id="266" r:id="rId26"/>
    <p:sldId id="267" r:id="rId27"/>
    <p:sldId id="268" r:id="rId28"/>
    <p:sldId id="269" r:id="rId29"/>
    <p:sldId id="270" r:id="rId30"/>
    <p:sldId id="271" r:id="rId31"/>
    <p:sldId id="273" r:id="rId32"/>
    <p:sldId id="274" r:id="rId33"/>
    <p:sldId id="275" r:id="rId34"/>
    <p:sldId id="272" r:id="rId35"/>
    <p:sldId id="276" r:id="rId36"/>
    <p:sldId id="277" r:id="rId37"/>
    <p:sldId id="278" r:id="rId38"/>
    <p:sldId id="279" r:id="rId39"/>
    <p:sldId id="280" r:id="rId40"/>
    <p:sldId id="281" r:id="rId41"/>
    <p:sldId id="282" r:id="rId42"/>
    <p:sldId id="283" r:id="rId43"/>
    <p:sldId id="288" r:id="rId44"/>
    <p:sldId id="289" r:id="rId45"/>
    <p:sldId id="291" r:id="rId46"/>
    <p:sldId id="292" r:id="rId47"/>
    <p:sldId id="293" r:id="rId48"/>
    <p:sldId id="297" r:id="rId49"/>
    <p:sldId id="2141412915" r:id="rId50"/>
    <p:sldId id="2141412916" r:id="rId51"/>
    <p:sldId id="2141412917" r:id="rId52"/>
    <p:sldId id="298" r:id="rId53"/>
    <p:sldId id="299" r:id="rId54"/>
    <p:sldId id="300" r:id="rId55"/>
    <p:sldId id="302" r:id="rId56"/>
    <p:sldId id="2147483634" r:id="rId57"/>
    <p:sldId id="2147479502" r:id="rId58"/>
    <p:sldId id="2147483635" r:id="rId59"/>
    <p:sldId id="2147483636" r:id="rId60"/>
    <p:sldId id="2147483637" r:id="rId61"/>
    <p:sldId id="2147483638" r:id="rId62"/>
    <p:sldId id="2147483639" r:id="rId63"/>
    <p:sldId id="2147483640" r:id="rId64"/>
    <p:sldId id="303" r:id="rId65"/>
    <p:sldId id="2147483641" r:id="rId66"/>
    <p:sldId id="306" r:id="rId67"/>
    <p:sldId id="307" r:id="rId68"/>
    <p:sldId id="308" r:id="rId69"/>
    <p:sldId id="309" r:id="rId70"/>
    <p:sldId id="311" r:id="rId71"/>
    <p:sldId id="312" r:id="rId72"/>
    <p:sldId id="319" r:id="rId73"/>
    <p:sldId id="320" r:id="rId74"/>
    <p:sldId id="321" r:id="rId75"/>
    <p:sldId id="322" r:id="rId76"/>
    <p:sldId id="323" r:id="rId77"/>
    <p:sldId id="2702" r:id="rId78"/>
    <p:sldId id="325" r:id="rId79"/>
    <p:sldId id="284" r:id="rId80"/>
    <p:sldId id="285" r:id="rId81"/>
    <p:sldId id="286" r:id="rId82"/>
    <p:sldId id="287" r:id="rId83"/>
    <p:sldId id="326" r:id="rId84"/>
    <p:sldId id="327" r:id="rId85"/>
    <p:sldId id="2704" r:id="rId86"/>
    <p:sldId id="329" r:id="rId87"/>
    <p:sldId id="330" r:id="rId88"/>
    <p:sldId id="331" r:id="rId89"/>
    <p:sldId id="332" r:id="rId90"/>
    <p:sldId id="333" r:id="rId91"/>
    <p:sldId id="334" r:id="rId92"/>
    <p:sldId id="335" r:id="rId93"/>
    <p:sldId id="336" r:id="rId94"/>
    <p:sldId id="337" r:id="rId95"/>
    <p:sldId id="338" r:id="rId96"/>
    <p:sldId id="339" r:id="rId97"/>
    <p:sldId id="340" r:id="rId98"/>
    <p:sldId id="341" r:id="rId99"/>
    <p:sldId id="342" r:id="rId100"/>
    <p:sldId id="343" r:id="rId101"/>
    <p:sldId id="344" r:id="rId102"/>
    <p:sldId id="345" r:id="rId103"/>
    <p:sldId id="346" r:id="rId104"/>
    <p:sldId id="347" r:id="rId105"/>
  </p:sldIdLst>
  <p:sldSz cx="12192000" cy="6858000"/>
  <p:notesSz cx="6858000" cy="9144000"/>
  <p:embeddedFontLst>
    <p:embeddedFont>
      <p:font typeface="Arial Narrow" panose="020B06060202020A0204" pitchFamily="34" charset="0"/>
      <p:regular r:id="rId107"/>
      <p:bold r:id="rId108"/>
      <p:italic r:id="rId109"/>
      <p:boldItalic r:id="rId110"/>
    </p:embeddedFont>
    <p:embeddedFont>
      <p:font typeface="Open Sans" panose="020B0606030504020204" pitchFamily="34" charset="0"/>
      <p:regular r:id="rId111"/>
      <p:bold r:id="rId112"/>
      <p:italic r:id="rId113"/>
      <p:boldItalic r:id="rId114"/>
    </p:embeddedFont>
    <p:embeddedFont>
      <p:font typeface="Open Sans SemiBold" panose="020B0706030804020204" pitchFamily="34" charset="0"/>
      <p:regular r:id="rId115"/>
      <p:bold r:id="rId116"/>
      <p:italic r:id="rId117"/>
      <p:boldItalic r:id="rId118"/>
    </p:embeddedFont>
    <p:embeddedFont>
      <p:font typeface="Plus Jakarta Sans" panose="020B0604020202020204" charset="0"/>
      <p:regular r:id="rId119"/>
      <p:bold r:id="rId120"/>
      <p:italic r:id="rId121"/>
      <p:boldItalic r:id="rId122"/>
    </p:embeddedFont>
    <p:embeddedFont>
      <p:font typeface="Quattrocento Sans" panose="020B0502050000020003" pitchFamily="34" charset="0"/>
      <p:regular r:id="rId123"/>
      <p:bold r:id="rId124"/>
      <p:italic r:id="rId125"/>
      <p:boldItalic r:id="rId126"/>
    </p:embeddedFont>
    <p:embeddedFont>
      <p:font typeface="Roboto" panose="02000000000000000000" pitchFamily="2" charset="0"/>
      <p:regular r:id="rId127"/>
      <p:bold r:id="rId128"/>
      <p:italic r:id="rId129"/>
      <p:boldItalic r:id="rId130"/>
    </p:embeddedFont>
    <p:embeddedFont>
      <p:font typeface="Rockwell" panose="02060603020205020403" pitchFamily="18" charset="0"/>
      <p:regular r:id="rId131"/>
      <p:bold r:id="rId132"/>
      <p:italic r:id="rId133"/>
      <p:boldItalic r:id="rId134"/>
    </p:embeddedFont>
    <p:embeddedFont>
      <p:font typeface="Trebuchet MS" panose="020B0603020202020204" pitchFamily="34" charset="0"/>
      <p:regular r:id="rId135"/>
      <p:bold r:id="rId136"/>
      <p:italic r:id="rId137"/>
      <p:boldItalic r:id="rId1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2" roundtripDataSignature="AMtx7mjE1jlwQmqbvB8SqVX8f/iC7SbXw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55E1F-AF67-4244-8642-39F01A5C30B0}" v="24" dt="2026-07-23T17:00:02.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1.fntdata"/><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font" Target="fonts/font32.fntdata"/><Relationship Id="rId159" Type="http://schemas.openxmlformats.org/officeDocument/2006/relationships/customXml" Target="../customXml/item2.xml"/><Relationship Id="rId107" Type="http://schemas.openxmlformats.org/officeDocument/2006/relationships/font" Target="fonts/font1.fntdata"/><Relationship Id="rId11" Type="http://schemas.openxmlformats.org/officeDocument/2006/relationships/slide" Target="slides/slide2.xml"/><Relationship Id="rId32" Type="http://schemas.openxmlformats.org/officeDocument/2006/relationships/slide" Target="slides/slide23.xml"/><Relationship Id="rId53" Type="http://schemas.openxmlformats.org/officeDocument/2006/relationships/slide" Target="slides/slide44.xml"/><Relationship Id="rId74" Type="http://schemas.openxmlformats.org/officeDocument/2006/relationships/slide" Target="slides/slide65.xml"/><Relationship Id="rId128" Type="http://schemas.openxmlformats.org/officeDocument/2006/relationships/font" Target="fonts/font22.fntdata"/><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160" Type="http://schemas.openxmlformats.org/officeDocument/2006/relationships/customXml" Target="../customXml/item3.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font" Target="fonts/font7.fntdata"/><Relationship Id="rId118" Type="http://schemas.openxmlformats.org/officeDocument/2006/relationships/font" Target="fonts/font12.fntdata"/><Relationship Id="rId134" Type="http://schemas.openxmlformats.org/officeDocument/2006/relationships/font" Target="fonts/font28.fntdata"/><Relationship Id="rId80" Type="http://schemas.openxmlformats.org/officeDocument/2006/relationships/slide" Target="slides/slide71.xml"/><Relationship Id="rId85" Type="http://schemas.openxmlformats.org/officeDocument/2006/relationships/slide" Target="slides/slide76.xml"/><Relationship Id="rId155" Type="http://schemas.openxmlformats.org/officeDocument/2006/relationships/theme" Target="theme/theme1.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font" Target="fonts/font2.fntdata"/><Relationship Id="rId124" Type="http://schemas.openxmlformats.org/officeDocument/2006/relationships/font" Target="fonts/font18.fntdata"/><Relationship Id="rId129" Type="http://schemas.openxmlformats.org/officeDocument/2006/relationships/font" Target="fonts/font23.fntdata"/><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font" Target="fonts/font8.fntdata"/><Relationship Id="rId119" Type="http://schemas.openxmlformats.org/officeDocument/2006/relationships/font" Target="fonts/font13.fntdata"/><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font" Target="fonts/font24.fntdata"/><Relationship Id="rId135" Type="http://schemas.openxmlformats.org/officeDocument/2006/relationships/font" Target="fonts/font29.fntdata"/><Relationship Id="rId156" Type="http://schemas.openxmlformats.org/officeDocument/2006/relationships/tableStyles" Target="tableStyles.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font" Target="fonts/font3.fntdata"/><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font" Target="fonts/font14.fntdata"/><Relationship Id="rId125" Type="http://schemas.openxmlformats.org/officeDocument/2006/relationships/font" Target="fonts/font19.fntdata"/><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font" Target="fonts/font4.fntdata"/><Relationship Id="rId115" Type="http://schemas.openxmlformats.org/officeDocument/2006/relationships/font" Target="fonts/font9.fntdata"/><Relationship Id="rId131" Type="http://schemas.openxmlformats.org/officeDocument/2006/relationships/font" Target="fonts/font25.fntdata"/><Relationship Id="rId136" Type="http://schemas.openxmlformats.org/officeDocument/2006/relationships/font" Target="fonts/font30.fntdata"/><Relationship Id="rId157" Type="http://schemas.microsoft.com/office/2015/10/relationships/revisionInfo" Target="revisionInfo.xml"/><Relationship Id="rId61" Type="http://schemas.openxmlformats.org/officeDocument/2006/relationships/slide" Target="slides/slide52.xml"/><Relationship Id="rId82" Type="http://schemas.openxmlformats.org/officeDocument/2006/relationships/slide" Target="slides/slide73.xml"/><Relationship Id="rId152" Type="http://customschemas.google.com/relationships/presentationmetadata" Target="metadata"/><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font" Target="fonts/font20.fntdata"/><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font" Target="fonts/font15.fntdata"/><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font" Target="fonts/font10.fntdata"/><Relationship Id="rId137" Type="http://schemas.openxmlformats.org/officeDocument/2006/relationships/font" Target="fonts/font31.fntdata"/><Relationship Id="rId158" Type="http://schemas.openxmlformats.org/officeDocument/2006/relationships/customXml" Target="../customXml/item1.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font" Target="fonts/font5.fntdata"/><Relationship Id="rId132" Type="http://schemas.openxmlformats.org/officeDocument/2006/relationships/font" Target="fonts/font26.fntdata"/><Relationship Id="rId153" Type="http://schemas.openxmlformats.org/officeDocument/2006/relationships/presProps" Target="presProps.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notesMaster" Target="notesMasters/notesMaster1.xml"/><Relationship Id="rId127" Type="http://schemas.openxmlformats.org/officeDocument/2006/relationships/font" Target="fonts/font21.fntdata"/><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font" Target="fonts/font6.fntdata"/><Relationship Id="rId133" Type="http://schemas.openxmlformats.org/officeDocument/2006/relationships/font" Target="fonts/font27.fntdata"/><Relationship Id="rId154" Type="http://schemas.openxmlformats.org/officeDocument/2006/relationships/viewProps" Target="viewProps.xml"/><Relationship Id="rId16" Type="http://schemas.openxmlformats.org/officeDocument/2006/relationships/slide" Target="slides/slide7.xml"/><Relationship Id="rId37" Type="http://schemas.openxmlformats.org/officeDocument/2006/relationships/slide" Target="slides/slide28.xml"/><Relationship Id="rId58" Type="http://schemas.openxmlformats.org/officeDocument/2006/relationships/slide" Target="slides/slide49.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font" Target="fonts/font17.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CCD86-2829-4B17-89E8-D4DB98CF974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60039EC-1D9A-4B77-92D6-DA1512603E59}">
      <dgm:prSet/>
      <dgm:spPr/>
      <dgm:t>
        <a:bodyPr/>
        <a:lstStyle/>
        <a:p>
          <a:pPr>
            <a:lnSpc>
              <a:spcPct val="100000"/>
            </a:lnSpc>
          </a:pPr>
          <a:r>
            <a:rPr lang="en-US" b="1" dirty="0"/>
            <a:t>Spanish-speaking test takers report stronger overall sentiment:</a:t>
          </a:r>
          <a:r>
            <a:rPr lang="en-US" dirty="0"/>
            <a:t> Spanish respondents show higher NPS and overall satisfaction, with fewer detractors and more “very satisfied” responses than English-speaking test takers</a:t>
          </a:r>
          <a:endParaRPr lang="en-US" b="0" dirty="0"/>
        </a:p>
      </dgm:t>
    </dgm:pt>
    <dgm:pt modelId="{0B69793E-3C9C-4A46-B821-A522CFAF85C8}" type="parTrans" cxnId="{010E50BA-5187-48F0-BDC2-DCB0888957FA}">
      <dgm:prSet/>
      <dgm:spPr/>
      <dgm:t>
        <a:bodyPr/>
        <a:lstStyle/>
        <a:p>
          <a:endParaRPr lang="en-US"/>
        </a:p>
      </dgm:t>
    </dgm:pt>
    <dgm:pt modelId="{3563221C-66E7-4B30-9799-C6B61F7A5A2A}" type="sibTrans" cxnId="{010E50BA-5187-48F0-BDC2-DCB0888957FA}">
      <dgm:prSet/>
      <dgm:spPr/>
      <dgm:t>
        <a:bodyPr/>
        <a:lstStyle/>
        <a:p>
          <a:endParaRPr lang="en-US"/>
        </a:p>
      </dgm:t>
    </dgm:pt>
    <dgm:pt modelId="{8F3AF3FD-5E9C-4680-B521-E95E0DC22A55}">
      <dgm:prSet/>
      <dgm:spPr/>
      <dgm:t>
        <a:bodyPr/>
        <a:lstStyle/>
        <a:p>
          <a:pPr>
            <a:lnSpc>
              <a:spcPct val="100000"/>
            </a:lnSpc>
          </a:pPr>
          <a:r>
            <a:rPr lang="en-US" b="1" dirty="0"/>
            <a:t>What drives satisfaction is consistent across groups: </a:t>
          </a:r>
          <a:r>
            <a:rPr lang="en-US" b="0" dirty="0"/>
            <a:t>Both English- and Spanish-speaking test takers cite the same core positives: ease of process, instructor/staff support, and effective preparation resources</a:t>
          </a:r>
          <a:endParaRPr lang="en-US" b="0" i="0" dirty="0"/>
        </a:p>
      </dgm:t>
    </dgm:pt>
    <dgm:pt modelId="{774B8399-FE61-417F-B9F2-19CEF06D22A3}" type="parTrans" cxnId="{39D53D70-2C04-45BA-82B0-75047E371DE7}">
      <dgm:prSet/>
      <dgm:spPr/>
      <dgm:t>
        <a:bodyPr/>
        <a:lstStyle/>
        <a:p>
          <a:endParaRPr lang="en-US"/>
        </a:p>
      </dgm:t>
    </dgm:pt>
    <dgm:pt modelId="{FF74355C-B6C4-4EB2-8786-797267EF2AE5}" type="sibTrans" cxnId="{39D53D70-2C04-45BA-82B0-75047E371DE7}">
      <dgm:prSet/>
      <dgm:spPr/>
      <dgm:t>
        <a:bodyPr/>
        <a:lstStyle/>
        <a:p>
          <a:endParaRPr lang="en-US"/>
        </a:p>
      </dgm:t>
    </dgm:pt>
    <dgm:pt modelId="{0EFDD81C-2320-4BD5-9A6A-CFAA6705C3AC}">
      <dgm:prSet/>
      <dgm:spPr/>
      <dgm:t>
        <a:bodyPr/>
        <a:lstStyle/>
        <a:p>
          <a:pPr>
            <a:lnSpc>
              <a:spcPct val="100000"/>
            </a:lnSpc>
          </a:pPr>
          <a:r>
            <a:rPr lang="en-US" b="1" dirty="0"/>
            <a:t>Pain points are shared, not language-specific: </a:t>
          </a:r>
          <a:r>
            <a:rPr lang="en-US" b="0" dirty="0"/>
            <a:t>Both groups raise similar challenges—math difficulty, time pressure (especially RLA), and limited score-level feedback—with no language‑specific pain points.</a:t>
          </a:r>
          <a:endParaRPr lang="en-US" dirty="0"/>
        </a:p>
      </dgm:t>
    </dgm:pt>
    <dgm:pt modelId="{41F1A3EA-A201-47A2-9113-8D2B90B354EF}" type="parTrans" cxnId="{4E781957-E825-4F6F-85BB-F4CA85B052A0}">
      <dgm:prSet/>
      <dgm:spPr/>
      <dgm:t>
        <a:bodyPr/>
        <a:lstStyle/>
        <a:p>
          <a:endParaRPr lang="en-US"/>
        </a:p>
      </dgm:t>
    </dgm:pt>
    <dgm:pt modelId="{79B8F850-8911-43A7-8AB7-803123739695}" type="sibTrans" cxnId="{4E781957-E825-4F6F-85BB-F4CA85B052A0}">
      <dgm:prSet/>
      <dgm:spPr/>
      <dgm:t>
        <a:bodyPr/>
        <a:lstStyle/>
        <a:p>
          <a:endParaRPr lang="en-US"/>
        </a:p>
      </dgm:t>
    </dgm:pt>
    <dgm:pt modelId="{741A3A0B-F7EA-4B02-A175-099DCCC4EF2A}">
      <dgm:prSet/>
      <dgm:spPr/>
      <dgm:t>
        <a:bodyPr/>
        <a:lstStyle/>
        <a:p>
          <a:pPr>
            <a:lnSpc>
              <a:spcPct val="100000"/>
            </a:lnSpc>
          </a:pPr>
          <a:r>
            <a:rPr lang="en-US" b="1" dirty="0"/>
            <a:t>Differences show up in emphasis, not outcomes: </a:t>
          </a:r>
          <a:r>
            <a:rPr lang="en-US" dirty="0"/>
            <a:t>Spanish open-ended feedback more often highlights study resources, instructors, and gratitude, while English feedback more often mentions administrative or testing-process issues. These appear as secondary themes, not primary sentiment drivers.</a:t>
          </a:r>
        </a:p>
      </dgm:t>
    </dgm:pt>
    <dgm:pt modelId="{147A67DF-6C68-4423-9079-CAC920ED7088}" type="parTrans" cxnId="{512D4D36-48D4-4794-B40F-5423A9BF1F47}">
      <dgm:prSet/>
      <dgm:spPr/>
      <dgm:t>
        <a:bodyPr/>
        <a:lstStyle/>
        <a:p>
          <a:endParaRPr lang="en-US"/>
        </a:p>
      </dgm:t>
    </dgm:pt>
    <dgm:pt modelId="{574F3BA6-E101-4DCE-8D36-3AC64ECE08E4}" type="sibTrans" cxnId="{512D4D36-48D4-4794-B40F-5423A9BF1F47}">
      <dgm:prSet/>
      <dgm:spPr/>
      <dgm:t>
        <a:bodyPr/>
        <a:lstStyle/>
        <a:p>
          <a:endParaRPr lang="en-US"/>
        </a:p>
      </dgm:t>
    </dgm:pt>
    <dgm:pt modelId="{D6807B15-D08F-4565-B1B4-4B795A594DA9}" type="pres">
      <dgm:prSet presAssocID="{391CCD86-2829-4B17-89E8-D4DB98CF9747}" presName="root" presStyleCnt="0">
        <dgm:presLayoutVars>
          <dgm:dir/>
          <dgm:resizeHandles val="exact"/>
        </dgm:presLayoutVars>
      </dgm:prSet>
      <dgm:spPr/>
    </dgm:pt>
    <dgm:pt modelId="{DA996661-F007-4B62-B06E-7A5DAC24A18E}" type="pres">
      <dgm:prSet presAssocID="{B60039EC-1D9A-4B77-92D6-DA1512603E59}" presName="compNode" presStyleCnt="0"/>
      <dgm:spPr/>
    </dgm:pt>
    <dgm:pt modelId="{589FF0DD-4FD6-4213-9D1F-E000BFFBDE3C}" type="pres">
      <dgm:prSet presAssocID="{B60039EC-1D9A-4B77-92D6-DA1512603E59}"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Gauge with solid fill"/>
        </a:ext>
      </dgm:extLst>
    </dgm:pt>
    <dgm:pt modelId="{0225ABDE-EFD9-4561-94CB-802260E1FCE2}" type="pres">
      <dgm:prSet presAssocID="{B60039EC-1D9A-4B77-92D6-DA1512603E59}" presName="spaceRect" presStyleCnt="0"/>
      <dgm:spPr/>
    </dgm:pt>
    <dgm:pt modelId="{07A2E19F-77F1-4333-A433-B1F8386C8E49}" type="pres">
      <dgm:prSet presAssocID="{B60039EC-1D9A-4B77-92D6-DA1512603E59}" presName="textRect" presStyleLbl="revTx" presStyleIdx="0" presStyleCnt="4">
        <dgm:presLayoutVars>
          <dgm:chMax val="1"/>
          <dgm:chPref val="1"/>
        </dgm:presLayoutVars>
      </dgm:prSet>
      <dgm:spPr/>
    </dgm:pt>
    <dgm:pt modelId="{1BDE9C64-5C7E-47F9-81B4-9C9C20FBF089}" type="pres">
      <dgm:prSet presAssocID="{3563221C-66E7-4B30-9799-C6B61F7A5A2A}" presName="sibTrans" presStyleCnt="0"/>
      <dgm:spPr/>
    </dgm:pt>
    <dgm:pt modelId="{AEF2BED0-D80D-4382-89AC-0711C86AB2E6}" type="pres">
      <dgm:prSet presAssocID="{8F3AF3FD-5E9C-4680-B521-E95E0DC22A55}" presName="compNode" presStyleCnt="0"/>
      <dgm:spPr/>
    </dgm:pt>
    <dgm:pt modelId="{BEC72765-5D5D-48E5-8216-E04B6BEDC590}" type="pres">
      <dgm:prSet presAssocID="{8F3AF3FD-5E9C-4680-B521-E95E0DC22A5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BC7FA81F-79C6-4819-9D05-B270BC4FE5E5}" type="pres">
      <dgm:prSet presAssocID="{8F3AF3FD-5E9C-4680-B521-E95E0DC22A55}" presName="spaceRect" presStyleCnt="0"/>
      <dgm:spPr/>
    </dgm:pt>
    <dgm:pt modelId="{7152F12F-5FB7-4C9F-A52A-2BD210B4229E}" type="pres">
      <dgm:prSet presAssocID="{8F3AF3FD-5E9C-4680-B521-E95E0DC22A55}" presName="textRect" presStyleLbl="revTx" presStyleIdx="1" presStyleCnt="4">
        <dgm:presLayoutVars>
          <dgm:chMax val="1"/>
          <dgm:chPref val="1"/>
        </dgm:presLayoutVars>
      </dgm:prSet>
      <dgm:spPr/>
    </dgm:pt>
    <dgm:pt modelId="{CD954A6E-7EA1-4C1B-BDA6-62DB02F10F27}" type="pres">
      <dgm:prSet presAssocID="{FF74355C-B6C4-4EB2-8786-797267EF2AE5}" presName="sibTrans" presStyleCnt="0"/>
      <dgm:spPr/>
    </dgm:pt>
    <dgm:pt modelId="{FD9FEBBD-89B7-41D6-9D05-5580689FD5A2}" type="pres">
      <dgm:prSet presAssocID="{0EFDD81C-2320-4BD5-9A6A-CFAA6705C3AC}" presName="compNode" presStyleCnt="0"/>
      <dgm:spPr/>
    </dgm:pt>
    <dgm:pt modelId="{0557E8AF-21F2-4DD2-A6CD-320DF42AAC68}" type="pres">
      <dgm:prSet presAssocID="{0EFDD81C-2320-4BD5-9A6A-CFAA6705C3A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B80E9BB4-A13E-4933-ADAF-327110A30E3F}" type="pres">
      <dgm:prSet presAssocID="{0EFDD81C-2320-4BD5-9A6A-CFAA6705C3AC}" presName="spaceRect" presStyleCnt="0"/>
      <dgm:spPr/>
    </dgm:pt>
    <dgm:pt modelId="{D66D4357-AEF4-46F2-A7CA-93BEFFCCFF63}" type="pres">
      <dgm:prSet presAssocID="{0EFDD81C-2320-4BD5-9A6A-CFAA6705C3AC}" presName="textRect" presStyleLbl="revTx" presStyleIdx="2" presStyleCnt="4">
        <dgm:presLayoutVars>
          <dgm:chMax val="1"/>
          <dgm:chPref val="1"/>
        </dgm:presLayoutVars>
      </dgm:prSet>
      <dgm:spPr/>
    </dgm:pt>
    <dgm:pt modelId="{9A84660E-EA60-4B50-966C-B8F38BF62F37}" type="pres">
      <dgm:prSet presAssocID="{79B8F850-8911-43A7-8AB7-803123739695}" presName="sibTrans" presStyleCnt="0"/>
      <dgm:spPr/>
    </dgm:pt>
    <dgm:pt modelId="{BB0ED8C3-2B7E-4CA3-A088-22A58CE10782}" type="pres">
      <dgm:prSet presAssocID="{741A3A0B-F7EA-4B02-A175-099DCCC4EF2A}" presName="compNode" presStyleCnt="0"/>
      <dgm:spPr/>
    </dgm:pt>
    <dgm:pt modelId="{2F0BCE8A-B610-4244-98E0-544C3A0180D5}" type="pres">
      <dgm:prSet presAssocID="{741A3A0B-F7EA-4B02-A175-099DCCC4EF2A}"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gaphone"/>
        </a:ext>
      </dgm:extLst>
    </dgm:pt>
    <dgm:pt modelId="{2A2DF06D-47CA-445E-AC7B-2411921EA048}" type="pres">
      <dgm:prSet presAssocID="{741A3A0B-F7EA-4B02-A175-099DCCC4EF2A}" presName="spaceRect" presStyleCnt="0"/>
      <dgm:spPr/>
    </dgm:pt>
    <dgm:pt modelId="{36274F73-ABAF-4504-956F-2BF6CC9A51BA}" type="pres">
      <dgm:prSet presAssocID="{741A3A0B-F7EA-4B02-A175-099DCCC4EF2A}" presName="textRect" presStyleLbl="revTx" presStyleIdx="3" presStyleCnt="4">
        <dgm:presLayoutVars>
          <dgm:chMax val="1"/>
          <dgm:chPref val="1"/>
        </dgm:presLayoutVars>
      </dgm:prSet>
      <dgm:spPr/>
    </dgm:pt>
  </dgm:ptLst>
  <dgm:cxnLst>
    <dgm:cxn modelId="{B9091422-0952-4FF1-9650-97CD26C4A879}" type="presOf" srcId="{8F3AF3FD-5E9C-4680-B521-E95E0DC22A55}" destId="{7152F12F-5FB7-4C9F-A52A-2BD210B4229E}" srcOrd="0" destOrd="0" presId="urn:microsoft.com/office/officeart/2018/2/layout/IconLabelList"/>
    <dgm:cxn modelId="{93CDF025-CD4B-4635-8F2A-6D1C4FD971B5}" type="presOf" srcId="{741A3A0B-F7EA-4B02-A175-099DCCC4EF2A}" destId="{36274F73-ABAF-4504-956F-2BF6CC9A51BA}" srcOrd="0" destOrd="0" presId="urn:microsoft.com/office/officeart/2018/2/layout/IconLabelList"/>
    <dgm:cxn modelId="{512D4D36-48D4-4794-B40F-5423A9BF1F47}" srcId="{391CCD86-2829-4B17-89E8-D4DB98CF9747}" destId="{741A3A0B-F7EA-4B02-A175-099DCCC4EF2A}" srcOrd="3" destOrd="0" parTransId="{147A67DF-6C68-4423-9079-CAC920ED7088}" sibTransId="{574F3BA6-E101-4DCE-8D36-3AC64ECE08E4}"/>
    <dgm:cxn modelId="{39D53D70-2C04-45BA-82B0-75047E371DE7}" srcId="{391CCD86-2829-4B17-89E8-D4DB98CF9747}" destId="{8F3AF3FD-5E9C-4680-B521-E95E0DC22A55}" srcOrd="1" destOrd="0" parTransId="{774B8399-FE61-417F-B9F2-19CEF06D22A3}" sibTransId="{FF74355C-B6C4-4EB2-8786-797267EF2AE5}"/>
    <dgm:cxn modelId="{4E781957-E825-4F6F-85BB-F4CA85B052A0}" srcId="{391CCD86-2829-4B17-89E8-D4DB98CF9747}" destId="{0EFDD81C-2320-4BD5-9A6A-CFAA6705C3AC}" srcOrd="2" destOrd="0" parTransId="{41F1A3EA-A201-47A2-9113-8D2B90B354EF}" sibTransId="{79B8F850-8911-43A7-8AB7-803123739695}"/>
    <dgm:cxn modelId="{2D8BE290-9DA6-4BB2-B2F6-AC5DE314A3E9}" type="presOf" srcId="{0EFDD81C-2320-4BD5-9A6A-CFAA6705C3AC}" destId="{D66D4357-AEF4-46F2-A7CA-93BEFFCCFF63}" srcOrd="0" destOrd="0" presId="urn:microsoft.com/office/officeart/2018/2/layout/IconLabelList"/>
    <dgm:cxn modelId="{89B238AF-A9FE-4A81-87B4-2094F13244AA}" type="presOf" srcId="{391CCD86-2829-4B17-89E8-D4DB98CF9747}" destId="{D6807B15-D08F-4565-B1B4-4B795A594DA9}" srcOrd="0" destOrd="0" presId="urn:microsoft.com/office/officeart/2018/2/layout/IconLabelList"/>
    <dgm:cxn modelId="{010E50BA-5187-48F0-BDC2-DCB0888957FA}" srcId="{391CCD86-2829-4B17-89E8-D4DB98CF9747}" destId="{B60039EC-1D9A-4B77-92D6-DA1512603E59}" srcOrd="0" destOrd="0" parTransId="{0B69793E-3C9C-4A46-B821-A522CFAF85C8}" sibTransId="{3563221C-66E7-4B30-9799-C6B61F7A5A2A}"/>
    <dgm:cxn modelId="{49658FF9-4F9B-4EE3-AFE6-E7C628C2A7BD}" type="presOf" srcId="{B60039EC-1D9A-4B77-92D6-DA1512603E59}" destId="{07A2E19F-77F1-4333-A433-B1F8386C8E49}" srcOrd="0" destOrd="0" presId="urn:microsoft.com/office/officeart/2018/2/layout/IconLabelList"/>
    <dgm:cxn modelId="{14162B4F-9C42-4FC8-BF85-6392B6983B49}" type="presParOf" srcId="{D6807B15-D08F-4565-B1B4-4B795A594DA9}" destId="{DA996661-F007-4B62-B06E-7A5DAC24A18E}" srcOrd="0" destOrd="0" presId="urn:microsoft.com/office/officeart/2018/2/layout/IconLabelList"/>
    <dgm:cxn modelId="{272FFF14-9F8A-420D-9FD2-D18097CB149A}" type="presParOf" srcId="{DA996661-F007-4B62-B06E-7A5DAC24A18E}" destId="{589FF0DD-4FD6-4213-9D1F-E000BFFBDE3C}" srcOrd="0" destOrd="0" presId="urn:microsoft.com/office/officeart/2018/2/layout/IconLabelList"/>
    <dgm:cxn modelId="{D2DA73FC-5129-4D43-912C-91C39A6682F2}" type="presParOf" srcId="{DA996661-F007-4B62-B06E-7A5DAC24A18E}" destId="{0225ABDE-EFD9-4561-94CB-802260E1FCE2}" srcOrd="1" destOrd="0" presId="urn:microsoft.com/office/officeart/2018/2/layout/IconLabelList"/>
    <dgm:cxn modelId="{B58B5833-81A1-48AC-88B4-2CB40FAB40A1}" type="presParOf" srcId="{DA996661-F007-4B62-B06E-7A5DAC24A18E}" destId="{07A2E19F-77F1-4333-A433-B1F8386C8E49}" srcOrd="2" destOrd="0" presId="urn:microsoft.com/office/officeart/2018/2/layout/IconLabelList"/>
    <dgm:cxn modelId="{E3992025-FE87-4202-A43E-AD062DA78149}" type="presParOf" srcId="{D6807B15-D08F-4565-B1B4-4B795A594DA9}" destId="{1BDE9C64-5C7E-47F9-81B4-9C9C20FBF089}" srcOrd="1" destOrd="0" presId="urn:microsoft.com/office/officeart/2018/2/layout/IconLabelList"/>
    <dgm:cxn modelId="{69C6F1D7-1132-4A3D-A715-C11C85DB9134}" type="presParOf" srcId="{D6807B15-D08F-4565-B1B4-4B795A594DA9}" destId="{AEF2BED0-D80D-4382-89AC-0711C86AB2E6}" srcOrd="2" destOrd="0" presId="urn:microsoft.com/office/officeart/2018/2/layout/IconLabelList"/>
    <dgm:cxn modelId="{FC15E465-4A7D-43B5-97DA-5F1016E4DC08}" type="presParOf" srcId="{AEF2BED0-D80D-4382-89AC-0711C86AB2E6}" destId="{BEC72765-5D5D-48E5-8216-E04B6BEDC590}" srcOrd="0" destOrd="0" presId="urn:microsoft.com/office/officeart/2018/2/layout/IconLabelList"/>
    <dgm:cxn modelId="{37836CB0-727D-480A-BB92-0EE5F0389A4C}" type="presParOf" srcId="{AEF2BED0-D80D-4382-89AC-0711C86AB2E6}" destId="{BC7FA81F-79C6-4819-9D05-B270BC4FE5E5}" srcOrd="1" destOrd="0" presId="urn:microsoft.com/office/officeart/2018/2/layout/IconLabelList"/>
    <dgm:cxn modelId="{2E554693-90A4-40A7-AD9C-64E2583AC267}" type="presParOf" srcId="{AEF2BED0-D80D-4382-89AC-0711C86AB2E6}" destId="{7152F12F-5FB7-4C9F-A52A-2BD210B4229E}" srcOrd="2" destOrd="0" presId="urn:microsoft.com/office/officeart/2018/2/layout/IconLabelList"/>
    <dgm:cxn modelId="{03FED533-F448-4142-88D1-68CF89690909}" type="presParOf" srcId="{D6807B15-D08F-4565-B1B4-4B795A594DA9}" destId="{CD954A6E-7EA1-4C1B-BDA6-62DB02F10F27}" srcOrd="3" destOrd="0" presId="urn:microsoft.com/office/officeart/2018/2/layout/IconLabelList"/>
    <dgm:cxn modelId="{52A4A132-FCF4-4D74-9AE5-7EEE29AA3416}" type="presParOf" srcId="{D6807B15-D08F-4565-B1B4-4B795A594DA9}" destId="{FD9FEBBD-89B7-41D6-9D05-5580689FD5A2}" srcOrd="4" destOrd="0" presId="urn:microsoft.com/office/officeart/2018/2/layout/IconLabelList"/>
    <dgm:cxn modelId="{AFAA62F8-4B49-4439-9A3A-2598B8E28C56}" type="presParOf" srcId="{FD9FEBBD-89B7-41D6-9D05-5580689FD5A2}" destId="{0557E8AF-21F2-4DD2-A6CD-320DF42AAC68}" srcOrd="0" destOrd="0" presId="urn:microsoft.com/office/officeart/2018/2/layout/IconLabelList"/>
    <dgm:cxn modelId="{4694573B-6398-49EC-84E3-AF259FBD00D6}" type="presParOf" srcId="{FD9FEBBD-89B7-41D6-9D05-5580689FD5A2}" destId="{B80E9BB4-A13E-4933-ADAF-327110A30E3F}" srcOrd="1" destOrd="0" presId="urn:microsoft.com/office/officeart/2018/2/layout/IconLabelList"/>
    <dgm:cxn modelId="{DCF2A1F6-CB3B-4919-8870-C1AE348E364B}" type="presParOf" srcId="{FD9FEBBD-89B7-41D6-9D05-5580689FD5A2}" destId="{D66D4357-AEF4-46F2-A7CA-93BEFFCCFF63}" srcOrd="2" destOrd="0" presId="urn:microsoft.com/office/officeart/2018/2/layout/IconLabelList"/>
    <dgm:cxn modelId="{BF5DCCCC-8634-44EA-B645-524737B226D7}" type="presParOf" srcId="{D6807B15-D08F-4565-B1B4-4B795A594DA9}" destId="{9A84660E-EA60-4B50-966C-B8F38BF62F37}" srcOrd="5" destOrd="0" presId="urn:microsoft.com/office/officeart/2018/2/layout/IconLabelList"/>
    <dgm:cxn modelId="{83D8DFC3-BDEE-467C-B82C-AA8B768708FC}" type="presParOf" srcId="{D6807B15-D08F-4565-B1B4-4B795A594DA9}" destId="{BB0ED8C3-2B7E-4CA3-A088-22A58CE10782}" srcOrd="6" destOrd="0" presId="urn:microsoft.com/office/officeart/2018/2/layout/IconLabelList"/>
    <dgm:cxn modelId="{318B6407-AFC2-4BC1-9C44-F519F1C5E6AC}" type="presParOf" srcId="{BB0ED8C3-2B7E-4CA3-A088-22A58CE10782}" destId="{2F0BCE8A-B610-4244-98E0-544C3A0180D5}" srcOrd="0" destOrd="0" presId="urn:microsoft.com/office/officeart/2018/2/layout/IconLabelList"/>
    <dgm:cxn modelId="{24817A07-E22F-4348-ADE1-45741FDB8CA0}" type="presParOf" srcId="{BB0ED8C3-2B7E-4CA3-A088-22A58CE10782}" destId="{2A2DF06D-47CA-445E-AC7B-2411921EA048}" srcOrd="1" destOrd="0" presId="urn:microsoft.com/office/officeart/2018/2/layout/IconLabelList"/>
    <dgm:cxn modelId="{D69C3071-F30C-4A25-ABD6-C2AE14DC67F8}" type="presParOf" srcId="{BB0ED8C3-2B7E-4CA3-A088-22A58CE10782}" destId="{36274F73-ABAF-4504-956F-2BF6CC9A51B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FF0DD-4FD6-4213-9D1F-E000BFFBDE3C}">
      <dsp:nvSpPr>
        <dsp:cNvPr id="0" name=""/>
        <dsp:cNvSpPr/>
      </dsp:nvSpPr>
      <dsp:spPr>
        <a:xfrm>
          <a:off x="1100235" y="979062"/>
          <a:ext cx="1092741" cy="109274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A2E19F-77F1-4333-A433-B1F8386C8E49}">
      <dsp:nvSpPr>
        <dsp:cNvPr id="0" name=""/>
        <dsp:cNvSpPr/>
      </dsp:nvSpPr>
      <dsp:spPr>
        <a:xfrm>
          <a:off x="432449" y="2536141"/>
          <a:ext cx="2428313" cy="1535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dirty="0"/>
            <a:t>Spanish-speaking test takers report stronger overall sentiment:</a:t>
          </a:r>
          <a:r>
            <a:rPr lang="en-US" sz="1100" kern="1200" dirty="0"/>
            <a:t> Spanish respondents show higher NPS and overall satisfaction, with fewer detractors and more “very satisfied” responses than English-speaking test takers</a:t>
          </a:r>
          <a:endParaRPr lang="en-US" sz="1100" b="0" kern="1200" dirty="0"/>
        </a:p>
      </dsp:txBody>
      <dsp:txXfrm>
        <a:off x="432449" y="2536141"/>
        <a:ext cx="2428313" cy="1535361"/>
      </dsp:txXfrm>
    </dsp:sp>
    <dsp:sp modelId="{BEC72765-5D5D-48E5-8216-E04B6BEDC590}">
      <dsp:nvSpPr>
        <dsp:cNvPr id="0" name=""/>
        <dsp:cNvSpPr/>
      </dsp:nvSpPr>
      <dsp:spPr>
        <a:xfrm>
          <a:off x="3953503" y="979062"/>
          <a:ext cx="1092741" cy="10927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52F12F-5FB7-4C9F-A52A-2BD210B4229E}">
      <dsp:nvSpPr>
        <dsp:cNvPr id="0" name=""/>
        <dsp:cNvSpPr/>
      </dsp:nvSpPr>
      <dsp:spPr>
        <a:xfrm>
          <a:off x="3285717" y="2536141"/>
          <a:ext cx="2428313" cy="1535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dirty="0"/>
            <a:t>What drives satisfaction is consistent across groups: </a:t>
          </a:r>
          <a:r>
            <a:rPr lang="en-US" sz="1100" b="0" kern="1200" dirty="0"/>
            <a:t>Both English- and Spanish-speaking test takers cite the same core positives: ease of process, instructor/staff support, and effective preparation resources</a:t>
          </a:r>
          <a:endParaRPr lang="en-US" sz="1100" b="0" i="0" kern="1200" dirty="0"/>
        </a:p>
      </dsp:txBody>
      <dsp:txXfrm>
        <a:off x="3285717" y="2536141"/>
        <a:ext cx="2428313" cy="1535361"/>
      </dsp:txXfrm>
    </dsp:sp>
    <dsp:sp modelId="{0557E8AF-21F2-4DD2-A6CD-320DF42AAC68}">
      <dsp:nvSpPr>
        <dsp:cNvPr id="0" name=""/>
        <dsp:cNvSpPr/>
      </dsp:nvSpPr>
      <dsp:spPr>
        <a:xfrm>
          <a:off x="6806772" y="979062"/>
          <a:ext cx="1092741" cy="10927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6D4357-AEF4-46F2-A7CA-93BEFFCCFF63}">
      <dsp:nvSpPr>
        <dsp:cNvPr id="0" name=""/>
        <dsp:cNvSpPr/>
      </dsp:nvSpPr>
      <dsp:spPr>
        <a:xfrm>
          <a:off x="6138985" y="2536141"/>
          <a:ext cx="2428313" cy="1535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dirty="0"/>
            <a:t>Pain points are shared, not language-specific: </a:t>
          </a:r>
          <a:r>
            <a:rPr lang="en-US" sz="1100" b="0" kern="1200" dirty="0"/>
            <a:t>Both groups raise similar challenges—math difficulty, time pressure (especially RLA), and limited score-level feedback—with no language‑specific pain points.</a:t>
          </a:r>
          <a:endParaRPr lang="en-US" sz="1100" kern="1200" dirty="0"/>
        </a:p>
      </dsp:txBody>
      <dsp:txXfrm>
        <a:off x="6138985" y="2536141"/>
        <a:ext cx="2428313" cy="1535361"/>
      </dsp:txXfrm>
    </dsp:sp>
    <dsp:sp modelId="{2F0BCE8A-B610-4244-98E0-544C3A0180D5}">
      <dsp:nvSpPr>
        <dsp:cNvPr id="0" name=""/>
        <dsp:cNvSpPr/>
      </dsp:nvSpPr>
      <dsp:spPr>
        <a:xfrm>
          <a:off x="9660040" y="979062"/>
          <a:ext cx="1092741" cy="10927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274F73-ABAF-4504-956F-2BF6CC9A51BA}">
      <dsp:nvSpPr>
        <dsp:cNvPr id="0" name=""/>
        <dsp:cNvSpPr/>
      </dsp:nvSpPr>
      <dsp:spPr>
        <a:xfrm>
          <a:off x="8992254" y="2536141"/>
          <a:ext cx="2428313" cy="1535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dirty="0"/>
            <a:t>Differences show up in emphasis, not outcomes: </a:t>
          </a:r>
          <a:r>
            <a:rPr lang="en-US" sz="1100" kern="1200" dirty="0"/>
            <a:t>Spanish open-ended feedback more often highlights study resources, instructors, and gratitude, while English feedback more often mentions administrative or testing-process issues. These appear as secondary themes, not primary sentiment drivers.</a:t>
          </a:r>
        </a:p>
      </dsp:txBody>
      <dsp:txXfrm>
        <a:off x="8992254" y="2536141"/>
        <a:ext cx="2428313" cy="153536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find.usahello.org/"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www.archives.gov/espanol"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www.aaaknow.com/xlate/"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724098e948_2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g3724098e948_2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4" name="Google Shape;6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81" name="Google Shape;68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latin typeface="Calibri"/>
                <a:ea typeface="Calibri"/>
                <a:cs typeface="Calibri"/>
                <a:sym typeface="Calibri"/>
              </a:rPr>
              <a:t>Here is where we talk about online vs CBT and security etc for no chrome books and test experience</a:t>
            </a:r>
            <a:endParaRPr/>
          </a:p>
          <a:p>
            <a:pPr marL="0" lvl="0" indent="0" algn="l" rtl="0">
              <a:lnSpc>
                <a:spcPct val="100000"/>
              </a:lnSpc>
              <a:spcBef>
                <a:spcPts val="0"/>
              </a:spcBef>
              <a:spcAft>
                <a:spcPts val="0"/>
              </a:spcAft>
              <a:buSzPts val="1400"/>
              <a:buNone/>
            </a:pPr>
            <a:endParaRPr/>
          </a:p>
        </p:txBody>
      </p:sp>
      <p:sp>
        <p:nvSpPr>
          <p:cNvPr id="682" name="Google Shape;68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09" name="Google Shape;70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Si seleccionan "sí" aparecerá un mapa para mostrarles los centros de preparación locales-Cuando seleccionan un sitio, el personal de ese sitio puede ver su información demográfica y los informes de puntuación-Pueden cambiar su perfil a un nuevo sitio cuando lo deseen-La cuenta del estudiante está repleta de recursos, como guías de estudio, tutoriales, un examen práctico gratuito de un trimestre de duración y mucho más</a:t>
            </a:r>
            <a:endParaRPr/>
          </a:p>
          <a:p>
            <a:pPr marL="0" lvl="0" indent="0" algn="l" rtl="0">
              <a:lnSpc>
                <a:spcPct val="100000"/>
              </a:lnSpc>
              <a:spcBef>
                <a:spcPts val="0"/>
              </a:spcBef>
              <a:spcAft>
                <a:spcPts val="0"/>
              </a:spcAft>
              <a:buSzPts val="1400"/>
              <a:buNone/>
            </a:pPr>
            <a:endParaRPr/>
          </a:p>
        </p:txBody>
      </p:sp>
      <p:sp>
        <p:nvSpPr>
          <p:cNvPr id="710" name="Google Shape;71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8" name="Google Shape;71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6" name="Google Shape;7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43" name="Google Shape;74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1200"/>
              <a:buFont typeface="Arial"/>
              <a:buNone/>
            </a:pPr>
            <a:r>
              <a:rPr lang="en-US">
                <a:solidFill>
                  <a:srgbClr val="0070C0"/>
                </a:solidFill>
                <a:latin typeface="Arial"/>
                <a:ea typeface="Arial"/>
                <a:cs typeface="Arial"/>
                <a:sym typeface="Arial"/>
              </a:rPr>
              <a:t>Un puntaje de 145 o superior en cada materia conducirá a la obtención de una credencial. Sin embargo, he resaltado los "puntos de referencia" de puntuación superior para reconocer la oportunidad que tienen los examinados de acceder a un trabajo de curso con créditos, obviando los exámenes de nivelación adicionales cuando se aprueben (165+), O de obtener créditos universitarios, similares a los exámenes AP para puntuaciones iguales o superiores a 175, cuando se aprueben. Los estudiantes deben ponerse en contacto con su universidad para saber si ésta acepta las recomendaciones ACE para GED College Ready o College Ready +Credit</a:t>
            </a:r>
            <a:endParaRPr/>
          </a:p>
          <a:p>
            <a:pPr marL="0" lvl="0" indent="0" algn="l" rtl="0">
              <a:lnSpc>
                <a:spcPct val="100000"/>
              </a:lnSpc>
              <a:spcBef>
                <a:spcPts val="0"/>
              </a:spcBef>
              <a:spcAft>
                <a:spcPts val="0"/>
              </a:spcAft>
              <a:buSzPts val="1400"/>
              <a:buNone/>
            </a:pPr>
            <a:endParaRPr/>
          </a:p>
        </p:txBody>
      </p:sp>
      <p:sp>
        <p:nvSpPr>
          <p:cNvPr id="744" name="Google Shape;74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53" name="Google Shape;75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Select My Scores from the menu at the top</a:t>
            </a:r>
            <a:endParaRPr/>
          </a:p>
          <a:p>
            <a:pPr marL="0" lvl="0" indent="0" algn="l" rtl="0">
              <a:lnSpc>
                <a:spcPct val="100000"/>
              </a:lnSpc>
              <a:spcBef>
                <a:spcPts val="0"/>
              </a:spcBef>
              <a:spcAft>
                <a:spcPts val="0"/>
              </a:spcAft>
              <a:buSzPts val="1400"/>
              <a:buNone/>
            </a:pPr>
            <a:r>
              <a:rPr lang="en-US"/>
              <a:t>Select Score report</a:t>
            </a:r>
            <a:endParaRPr/>
          </a:p>
          <a:p>
            <a:pPr marL="0" lvl="0" indent="0" algn="l" rtl="0">
              <a:lnSpc>
                <a:spcPct val="100000"/>
              </a:lnSpc>
              <a:spcBef>
                <a:spcPts val="0"/>
              </a:spcBef>
              <a:spcAft>
                <a:spcPts val="0"/>
              </a:spcAft>
              <a:buSzPts val="1400"/>
              <a:buNone/>
            </a:pPr>
            <a:endParaRPr/>
          </a:p>
        </p:txBody>
      </p:sp>
      <p:sp>
        <p:nvSpPr>
          <p:cNvPr id="754" name="Google Shape;75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3" name="Google Shape;7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1" name="Google Shape;79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741648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99" name="Google Shape;7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Changed "have to" to MUST</a:t>
            </a:r>
            <a:endParaRPr/>
          </a:p>
        </p:txBody>
      </p:sp>
      <p:sp>
        <p:nvSpPr>
          <p:cNvPr id="800" name="Google Shape;8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7" name="Google Shape;80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 don’t have accents in this, please add them. I’m leaving in the next old slide so you see the accents. Please delete the old teal slide from last year when the accents are in place on this slide.</a:t>
            </a:r>
            <a:endParaRPr dirty="0"/>
          </a:p>
        </p:txBody>
      </p:sp>
      <p:sp>
        <p:nvSpPr>
          <p:cNvPr id="808" name="Google Shape;80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6" name="Google Shape;81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5" name="Google Shape;82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3" name="Google Shape;83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6" name="Google Shape;84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7" name="Google Shape;86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8" name="Google Shape;6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2" name="Google Shape;91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0" name="Google Shape;93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1" name="Google Shape;94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8" name="Google Shape;94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0" name="Google Shape;98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796423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0BAA2-B1C2-D7B3-E720-F9F53D5E1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092B4-E8FF-97EF-6C41-0080E89990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6B22F-93FA-6E1F-DC0A-2E252C155BE1}"/>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Por ahora sólo para iPhone. Próximamente aplicación para Android y disponible en </a:t>
            </a:r>
            <a:r>
              <a:rPr lang="es-ES" dirty="0" err="1"/>
              <a:t>espanol</a:t>
            </a:r>
            <a:r>
              <a:rPr lang="es-ES" dirty="0"/>
              <a:t>.</a:t>
            </a:r>
            <a:endParaRPr lang="en-US" dirty="0"/>
          </a:p>
          <a:p>
            <a:endParaRPr lang="en-US" dirty="0"/>
          </a:p>
        </p:txBody>
      </p:sp>
      <p:sp>
        <p:nvSpPr>
          <p:cNvPr id="4" name="Header Placeholder 3">
            <a:extLst>
              <a:ext uri="{FF2B5EF4-FFF2-40B4-BE49-F238E27FC236}">
                <a16:creationId xmlns:a16="http://schemas.microsoft.com/office/drawing/2014/main" id="{C07027FA-609E-3E51-4A7C-B99DB04C4447}"/>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7D4ADE1F-BDD9-63AB-0083-2DC34B14167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CBC886D4-2340-5E37-43FC-2BAFA928587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D376319B-E12A-3106-32C9-82FA62F0C5D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382856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C5B07-849F-4A3C-B5AC-3BB98E911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64C5C-A820-3483-A6A4-1BC39E520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58741E-1D27-8D05-42B6-FDEED252B23E}"/>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La aplicación proporciona a los estudiantes: Un plan personalizado para alcanzar el éxito en el examen GED al alcance de la mano. La posibilidad de configurar notificaciones para recibir recordatorios, indicaciones y apoyo a lo largo del camino. Practicar con una nueva pregunta diaria: ¡es rápido y fácil para no dejar de practicar! Información de orientación para explicar qué esperar a lo largo del recorrido del GED: por dónde empezar, qué estudiar, cuándo están preparados para realizar un examen de práctica y cuándo pueden seguir adelante y programar su examen del GED para cada materia. Seguimiento del estudio - Establezca un objetivo de estudio y conecte la aplicación a su libro de Preparación para el GED de Kaplan - pronto ampliaremos a más libros. La app les ayudará a centrarse en las cosas más importantes que deben estudiar en el libro y les proporcionará más preguntas de práctica después de conectar el libro.</a:t>
            </a:r>
            <a:endParaRPr lang="en-US" dirty="0"/>
          </a:p>
          <a:p>
            <a:endParaRPr lang="en-US" dirty="0"/>
          </a:p>
        </p:txBody>
      </p:sp>
      <p:sp>
        <p:nvSpPr>
          <p:cNvPr id="4" name="Header Placeholder 3">
            <a:extLst>
              <a:ext uri="{FF2B5EF4-FFF2-40B4-BE49-F238E27FC236}">
                <a16:creationId xmlns:a16="http://schemas.microsoft.com/office/drawing/2014/main" id="{2A6AF0CF-9298-AF80-2945-63541B0C592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1A375D9-AB62-F61E-C590-24E8C5D3AEE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E1ACF341-300A-89A7-9DC3-A5EE61F6FC0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9915215-8225-CD0B-4530-9EEEEB1130E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25389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646C-805F-E90E-E6F4-F529C1151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82735-951A-2EF7-9656-2029FD60D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60B106-3198-A908-A45E-173905EC9C29}"/>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La aplicación proporciona a los estudiantes: Un plan personalizado para alcanzar el éxito en el examen GED al alcance de la </a:t>
            </a:r>
            <a:r>
              <a:rPr lang="es-ES" dirty="0" err="1"/>
              <a:t>mano.La</a:t>
            </a:r>
            <a:r>
              <a:rPr lang="es-ES" dirty="0"/>
              <a:t> posibilidad de configurar notificaciones para recibir recordatorios, indicaciones y apoyo a lo largo del camino. Practicar con una nueva pregunta diaria: ¡es rápido y fácil para no dejar de practicar! Información de orientación para explicar qué esperar a lo largo del recorrido del GED: por dónde empezar, qué estudiar, cuándo están preparados para realizar un examen de práctica y cuándo pueden seguir adelante y programar su examen del GED para cada materia. Seguimiento del estudio - Establezca un objetivo de estudio y conecte la aplicación a su libro de Preparación para el GED de Kaplan - pronto ampliaremos a más libros. La app les ayudará a centrarse en las cosas más importantes que deben estudiar en el libro y les proporcionará más preguntas de práctica después de conectar el libro.</a:t>
            </a:r>
            <a:endParaRPr lang="en-US" dirty="0"/>
          </a:p>
          <a:p>
            <a:endParaRPr lang="en-US" dirty="0"/>
          </a:p>
        </p:txBody>
      </p:sp>
      <p:sp>
        <p:nvSpPr>
          <p:cNvPr id="4" name="Header Placeholder 3">
            <a:extLst>
              <a:ext uri="{FF2B5EF4-FFF2-40B4-BE49-F238E27FC236}">
                <a16:creationId xmlns:a16="http://schemas.microsoft.com/office/drawing/2014/main" id="{7B918BF5-CE07-3A10-29A1-3E8D7F26696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38FB3FDF-2A19-2AFD-5067-CFE69C8833B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FB690F0-6D41-E3F3-CF65-9E8A8AE9392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144B8A9A-4B5F-8045-EAA4-C8519A75761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16588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7" name="Google Shape;98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5" name="Google Shape;6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Notes for consideration:</a:t>
            </a: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 Will you be able to discuss how these numbers compare to the passing levels in English?</a:t>
            </a: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Can you offer any rationale for the difference we see between passing rate in Eng v Spanish?</a:t>
            </a:r>
            <a:endParaRPr/>
          </a:p>
          <a:p>
            <a:pPr marL="685800" lvl="1" indent="-228600" algn="l" rtl="0">
              <a:lnSpc>
                <a:spcPct val="100000"/>
              </a:lnSpc>
              <a:spcBef>
                <a:spcPts val="0"/>
              </a:spcBef>
              <a:spcAft>
                <a:spcPts val="0"/>
              </a:spcAft>
              <a:buClr>
                <a:schemeClr val="dk1"/>
              </a:buClr>
              <a:buSzPts val="1200"/>
              <a:buFont typeface="Courier New"/>
              <a:buChar char="o"/>
            </a:pPr>
            <a:r>
              <a:rPr lang="en-US"/>
              <a:t>Ann, me or the assessment team can give you some possible reasons</a:t>
            </a:r>
            <a:endParaRPr/>
          </a:p>
          <a:p>
            <a:pPr marL="0" lvl="0" indent="-76200" algn="l" rtl="0">
              <a:lnSpc>
                <a:spcPct val="100000"/>
              </a:lnSpc>
              <a:spcBef>
                <a:spcPts val="0"/>
              </a:spcBef>
              <a:spcAft>
                <a:spcPts val="0"/>
              </a:spcAft>
              <a:buClr>
                <a:schemeClr val="dk1"/>
              </a:buClr>
              <a:buSzPts val="1200"/>
              <a:buFont typeface="Calibri"/>
              <a:buAutoNum type="arabicPeriod"/>
            </a:pPr>
            <a:r>
              <a:rPr lang="en-US"/>
              <a:t>I'm not saying add an extra slide, but talk about why we think we are seeing what we are seeing—it adds "color and context" to the facts—shows you have an understanding of the facts</a:t>
            </a:r>
            <a:endParaRPr/>
          </a:p>
        </p:txBody>
      </p:sp>
      <p:sp>
        <p:nvSpPr>
          <p:cNvPr id="636" name="Google Shape;6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6" name="Google Shape;99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3" name="Google Shape;100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We are seeing more app sessions correlates with both increased testing and credentialing</a:t>
            </a:r>
          </a:p>
          <a:p>
            <a:pPr marL="171450" indent="-171450">
              <a:buFont typeface="Arial" panose="020B0604020202020204" pitchFamily="34" charset="0"/>
              <a:buChar char="•"/>
            </a:pPr>
            <a:r>
              <a:rPr lang="en-US" dirty="0">
                <a:cs typeface="Calibri"/>
              </a:rPr>
              <a:t>Significant with 10+ logins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266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4" name="Google Shape;103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9573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a:extLst>
            <a:ext uri="{FF2B5EF4-FFF2-40B4-BE49-F238E27FC236}">
              <a16:creationId xmlns:a16="http://schemas.microsoft.com/office/drawing/2014/main" id="{A5222D8E-4AF2-0093-F542-BCCF1C5290A2}"/>
            </a:ext>
          </a:extLst>
        </p:cNvPr>
        <p:cNvGrpSpPr/>
        <p:nvPr/>
      </p:nvGrpSpPr>
      <p:grpSpPr>
        <a:xfrm>
          <a:off x="0" y="0"/>
          <a:ext cx="0" cy="0"/>
          <a:chOff x="0" y="0"/>
          <a:chExt cx="0" cy="0"/>
        </a:xfrm>
      </p:grpSpPr>
      <p:sp>
        <p:nvSpPr>
          <p:cNvPr id="620" name="Google Shape;620;p3:notes">
            <a:extLst>
              <a:ext uri="{FF2B5EF4-FFF2-40B4-BE49-F238E27FC236}">
                <a16:creationId xmlns:a16="http://schemas.microsoft.com/office/drawing/2014/main" id="{9AA4F65A-DC53-BF75-7E9F-34BFCD8BC9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3:notes">
            <a:extLst>
              <a:ext uri="{FF2B5EF4-FFF2-40B4-BE49-F238E27FC236}">
                <a16:creationId xmlns:a16="http://schemas.microsoft.com/office/drawing/2014/main" id="{C4AD15B5-3164-54B5-47CE-30099F96D6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4690127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7" name="Google Shape;106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75" name="Google Shape;107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t>We are pleased to announce this partnership founded upon the shared belief of building equitable pathways of learning and opportunity for Spanish speaking students. Aztec is GED Testing Service’s ONLY Preferred partner for the Spanish GED Test</a:t>
            </a:r>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US" sz="1200"/>
              <a:t>Aztec’s GED Spanish Prep Series is fully aligned to the Spanish GED test.   It is w</a:t>
            </a:r>
            <a:r>
              <a:rPr lang="en-US" sz="1200" b="0" i="0">
                <a:latin typeface="Trebuchet MS"/>
                <a:ea typeface="Trebuchet MS"/>
                <a:cs typeface="Trebuchet MS"/>
                <a:sym typeface="Trebuchet MS"/>
              </a:rPr>
              <a:t>ritten by a dedicated team of Aztec Spanish instructors for Spanish learners and contextualized for the Spanish GED Tests.</a:t>
            </a:r>
            <a:endParaRPr/>
          </a:p>
          <a:p>
            <a:pPr marL="0" lvl="0" indent="0" algn="l" rtl="0">
              <a:lnSpc>
                <a:spcPct val="100000"/>
              </a:lnSpc>
              <a:spcBef>
                <a:spcPts val="0"/>
              </a:spcBef>
              <a:spcAft>
                <a:spcPts val="0"/>
              </a:spcAft>
              <a:buSzPts val="1400"/>
              <a:buNone/>
            </a:pPr>
            <a:endParaRPr sz="1200" b="0" i="0">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200" b="0" i="0">
                <a:latin typeface="Trebuchet MS"/>
                <a:ea typeface="Trebuchet MS"/>
                <a:cs typeface="Trebuchet MS"/>
                <a:sym typeface="Trebuchet MS"/>
              </a:rPr>
              <a:t>Aztec's NEW Spanish GED Test preparation system builds equity for your students by elevating self-esteem while delivering the academic instruction needed to successfully earn a GED.</a:t>
            </a:r>
            <a:endParaRPr b="0" i="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US" sz="1200"/>
              <a:t>It is authentically developed in Spanish and NOT just translated.  The prep system supports students with full SPANISH audio ensuring a multi-modal experience. </a:t>
            </a:r>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US" sz="1200"/>
              <a:t>Lastly, Aztec delivers this incredible resource in their Learning Management System in full Spanish mode. </a:t>
            </a:r>
            <a:endParaRPr/>
          </a:p>
          <a:p>
            <a:pPr marL="0" lvl="0" indent="0" algn="l" rtl="0">
              <a:lnSpc>
                <a:spcPct val="100000"/>
              </a:lnSpc>
              <a:spcBef>
                <a:spcPts val="0"/>
              </a:spcBef>
              <a:spcAft>
                <a:spcPts val="0"/>
              </a:spcAft>
              <a:buSzPts val="1400"/>
              <a:buNone/>
            </a:pPr>
            <a:endParaRPr/>
          </a:p>
        </p:txBody>
      </p:sp>
      <p:sp>
        <p:nvSpPr>
          <p:cNvPr id="1076" name="Google Shape;107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95" name="Google Shape;109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i="0">
                <a:latin typeface="Trebuchet MS"/>
                <a:ea typeface="Trebuchet MS"/>
                <a:cs typeface="Trebuchet MS"/>
                <a:sym typeface="Trebuchet MS"/>
              </a:rPr>
              <a:t>From the industry leader in GED preparation, Aztec Software's #1 Rated GED instructional methodology has been applied to Aztec’s Spanish GED Preparation materials! </a:t>
            </a:r>
            <a:endParaRPr b="0" i="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n-US" sz="1200" b="0" i="0">
                <a:latin typeface="Trebuchet MS"/>
                <a:ea typeface="Trebuchet MS"/>
                <a:cs typeface="Trebuchet MS"/>
                <a:sym typeface="Trebuchet MS"/>
              </a:rPr>
              <a:t>Written by a dedicated team of Spanish instructors for Spanish learners, and contextualized for the Spanish GED Tests, Aztec's Spanish GED Test preparation system builds equity for your students by elevating self-esteem while delivering the academic instruction needed to successfully earn a high school equivalency.</a:t>
            </a:r>
            <a:endParaRPr b="0" i="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n-US" sz="1200" b="0" i="0">
                <a:latin typeface="Trebuchet MS"/>
                <a:ea typeface="Trebuchet MS"/>
                <a:cs typeface="Trebuchet MS"/>
                <a:sym typeface="Trebuchet MS"/>
              </a:rPr>
              <a:t>Aztec's Spanish GED Preparation System meets the stringent demands of the GED Testing Service and aligns to the College and Career Readiness Standards.</a:t>
            </a:r>
            <a:endParaRPr b="0" i="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endParaRPr/>
          </a:p>
        </p:txBody>
      </p:sp>
      <p:sp>
        <p:nvSpPr>
          <p:cNvPr id="1096" name="Google Shape;109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05" name="Google Shape;110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a:solidFill>
                <a:srgbClr val="242424"/>
              </a:solidFill>
              <a:latin typeface="Arial"/>
              <a:ea typeface="Arial"/>
              <a:cs typeface="Arial"/>
              <a:sym typeface="Arial"/>
            </a:endParaRPr>
          </a:p>
          <a:p>
            <a:pPr marL="0" marR="0" lvl="0" indent="0" algn="l" rtl="0">
              <a:lnSpc>
                <a:spcPct val="100000"/>
              </a:lnSpc>
              <a:spcBef>
                <a:spcPts val="0"/>
              </a:spcBef>
              <a:spcAft>
                <a:spcPts val="0"/>
              </a:spcAft>
              <a:buClr>
                <a:srgbClr val="242424"/>
              </a:buClr>
              <a:buSzPts val="1800"/>
              <a:buFont typeface="Arial"/>
              <a:buNone/>
            </a:pPr>
            <a:r>
              <a:rPr lang="en-US" sz="1800" b="0" i="0">
                <a:solidFill>
                  <a:srgbClr val="242424"/>
                </a:solidFill>
                <a:latin typeface="Arial"/>
                <a:ea typeface="Arial"/>
                <a:cs typeface="Arial"/>
                <a:sym typeface="Arial"/>
              </a:rPr>
              <a:t> </a:t>
            </a:r>
            <a:endParaRPr/>
          </a:p>
          <a:p>
            <a:pPr marL="0" lvl="0" indent="0" algn="l" rtl="0">
              <a:lnSpc>
                <a:spcPct val="100000"/>
              </a:lnSpc>
              <a:spcBef>
                <a:spcPts val="0"/>
              </a:spcBef>
              <a:spcAft>
                <a:spcPts val="0"/>
              </a:spcAft>
              <a:buSzPts val="1400"/>
              <a:buNone/>
            </a:pPr>
            <a:endParaRPr/>
          </a:p>
        </p:txBody>
      </p:sp>
      <p:sp>
        <p:nvSpPr>
          <p:cNvPr id="1106" name="Google Shape;1106;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45" name="Google Shape;6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Another fun fact to add "color and context" to what you see.</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US" dirty="0"/>
              <a:t> The 9% v 28%--evidence that the majority of self-identified testers are comfortable with the command of the English Language, but we are pleased to serve and accommodate the 9% who are perhaps just beginning their journey and still need the support of testing in Spanish</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US" dirty="0"/>
              <a:t>Now that almost all states allow student to test by taking either language among the 4 content areas, we see more and more taking the English RLA when combining language.  Why?--because they may speak Spanish, but never learned the language basics of grammar, verb agreement, etc....</a:t>
            </a:r>
            <a:r>
              <a:rPr lang="en-US" dirty="0" err="1"/>
              <a:t>sooooo</a:t>
            </a:r>
            <a:r>
              <a:rPr lang="en-US" dirty="0"/>
              <a:t>, they may as well spend time learning the rules of English as long as they are going to have to learn the rules of either language.</a:t>
            </a:r>
            <a:endParaRPr dirty="0"/>
          </a:p>
        </p:txBody>
      </p:sp>
      <p:sp>
        <p:nvSpPr>
          <p:cNvPr id="646" name="Google Shape;6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1" name="Google Shape;112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1" name="Google Shape;113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0" name="Google Shape;1200;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0" name="Google Shape;121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1" name="Google Shape;122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9" name="Google Shape;1229;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8" name="Google Shape;123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264" name="Google Shape;126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Please add Spanish upside-down exclamation point.</a:t>
            </a:r>
            <a:endParaRPr/>
          </a:p>
        </p:txBody>
      </p:sp>
      <p:sp>
        <p:nvSpPr>
          <p:cNvPr id="1265" name="Google Shape;126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6" name="Google Shape;8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5838193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3" name="Google Shape;88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05402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0" name="Google Shape;89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6503657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7" name="Google Shape;89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8721452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1" name="Google Shape;127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9" name="Google Shape;1279;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a:extLst>
            <a:ext uri="{FF2B5EF4-FFF2-40B4-BE49-F238E27FC236}">
              <a16:creationId xmlns:a16="http://schemas.microsoft.com/office/drawing/2014/main" id="{32136E93-99C9-23E4-E0C9-1501E9AD9625}"/>
            </a:ext>
          </a:extLst>
        </p:cNvPr>
        <p:cNvGrpSpPr/>
        <p:nvPr/>
      </p:nvGrpSpPr>
      <p:grpSpPr>
        <a:xfrm>
          <a:off x="0" y="0"/>
          <a:ext cx="0" cy="0"/>
          <a:chOff x="0" y="0"/>
          <a:chExt cx="0" cy="0"/>
        </a:xfrm>
      </p:grpSpPr>
      <p:sp>
        <p:nvSpPr>
          <p:cNvPr id="1263" name="Google Shape;1263;p70:notes">
            <a:extLst>
              <a:ext uri="{FF2B5EF4-FFF2-40B4-BE49-F238E27FC236}">
                <a16:creationId xmlns:a16="http://schemas.microsoft.com/office/drawing/2014/main" id="{FEC1D499-A396-2839-C801-A39F60A675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264" name="Google Shape;1264;p70:notes">
            <a:extLst>
              <a:ext uri="{FF2B5EF4-FFF2-40B4-BE49-F238E27FC236}">
                <a16:creationId xmlns:a16="http://schemas.microsoft.com/office/drawing/2014/main" id="{0C6E5BE9-C7DD-37D5-11AD-1EF44E7FF32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Please add Spanish upside-down exclamation point.</a:t>
            </a:r>
            <a:endParaRPr/>
          </a:p>
        </p:txBody>
      </p:sp>
      <p:sp>
        <p:nvSpPr>
          <p:cNvPr id="1265" name="Google Shape;1265;p70:notes">
            <a:extLst>
              <a:ext uri="{FF2B5EF4-FFF2-40B4-BE49-F238E27FC236}">
                <a16:creationId xmlns:a16="http://schemas.microsoft.com/office/drawing/2014/main" id="{2C37DFDA-58B7-952E-2BBE-55FDCDA5AFA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77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312384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299" name="Google Shape;129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0" name="Google Shape;1300;p74: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01" name="Google Shape;1301;p74: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02" name="Google Shape;1302;p74: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03" name="Google Shape;1303;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16" name="Google Shape;131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 High School Equivalency Program (HEP) and the College Assistance Migrant Program (CAMP) have existed since 1967 and 1972 respectively.</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HEP and CAMP are educational programs which serve students from migrant or seasonal farm-worker families. HEP helps students who have dropped out of high school get their High School Equivalency Credential and serves more than 6,000 students annually. CAMP assists students in their first year of college with academic, personal, and financial support. CAMP serves approximately 2,400 migrant participants annually. Overall, nearly three-quarters of all CAMP students graduate with baccalaureate degrees.</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These two programs, which have achieved stunning success rates since their inception, are funded through grants from the U.S. Department of Education, Office of Migrant Education and are administered by universities, colleges and non-profit organizations nationwide.</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 National HEP/CAMP Association is an organization whose membership is comprised of universities, colleges and non-profit organizations that administer a High School Equivalency Program (HEP) and/or a College Assistance Migrant Program (CAMP). The Association’s membership is committed to improving the quality and effectiveness of the national HEP and CAMP program, all HEP and CAMP projects, and to disseminating information about HEP and CAMP.</a:t>
            </a:r>
            <a:endParaRPr/>
          </a:p>
          <a:p>
            <a:pPr marL="0" lvl="0" indent="0" algn="l" rtl="0">
              <a:lnSpc>
                <a:spcPct val="100000"/>
              </a:lnSpc>
              <a:spcBef>
                <a:spcPts val="0"/>
              </a:spcBef>
              <a:spcAft>
                <a:spcPts val="0"/>
              </a:spcAft>
              <a:buSzPts val="1400"/>
              <a:buNone/>
            </a:pPr>
            <a:endParaRPr/>
          </a:p>
        </p:txBody>
      </p:sp>
      <p:sp>
        <p:nvSpPr>
          <p:cNvPr id="1317" name="Google Shape;1317;p7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18" name="Google Shape;1318;p75: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19" name="Google Shape;1319;p7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20" name="Google Shape;1320;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28" name="Google Shape;132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 High School Equivalency Program (HEP) and the College Assistance Migrant Program (CAMP) have existed since 1967 and 1972 respectively.</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HEP and CAMP are educational programs which serve students from migrant or seasonal farm-worker families. HEP helps students who have dropped out of high school get their High School Equivalency Credential and serves more than 6,000 students annually. CAMP assists students in their first year of college with academic, personal, and financial support. CAMP serves approximately 2,400 migrant participants annually. Overall, nearly three-quarters of all CAMP students graduate with baccalaureate degrees.</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These two programs, which have achieved stunning success rates since their inception, are funded through grants from the U.S. Department of Education, Office of Migrant Education and are administered by universities, colleges and non-profit organizations nationwide.</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The National HEP/CAMP Association is an organization whose membership is comprised of universities, colleges and non-profit organizations that administer a High School Equivalency Program (HEP) and/or a College Assistance Migrant Program (CAMP). The Association’s membership is committed to improving the quality and effectiveness of the national HEP and CAMP program, all HEP and CAMP projects, and to disseminating information about HEP and CAMP.</a:t>
            </a:r>
            <a:endParaRPr/>
          </a:p>
          <a:p>
            <a:pPr marL="0" lvl="0" indent="0" algn="l" rtl="0">
              <a:lnSpc>
                <a:spcPct val="100000"/>
              </a:lnSpc>
              <a:spcBef>
                <a:spcPts val="0"/>
              </a:spcBef>
              <a:spcAft>
                <a:spcPts val="0"/>
              </a:spcAft>
              <a:buSzPts val="1400"/>
              <a:buNone/>
            </a:pPr>
            <a:endParaRPr/>
          </a:p>
        </p:txBody>
      </p:sp>
      <p:sp>
        <p:nvSpPr>
          <p:cNvPr id="1329" name="Google Shape;1329;p76: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30" name="Google Shape;1330;p76: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31" name="Google Shape;1331;p76: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32" name="Google Shape;1332;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43" name="Google Shape;1343;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USAHello is a one-stop, comprehensive website that houses the resources and information newcomers need to build successful lives for themselves and their families in the United States.</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Resettled refugees and immigrants have collaborated on our content, which is written for English learners and those with interrupted educations. Our programs are further enhanced by automated and manual translations and the latest in multi-modal learning techniques. We use the proliferation of mobile technology and the power of the internet to provide safe, trustworthy support where and when it is needed.</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USAHello is unique.</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USAHello is the only comprehensive online resource for refugees and immigrants in the USA. Newcomers in every state visit our website, and we have partnerships with resettlement agencies and other non-profits across the country. Our work complements on-the-ground sources of support that already exist by making them more comprehensible and accessible to those who need them with </a:t>
            </a:r>
            <a:r>
              <a:rPr lang="en-US" sz="1200" b="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FindHello</a:t>
            </a:r>
            <a:r>
              <a:rPr lang="en-US" sz="1200">
                <a:solidFill>
                  <a:schemeClr val="dk1"/>
                </a:solidFill>
                <a:latin typeface="Calibri"/>
                <a:ea typeface="Calibri"/>
                <a:cs typeface="Calibri"/>
                <a:sym typeface="Calibri"/>
              </a:rPr>
              <a:t>, our mobile app launched in 2019 in partnership with UNHCR.</a:t>
            </a:r>
            <a:endParaRPr/>
          </a:p>
          <a:p>
            <a:pPr marL="0" lvl="0" indent="0" algn="l" rtl="0">
              <a:lnSpc>
                <a:spcPct val="100000"/>
              </a:lnSpc>
              <a:spcBef>
                <a:spcPts val="0"/>
              </a:spcBef>
              <a:spcAft>
                <a:spcPts val="0"/>
              </a:spcAft>
              <a:buSzPts val="1400"/>
              <a:buNone/>
            </a:pPr>
            <a:endParaRPr/>
          </a:p>
        </p:txBody>
      </p:sp>
      <p:sp>
        <p:nvSpPr>
          <p:cNvPr id="1344" name="Google Shape;1344;p77: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45" name="Google Shape;1345;p77: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46" name="Google Shape;1346;p77: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47" name="Google Shape;1347;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56" name="Google Shape;1356;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7" name="Google Shape;1357;p78: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58" name="Google Shape;1358;p78: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59" name="Google Shape;1359;p78: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60" name="Google Shape;1360;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66" name="Google Shape;6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Drop down from top of page to all the resources.</a:t>
            </a:r>
            <a:endParaRPr/>
          </a:p>
          <a:p>
            <a:pPr marL="0" lvl="0" indent="0" algn="l" rtl="0">
              <a:lnSpc>
                <a:spcPct val="100000"/>
              </a:lnSpc>
              <a:spcBef>
                <a:spcPts val="0"/>
              </a:spcBef>
              <a:spcAft>
                <a:spcPts val="0"/>
              </a:spcAft>
              <a:buSzPts val="1400"/>
              <a:buNone/>
            </a:pPr>
            <a:endParaRPr/>
          </a:p>
        </p:txBody>
      </p:sp>
      <p:sp>
        <p:nvSpPr>
          <p:cNvPr id="667" name="Google Shape;6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68" name="Google Shape;1368;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9" name="Google Shape;1369;p79: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70" name="Google Shape;1370;p79: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71" name="Google Shape;1371;p79: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72" name="Google Shape;1372;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80" name="Google Shape;138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1" name="Google Shape;1381;p80: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82" name="Google Shape;1382;p80: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83" name="Google Shape;1383;p80: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84" name="Google Shape;1384;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0"/>
        <p:cNvGrpSpPr/>
        <p:nvPr/>
      </p:nvGrpSpPr>
      <p:grpSpPr>
        <a:xfrm>
          <a:off x="0" y="0"/>
          <a:ext cx="0" cy="0"/>
          <a:chOff x="0" y="0"/>
          <a:chExt cx="0" cy="0"/>
        </a:xfrm>
      </p:grpSpPr>
      <p:sp>
        <p:nvSpPr>
          <p:cNvPr id="1391" name="Google Shape;1391;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92" name="Google Shape;139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3" name="Google Shape;1393;p8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394" name="Google Shape;1394;p8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395" name="Google Shape;1395;p8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396" name="Google Shape;1396;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03" name="Google Shape;1403;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4" name="Google Shape;1404;p8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05" name="Google Shape;1405;p82: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06" name="Google Shape;1406;p82: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07" name="Google Shape;1407;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15" name="Google Shape;1415;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6" name="Google Shape;1416;p83: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17" name="Google Shape;1417;p83: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18" name="Google Shape;1418;p8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19" name="Google Shape;1419;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27" name="Google Shape;1427;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https://www.archives.gov/espanol</a:t>
            </a:r>
            <a:endParaRPr/>
          </a:p>
        </p:txBody>
      </p:sp>
      <p:sp>
        <p:nvSpPr>
          <p:cNvPr id="1428" name="Google Shape;1428;p84: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29" name="Google Shape;1429;p84: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30" name="Google Shape;1430;p84: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31" name="Google Shape;1431;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38" name="Google Shape;1438;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9" name="Google Shape;1439;p85: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40" name="Google Shape;1440;p85: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41" name="Google Shape;1441;p8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42" name="Google Shape;1442;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50" name="Google Shape;1450;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1" name="Google Shape;1451;p86: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52" name="Google Shape;1452;p86: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53" name="Google Shape;1453;p86: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54" name="Google Shape;1454;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61" name="Google Shape;1461;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https://www.aaaknow.com/xlate/</a:t>
            </a:r>
            <a:endParaRPr/>
          </a:p>
        </p:txBody>
      </p:sp>
      <p:sp>
        <p:nvSpPr>
          <p:cNvPr id="1462" name="Google Shape;1462;p87: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63" name="Google Shape;1463;p87: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64" name="Google Shape;1464;p87: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65" name="Google Shape;1465;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74" name="Google Shape;1474;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Spanish-speaking learners can now:</a:t>
            </a:r>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1. Grow with our personalized math experience</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Using the new learning dashboard (launched in August), learners receive personalized recommendations on what to work on next, have access to over 100,000 math practice problems, and can track their progress.</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2. Explore tutorials in other topics</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Our tutorials cover a range of subject areas, including physics, chemistry, biology, art history and more. These tutorials are currently being translated into Spanish.</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3. Learn with a mentor</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Learners can sign up a parent, mentor, or teacher to help guide their path. These coaches can access real-time dashboards to identify where learners are and where they need help.</a:t>
            </a:r>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If you are a registered user and want to change your language to Spanish, just select “Español” as your preferred language at the bottom of the homepage. Please note that the Spanish website is a work in progress. As Khan Academy creates new content in English (which we do on a daily basis), translators will be working to translate this content to Spanish.</a:t>
            </a:r>
            <a:endParaRPr/>
          </a:p>
          <a:p>
            <a:pPr marL="0" lvl="0" indent="0" algn="l" rtl="0">
              <a:lnSpc>
                <a:spcPct val="100000"/>
              </a:lnSpc>
              <a:spcBef>
                <a:spcPts val="0"/>
              </a:spcBef>
              <a:spcAft>
                <a:spcPts val="0"/>
              </a:spcAft>
              <a:buSzPts val="1400"/>
              <a:buNone/>
            </a:pPr>
            <a:endParaRPr/>
          </a:p>
        </p:txBody>
      </p:sp>
      <p:sp>
        <p:nvSpPr>
          <p:cNvPr id="1475" name="Google Shape;1475;p88: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76" name="Google Shape;1476;p88: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77" name="Google Shape;1477;p88: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78" name="Google Shape;1478;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4E16F-00FB-40E8-9991-D15EA5B11F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3140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85" name="Google Shape;148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6" name="Google Shape;1486;p89: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87" name="Google Shape;1487;p89: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88" name="Google Shape;1488;p89: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489" name="Google Shape;148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96" name="Google Shape;1496;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7" name="Google Shape;1497;p90: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498" name="Google Shape;1498;p90: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499" name="Google Shape;1499;p90: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500" name="Google Shape;1500;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09" name="Google Shape;1509;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0" name="Google Shape;1510;p9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511" name="Google Shape;1511;p9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512" name="Google Shape;1512;p9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513" name="Google Shape;1513;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8"/>
        <p:cNvGrpSpPr/>
        <p:nvPr/>
      </p:nvGrpSpPr>
      <p:grpSpPr>
        <a:xfrm>
          <a:off x="0" y="0"/>
          <a:ext cx="0" cy="0"/>
          <a:chOff x="0" y="0"/>
          <a:chExt cx="0" cy="0"/>
        </a:xfrm>
      </p:grpSpPr>
      <p:sp>
        <p:nvSpPr>
          <p:cNvPr id="1519" name="Google Shape;1519;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520" name="Google Shape;1520;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1" name="Google Shape;1521;p9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2019 - That's a Wrap!</a:t>
            </a:r>
            <a:endParaRPr/>
          </a:p>
        </p:txBody>
      </p:sp>
      <p:sp>
        <p:nvSpPr>
          <p:cNvPr id="1522" name="Google Shape;1522;p92: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12/10/2019</a:t>
            </a:r>
            <a:endParaRPr/>
          </a:p>
        </p:txBody>
      </p:sp>
      <p:sp>
        <p:nvSpPr>
          <p:cNvPr id="1523" name="Google Shape;1523;p92: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 Copyright GED Testing Service LLC. All rights reserved.</a:t>
            </a:r>
            <a:endParaRPr/>
          </a:p>
        </p:txBody>
      </p:sp>
      <p:sp>
        <p:nvSpPr>
          <p:cNvPr id="1524" name="Google Shape;1524;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4E16F-00FB-40E8-9991-D15EA5B11F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6550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7.jpeg"/><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9.xml"/><Relationship Id="rId5" Type="http://schemas.openxmlformats.org/officeDocument/2006/relationships/image" Target="../media/image24.emf"/><Relationship Id="rId4" Type="http://schemas.openxmlformats.org/officeDocument/2006/relationships/image" Target="../media/image29.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24.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95"/>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5"/>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 name="Google Shape;26;p9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3rd color combo">
  <p:cSld name="Two Content 3rd color combo">
    <p:spTree>
      <p:nvGrpSpPr>
        <p:cNvPr id="1" name="Shape 98"/>
        <p:cNvGrpSpPr/>
        <p:nvPr/>
      </p:nvGrpSpPr>
      <p:grpSpPr>
        <a:xfrm>
          <a:off x="0" y="0"/>
          <a:ext cx="0" cy="0"/>
          <a:chOff x="0" y="0"/>
          <a:chExt cx="0" cy="0"/>
        </a:xfrm>
      </p:grpSpPr>
      <p:sp>
        <p:nvSpPr>
          <p:cNvPr id="99" name="Google Shape;99;p148"/>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0" name="Google Shape;100;p148"/>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48"/>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2" name="Google Shape;102;p14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03" name="Google Shape;103;p148"/>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4" name="Google Shape;104;p148"/>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5" name="Google Shape;105;p148"/>
          <p:cNvSpPr/>
          <p:nvPr/>
        </p:nvSpPr>
        <p:spPr>
          <a:xfrm>
            <a:off x="646771" y="1833117"/>
            <a:ext cx="5181600"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6" name="Google Shape;106;p148"/>
          <p:cNvSpPr/>
          <p:nvPr/>
        </p:nvSpPr>
        <p:spPr>
          <a:xfrm>
            <a:off x="6255839" y="1833117"/>
            <a:ext cx="5185319"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509753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27613300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641753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2980439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7004343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0846247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4560957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8301622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38636737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161820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7"/>
        <p:cNvGrpSpPr/>
        <p:nvPr/>
      </p:nvGrpSpPr>
      <p:grpSpPr>
        <a:xfrm>
          <a:off x="0" y="0"/>
          <a:ext cx="0" cy="0"/>
          <a:chOff x="0" y="0"/>
          <a:chExt cx="0" cy="0"/>
        </a:xfrm>
      </p:grpSpPr>
      <p:sp>
        <p:nvSpPr>
          <p:cNvPr id="108" name="Google Shape;108;p149"/>
          <p:cNvSpPr txBox="1">
            <a:spLocks noGrp="1"/>
          </p:cNvSpPr>
          <p:nvPr>
            <p:ph type="body" idx="1"/>
          </p:nvPr>
        </p:nvSpPr>
        <p:spPr>
          <a:xfrm>
            <a:off x="401443"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09" name="Google Shape;109;p149"/>
          <p:cNvSpPr txBox="1">
            <a:spLocks noGrp="1"/>
          </p:cNvSpPr>
          <p:nvPr>
            <p:ph type="body" idx="2"/>
          </p:nvPr>
        </p:nvSpPr>
        <p:spPr>
          <a:xfrm>
            <a:off x="401443" y="2505075"/>
            <a:ext cx="5157787"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0" name="Google Shape;110;p149"/>
          <p:cNvSpPr txBox="1">
            <a:spLocks noGrp="1"/>
          </p:cNvSpPr>
          <p:nvPr>
            <p:ph type="body" idx="3"/>
          </p:nvPr>
        </p:nvSpPr>
        <p:spPr>
          <a:xfrm>
            <a:off x="6557363"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11" name="Google Shape;111;p149"/>
          <p:cNvSpPr txBox="1">
            <a:spLocks noGrp="1"/>
          </p:cNvSpPr>
          <p:nvPr>
            <p:ph type="body" idx="4"/>
          </p:nvPr>
        </p:nvSpPr>
        <p:spPr>
          <a:xfrm>
            <a:off x="6557363" y="2505075"/>
            <a:ext cx="5183188"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2" name="Google Shape;112;p14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13" name="Google Shape;113;p149"/>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30070275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199A3-B56F-5799-1A06-410E0607BC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B33AE8-0DC5-98EB-FB39-6D29472F16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5C3890-871E-FF8A-4311-C860340F29AF}"/>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030049CC-9EC3-02E2-4A10-BFC933DAB5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A05971-5487-BC87-1134-569AA2A6CD07}"/>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4259725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8E05C-29B8-085E-EAB2-4FAEF02508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2A87ED-87F1-C45E-8A8B-17D30AE9F7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7524D7-0F0E-ACC7-A1D3-0D36EBC85B4B}"/>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EDB004CC-8EBC-3BFC-A254-4D7BD38AFC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2A5A5-3BB1-362E-E67A-ECB0865DC519}"/>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8038121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327E6-D3B5-F7D0-84E1-73D1EA179B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0092BC-A522-84C0-3E4B-F9D9F1A204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60286F-B1B5-44C4-E1A4-FE49C01F0E56}"/>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D36ED5D7-34AC-7F8A-B2A9-E3E661AC8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986E1-07D5-E49E-E317-0095BC6693B5}"/>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3206852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9270D-E319-C18F-761B-B52AB698E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3361E3-BFAA-0DD4-160B-0BF30D6A7C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97C75A-5606-A321-F101-7E17A937C6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7C243A-9B3F-945E-AC5C-D30B2D0F2FB4}"/>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6" name="Footer Placeholder 5">
            <a:extLst>
              <a:ext uri="{FF2B5EF4-FFF2-40B4-BE49-F238E27FC236}">
                <a16:creationId xmlns:a16="http://schemas.microsoft.com/office/drawing/2014/main" id="{08B08AE5-A87C-FAE9-3E86-031E65756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9FEEE7-4A7C-97EE-21E6-753930115341}"/>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3760903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6DF3-E0C6-C148-27EF-52C643E487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0DD02F-6CD8-D2F3-AE9B-4D15B3DB7D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DABCBD-5AF3-E8F1-BAAE-8265934284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322898-83EA-C173-6F9D-7D298EBB14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83E53B-8805-BA90-1DDA-E4283FE53B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84A5B4-6633-9AD7-DA9C-5A741835D59C}"/>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8" name="Footer Placeholder 7">
            <a:extLst>
              <a:ext uri="{FF2B5EF4-FFF2-40B4-BE49-F238E27FC236}">
                <a16:creationId xmlns:a16="http://schemas.microsoft.com/office/drawing/2014/main" id="{5E6ED5A2-FC95-D5C3-1EED-751A3FD105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AD7C0-1956-C44D-AFA3-B03081C3D6FF}"/>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30763636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7CF5E-81AB-7C10-F17C-ABEDA5CE21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BBF549-5DB8-C2DF-3609-62A238BAB373}"/>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4" name="Footer Placeholder 3">
            <a:extLst>
              <a:ext uri="{FF2B5EF4-FFF2-40B4-BE49-F238E27FC236}">
                <a16:creationId xmlns:a16="http://schemas.microsoft.com/office/drawing/2014/main" id="{CA16C1AC-3BC2-F5E3-EB32-8069A7DCDE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76D03E-A865-B7C5-5701-A32359F54506}"/>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32142803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E67D3A-D61D-0698-207D-7056C18DBE03}"/>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3" name="Footer Placeholder 2">
            <a:extLst>
              <a:ext uri="{FF2B5EF4-FFF2-40B4-BE49-F238E27FC236}">
                <a16:creationId xmlns:a16="http://schemas.microsoft.com/office/drawing/2014/main" id="{1FDD5E25-EBE2-49D2-9155-60AB9928CF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A02B52-B2E5-9B7E-EBAF-9F6DAB51C88A}"/>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95995850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24457-4331-FE11-27D4-6CEA21FE07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A452FA-6D40-29FB-E40B-688307A876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4F415A-A355-3AFD-75FD-42BB219C8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17C9FF-95AC-D884-7B9D-2C7555D6FF30}"/>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6" name="Footer Placeholder 5">
            <a:extLst>
              <a:ext uri="{FF2B5EF4-FFF2-40B4-BE49-F238E27FC236}">
                <a16:creationId xmlns:a16="http://schemas.microsoft.com/office/drawing/2014/main" id="{4F218D34-4E32-8B0D-F949-E4F66DB8B5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F3D251-CC8E-CE1E-7364-1FFD31CFFAA9}"/>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27294856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FFE9B-E3EC-6BB4-8073-D1D58751D8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77954C-ABFC-A7BF-8F8C-027B570DE5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6E3FFD-FEDB-2D52-8843-BDAD36A52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95032-EC92-F598-A57F-9F852A04AEE7}"/>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6" name="Footer Placeholder 5">
            <a:extLst>
              <a:ext uri="{FF2B5EF4-FFF2-40B4-BE49-F238E27FC236}">
                <a16:creationId xmlns:a16="http://schemas.microsoft.com/office/drawing/2014/main" id="{A1919496-C429-C649-ED32-3B5EB68F71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FFE3BE-F738-95F3-10E5-76A971DA76C4}"/>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35855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
        <p:cNvGrpSpPr/>
        <p:nvPr/>
      </p:nvGrpSpPr>
      <p:grpSpPr>
        <a:xfrm>
          <a:off x="0" y="0"/>
          <a:ext cx="0" cy="0"/>
          <a:chOff x="0" y="0"/>
          <a:chExt cx="0" cy="0"/>
        </a:xfrm>
      </p:grpSpPr>
      <p:sp>
        <p:nvSpPr>
          <p:cNvPr id="115" name="Google Shape;115;p150"/>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5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38A89-B371-E779-6E85-7829B54A98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8F7ADC-430E-98D2-74F0-AF8CA0D372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A4C57A-B81A-C189-AD74-71399223B6F2}"/>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B75E992A-90C3-6C3E-49C6-E1D6F419B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4C392A-20F5-2B9F-5297-29A5470578D6}"/>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5986803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12085F-E7CA-D4F4-4E9E-DD269A72A3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61BE58-F7BD-2820-0C48-8B407117B8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69358C-42A6-C457-3BB7-2BB07B1160A5}"/>
              </a:ext>
            </a:extLst>
          </p:cNvPr>
          <p:cNvSpPr>
            <a:spLocks noGrp="1"/>
          </p:cNvSpPr>
          <p:nvPr>
            <p:ph type="dt" sz="half" idx="10"/>
          </p:nvPr>
        </p:nvSpPr>
        <p:spPr/>
        <p:txBody>
          <a:body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FA7C67FF-63B3-E91E-B496-800E1AC80D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BC0AF-C8B8-49FA-692A-A81674F897DF}"/>
              </a:ext>
            </a:extLst>
          </p:cNvPr>
          <p:cNvSpPr>
            <a:spLocks noGrp="1"/>
          </p:cNvSpPr>
          <p:nvPr>
            <p:ph type="sldNum" sz="quarter" idx="12"/>
          </p:nvPr>
        </p:nvSpPr>
        <p:spPr/>
        <p:txBody>
          <a:bodyPr/>
          <a:lstStyle/>
          <a:p>
            <a:fld id="{62E66749-62B7-4D68-85E8-C5ABBE2B9380}" type="slidenum">
              <a:rPr lang="en-US" smtClean="0"/>
              <a:t>‹#›</a:t>
            </a:fld>
            <a:endParaRPr lang="en-US"/>
          </a:p>
        </p:txBody>
      </p:sp>
    </p:spTree>
    <p:extLst>
      <p:ext uri="{BB962C8B-B14F-4D97-AF65-F5344CB8AC3E}">
        <p14:creationId xmlns:p14="http://schemas.microsoft.com/office/powerpoint/2010/main" val="100701164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998346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057459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7010477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4707376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4078834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436361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1009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414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15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7510424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00731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411452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1"/>
            <a:ext cx="12192000" cy="5184001"/>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378E8A0C-6B04-7DC2-7A66-1942B9265CB9}"/>
              </a:ext>
            </a:extLst>
          </p:cNvPr>
          <p:cNvPicPr>
            <a:picLocks noChangeAspect="1"/>
          </p:cNvPicPr>
          <p:nvPr userDrawn="1"/>
        </p:nvPicPr>
        <p:blipFill>
          <a:blip r:embed="rId2"/>
          <a:srcRect/>
          <a:stretch/>
        </p:blipFill>
        <p:spPr>
          <a:xfrm>
            <a:off x="3620298" y="-187201"/>
            <a:ext cx="4951405" cy="3686401"/>
          </a:xfrm>
          <a:prstGeom prst="rect">
            <a:avLst/>
          </a:prstGeom>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4461452"/>
            <a:ext cx="10879667" cy="407805"/>
          </a:xfrm>
          <a:noFill/>
        </p:spPr>
        <p:txBody>
          <a:bodyPr wrap="none" lIns="0" tIns="0" rIns="0" bIns="0" anchor="t" anchorCtr="0">
            <a:no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pic>
        <p:nvPicPr>
          <p:cNvPr id="7" name="Picture 6">
            <a:extLst>
              <a:ext uri="{FF2B5EF4-FFF2-40B4-BE49-F238E27FC236}">
                <a16:creationId xmlns:a16="http://schemas.microsoft.com/office/drawing/2014/main" id="{ECDBD8AF-4133-606C-2E2D-5499C0D38F9E}"/>
              </a:ext>
            </a:extLst>
          </p:cNvPr>
          <p:cNvPicPr>
            <a:picLocks noChangeAspect="1"/>
          </p:cNvPicPr>
          <p:nvPr userDrawn="1"/>
        </p:nvPicPr>
        <p:blipFill>
          <a:blip r:embed="rId3"/>
          <a:stretch>
            <a:fillRect/>
          </a:stretch>
        </p:blipFill>
        <p:spPr>
          <a:xfrm>
            <a:off x="5269044" y="5525321"/>
            <a:ext cx="1567513" cy="905994"/>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2961621"/>
            <a:ext cx="10879667" cy="1332221"/>
          </a:xfrm>
        </p:spPr>
        <p:txBody>
          <a:bodyPr lIns="0" tIns="0" rIns="0" bIns="0" anchor="ctr" anchorCtr="0">
            <a:normAutofit/>
          </a:bodyPr>
          <a:lstStyle>
            <a:lvl1pPr marL="0" indent="0" algn="ctr">
              <a:buNone/>
              <a:defRPr sz="52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spTree>
    <p:extLst>
      <p:ext uri="{BB962C8B-B14F-4D97-AF65-F5344CB8AC3E}">
        <p14:creationId xmlns:p14="http://schemas.microsoft.com/office/powerpoint/2010/main" val="4034251612"/>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4763771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3" y="1344869"/>
            <a:ext cx="11339105"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401444" y="3428999"/>
            <a:ext cx="11351941"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967750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060631"/>
          </a:xfrm>
        </p:spPr>
        <p:txBody>
          <a:bodyPr lIns="0" tIns="0" rIns="0" bIns="0" anchor="t"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8"/>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3"/>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3"/>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436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165587"/>
          </a:xfrm>
        </p:spPr>
        <p:txBody>
          <a:bodyPr lIns="0" tIns="0" rIns="0" bIns="0" anchor="t" anchorCtr="0"/>
          <a:lstStyle>
            <a:lvl1pPr>
              <a:defRPr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9"/>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9"/>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9"/>
            <a:ext cx="3501484" cy="1293387"/>
          </a:xfrm>
        </p:spPr>
        <p:txBody>
          <a:bodyPr/>
          <a:lstStyle/>
          <a:p>
            <a:r>
              <a:rPr lang="en-US"/>
              <a:t>Click icon to add picture</a:t>
            </a:r>
          </a:p>
        </p:txBody>
      </p:sp>
    </p:spTree>
    <p:extLst>
      <p:ext uri="{BB962C8B-B14F-4D97-AF65-F5344CB8AC3E}">
        <p14:creationId xmlns:p14="http://schemas.microsoft.com/office/powerpoint/2010/main" val="337064843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0" y="1622310"/>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3" y="1622310"/>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5" y="1622310"/>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0" y="3763628"/>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3" y="3763628"/>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5" y="3763628"/>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7705951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8"/>
            <a:ext cx="11270090" cy="2260742"/>
          </a:xfrm>
        </p:spPr>
        <p:txBody>
          <a:bodyPr anchor="b"/>
          <a:lstStyle>
            <a:lvl1pPr>
              <a:defRPr sz="45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3293607"/>
            <a:ext cx="11270090"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2394013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bg>
      <p:bgPr>
        <a:solidFill>
          <a:schemeClr val="lt1"/>
        </a:solidFill>
        <a:effectLst/>
      </p:bgPr>
    </p:bg>
    <p:spTree>
      <p:nvGrpSpPr>
        <p:cNvPr id="1" name="Shape 119"/>
        <p:cNvGrpSpPr/>
        <p:nvPr/>
      </p:nvGrpSpPr>
      <p:grpSpPr>
        <a:xfrm>
          <a:off x="0" y="0"/>
          <a:ext cx="0" cy="0"/>
          <a:chOff x="0" y="0"/>
          <a:chExt cx="0" cy="0"/>
        </a:xfrm>
      </p:grpSpPr>
      <p:sp>
        <p:nvSpPr>
          <p:cNvPr id="120" name="Google Shape;120;p152"/>
          <p:cNvSpPr txBox="1">
            <a:spLocks noGrp="1"/>
          </p:cNvSpPr>
          <p:nvPr>
            <p:ph type="body" idx="1"/>
          </p:nvPr>
        </p:nvSpPr>
        <p:spPr>
          <a:xfrm>
            <a:off x="5183194" y="457201"/>
            <a:ext cx="6559047" cy="5403860"/>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SzPts val="2640"/>
              <a:buChar char="•"/>
              <a:defRPr sz="2400"/>
            </a:lvl1pPr>
            <a:lvl2pPr marL="914400" lvl="1" indent="-375285" algn="l">
              <a:lnSpc>
                <a:spcPct val="90000"/>
              </a:lnSpc>
              <a:spcBef>
                <a:spcPts val="375"/>
              </a:spcBef>
              <a:spcAft>
                <a:spcPts val="0"/>
              </a:spcAft>
              <a:buSzPts val="2310"/>
              <a:buChar char="•"/>
              <a:defRPr sz="2100"/>
            </a:lvl2pPr>
            <a:lvl3pPr marL="1371600" lvl="2" indent="-354330" algn="l">
              <a:lnSpc>
                <a:spcPct val="90000"/>
              </a:lnSpc>
              <a:spcBef>
                <a:spcPts val="375"/>
              </a:spcBef>
              <a:spcAft>
                <a:spcPts val="0"/>
              </a:spcAft>
              <a:buSzPts val="1980"/>
              <a:buChar char="•"/>
              <a:defRPr sz="1800"/>
            </a:lvl3pPr>
            <a:lvl4pPr marL="1828800" lvl="3" indent="-333375" algn="l">
              <a:lnSpc>
                <a:spcPct val="90000"/>
              </a:lnSpc>
              <a:spcBef>
                <a:spcPts val="375"/>
              </a:spcBef>
              <a:spcAft>
                <a:spcPts val="0"/>
              </a:spcAft>
              <a:buSzPts val="1650"/>
              <a:buChar char="•"/>
              <a:defRPr sz="1500"/>
            </a:lvl4pPr>
            <a:lvl5pPr marL="2286000" lvl="4" indent="-333375" algn="l">
              <a:lnSpc>
                <a:spcPct val="90000"/>
              </a:lnSpc>
              <a:spcBef>
                <a:spcPts val="375"/>
              </a:spcBef>
              <a:spcAft>
                <a:spcPts val="0"/>
              </a:spcAft>
              <a:buSzPts val="165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21" name="Google Shape;121;p15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22" name="Google Shape;122;p152"/>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52"/>
          <p:cNvSpPr txBox="1">
            <a:spLocks noGrp="1"/>
          </p:cNvSpPr>
          <p:nvPr>
            <p:ph type="body" idx="2"/>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5183186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3" y="1826344"/>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734387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9269572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38128860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401443"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401443" y="2505075"/>
            <a:ext cx="5157787"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5736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57363" y="2505075"/>
            <a:ext cx="5183188"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7" name="Title 1">
            <a:extLst>
              <a:ext uri="{FF2B5EF4-FFF2-40B4-BE49-F238E27FC236}">
                <a16:creationId xmlns:a16="http://schemas.microsoft.com/office/drawing/2014/main" id="{15F89104-E312-C5A1-FFE9-2E73BF7978BE}"/>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Tree>
    <p:extLst>
      <p:ext uri="{BB962C8B-B14F-4D97-AF65-F5344CB8AC3E}">
        <p14:creationId xmlns:p14="http://schemas.microsoft.com/office/powerpoint/2010/main" val="393374052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948428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322610913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4" y="457201"/>
            <a:ext cx="6559047" cy="54038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140547663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4"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95979184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Header">
  <p:cSld name="1_Section Header">
    <p:bg>
      <p:bgPr>
        <a:solidFill>
          <a:schemeClr val="lt1"/>
        </a:solidFill>
        <a:effectLst/>
      </p:bgPr>
    </p:bg>
    <p:spTree>
      <p:nvGrpSpPr>
        <p:cNvPr id="1" name="Shape 27"/>
        <p:cNvGrpSpPr/>
        <p:nvPr/>
      </p:nvGrpSpPr>
      <p:grpSpPr>
        <a:xfrm>
          <a:off x="0" y="0"/>
          <a:ext cx="0" cy="0"/>
          <a:chOff x="0" y="0"/>
          <a:chExt cx="0" cy="0"/>
        </a:xfrm>
      </p:grpSpPr>
      <p:sp>
        <p:nvSpPr>
          <p:cNvPr id="28" name="Google Shape;28;p96"/>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4500"/>
              <a:buFont typeface="Arial"/>
              <a:buNone/>
              <a:defRPr sz="4500" b="1">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6"/>
          <p:cNvSpPr txBox="1">
            <a:spLocks noGrp="1"/>
          </p:cNvSpPr>
          <p:nvPr>
            <p:ph type="body" idx="1"/>
          </p:nvPr>
        </p:nvSpPr>
        <p:spPr>
          <a:xfrm>
            <a:off x="401450" y="3293607"/>
            <a:ext cx="11270090"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2640"/>
              <a:buNone/>
              <a:defRPr sz="2400" i="1">
                <a:solidFill>
                  <a:schemeClr val="dk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4061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Slide" type="title">
  <p:cSld name="TITLE">
    <p:spTree>
      <p:nvGrpSpPr>
        <p:cNvPr id="1" name="Shape 129"/>
        <p:cNvGrpSpPr/>
        <p:nvPr/>
      </p:nvGrpSpPr>
      <p:grpSpPr>
        <a:xfrm>
          <a:off x="0" y="0"/>
          <a:ext cx="0" cy="0"/>
          <a:chOff x="0" y="0"/>
          <a:chExt cx="0" cy="0"/>
        </a:xfrm>
      </p:grpSpPr>
      <p:sp>
        <p:nvSpPr>
          <p:cNvPr id="130" name="Google Shape;130;p101"/>
          <p:cNvSpPr txBox="1">
            <a:spLocks noGrp="1"/>
          </p:cNvSpPr>
          <p:nvPr>
            <p:ph type="subTitle" idx="1"/>
          </p:nvPr>
        </p:nvSpPr>
        <p:spPr>
          <a:xfrm>
            <a:off x="1524000" y="4246808"/>
            <a:ext cx="9144000" cy="102857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ED7700"/>
                </a:solidFill>
                <a:latin typeface="Open Sans"/>
                <a:ea typeface="Open Sans"/>
                <a:cs typeface="Open Sans"/>
                <a:sym typeface="Open Sans"/>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1" name="Google Shape;131;p101"/>
          <p:cNvSpPr txBox="1">
            <a:spLocks noGrp="1"/>
          </p:cNvSpPr>
          <p:nvPr>
            <p:ph type="ctrTitle"/>
          </p:nvPr>
        </p:nvSpPr>
        <p:spPr>
          <a:xfrm>
            <a:off x="1524000" y="2355263"/>
            <a:ext cx="9144000" cy="179615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2756"/>
              </a:buClr>
              <a:buSzPts val="6000"/>
              <a:buFont typeface="Open Sans"/>
              <a:buNone/>
              <a:defRPr sz="6000">
                <a:latin typeface="Open Sans"/>
                <a:ea typeface="Open Sans"/>
                <a:cs typeface="Open Sans"/>
                <a:sym typeface="Open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01"/>
          <p:cNvSpPr/>
          <p:nvPr/>
        </p:nvSpPr>
        <p:spPr>
          <a:xfrm rot="10800000" flipH="1">
            <a:off x="9992307" y="800824"/>
            <a:ext cx="577738" cy="40960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3" name="Google Shape;133;p101"/>
          <p:cNvSpPr/>
          <p:nvPr/>
        </p:nvSpPr>
        <p:spPr>
          <a:xfrm rot="10800000" flipH="1">
            <a:off x="9687990" y="501964"/>
            <a:ext cx="393992" cy="226553"/>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101"/>
          <p:cNvSpPr/>
          <p:nvPr/>
        </p:nvSpPr>
        <p:spPr>
          <a:xfrm rot="10800000" flipH="1">
            <a:off x="9441948" y="256856"/>
            <a:ext cx="306576" cy="14418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101"/>
          <p:cNvSpPr/>
          <p:nvPr/>
        </p:nvSpPr>
        <p:spPr>
          <a:xfrm rot="10800000" flipH="1">
            <a:off x="9520077" y="0"/>
            <a:ext cx="2671923" cy="2637113"/>
          </a:xfrm>
          <a:custGeom>
            <a:avLst/>
            <a:gdLst/>
            <a:ahLst/>
            <a:cxnLst/>
            <a:rect l="l" t="t" r="r" b="b"/>
            <a:pathLst>
              <a:path w="2671923" h="2637113" extrusionOk="0">
                <a:moveTo>
                  <a:pt x="0" y="2637113"/>
                </a:moveTo>
                <a:lnTo>
                  <a:pt x="2671923" y="2637113"/>
                </a:lnTo>
                <a:lnTo>
                  <a:pt x="2671923"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101"/>
          <p:cNvSpPr/>
          <p:nvPr/>
        </p:nvSpPr>
        <p:spPr>
          <a:xfrm rot="10800000" flipH="1">
            <a:off x="9834354" y="0"/>
            <a:ext cx="2357646" cy="2326931"/>
          </a:xfrm>
          <a:custGeom>
            <a:avLst/>
            <a:gdLst/>
            <a:ahLst/>
            <a:cxnLst/>
            <a:rect l="l" t="t" r="r" b="b"/>
            <a:pathLst>
              <a:path w="2357646" h="2326931" extrusionOk="0">
                <a:moveTo>
                  <a:pt x="0" y="2326931"/>
                </a:moveTo>
                <a:lnTo>
                  <a:pt x="72730" y="2326931"/>
                </a:lnTo>
                <a:lnTo>
                  <a:pt x="2357646" y="71783"/>
                </a:lnTo>
                <a:lnTo>
                  <a:pt x="2357646" y="0"/>
                </a:lnTo>
                <a:close/>
              </a:path>
            </a:pathLst>
          </a:custGeom>
          <a:solidFill>
            <a:srgbClr val="ED7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101"/>
          <p:cNvSpPr/>
          <p:nvPr/>
        </p:nvSpPr>
        <p:spPr>
          <a:xfrm rot="10800000" flipH="1">
            <a:off x="10446110" y="1245935"/>
            <a:ext cx="1745890" cy="1723144"/>
          </a:xfrm>
          <a:custGeom>
            <a:avLst/>
            <a:gdLst/>
            <a:ahLst/>
            <a:cxnLst/>
            <a:rect l="l" t="t" r="r" b="b"/>
            <a:pathLst>
              <a:path w="1745890" h="1723144" extrusionOk="0">
                <a:moveTo>
                  <a:pt x="0" y="1723144"/>
                </a:moveTo>
                <a:lnTo>
                  <a:pt x="161894" y="1723144"/>
                </a:lnTo>
                <a:lnTo>
                  <a:pt x="1745890" y="159784"/>
                </a:lnTo>
                <a:lnTo>
                  <a:pt x="1745890"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101"/>
          <p:cNvGrpSpPr/>
          <p:nvPr/>
        </p:nvGrpSpPr>
        <p:grpSpPr>
          <a:xfrm rot="10800000">
            <a:off x="0" y="3888921"/>
            <a:ext cx="2750052" cy="2969079"/>
            <a:chOff x="9441948" y="-1"/>
            <a:chExt cx="2750052" cy="2969079"/>
          </a:xfrm>
        </p:grpSpPr>
        <p:sp>
          <p:nvSpPr>
            <p:cNvPr id="139" name="Google Shape;139;p101"/>
            <p:cNvSpPr/>
            <p:nvPr/>
          </p:nvSpPr>
          <p:spPr>
            <a:xfrm rot="10800000" flipH="1">
              <a:off x="9992307" y="800823"/>
              <a:ext cx="577738" cy="40960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101"/>
            <p:cNvSpPr/>
            <p:nvPr/>
          </p:nvSpPr>
          <p:spPr>
            <a:xfrm rot="10800000" flipH="1">
              <a:off x="9687990" y="501963"/>
              <a:ext cx="393992" cy="226553"/>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101"/>
            <p:cNvSpPr/>
            <p:nvPr/>
          </p:nvSpPr>
          <p:spPr>
            <a:xfrm rot="10800000" flipH="1">
              <a:off x="9441948" y="256855"/>
              <a:ext cx="306576" cy="14418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101"/>
            <p:cNvSpPr/>
            <p:nvPr/>
          </p:nvSpPr>
          <p:spPr>
            <a:xfrm rot="10800000" flipH="1">
              <a:off x="9520077" y="-1"/>
              <a:ext cx="2671923" cy="2637113"/>
            </a:xfrm>
            <a:custGeom>
              <a:avLst/>
              <a:gdLst/>
              <a:ahLst/>
              <a:cxnLst/>
              <a:rect l="l" t="t" r="r" b="b"/>
              <a:pathLst>
                <a:path w="2671923" h="2637113" extrusionOk="0">
                  <a:moveTo>
                    <a:pt x="0" y="2637113"/>
                  </a:moveTo>
                  <a:lnTo>
                    <a:pt x="2671923" y="2637113"/>
                  </a:lnTo>
                  <a:lnTo>
                    <a:pt x="2671923"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101"/>
            <p:cNvSpPr/>
            <p:nvPr/>
          </p:nvSpPr>
          <p:spPr>
            <a:xfrm rot="10800000" flipH="1">
              <a:off x="9834354" y="-1"/>
              <a:ext cx="2357646" cy="2326931"/>
            </a:xfrm>
            <a:custGeom>
              <a:avLst/>
              <a:gdLst/>
              <a:ahLst/>
              <a:cxnLst/>
              <a:rect l="l" t="t" r="r" b="b"/>
              <a:pathLst>
                <a:path w="2357646" h="2326931" extrusionOk="0">
                  <a:moveTo>
                    <a:pt x="0" y="2326931"/>
                  </a:moveTo>
                  <a:lnTo>
                    <a:pt x="72730" y="2326931"/>
                  </a:lnTo>
                  <a:lnTo>
                    <a:pt x="2357646" y="71783"/>
                  </a:lnTo>
                  <a:lnTo>
                    <a:pt x="2357646" y="0"/>
                  </a:lnTo>
                  <a:close/>
                </a:path>
              </a:pathLst>
            </a:custGeom>
            <a:solidFill>
              <a:srgbClr val="ED7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4" name="Google Shape;144;p101"/>
            <p:cNvSpPr/>
            <p:nvPr/>
          </p:nvSpPr>
          <p:spPr>
            <a:xfrm rot="10800000" flipH="1">
              <a:off x="10446110" y="1245934"/>
              <a:ext cx="1745890" cy="1723144"/>
            </a:xfrm>
            <a:custGeom>
              <a:avLst/>
              <a:gdLst/>
              <a:ahLst/>
              <a:cxnLst/>
              <a:rect l="l" t="t" r="r" b="b"/>
              <a:pathLst>
                <a:path w="1745890" h="1723144" extrusionOk="0">
                  <a:moveTo>
                    <a:pt x="0" y="1723144"/>
                  </a:moveTo>
                  <a:lnTo>
                    <a:pt x="161894" y="1723144"/>
                  </a:lnTo>
                  <a:lnTo>
                    <a:pt x="1745890" y="159784"/>
                  </a:lnTo>
                  <a:lnTo>
                    <a:pt x="1745890"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45" name="Google Shape;145;p101"/>
          <p:cNvPicPr preferRelativeResize="0"/>
          <p:nvPr/>
        </p:nvPicPr>
        <p:blipFill rotWithShape="1">
          <a:blip r:embed="rId2">
            <a:alphaModFix/>
          </a:blip>
          <a:srcRect l="8870" t="21858" r="10342" b="19226"/>
          <a:stretch/>
        </p:blipFill>
        <p:spPr>
          <a:xfrm>
            <a:off x="5329409" y="637070"/>
            <a:ext cx="1533182" cy="737112"/>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blip>
          <a:srcRect l="2371" r="1827" b="6593"/>
          <a:stretch/>
        </p:blipFill>
        <p:spPr>
          <a:xfrm>
            <a:off x="0" y="1"/>
            <a:ext cx="12192000" cy="6857999"/>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81" y="3751728"/>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5182362" y="4972352"/>
            <a:ext cx="1827276" cy="1033780"/>
          </a:xfrm>
          <a:prstGeom prst="rect">
            <a:avLst/>
          </a:prstGeom>
        </p:spPr>
      </p:pic>
      <p:sp>
        <p:nvSpPr>
          <p:cNvPr id="2" name="Title 1">
            <a:extLst>
              <a:ext uri="{FF2B5EF4-FFF2-40B4-BE49-F238E27FC236}">
                <a16:creationId xmlns:a16="http://schemas.microsoft.com/office/drawing/2014/main" id="{12B6C325-4087-EBF4-AA87-8A54A2039049}"/>
              </a:ext>
            </a:extLst>
          </p:cNvPr>
          <p:cNvSpPr>
            <a:spLocks noGrp="1"/>
          </p:cNvSpPr>
          <p:nvPr>
            <p:ph type="title"/>
          </p:nvPr>
        </p:nvSpPr>
        <p:spPr>
          <a:xfrm>
            <a:off x="656165" y="1283516"/>
            <a:ext cx="10879667" cy="1810925"/>
          </a:xfrm>
        </p:spPr>
        <p:txBody>
          <a:bodyPr anchor="b" anchorCtr="0"/>
          <a:lstStyle>
            <a:lvl1pPr algn="ctr">
              <a:defRPr lang="en-US" sz="5200" b="1" kern="1200" dirty="0" smtClean="0">
                <a:solidFill>
                  <a:schemeClr val="bg1"/>
                </a:solidFill>
                <a:latin typeface="Rockwell" panose="02060603020205020403" pitchFamily="18" charset="77"/>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710670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a:lvl1pPr>
            <a:lvl2pPr>
              <a:buClr>
                <a:schemeClr val="bg2">
                  <a:lumMod val="75000"/>
                </a:schemeClr>
              </a:buClr>
              <a:defRPr/>
            </a:lvl2pPr>
            <a:lvl3pPr>
              <a:buClr>
                <a:schemeClr val="bg2">
                  <a:lumMod val="75000"/>
                </a:schemeClr>
              </a:buClr>
              <a:defRPr/>
            </a:lvl3pPr>
            <a:lvl4pPr>
              <a:buClr>
                <a:schemeClr val="bg2">
                  <a:lumMod val="75000"/>
                </a:schemeClr>
              </a:buClr>
              <a:defRPr/>
            </a:lvl4pPr>
            <a:lvl5pPr>
              <a:buClr>
                <a:schemeClr val="bg2">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4694881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6" y="1664046"/>
            <a:ext cx="5903247" cy="1795849"/>
          </a:xfrm>
        </p:spPr>
        <p:txBody>
          <a:bodyPr lIns="0" tIns="0" rIns="0" bIns="0" anchor="b"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6"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48330" y="6116267"/>
            <a:ext cx="955167" cy="552069"/>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5"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0720165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8"/>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3"/>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3"/>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23051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165587"/>
          </a:xfrm>
        </p:spPr>
        <p:txBody>
          <a:bodyPr lIns="0" tIns="0" rIns="0" bIns="0" anchor="t" anchorCtr="0"/>
          <a:lstStyle>
            <a:lvl1pPr>
              <a:defRPr>
                <a:latin typeface="Rockwell" panose="02060603020205020403" pitchFamily="18"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9"/>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9"/>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9"/>
            <a:ext cx="3501484" cy="1293387"/>
          </a:xfrm>
        </p:spPr>
        <p:txBody>
          <a:bodyPr/>
          <a:lstStyle/>
          <a:p>
            <a:r>
              <a:rPr lang="en-US"/>
              <a:t>Click icon to add picture</a:t>
            </a:r>
          </a:p>
        </p:txBody>
      </p:sp>
    </p:spTree>
    <p:extLst>
      <p:ext uri="{BB962C8B-B14F-4D97-AF65-F5344CB8AC3E}">
        <p14:creationId xmlns:p14="http://schemas.microsoft.com/office/powerpoint/2010/main" val="180535835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0" y="1622310"/>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3" y="1622310"/>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5" y="1622310"/>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0" y="3763628"/>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3" y="3763628"/>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5" y="3763628"/>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13541181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blip>
          <a:srcRect l="3352" r="10161" b="2703"/>
          <a:stretch/>
        </p:blipFill>
        <p:spPr>
          <a:xfrm>
            <a:off x="1" y="0"/>
            <a:ext cx="9215889" cy="6911854"/>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5"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6"/>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5309099" y="6071288"/>
            <a:ext cx="1038225" cy="587375"/>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3477598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21063498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3" y="1826344"/>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02096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245442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Section Header" type="secHead">
  <p:cSld name="SECTION_HEADER">
    <p:spTree>
      <p:nvGrpSpPr>
        <p:cNvPr id="1" name="Shape 157"/>
        <p:cNvGrpSpPr/>
        <p:nvPr/>
      </p:nvGrpSpPr>
      <p:grpSpPr>
        <a:xfrm>
          <a:off x="0" y="0"/>
          <a:ext cx="0" cy="0"/>
          <a:chOff x="0" y="0"/>
          <a:chExt cx="0" cy="0"/>
        </a:xfrm>
      </p:grpSpPr>
      <p:sp>
        <p:nvSpPr>
          <p:cNvPr id="158" name="Google Shape;158;p136"/>
          <p:cNvSpPr txBox="1">
            <a:spLocks noGrp="1"/>
          </p:cNvSpPr>
          <p:nvPr>
            <p:ph type="body" idx="1"/>
          </p:nvPr>
        </p:nvSpPr>
        <p:spPr>
          <a:xfrm>
            <a:off x="4236720" y="4589463"/>
            <a:ext cx="711073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000"/>
              <a:buNone/>
              <a:defRPr sz="2000">
                <a:solidFill>
                  <a:srgbClr val="8892AA"/>
                </a:solidFill>
              </a:defRPr>
            </a:lvl2pPr>
            <a:lvl3pPr marL="1371600" lvl="2" indent="-228600" algn="l">
              <a:lnSpc>
                <a:spcPct val="90000"/>
              </a:lnSpc>
              <a:spcBef>
                <a:spcPts val="500"/>
              </a:spcBef>
              <a:spcAft>
                <a:spcPts val="0"/>
              </a:spcAft>
              <a:buSzPts val="1800"/>
              <a:buNone/>
              <a:defRPr sz="1800">
                <a:solidFill>
                  <a:srgbClr val="8892AA"/>
                </a:solidFill>
              </a:defRPr>
            </a:lvl3pPr>
            <a:lvl4pPr marL="1828800" lvl="3" indent="-228600" algn="l">
              <a:lnSpc>
                <a:spcPct val="90000"/>
              </a:lnSpc>
              <a:spcBef>
                <a:spcPts val="500"/>
              </a:spcBef>
              <a:spcAft>
                <a:spcPts val="0"/>
              </a:spcAft>
              <a:buSzPts val="1600"/>
              <a:buNone/>
              <a:defRPr sz="1600">
                <a:solidFill>
                  <a:srgbClr val="8892AA"/>
                </a:solidFill>
              </a:defRPr>
            </a:lvl4pPr>
            <a:lvl5pPr marL="2286000" lvl="4" indent="-228600" algn="l">
              <a:lnSpc>
                <a:spcPct val="90000"/>
              </a:lnSpc>
              <a:spcBef>
                <a:spcPts val="500"/>
              </a:spcBef>
              <a:spcAft>
                <a:spcPts val="0"/>
              </a:spcAft>
              <a:buSzPts val="1600"/>
              <a:buNone/>
              <a:defRPr sz="1600">
                <a:solidFill>
                  <a:srgbClr val="8892AA"/>
                </a:solidFill>
              </a:defRPr>
            </a:lvl5pPr>
            <a:lvl6pPr marL="2743200" lvl="5" indent="-228600" algn="l">
              <a:lnSpc>
                <a:spcPct val="90000"/>
              </a:lnSpc>
              <a:spcBef>
                <a:spcPts val="500"/>
              </a:spcBef>
              <a:spcAft>
                <a:spcPts val="0"/>
              </a:spcAft>
              <a:buClr>
                <a:srgbClr val="8892AA"/>
              </a:buClr>
              <a:buSzPts val="1600"/>
              <a:buNone/>
              <a:defRPr sz="1600">
                <a:solidFill>
                  <a:srgbClr val="8892AA"/>
                </a:solidFill>
              </a:defRPr>
            </a:lvl6pPr>
            <a:lvl7pPr marL="3200400" lvl="6" indent="-228600" algn="l">
              <a:lnSpc>
                <a:spcPct val="90000"/>
              </a:lnSpc>
              <a:spcBef>
                <a:spcPts val="500"/>
              </a:spcBef>
              <a:spcAft>
                <a:spcPts val="0"/>
              </a:spcAft>
              <a:buClr>
                <a:srgbClr val="8892AA"/>
              </a:buClr>
              <a:buSzPts val="1600"/>
              <a:buNone/>
              <a:defRPr sz="1600">
                <a:solidFill>
                  <a:srgbClr val="8892AA"/>
                </a:solidFill>
              </a:defRPr>
            </a:lvl7pPr>
            <a:lvl8pPr marL="3657600" lvl="7" indent="-228600" algn="l">
              <a:lnSpc>
                <a:spcPct val="90000"/>
              </a:lnSpc>
              <a:spcBef>
                <a:spcPts val="500"/>
              </a:spcBef>
              <a:spcAft>
                <a:spcPts val="0"/>
              </a:spcAft>
              <a:buClr>
                <a:srgbClr val="8892AA"/>
              </a:buClr>
              <a:buSzPts val="1600"/>
              <a:buNone/>
              <a:defRPr sz="1600">
                <a:solidFill>
                  <a:srgbClr val="8892AA"/>
                </a:solidFill>
              </a:defRPr>
            </a:lvl8pPr>
            <a:lvl9pPr marL="4114800" lvl="8" indent="-228600" algn="l">
              <a:lnSpc>
                <a:spcPct val="90000"/>
              </a:lnSpc>
              <a:spcBef>
                <a:spcPts val="500"/>
              </a:spcBef>
              <a:spcAft>
                <a:spcPts val="0"/>
              </a:spcAft>
              <a:buClr>
                <a:srgbClr val="8892AA"/>
              </a:buClr>
              <a:buSzPts val="1600"/>
              <a:buNone/>
              <a:defRPr sz="1600">
                <a:solidFill>
                  <a:srgbClr val="8892AA"/>
                </a:solidFill>
              </a:defRPr>
            </a:lvl9pPr>
          </a:lstStyle>
          <a:p>
            <a:endParaRPr/>
          </a:p>
        </p:txBody>
      </p:sp>
      <p:sp>
        <p:nvSpPr>
          <p:cNvPr id="159" name="Google Shape;159;p136"/>
          <p:cNvSpPr txBox="1">
            <a:spLocks noGrp="1"/>
          </p:cNvSpPr>
          <p:nvPr>
            <p:ph type="title"/>
          </p:nvPr>
        </p:nvSpPr>
        <p:spPr>
          <a:xfrm>
            <a:off x="4236720" y="2990311"/>
            <a:ext cx="7110730" cy="15721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2756"/>
              </a:buClr>
              <a:buSzPts val="4000"/>
              <a:buFont typeface="Open Sans"/>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160" name="Google Shape;160;p136"/>
          <p:cNvGrpSpPr/>
          <p:nvPr/>
        </p:nvGrpSpPr>
        <p:grpSpPr>
          <a:xfrm>
            <a:off x="9441948" y="-1"/>
            <a:ext cx="2750052" cy="2969079"/>
            <a:chOff x="9441948" y="-1"/>
            <a:chExt cx="2750052" cy="2969079"/>
          </a:xfrm>
        </p:grpSpPr>
        <p:sp>
          <p:nvSpPr>
            <p:cNvPr id="161" name="Google Shape;161;p136"/>
            <p:cNvSpPr/>
            <p:nvPr/>
          </p:nvSpPr>
          <p:spPr>
            <a:xfrm rot="10800000" flipH="1">
              <a:off x="9992307" y="800823"/>
              <a:ext cx="577738" cy="40960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2" name="Google Shape;162;p136"/>
            <p:cNvSpPr/>
            <p:nvPr/>
          </p:nvSpPr>
          <p:spPr>
            <a:xfrm rot="10800000" flipH="1">
              <a:off x="9687990" y="501963"/>
              <a:ext cx="393992" cy="226553"/>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3" name="Google Shape;163;p136"/>
            <p:cNvSpPr/>
            <p:nvPr/>
          </p:nvSpPr>
          <p:spPr>
            <a:xfrm rot="10800000" flipH="1">
              <a:off x="9441948" y="256855"/>
              <a:ext cx="306576" cy="14418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136"/>
            <p:cNvSpPr/>
            <p:nvPr/>
          </p:nvSpPr>
          <p:spPr>
            <a:xfrm rot="10800000" flipH="1">
              <a:off x="9520077" y="-1"/>
              <a:ext cx="2671923" cy="2637113"/>
            </a:xfrm>
            <a:custGeom>
              <a:avLst/>
              <a:gdLst/>
              <a:ahLst/>
              <a:cxnLst/>
              <a:rect l="l" t="t" r="r" b="b"/>
              <a:pathLst>
                <a:path w="2671923" h="2637113" extrusionOk="0">
                  <a:moveTo>
                    <a:pt x="0" y="2637113"/>
                  </a:moveTo>
                  <a:lnTo>
                    <a:pt x="2671923" y="2637113"/>
                  </a:lnTo>
                  <a:lnTo>
                    <a:pt x="2671923"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136"/>
            <p:cNvSpPr/>
            <p:nvPr/>
          </p:nvSpPr>
          <p:spPr>
            <a:xfrm rot="10800000" flipH="1">
              <a:off x="9834354" y="-1"/>
              <a:ext cx="2357646" cy="2326931"/>
            </a:xfrm>
            <a:custGeom>
              <a:avLst/>
              <a:gdLst/>
              <a:ahLst/>
              <a:cxnLst/>
              <a:rect l="l" t="t" r="r" b="b"/>
              <a:pathLst>
                <a:path w="2357646" h="2326931" extrusionOk="0">
                  <a:moveTo>
                    <a:pt x="0" y="2326931"/>
                  </a:moveTo>
                  <a:lnTo>
                    <a:pt x="72730" y="2326931"/>
                  </a:lnTo>
                  <a:lnTo>
                    <a:pt x="2357646" y="71783"/>
                  </a:lnTo>
                  <a:lnTo>
                    <a:pt x="2357646" y="0"/>
                  </a:lnTo>
                  <a:close/>
                </a:path>
              </a:pathLst>
            </a:custGeom>
            <a:solidFill>
              <a:srgbClr val="ED7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136"/>
            <p:cNvSpPr/>
            <p:nvPr/>
          </p:nvSpPr>
          <p:spPr>
            <a:xfrm rot="10800000" flipH="1">
              <a:off x="10446110" y="1245934"/>
              <a:ext cx="1745890" cy="1723144"/>
            </a:xfrm>
            <a:custGeom>
              <a:avLst/>
              <a:gdLst/>
              <a:ahLst/>
              <a:cxnLst/>
              <a:rect l="l" t="t" r="r" b="b"/>
              <a:pathLst>
                <a:path w="1745890" h="1723144" extrusionOk="0">
                  <a:moveTo>
                    <a:pt x="0" y="1723144"/>
                  </a:moveTo>
                  <a:lnTo>
                    <a:pt x="161894" y="1723144"/>
                  </a:lnTo>
                  <a:lnTo>
                    <a:pt x="1745890" y="159784"/>
                  </a:lnTo>
                  <a:lnTo>
                    <a:pt x="1745890"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67" name="Google Shape;167;p136"/>
          <p:cNvPicPr preferRelativeResize="0"/>
          <p:nvPr/>
        </p:nvPicPr>
        <p:blipFill rotWithShape="1">
          <a:blip r:embed="rId2">
            <a:alphaModFix/>
          </a:blip>
          <a:srcRect l="11962" t="20204" r="12425" b="16661"/>
          <a:stretch/>
        </p:blipFill>
        <p:spPr>
          <a:xfrm>
            <a:off x="10727998" y="253927"/>
            <a:ext cx="1340847" cy="738081"/>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85273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AB4-DDA8-1440-893E-D1CF5505662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839789"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17220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46707463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48373333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2AFBB2E-3CBB-7D40-B48D-A08001B32C58}"/>
              </a:ext>
            </a:extLst>
          </p:cNvPr>
          <p:cNvPicPr>
            <a:picLocks noChangeAspect="1"/>
          </p:cNvPicPr>
          <p:nvPr userDrawn="1"/>
        </p:nvPicPr>
        <p:blipFill rotWithShape="1">
          <a:blip r:embed="rId2">
            <a:alphaModFix amt="10000"/>
          </a:blip>
          <a:srcRect l="2371" r="1827" b="6593"/>
          <a:stretch/>
        </p:blipFill>
        <p:spPr>
          <a:xfrm>
            <a:off x="0" y="1"/>
            <a:ext cx="12192000" cy="6857999"/>
          </a:xfrm>
          <a:prstGeom prst="rect">
            <a:avLst/>
          </a:prstGeom>
          <a:noFill/>
        </p:spPr>
      </p:pic>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F4C0834C-19B7-1644-BF1B-C60619E10618}"/>
              </a:ext>
            </a:extLst>
          </p:cNvPr>
          <p:cNvSpPr/>
          <p:nvPr/>
        </p:nvSpPr>
        <p:spPr>
          <a:xfrm>
            <a:off x="-148390" y="2272089"/>
            <a:ext cx="12488779" cy="244241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EC766226-AFBB-0741-BB69-8054759664F3}"/>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414143" y="2528179"/>
            <a:ext cx="1345311" cy="905256"/>
          </a:xfrm>
          <a:prstGeom prst="rect">
            <a:avLst/>
          </a:prstGeom>
        </p:spPr>
      </p:pic>
      <p:pic>
        <p:nvPicPr>
          <p:cNvPr id="12" name="Picture 11">
            <a:extLst>
              <a:ext uri="{FF2B5EF4-FFF2-40B4-BE49-F238E27FC236}">
                <a16:creationId xmlns:a16="http://schemas.microsoft.com/office/drawing/2014/main" id="{9075F957-1E14-1A41-B96D-19BB009FFA11}"/>
              </a:ext>
            </a:extLst>
          </p:cNvPr>
          <p:cNvPicPr>
            <a:picLocks noChangeAspect="1"/>
          </p:cNvPicPr>
          <p:nvPr userDrawn="1"/>
        </p:nvPicPr>
        <p:blipFill>
          <a:blip r:embed="rId4">
            <a:duotone>
              <a:schemeClr val="accent1">
                <a:shade val="45000"/>
                <a:satMod val="135000"/>
              </a:schemeClr>
              <a:prstClr val="white"/>
            </a:duotone>
          </a:blip>
          <a:stretch>
            <a:fillRect/>
          </a:stretch>
        </p:blipFill>
        <p:spPr>
          <a:xfrm>
            <a:off x="10304851" y="3166982"/>
            <a:ext cx="1345311" cy="905256"/>
          </a:xfrm>
          <a:prstGeom prst="rect">
            <a:avLst/>
          </a:prstGeom>
        </p:spPr>
      </p:pic>
      <p:sp>
        <p:nvSpPr>
          <p:cNvPr id="20" name="Rectangle 19">
            <a:extLst>
              <a:ext uri="{FF2B5EF4-FFF2-40B4-BE49-F238E27FC236}">
                <a16:creationId xmlns:a16="http://schemas.microsoft.com/office/drawing/2014/main" id="{2E43D274-EC1E-7A40-8A80-93AC3E60CDD5}"/>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47CBF099-8991-5D47-9C82-B887A0C3DBBE}"/>
              </a:ext>
            </a:extLst>
          </p:cNvPr>
          <p:cNvPicPr>
            <a:picLocks noChangeAspect="1"/>
          </p:cNvPicPr>
          <p:nvPr userDrawn="1"/>
        </p:nvPicPr>
        <p:blipFill>
          <a:blip r:embed="rId5"/>
          <a:stretch>
            <a:fillRect/>
          </a:stretch>
        </p:blipFill>
        <p:spPr>
          <a:xfrm>
            <a:off x="10799629" y="6121580"/>
            <a:ext cx="955167" cy="540385"/>
          </a:xfrm>
          <a:prstGeom prst="rect">
            <a:avLst/>
          </a:prstGeom>
        </p:spPr>
      </p:pic>
      <p:sp>
        <p:nvSpPr>
          <p:cNvPr id="3" name="Text Placeholder 2">
            <a:extLst>
              <a:ext uri="{FF2B5EF4-FFF2-40B4-BE49-F238E27FC236}">
                <a16:creationId xmlns:a16="http://schemas.microsoft.com/office/drawing/2014/main" id="{09A4A22A-0173-E944-882A-14E1BCBDFD17}"/>
              </a:ext>
            </a:extLst>
          </p:cNvPr>
          <p:cNvSpPr>
            <a:spLocks noGrp="1"/>
          </p:cNvSpPr>
          <p:nvPr>
            <p:ph type="body" sz="quarter" idx="18"/>
          </p:nvPr>
        </p:nvSpPr>
        <p:spPr>
          <a:xfrm>
            <a:off x="2105561" y="2594922"/>
            <a:ext cx="8024283" cy="1413339"/>
          </a:xfrm>
        </p:spPr>
        <p:txBody>
          <a:bodyPr/>
          <a:lstStyle>
            <a:lvl1pPr marL="0" indent="0">
              <a:buNone/>
              <a:defRPr i="1">
                <a:solidFill>
                  <a:schemeClr val="bg2">
                    <a:lumMod val="50000"/>
                  </a:schemeClr>
                </a:solidFill>
              </a:defRPr>
            </a:lvl1pPr>
          </a:lstStyle>
          <a:p>
            <a:pPr lvl="0"/>
            <a:r>
              <a:rPr lang="en-US"/>
              <a:t>Click to edit Master text styles</a:t>
            </a:r>
          </a:p>
        </p:txBody>
      </p:sp>
      <p:sp>
        <p:nvSpPr>
          <p:cNvPr id="18" name="Text Placeholder 2">
            <a:extLst>
              <a:ext uri="{FF2B5EF4-FFF2-40B4-BE49-F238E27FC236}">
                <a16:creationId xmlns:a16="http://schemas.microsoft.com/office/drawing/2014/main" id="{F63737B0-F9CB-AB46-AB21-391324909086}"/>
              </a:ext>
            </a:extLst>
          </p:cNvPr>
          <p:cNvSpPr>
            <a:spLocks noGrp="1"/>
          </p:cNvSpPr>
          <p:nvPr>
            <p:ph type="body" sz="quarter" idx="19" hasCustomPrompt="1"/>
          </p:nvPr>
        </p:nvSpPr>
        <p:spPr>
          <a:xfrm>
            <a:off x="2105561" y="4168598"/>
            <a:ext cx="8024283" cy="412937"/>
          </a:xfrm>
        </p:spPr>
        <p:txBody>
          <a:bodyPr>
            <a:normAutofit/>
          </a:bodyPr>
          <a:lstStyle>
            <a:lvl1pPr marL="0" indent="0" algn="r">
              <a:buNone/>
              <a:defRPr sz="1800" i="1">
                <a:solidFill>
                  <a:schemeClr val="bg2">
                    <a:lumMod val="50000"/>
                  </a:schemeClr>
                </a:solidFill>
              </a:defRPr>
            </a:lvl1pPr>
          </a:lstStyle>
          <a:p>
            <a:pPr lvl="0"/>
            <a:r>
              <a:rPr lang="en-US"/>
              <a:t>— Byline name here</a:t>
            </a:r>
          </a:p>
        </p:txBody>
      </p:sp>
    </p:spTree>
    <p:extLst>
      <p:ext uri="{BB962C8B-B14F-4D97-AF65-F5344CB8AC3E}">
        <p14:creationId xmlns:p14="http://schemas.microsoft.com/office/powerpoint/2010/main" val="258260151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6429891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5C14-10A7-3248-A1B3-565034EA5882}"/>
              </a:ext>
            </a:extLst>
          </p:cNvPr>
          <p:cNvSpPr>
            <a:spLocks noGrp="1"/>
          </p:cNvSpPr>
          <p:nvPr>
            <p:ph type="title"/>
          </p:nvPr>
        </p:nvSpPr>
        <p:spPr>
          <a:xfrm>
            <a:off x="401450" y="457200"/>
            <a:ext cx="4370583"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4" y="987435"/>
            <a:ext cx="6559047"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451A04-4E4F-EC41-849F-83508A892BCC}"/>
              </a:ext>
            </a:extLst>
          </p:cNvPr>
          <p:cNvSpPr>
            <a:spLocks noGrp="1"/>
          </p:cNvSpPr>
          <p:nvPr>
            <p:ph type="body" sz="half" idx="2"/>
          </p:nvPr>
        </p:nvSpPr>
        <p:spPr>
          <a:xfrm>
            <a:off x="401450" y="2297150"/>
            <a:ext cx="4370583" cy="357183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2210315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50" y="457200"/>
            <a:ext cx="4370583" cy="1600200"/>
          </a:xfrm>
        </p:spPr>
        <p:txBody>
          <a:bodyPr anchor="b"/>
          <a:lstStyle>
            <a:lvl1pPr>
              <a:defRPr sz="2400" b="0"/>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4"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50" y="2196790"/>
            <a:ext cx="4370583" cy="367219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9406533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938B-7693-F94C-81EC-A5C63FEF6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C0CC60-8C9A-8E41-AF8B-DC464432DD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7F1513C-2717-C04F-8A33-1E9ED43E88CC}"/>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2997173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05B88-98D7-3C4B-B641-ECB9CD92F207}"/>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5A3750-6B5A-6142-91A4-2B5F84A917D7}"/>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A57C02-0215-EB4B-A12C-47CF99ADD68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903533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_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F49AB9-ED06-5D4A-B185-0CD59BD7AAA7}"/>
              </a:ext>
            </a:extLst>
          </p:cNvPr>
          <p:cNvSpPr/>
          <p:nvPr/>
        </p:nvSpPr>
        <p:spPr>
          <a:xfrm>
            <a:off x="1984377" y="0"/>
            <a:ext cx="102076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1" name="Slide Number Placeholder 5">
            <a:extLst>
              <a:ext uri="{FF2B5EF4-FFF2-40B4-BE49-F238E27FC236}">
                <a16:creationId xmlns:a16="http://schemas.microsoft.com/office/drawing/2014/main" id="{311C53FD-8B93-304B-A4BA-37BE3ED828F3}"/>
              </a:ext>
            </a:extLst>
          </p:cNvPr>
          <p:cNvSpPr>
            <a:spLocks noGrp="1"/>
          </p:cNvSpPr>
          <p:nvPr>
            <p:ph type="sldNum" sz="quarter" idx="10"/>
          </p:nvPr>
        </p:nvSpPr>
        <p:spPr/>
        <p:txBody>
          <a:bodyPr/>
          <a:lstStyle>
            <a:lvl1pPr>
              <a:defRPr/>
            </a:lvl1pPr>
          </a:lstStyle>
          <a:p>
            <a:pPr>
              <a:defRPr/>
            </a:pPr>
            <a:fld id="{E0D39E1D-6812-3F44-9317-2804B1690F48}" type="slidenum">
              <a:rPr lang="en-US"/>
              <a:pPr>
                <a:defRPr/>
              </a:pPr>
              <a:t>‹#›</a:t>
            </a:fld>
            <a:endParaRPr lang="en-US"/>
          </a:p>
        </p:txBody>
      </p:sp>
      <p:cxnSp>
        <p:nvCxnSpPr>
          <p:cNvPr id="6" name="Straight Connector 5">
            <a:extLst>
              <a:ext uri="{FF2B5EF4-FFF2-40B4-BE49-F238E27FC236}">
                <a16:creationId xmlns:a16="http://schemas.microsoft.com/office/drawing/2014/main" id="{E2D77FD4-D276-424C-88E8-25E8B8431904}"/>
              </a:ext>
            </a:extLst>
          </p:cNvPr>
          <p:cNvCxnSpPr>
            <a:cxnSpLocks/>
          </p:cNvCxnSpPr>
          <p:nvPr/>
        </p:nvCxnSpPr>
        <p:spPr>
          <a:xfrm>
            <a:off x="7513639" y="568325"/>
            <a:ext cx="0" cy="460375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descr="Pearson Logo&#10;&#10;Description automatically generated with medium confidence">
            <a:extLst>
              <a:ext uri="{FF2B5EF4-FFF2-40B4-BE49-F238E27FC236}">
                <a16:creationId xmlns:a16="http://schemas.microsoft.com/office/drawing/2014/main" id="{EFAE6E9B-DFFB-9D4C-884F-65F4D0A12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39715"/>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D19E820-DD47-D74A-939B-4B45CA9D8B57}"/>
              </a:ext>
            </a:extLst>
          </p:cNvPr>
          <p:cNvSpPr/>
          <p:nvPr/>
        </p:nvSpPr>
        <p:spPr>
          <a:xfrm>
            <a:off x="1143000" y="1144588"/>
            <a:ext cx="6858000" cy="238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1" name="Subtitle 2"/>
          <p:cNvSpPr>
            <a:spLocks noGrp="1"/>
          </p:cNvSpPr>
          <p:nvPr>
            <p:ph type="subTitle" idx="1"/>
          </p:nvPr>
        </p:nvSpPr>
        <p:spPr>
          <a:xfrm>
            <a:off x="7661576" y="4004336"/>
            <a:ext cx="3344677" cy="1047169"/>
          </a:xfrm>
          <a:prstGeom prst="rect">
            <a:avLst/>
          </a:prstGeom>
          <a:noFill/>
        </p:spPr>
        <p:txBody>
          <a:bodyPr/>
          <a:lstStyle>
            <a:lvl1pPr marL="0" indent="0" algn="l">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5" name="Picture 4">
            <a:extLst>
              <a:ext uri="{FF2B5EF4-FFF2-40B4-BE49-F238E27FC236}">
                <a16:creationId xmlns:a16="http://schemas.microsoft.com/office/drawing/2014/main" id="{208E1A73-D982-994C-B403-43250C3B9D2F}"/>
              </a:ext>
            </a:extLst>
          </p:cNvPr>
          <p:cNvPicPr>
            <a:picLocks noChangeAspect="1"/>
          </p:cNvPicPr>
          <p:nvPr userDrawn="1"/>
        </p:nvPicPr>
        <p:blipFill rotWithShape="1">
          <a:blip r:embed="rId3"/>
          <a:srcRect b="16793"/>
          <a:stretch/>
        </p:blipFill>
        <p:spPr>
          <a:xfrm>
            <a:off x="1" y="1549320"/>
            <a:ext cx="7900416" cy="5372375"/>
          </a:xfrm>
          <a:prstGeom prst="rect">
            <a:avLst/>
          </a:prstGeom>
        </p:spPr>
      </p:pic>
      <p:sp>
        <p:nvSpPr>
          <p:cNvPr id="7" name="Rectangle 6">
            <a:extLst>
              <a:ext uri="{FF2B5EF4-FFF2-40B4-BE49-F238E27FC236}">
                <a16:creationId xmlns:a16="http://schemas.microsoft.com/office/drawing/2014/main" id="{DCC425CF-E238-E348-89D2-D88E0270CBE9}"/>
              </a:ext>
            </a:extLst>
          </p:cNvPr>
          <p:cNvSpPr/>
          <p:nvPr/>
        </p:nvSpPr>
        <p:spPr>
          <a:xfrm>
            <a:off x="7550149" y="568327"/>
            <a:ext cx="3589339" cy="4594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13" name="Title 1"/>
          <p:cNvSpPr>
            <a:spLocks noGrp="1"/>
          </p:cNvSpPr>
          <p:nvPr>
            <p:ph type="ctrTitle"/>
          </p:nvPr>
        </p:nvSpPr>
        <p:spPr>
          <a:xfrm>
            <a:off x="7661575" y="791739"/>
            <a:ext cx="3333528" cy="3486711"/>
          </a:xfrm>
          <a:prstGeom prst="rect">
            <a:avLst/>
          </a:prstGeom>
          <a:noFill/>
        </p:spPr>
        <p:txBody>
          <a:bodyPr anchor="t" anchorCtr="0"/>
          <a:lstStyle>
            <a:lvl1pPr algn="l">
              <a:defRPr sz="3375">
                <a:solidFill>
                  <a:schemeClr val="tx1"/>
                </a:solidFill>
              </a:defRPr>
            </a:lvl1pPr>
          </a:lstStyle>
          <a:p>
            <a:r>
              <a:rPr lang="en-US"/>
              <a:t>Click to edit Master title style</a:t>
            </a:r>
          </a:p>
        </p:txBody>
      </p:sp>
      <p:sp>
        <p:nvSpPr>
          <p:cNvPr id="15" name="Subtitle 2">
            <a:extLst>
              <a:ext uri="{FF2B5EF4-FFF2-40B4-BE49-F238E27FC236}">
                <a16:creationId xmlns:a16="http://schemas.microsoft.com/office/drawing/2014/main" id="{59903C78-7A4B-3F4D-B5F6-D7E603069E8E}"/>
              </a:ext>
            </a:extLst>
          </p:cNvPr>
          <p:cNvSpPr txBox="1">
            <a:spLocks/>
          </p:cNvSpPr>
          <p:nvPr userDrawn="1"/>
        </p:nvSpPr>
        <p:spPr>
          <a:xfrm>
            <a:off x="7686936" y="4025309"/>
            <a:ext cx="3344677" cy="1047169"/>
          </a:xfrm>
          <a:prstGeom prst="rect">
            <a:avLst/>
          </a:prstGeom>
          <a:noFill/>
        </p:spPr>
        <p:txBody>
          <a:bodyPr/>
          <a:lstStyle>
            <a:lvl1pPr marL="0" indent="0" algn="l" rtl="0" eaLnBrk="1" fontAlgn="base" hangingPunct="1">
              <a:lnSpc>
                <a:spcPct val="90000"/>
              </a:lnSpc>
              <a:spcBef>
                <a:spcPts val="1000"/>
              </a:spcBef>
              <a:spcAft>
                <a:spcPct val="0"/>
              </a:spcAft>
              <a:buFont typeface="Arial" panose="020B0604020202020204" pitchFamily="34" charset="0"/>
              <a:buNone/>
              <a:defRPr sz="1800" b="1"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rtl="0" eaLnBrk="1" fontAlgn="base" hangingPunct="1">
              <a:lnSpc>
                <a:spcPct val="90000"/>
              </a:lnSpc>
              <a:spcBef>
                <a:spcPts val="500"/>
              </a:spcBef>
              <a:spcAft>
                <a:spcPct val="0"/>
              </a:spcAft>
              <a:buFont typeface="Arial" panose="020B0604020202020204" pitchFamily="34" charset="0"/>
              <a:buNone/>
              <a:defRPr sz="1500" kern="1200">
                <a:solidFill>
                  <a:schemeClr val="tx1"/>
                </a:solidFill>
                <a:latin typeface="Open Sans Light" panose="020B0306030504020204" pitchFamily="34" charset="0"/>
                <a:ea typeface="+mn-ea"/>
                <a:cs typeface="Open Sans Semibold" panose="020B0606030504020204" pitchFamily="34" charset="0"/>
              </a:defRPr>
            </a:lvl2pPr>
            <a:lvl3pPr marL="685800" indent="0" algn="ctr" rtl="0" eaLnBrk="1" fontAlgn="base" hangingPunct="1">
              <a:lnSpc>
                <a:spcPct val="90000"/>
              </a:lnSpc>
              <a:spcBef>
                <a:spcPts val="500"/>
              </a:spcBef>
              <a:spcAft>
                <a:spcPct val="0"/>
              </a:spcAft>
              <a:buFont typeface="Arial" panose="020B0604020202020204" pitchFamily="34" charset="0"/>
              <a:buNone/>
              <a:defRPr sz="1350" kern="1200">
                <a:solidFill>
                  <a:schemeClr val="tx1"/>
                </a:solidFill>
                <a:latin typeface="Open Sans Light" panose="020B0306030504020204" pitchFamily="34" charset="0"/>
                <a:ea typeface="+mn-ea"/>
                <a:cs typeface="Open Sans Semibold" panose="020B0606030504020204" pitchFamily="34" charset="0"/>
              </a:defRPr>
            </a:lvl3pPr>
            <a:lvl4pPr marL="1028700" indent="0" algn="ctr" rtl="0" eaLnBrk="1" fontAlgn="base" hangingPunct="1">
              <a:lnSpc>
                <a:spcPct val="90000"/>
              </a:lnSpc>
              <a:spcBef>
                <a:spcPts val="500"/>
              </a:spcBef>
              <a:spcAft>
                <a:spcPct val="0"/>
              </a:spcAft>
              <a:buFont typeface="Arial" panose="020B0604020202020204" pitchFamily="34" charset="0"/>
              <a:buNone/>
              <a:defRPr sz="1200" kern="1200">
                <a:solidFill>
                  <a:schemeClr val="tx1"/>
                </a:solidFill>
                <a:latin typeface="Open Sans Light" panose="020B0306030504020204" pitchFamily="34" charset="0"/>
                <a:ea typeface="+mn-ea"/>
                <a:cs typeface="Open Sans Semibold" panose="020B0606030504020204" pitchFamily="34" charset="0"/>
              </a:defRPr>
            </a:lvl4pPr>
            <a:lvl5pPr marL="1371600" indent="0" algn="ctr" rtl="0" eaLnBrk="1" fontAlgn="base" hangingPunct="1">
              <a:lnSpc>
                <a:spcPct val="90000"/>
              </a:lnSpc>
              <a:spcBef>
                <a:spcPts val="500"/>
              </a:spcBef>
              <a:spcAft>
                <a:spcPct val="0"/>
              </a:spcAft>
              <a:buFont typeface="Arial" panose="020B0604020202020204" pitchFamily="34" charset="0"/>
              <a:buNone/>
              <a:defRPr sz="1200" kern="1200">
                <a:solidFill>
                  <a:schemeClr val="tx1"/>
                </a:solidFill>
                <a:latin typeface="Open Sans Light" panose="020B0306030504020204" pitchFamily="34" charset="0"/>
                <a:ea typeface="+mn-ea"/>
                <a:cs typeface="Open Sans Semibold" panose="020B0606030504020204" pitchFamily="34" charset="0"/>
              </a:defRPr>
            </a:lvl5pPr>
            <a:lvl6pPr marL="17145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9pPr>
          </a:lstStyle>
          <a:p>
            <a:r>
              <a:rPr lang="en-US" sz="1350"/>
              <a:t>Click to edit Master subtitle style</a:t>
            </a:r>
          </a:p>
        </p:txBody>
      </p:sp>
    </p:spTree>
    <p:extLst>
      <p:ext uri="{BB962C8B-B14F-4D97-AF65-F5344CB8AC3E}">
        <p14:creationId xmlns:p14="http://schemas.microsoft.com/office/powerpoint/2010/main" val="688782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68"/>
        <p:cNvGrpSpPr/>
        <p:nvPr/>
      </p:nvGrpSpPr>
      <p:grpSpPr>
        <a:xfrm>
          <a:off x="0" y="0"/>
          <a:ext cx="0" cy="0"/>
          <a:chOff x="0" y="0"/>
          <a:chExt cx="0" cy="0"/>
        </a:xfrm>
      </p:grpSpPr>
      <p:sp>
        <p:nvSpPr>
          <p:cNvPr id="169" name="Google Shape;169;p137"/>
          <p:cNvSpPr txBox="1">
            <a:spLocks noGrp="1"/>
          </p:cNvSpPr>
          <p:nvPr>
            <p:ph type="title"/>
          </p:nvPr>
        </p:nvSpPr>
        <p:spPr>
          <a:xfrm>
            <a:off x="0" y="0"/>
            <a:ext cx="1019962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75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137"/>
          <p:cNvSpPr txBox="1">
            <a:spLocks noGrp="1"/>
          </p:cNvSpPr>
          <p:nvPr>
            <p:ph type="body" idx="1"/>
          </p:nvPr>
        </p:nvSpPr>
        <p:spPr>
          <a:xfrm>
            <a:off x="0" y="941450"/>
            <a:ext cx="10199620" cy="7444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1" name="Google Shape;171;p137"/>
          <p:cNvGrpSpPr/>
          <p:nvPr/>
        </p:nvGrpSpPr>
        <p:grpSpPr>
          <a:xfrm>
            <a:off x="10737273" y="5541816"/>
            <a:ext cx="1454726" cy="1371600"/>
            <a:chOff x="9222921" y="4107949"/>
            <a:chExt cx="2969079" cy="2750052"/>
          </a:xfrm>
        </p:grpSpPr>
        <p:grpSp>
          <p:nvGrpSpPr>
            <p:cNvPr id="172" name="Google Shape;172;p137"/>
            <p:cNvGrpSpPr/>
            <p:nvPr/>
          </p:nvGrpSpPr>
          <p:grpSpPr>
            <a:xfrm rot="5400000">
              <a:off x="9332434" y="3998435"/>
              <a:ext cx="2750052" cy="2969079"/>
              <a:chOff x="9441948" y="-1"/>
              <a:chExt cx="2750052" cy="2969079"/>
            </a:xfrm>
          </p:grpSpPr>
          <p:sp>
            <p:nvSpPr>
              <p:cNvPr id="173" name="Google Shape;173;p137"/>
              <p:cNvSpPr/>
              <p:nvPr/>
            </p:nvSpPr>
            <p:spPr>
              <a:xfrm rot="10800000" flipH="1">
                <a:off x="9992307" y="800823"/>
                <a:ext cx="577738" cy="40960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137"/>
              <p:cNvSpPr/>
              <p:nvPr/>
            </p:nvSpPr>
            <p:spPr>
              <a:xfrm rot="10800000" flipH="1">
                <a:off x="9687990" y="501963"/>
                <a:ext cx="393992" cy="226553"/>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137"/>
              <p:cNvSpPr/>
              <p:nvPr/>
            </p:nvSpPr>
            <p:spPr>
              <a:xfrm rot="10800000" flipH="1">
                <a:off x="9441948" y="256855"/>
                <a:ext cx="306576" cy="14418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 name="Google Shape;176;p137"/>
              <p:cNvSpPr/>
              <p:nvPr/>
            </p:nvSpPr>
            <p:spPr>
              <a:xfrm rot="10800000" flipH="1">
                <a:off x="9520077" y="-1"/>
                <a:ext cx="2671923" cy="2637113"/>
              </a:xfrm>
              <a:custGeom>
                <a:avLst/>
                <a:gdLst/>
                <a:ahLst/>
                <a:cxnLst/>
                <a:rect l="l" t="t" r="r" b="b"/>
                <a:pathLst>
                  <a:path w="2671923" h="2637113" extrusionOk="0">
                    <a:moveTo>
                      <a:pt x="0" y="2637113"/>
                    </a:moveTo>
                    <a:lnTo>
                      <a:pt x="2671923" y="2637113"/>
                    </a:lnTo>
                    <a:lnTo>
                      <a:pt x="2671923"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 name="Google Shape;177;p137"/>
              <p:cNvSpPr/>
              <p:nvPr/>
            </p:nvSpPr>
            <p:spPr>
              <a:xfrm rot="10800000" flipH="1">
                <a:off x="9834354" y="-1"/>
                <a:ext cx="2357646" cy="2326931"/>
              </a:xfrm>
              <a:custGeom>
                <a:avLst/>
                <a:gdLst/>
                <a:ahLst/>
                <a:cxnLst/>
                <a:rect l="l" t="t" r="r" b="b"/>
                <a:pathLst>
                  <a:path w="2357646" h="2326931" extrusionOk="0">
                    <a:moveTo>
                      <a:pt x="0" y="2326931"/>
                    </a:moveTo>
                    <a:lnTo>
                      <a:pt x="72730" y="2326931"/>
                    </a:lnTo>
                    <a:lnTo>
                      <a:pt x="2357646" y="71783"/>
                    </a:lnTo>
                    <a:lnTo>
                      <a:pt x="2357646" y="0"/>
                    </a:lnTo>
                    <a:close/>
                  </a:path>
                </a:pathLst>
              </a:custGeom>
              <a:solidFill>
                <a:srgbClr val="ED7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137"/>
              <p:cNvSpPr/>
              <p:nvPr/>
            </p:nvSpPr>
            <p:spPr>
              <a:xfrm rot="10800000" flipH="1">
                <a:off x="10446110" y="1245934"/>
                <a:ext cx="1745890" cy="1723144"/>
              </a:xfrm>
              <a:custGeom>
                <a:avLst/>
                <a:gdLst/>
                <a:ahLst/>
                <a:cxnLst/>
                <a:rect l="l" t="t" r="r" b="b"/>
                <a:pathLst>
                  <a:path w="1745890" h="1723144" extrusionOk="0">
                    <a:moveTo>
                      <a:pt x="0" y="1723144"/>
                    </a:moveTo>
                    <a:lnTo>
                      <a:pt x="161894" y="1723144"/>
                    </a:lnTo>
                    <a:lnTo>
                      <a:pt x="1745890" y="159784"/>
                    </a:lnTo>
                    <a:lnTo>
                      <a:pt x="1745890"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79" name="Google Shape;179;p137"/>
            <p:cNvPicPr preferRelativeResize="0"/>
            <p:nvPr/>
          </p:nvPicPr>
          <p:blipFill rotWithShape="1">
            <a:blip r:embed="rId2">
              <a:alphaModFix/>
            </a:blip>
            <a:srcRect l="11962" t="20204" r="12425" b="16661"/>
            <a:stretch/>
          </p:blipFill>
          <p:spPr>
            <a:xfrm>
              <a:off x="10720752" y="5865992"/>
              <a:ext cx="1340847" cy="738081"/>
            </a:xfrm>
            <a:prstGeom prst="rect">
              <a:avLst/>
            </a:prstGeom>
            <a:noFill/>
            <a:ln>
              <a:noFill/>
            </a:ln>
          </p:spPr>
        </p:pic>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Content slide_ 2 column bulle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D6D37C-7584-E94F-BD5E-47BD8D71902C}"/>
              </a:ext>
            </a:extLst>
          </p:cNvPr>
          <p:cNvSpPr/>
          <p:nvPr/>
        </p:nvSpPr>
        <p:spPr>
          <a:xfrm>
            <a:off x="2" y="555627"/>
            <a:ext cx="1019175" cy="1158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6" name="Straight Connector 5">
            <a:extLst>
              <a:ext uri="{FF2B5EF4-FFF2-40B4-BE49-F238E27FC236}">
                <a16:creationId xmlns:a16="http://schemas.microsoft.com/office/drawing/2014/main" id="{77829038-C33E-E14F-A39E-A9A3AB5CFBF1}"/>
              </a:ext>
            </a:extLst>
          </p:cNvPr>
          <p:cNvCxnSpPr>
            <a:cxnSpLocks/>
          </p:cNvCxnSpPr>
          <p:nvPr/>
        </p:nvCxnSpPr>
        <p:spPr>
          <a:xfrm>
            <a:off x="1036639" y="555627"/>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683BD36-B2E0-E34D-A0C0-77A7165923F9}"/>
              </a:ext>
            </a:extLst>
          </p:cNvPr>
          <p:cNvSpPr>
            <a:spLocks noGrp="1"/>
          </p:cNvSpPr>
          <p:nvPr>
            <p:ph type="sldNum" sz="quarter" idx="16"/>
          </p:nvPr>
        </p:nvSpPr>
        <p:spPr/>
        <p:txBody>
          <a:bodyPr/>
          <a:lstStyle>
            <a:lvl1pPr>
              <a:defRPr/>
            </a:lvl1pPr>
          </a:lstStyle>
          <a:p>
            <a:pPr>
              <a:defRPr/>
            </a:pPr>
            <a:fld id="{16F0F2AA-7572-DC4D-AB68-865F32F517C3}" type="slidenum">
              <a:rPr lang="en-US"/>
              <a:pPr>
                <a:defRPr/>
              </a:pPr>
              <a:t>‹#›</a:t>
            </a:fld>
            <a:endParaRPr lang="en-US"/>
          </a:p>
        </p:txBody>
      </p:sp>
      <p:sp>
        <p:nvSpPr>
          <p:cNvPr id="9" name="Text Placeholder 3"/>
          <p:cNvSpPr>
            <a:spLocks noGrp="1"/>
          </p:cNvSpPr>
          <p:nvPr>
            <p:ph type="body" sz="half" idx="15"/>
          </p:nvPr>
        </p:nvSpPr>
        <p:spPr>
          <a:xfrm>
            <a:off x="6096000" y="1828800"/>
            <a:ext cx="4748720" cy="3927978"/>
          </a:xfrm>
          <a:prstGeom prst="rect">
            <a:avLst/>
          </a:prstGeom>
        </p:spPr>
        <p:txBody>
          <a:bodyPr>
            <a:normAutofit/>
          </a:bodyPr>
          <a:lstStyle>
            <a:lvl1pPr marL="214313" marR="0" indent="-214313" algn="l" defTabSz="514350" rtl="0" eaLnBrk="1" fontAlgn="auto" latinLnBrk="0" hangingPunct="1">
              <a:lnSpc>
                <a:spcPct val="90000"/>
              </a:lnSpc>
              <a:spcBef>
                <a:spcPts val="563"/>
              </a:spcBef>
              <a:spcAft>
                <a:spcPts val="900"/>
              </a:spcAft>
              <a:buClrTx/>
              <a:buSzTx/>
              <a:buFont typeface="Arial" panose="020B0604020202020204" pitchFamily="34" charset="0"/>
              <a:buChar char="•"/>
              <a:tabLst/>
              <a:defRPr sz="1200" b="0" i="0">
                <a:latin typeface="Open Sans Light" panose="020B0306030504020204" pitchFamily="34" charset="0"/>
                <a:ea typeface="Open Sans Light" panose="020B0306030504020204" pitchFamily="34" charset="0"/>
                <a:cs typeface="Open Sans Light" panose="020B0306030504020204" pitchFamily="34" charset="0"/>
              </a:defRPr>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marL="214313" marR="0" lvl="0" indent="-214313" algn="l" defTabSz="514350" rtl="0" eaLnBrk="1" fontAlgn="auto" latinLnBrk="0" hangingPunct="1">
              <a:lnSpc>
                <a:spcPct val="90000"/>
              </a:lnSpc>
              <a:spcBef>
                <a:spcPts val="563"/>
              </a:spcBef>
              <a:spcAft>
                <a:spcPts val="900"/>
              </a:spcAft>
              <a:buClrTx/>
              <a:buSzTx/>
              <a:buFont typeface="Arial" panose="020B0604020202020204" pitchFamily="34" charset="0"/>
              <a:buChar char="•"/>
              <a:tabLst/>
              <a:defRPr/>
            </a:pPr>
            <a:r>
              <a:rPr lang="en-US"/>
              <a:t>Click to edit Master text styles</a:t>
            </a:r>
          </a:p>
          <a:p>
            <a:pPr marL="214313" marR="0" lvl="0" indent="-214313" algn="l" defTabSz="514350" rtl="0" eaLnBrk="1" fontAlgn="auto" latinLnBrk="0" hangingPunct="1">
              <a:lnSpc>
                <a:spcPct val="90000"/>
              </a:lnSpc>
              <a:spcBef>
                <a:spcPts val="563"/>
              </a:spcBef>
              <a:spcAft>
                <a:spcPts val="900"/>
              </a:spcAft>
              <a:buClrTx/>
              <a:buSzTx/>
              <a:buFont typeface="Arial" panose="020B0604020202020204" pitchFamily="34" charset="0"/>
              <a:buChar char="•"/>
              <a:tabLst/>
              <a:defRPr/>
            </a:pPr>
            <a:r>
              <a:rPr lang="en-US"/>
              <a:t>Click to edit Master text styles</a:t>
            </a:r>
          </a:p>
          <a:p>
            <a:pPr lvl="0"/>
            <a:endParaRPr lang="en-US"/>
          </a:p>
        </p:txBody>
      </p:sp>
      <p:sp>
        <p:nvSpPr>
          <p:cNvPr id="8" name="Text Placeholder 3"/>
          <p:cNvSpPr>
            <a:spLocks noGrp="1"/>
          </p:cNvSpPr>
          <p:nvPr>
            <p:ph type="body" sz="half" idx="14"/>
          </p:nvPr>
        </p:nvSpPr>
        <p:spPr>
          <a:xfrm>
            <a:off x="1183731" y="1828800"/>
            <a:ext cx="4748720" cy="3927978"/>
          </a:xfrm>
          <a:prstGeom prst="rect">
            <a:avLst/>
          </a:prstGeom>
        </p:spPr>
        <p:txBody>
          <a:bodyPr>
            <a:normAutofit/>
          </a:bodyPr>
          <a:lstStyle>
            <a:lvl1pPr marL="214313" marR="0" indent="-214313" algn="l" defTabSz="514350" rtl="0" eaLnBrk="1" fontAlgn="auto" latinLnBrk="0" hangingPunct="1">
              <a:lnSpc>
                <a:spcPct val="90000"/>
              </a:lnSpc>
              <a:spcBef>
                <a:spcPts val="563"/>
              </a:spcBef>
              <a:spcAft>
                <a:spcPts val="900"/>
              </a:spcAft>
              <a:buClrTx/>
              <a:buSzTx/>
              <a:buFont typeface="Arial" panose="020B0604020202020204" pitchFamily="34" charset="0"/>
              <a:buChar char="•"/>
              <a:tabLst/>
              <a:defRPr sz="1200" b="0" i="0">
                <a:latin typeface="Open Sans Light" panose="020B0306030504020204" pitchFamily="34" charset="0"/>
                <a:ea typeface="Open Sans Light" panose="020B0306030504020204" pitchFamily="34" charset="0"/>
                <a:cs typeface="Open Sans Light" panose="020B0306030504020204" pitchFamily="34" charset="0"/>
              </a:defRPr>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a:p>
            <a:pPr marL="214313" marR="0" lvl="0" indent="-214313" algn="l" defTabSz="514350" rtl="0" eaLnBrk="1" fontAlgn="auto" latinLnBrk="0" hangingPunct="1">
              <a:lnSpc>
                <a:spcPct val="90000"/>
              </a:lnSpc>
              <a:spcBef>
                <a:spcPts val="563"/>
              </a:spcBef>
              <a:spcAft>
                <a:spcPts val="900"/>
              </a:spcAft>
              <a:buClrTx/>
              <a:buSzTx/>
              <a:buFont typeface="Arial" panose="020B0604020202020204" pitchFamily="34" charset="0"/>
              <a:buChar char="•"/>
              <a:tabLst/>
              <a:defRPr/>
            </a:pPr>
            <a:r>
              <a:rPr lang="en-US"/>
              <a:t>Click to edit Master text styles</a:t>
            </a:r>
          </a:p>
          <a:p>
            <a:pPr lvl="0"/>
            <a:endParaRPr lang="en-US"/>
          </a:p>
        </p:txBody>
      </p:sp>
      <p:sp>
        <p:nvSpPr>
          <p:cNvPr id="3" name="Title 1"/>
          <p:cNvSpPr>
            <a:spLocks noGrp="1"/>
          </p:cNvSpPr>
          <p:nvPr>
            <p:ph type="title"/>
          </p:nvPr>
        </p:nvSpPr>
        <p:spPr>
          <a:xfrm>
            <a:off x="1183730" y="571500"/>
            <a:ext cx="9966871" cy="1119188"/>
          </a:xfrm>
          <a:prstGeom prst="rect">
            <a:avLst/>
          </a:prstGeom>
        </p:spPr>
        <p:txBody>
          <a:bodyPr anchor="ctr" anchorCtr="0">
            <a:normAutofit/>
          </a:bodyPr>
          <a:lstStyle>
            <a:lvl1pPr>
              <a:defRPr sz="2700"/>
            </a:lvl1pPr>
          </a:lstStyle>
          <a:p>
            <a:r>
              <a:rPr lang="en-US"/>
              <a:t>Click to edit Master title style</a:t>
            </a:r>
          </a:p>
        </p:txBody>
      </p:sp>
    </p:spTree>
    <p:extLst>
      <p:ext uri="{BB962C8B-B14F-4D97-AF65-F5344CB8AC3E}">
        <p14:creationId xmlns:p14="http://schemas.microsoft.com/office/powerpoint/2010/main" val="1250188056"/>
      </p:ext>
    </p:extLst>
  </p:cSld>
  <p:clrMapOvr>
    <a:masterClrMapping/>
  </p:clrMapOvr>
  <p:transition spd="slow"/>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CE2E-8840-30FE-0FFD-C7C40329AD2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AC421E4-E8CB-FA7D-2F83-83A2084A32C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rPr>
              <a:t>Copyright 2025 Pearson. All rights reserved.</a:t>
            </a:r>
          </a:p>
        </p:txBody>
      </p:sp>
      <p:sp>
        <p:nvSpPr>
          <p:cNvPr id="4" name="Slide Number Placeholder 3">
            <a:extLst>
              <a:ext uri="{FF2B5EF4-FFF2-40B4-BE49-F238E27FC236}">
                <a16:creationId xmlns:a16="http://schemas.microsoft.com/office/drawing/2014/main" id="{DE92849F-B5F5-F7E9-A4FD-01212072D9E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B625B-AB5A-C845-B50B-ED205C3DDF7A}" type="slidenum">
              <a:rPr kumimoji="0" lang="en-US" sz="800" b="0" i="0" u="none" strike="noStrike" kern="1200" cap="none" spc="0" normalizeH="0" baseline="0" noProof="0" smtClean="0">
                <a:ln>
                  <a:noFill/>
                </a:ln>
                <a:solidFill>
                  <a:srgbClr val="0D004D"/>
                </a:solidFill>
                <a:effectLst/>
                <a:uLnTx/>
                <a:uFillTx/>
                <a:latin typeface="Plus Jakarta Sans" panose="020B060403050404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endParaRPr>
          </a:p>
        </p:txBody>
      </p:sp>
    </p:spTree>
    <p:extLst>
      <p:ext uri="{BB962C8B-B14F-4D97-AF65-F5344CB8AC3E}">
        <p14:creationId xmlns:p14="http://schemas.microsoft.com/office/powerpoint/2010/main" val="264941366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p:nvPicPr>
        <p:blipFill rotWithShape="1">
          <a:blip r:embed="rId2" cstate="hqprint">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p:nvPicPr>
        <p:blipFill>
          <a:blip r:embed="rId4"/>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Google Shape;12;p52">
            <a:extLst>
              <a:ext uri="{FF2B5EF4-FFF2-40B4-BE49-F238E27FC236}">
                <a16:creationId xmlns:a16="http://schemas.microsoft.com/office/drawing/2014/main" id="{59081E4F-271A-4EF4-A5AE-B58693E3486C}"/>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60864C53-8B17-4577-9131-839B36E910A5}" type="slidenum">
              <a:rPr lang="en-US" smtClean="0"/>
              <a:t>‹#›</a:t>
            </a:fld>
            <a:endParaRPr lang="en-US"/>
          </a:p>
        </p:txBody>
      </p:sp>
    </p:spTree>
    <p:extLst>
      <p:ext uri="{BB962C8B-B14F-4D97-AF65-F5344CB8AC3E}">
        <p14:creationId xmlns:p14="http://schemas.microsoft.com/office/powerpoint/2010/main" val="6703789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0"/>
        <p:cNvGrpSpPr/>
        <p:nvPr/>
      </p:nvGrpSpPr>
      <p:grpSpPr>
        <a:xfrm>
          <a:off x="0" y="0"/>
          <a:ext cx="0" cy="0"/>
          <a:chOff x="0" y="0"/>
          <a:chExt cx="0" cy="0"/>
        </a:xfrm>
      </p:grpSpPr>
      <p:sp>
        <p:nvSpPr>
          <p:cNvPr id="181" name="Google Shape;181;p138"/>
          <p:cNvSpPr txBox="1">
            <a:spLocks noGrp="1"/>
          </p:cNvSpPr>
          <p:nvPr>
            <p:ph type="body" idx="1"/>
          </p:nvPr>
        </p:nvSpPr>
        <p:spPr>
          <a:xfrm>
            <a:off x="246490" y="1731819"/>
            <a:ext cx="11670199" cy="486358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138"/>
          <p:cNvSpPr txBox="1">
            <a:spLocks noGrp="1"/>
          </p:cNvSpPr>
          <p:nvPr>
            <p:ph type="title"/>
          </p:nvPr>
        </p:nvSpPr>
        <p:spPr>
          <a:xfrm>
            <a:off x="246488" y="262595"/>
            <a:ext cx="1019962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75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138"/>
          <p:cNvSpPr txBox="1">
            <a:spLocks noGrp="1"/>
          </p:cNvSpPr>
          <p:nvPr>
            <p:ph type="body" idx="2"/>
          </p:nvPr>
        </p:nvSpPr>
        <p:spPr>
          <a:xfrm>
            <a:off x="246488" y="1204046"/>
            <a:ext cx="10199620" cy="3199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84"/>
        <p:cNvGrpSpPr/>
        <p:nvPr/>
      </p:nvGrpSpPr>
      <p:grpSpPr>
        <a:xfrm>
          <a:off x="0" y="0"/>
          <a:ext cx="0" cy="0"/>
          <a:chOff x="0" y="0"/>
          <a:chExt cx="0" cy="0"/>
        </a:xfrm>
      </p:grpSpPr>
      <p:sp>
        <p:nvSpPr>
          <p:cNvPr id="185" name="Google Shape;185;p139"/>
          <p:cNvSpPr txBox="1">
            <a:spLocks noGrp="1"/>
          </p:cNvSpPr>
          <p:nvPr>
            <p:ph type="body" idx="1"/>
          </p:nvPr>
        </p:nvSpPr>
        <p:spPr>
          <a:xfrm>
            <a:off x="6029081" y="2602885"/>
            <a:ext cx="5887609" cy="395974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139"/>
          <p:cNvSpPr txBox="1">
            <a:spLocks noGrp="1"/>
          </p:cNvSpPr>
          <p:nvPr>
            <p:ph type="body" idx="2"/>
          </p:nvPr>
        </p:nvSpPr>
        <p:spPr>
          <a:xfrm>
            <a:off x="6029081" y="1697418"/>
            <a:ext cx="564111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solidFill>
                  <a:srgbClr val="ED7700"/>
                </a:solidFil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7" name="Google Shape;187;p139"/>
          <p:cNvSpPr txBox="1">
            <a:spLocks noGrp="1"/>
          </p:cNvSpPr>
          <p:nvPr>
            <p:ph type="body" idx="3"/>
          </p:nvPr>
        </p:nvSpPr>
        <p:spPr>
          <a:xfrm>
            <a:off x="246491" y="2602885"/>
            <a:ext cx="5618896" cy="395974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139"/>
          <p:cNvSpPr txBox="1">
            <a:spLocks noGrp="1"/>
          </p:cNvSpPr>
          <p:nvPr>
            <p:ph type="body" idx="4"/>
          </p:nvPr>
        </p:nvSpPr>
        <p:spPr>
          <a:xfrm>
            <a:off x="246491" y="1697418"/>
            <a:ext cx="5618896"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solidFill>
                  <a:srgbClr val="ED7700"/>
                </a:solidFil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9" name="Google Shape;189;p139"/>
          <p:cNvSpPr txBox="1">
            <a:spLocks noGrp="1"/>
          </p:cNvSpPr>
          <p:nvPr>
            <p:ph type="title"/>
          </p:nvPr>
        </p:nvSpPr>
        <p:spPr>
          <a:xfrm>
            <a:off x="246488" y="262595"/>
            <a:ext cx="1019962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75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139"/>
          <p:cNvSpPr txBox="1">
            <a:spLocks noGrp="1"/>
          </p:cNvSpPr>
          <p:nvPr>
            <p:ph type="body" idx="5"/>
          </p:nvPr>
        </p:nvSpPr>
        <p:spPr>
          <a:xfrm>
            <a:off x="246488" y="1204046"/>
            <a:ext cx="10199620" cy="3199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lt1"/>
        </a:solidFill>
        <a:effectLst/>
      </p:bgPr>
    </p:bg>
    <p:spTree>
      <p:nvGrpSpPr>
        <p:cNvPr id="1" name="Shape 27"/>
        <p:cNvGrpSpPr/>
        <p:nvPr/>
      </p:nvGrpSpPr>
      <p:grpSpPr>
        <a:xfrm>
          <a:off x="0" y="0"/>
          <a:ext cx="0" cy="0"/>
          <a:chOff x="0" y="0"/>
          <a:chExt cx="0" cy="0"/>
        </a:xfrm>
      </p:grpSpPr>
      <p:sp>
        <p:nvSpPr>
          <p:cNvPr id="28" name="Google Shape;28;p96"/>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4500"/>
              <a:buFont typeface="Arial"/>
              <a:buNone/>
              <a:defRPr sz="4500" b="1">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6"/>
          <p:cNvSpPr txBox="1">
            <a:spLocks noGrp="1"/>
          </p:cNvSpPr>
          <p:nvPr>
            <p:ph type="body" idx="1"/>
          </p:nvPr>
        </p:nvSpPr>
        <p:spPr>
          <a:xfrm>
            <a:off x="401450" y="3293607"/>
            <a:ext cx="11270090"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2640"/>
              <a:buNone/>
              <a:defRPr sz="2400" i="1">
                <a:solidFill>
                  <a:schemeClr val="dk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5_Title Slide">
  <p:cSld name="25_Title Slide">
    <p:spTree>
      <p:nvGrpSpPr>
        <p:cNvPr id="1" name="Shape 191"/>
        <p:cNvGrpSpPr/>
        <p:nvPr/>
      </p:nvGrpSpPr>
      <p:grpSpPr>
        <a:xfrm>
          <a:off x="0" y="0"/>
          <a:ext cx="0" cy="0"/>
          <a:chOff x="0" y="0"/>
          <a:chExt cx="0" cy="0"/>
        </a:xfrm>
      </p:grpSpPr>
      <p:sp>
        <p:nvSpPr>
          <p:cNvPr id="192" name="Google Shape;192;p140"/>
          <p:cNvSpPr>
            <a:spLocks noGrp="1"/>
          </p:cNvSpPr>
          <p:nvPr>
            <p:ph type="pic" idx="2"/>
          </p:nvPr>
        </p:nvSpPr>
        <p:spPr>
          <a:xfrm>
            <a:off x="6011472" y="2472913"/>
            <a:ext cx="5614416" cy="3330987"/>
          </a:xfrm>
          <a:prstGeom prst="rect">
            <a:avLst/>
          </a:prstGeom>
          <a:solidFill>
            <a:srgbClr val="D8D8D8"/>
          </a:solidFill>
          <a:ln>
            <a:noFill/>
          </a:ln>
        </p:spPr>
        <p:txBody>
          <a:bodyPr/>
          <a:lstStyle/>
          <a:p>
            <a:endParaRPr lang="en-US"/>
          </a:p>
        </p:txBody>
      </p:sp>
      <p:pic>
        <p:nvPicPr>
          <p:cNvPr id="193" name="Google Shape;193;p140"/>
          <p:cNvPicPr preferRelativeResize="0"/>
          <p:nvPr/>
        </p:nvPicPr>
        <p:blipFill rotWithShape="1">
          <a:blip r:embed="rId2">
            <a:alphaModFix/>
          </a:blip>
          <a:srcRect/>
          <a:stretch/>
        </p:blipFill>
        <p:spPr>
          <a:xfrm>
            <a:off x="6011472" y="2163237"/>
            <a:ext cx="5614416" cy="309677"/>
          </a:xfrm>
          <a:prstGeom prst="rect">
            <a:avLst/>
          </a:prstGeom>
          <a:noFill/>
          <a:ln>
            <a:noFill/>
          </a:ln>
        </p:spPr>
      </p:pic>
      <p:pic>
        <p:nvPicPr>
          <p:cNvPr id="194" name="Google Shape;194;p140"/>
          <p:cNvPicPr preferRelativeResize="0"/>
          <p:nvPr/>
        </p:nvPicPr>
        <p:blipFill rotWithShape="1">
          <a:blip r:embed="rId3">
            <a:alphaModFix/>
          </a:blip>
          <a:srcRect/>
          <a:stretch/>
        </p:blipFill>
        <p:spPr>
          <a:xfrm>
            <a:off x="5181600" y="2044063"/>
            <a:ext cx="7325867" cy="4476919"/>
          </a:xfrm>
          <a:prstGeom prst="rect">
            <a:avLst/>
          </a:prstGeom>
          <a:noFill/>
          <a:ln>
            <a:noFill/>
          </a:ln>
        </p:spPr>
      </p:pic>
      <p:sp>
        <p:nvSpPr>
          <p:cNvPr id="195" name="Google Shape;195;p140"/>
          <p:cNvSpPr txBox="1">
            <a:spLocks noGrp="1"/>
          </p:cNvSpPr>
          <p:nvPr>
            <p:ph type="body" idx="1"/>
          </p:nvPr>
        </p:nvSpPr>
        <p:spPr>
          <a:xfrm>
            <a:off x="246491" y="1733992"/>
            <a:ext cx="5528667" cy="47869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140"/>
          <p:cNvSpPr txBox="1">
            <a:spLocks noGrp="1"/>
          </p:cNvSpPr>
          <p:nvPr>
            <p:ph type="title"/>
          </p:nvPr>
        </p:nvSpPr>
        <p:spPr>
          <a:xfrm>
            <a:off x="246488" y="262595"/>
            <a:ext cx="1019962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75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140"/>
          <p:cNvSpPr txBox="1">
            <a:spLocks noGrp="1"/>
          </p:cNvSpPr>
          <p:nvPr>
            <p:ph type="body" idx="3"/>
          </p:nvPr>
        </p:nvSpPr>
        <p:spPr>
          <a:xfrm>
            <a:off x="246488" y="1204046"/>
            <a:ext cx="10199620" cy="3199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_Body Slide">
  <p:cSld name="4_Body Slide">
    <p:spTree>
      <p:nvGrpSpPr>
        <p:cNvPr id="1" name="Shape 198"/>
        <p:cNvGrpSpPr/>
        <p:nvPr/>
      </p:nvGrpSpPr>
      <p:grpSpPr>
        <a:xfrm>
          <a:off x="0" y="0"/>
          <a:ext cx="0" cy="0"/>
          <a:chOff x="0" y="0"/>
          <a:chExt cx="0" cy="0"/>
        </a:xfrm>
      </p:grpSpPr>
      <p:sp>
        <p:nvSpPr>
          <p:cNvPr id="199" name="Google Shape;199;p141"/>
          <p:cNvSpPr txBox="1">
            <a:spLocks noGrp="1"/>
          </p:cNvSpPr>
          <p:nvPr>
            <p:ph type="body" idx="1"/>
          </p:nvPr>
        </p:nvSpPr>
        <p:spPr>
          <a:xfrm>
            <a:off x="356888" y="0"/>
            <a:ext cx="11437547" cy="132499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SzPts val="2800"/>
              <a:buNone/>
              <a:defRPr b="0" i="0">
                <a:solidFill>
                  <a:srgbClr val="EC7B03"/>
                </a:solidFill>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solidFill>
                  <a:srgbClr val="F15F22"/>
                </a:solidFill>
              </a:defRPr>
            </a:lvl2pPr>
            <a:lvl3pPr marL="1371600" lvl="2" indent="-355600" algn="l">
              <a:lnSpc>
                <a:spcPct val="90000"/>
              </a:lnSpc>
              <a:spcBef>
                <a:spcPts val="500"/>
              </a:spcBef>
              <a:spcAft>
                <a:spcPts val="0"/>
              </a:spcAft>
              <a:buSzPts val="2000"/>
              <a:buChar char="•"/>
              <a:defRPr>
                <a:solidFill>
                  <a:srgbClr val="F15F22"/>
                </a:solidFill>
              </a:defRPr>
            </a:lvl3pPr>
            <a:lvl4pPr marL="1828800" lvl="3" indent="-342900" algn="l">
              <a:lnSpc>
                <a:spcPct val="90000"/>
              </a:lnSpc>
              <a:spcBef>
                <a:spcPts val="500"/>
              </a:spcBef>
              <a:spcAft>
                <a:spcPts val="0"/>
              </a:spcAft>
              <a:buSzPts val="1800"/>
              <a:buChar char="•"/>
              <a:defRPr>
                <a:solidFill>
                  <a:srgbClr val="F15F22"/>
                </a:solidFill>
              </a:defRPr>
            </a:lvl4pPr>
            <a:lvl5pPr marL="2286000" lvl="4" indent="-342900" algn="l">
              <a:lnSpc>
                <a:spcPct val="90000"/>
              </a:lnSpc>
              <a:spcBef>
                <a:spcPts val="500"/>
              </a:spcBef>
              <a:spcAft>
                <a:spcPts val="0"/>
              </a:spcAft>
              <a:buSzPts val="1800"/>
              <a:buChar char="•"/>
              <a:defRPr>
                <a:solidFill>
                  <a:srgbClr val="F15F2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141"/>
          <p:cNvSpPr txBox="1">
            <a:spLocks noGrp="1"/>
          </p:cNvSpPr>
          <p:nvPr>
            <p:ph type="body" idx="2"/>
          </p:nvPr>
        </p:nvSpPr>
        <p:spPr>
          <a:xfrm>
            <a:off x="356888" y="1519880"/>
            <a:ext cx="11468528" cy="444843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300"/>
              </a:spcBef>
              <a:spcAft>
                <a:spcPts val="0"/>
              </a:spcAft>
              <a:buSzPts val="1600"/>
              <a:buNone/>
              <a:defRPr sz="1600" b="0" i="0">
                <a:solidFill>
                  <a:srgbClr val="5E5E5E"/>
                </a:solidFill>
                <a:latin typeface="Trebuchet MS"/>
                <a:ea typeface="Trebuchet MS"/>
                <a:cs typeface="Trebuchet MS"/>
                <a:sym typeface="Trebuchet MS"/>
              </a:defRPr>
            </a:lvl1pPr>
            <a:lvl2pPr marL="914400" lvl="1" indent="-330200" algn="l">
              <a:lnSpc>
                <a:spcPct val="90000"/>
              </a:lnSpc>
              <a:spcBef>
                <a:spcPts val="300"/>
              </a:spcBef>
              <a:spcAft>
                <a:spcPts val="0"/>
              </a:spcAft>
              <a:buClr>
                <a:srgbClr val="EC7B03"/>
              </a:buClr>
              <a:buSzPts val="1600"/>
              <a:buChar char="•"/>
              <a:defRPr sz="1600" b="0" i="0">
                <a:solidFill>
                  <a:srgbClr val="5E5E5E"/>
                </a:solidFill>
                <a:latin typeface="Trebuchet MS"/>
                <a:ea typeface="Trebuchet MS"/>
                <a:cs typeface="Trebuchet MS"/>
                <a:sym typeface="Trebuchet MS"/>
              </a:defRPr>
            </a:lvl2pPr>
            <a:lvl3pPr marL="1371600" lvl="2" indent="-330200" algn="l">
              <a:lnSpc>
                <a:spcPct val="90000"/>
              </a:lnSpc>
              <a:spcBef>
                <a:spcPts val="300"/>
              </a:spcBef>
              <a:spcAft>
                <a:spcPts val="0"/>
              </a:spcAft>
              <a:buClr>
                <a:srgbClr val="EC7B03"/>
              </a:buClr>
              <a:buSzPts val="1600"/>
              <a:buChar char="•"/>
              <a:defRPr sz="1600" b="0" i="0">
                <a:solidFill>
                  <a:srgbClr val="5E5E5E"/>
                </a:solidFill>
                <a:latin typeface="Trebuchet MS"/>
                <a:ea typeface="Trebuchet MS"/>
                <a:cs typeface="Trebuchet MS"/>
                <a:sym typeface="Trebuchet MS"/>
              </a:defRPr>
            </a:lvl3pPr>
            <a:lvl4pPr marL="1828800" lvl="3" indent="-330200" algn="l">
              <a:lnSpc>
                <a:spcPct val="90000"/>
              </a:lnSpc>
              <a:spcBef>
                <a:spcPts val="300"/>
              </a:spcBef>
              <a:spcAft>
                <a:spcPts val="0"/>
              </a:spcAft>
              <a:buClr>
                <a:srgbClr val="EC7B03"/>
              </a:buClr>
              <a:buSzPts val="1600"/>
              <a:buChar char="•"/>
              <a:defRPr sz="1600" b="0" i="0">
                <a:solidFill>
                  <a:srgbClr val="5E5E5E"/>
                </a:solidFill>
                <a:latin typeface="Trebuchet MS"/>
                <a:ea typeface="Trebuchet MS"/>
                <a:cs typeface="Trebuchet MS"/>
                <a:sym typeface="Trebuchet MS"/>
              </a:defRPr>
            </a:lvl4pPr>
            <a:lvl5pPr marL="2286000" lvl="4" indent="-330200" algn="l">
              <a:lnSpc>
                <a:spcPct val="90000"/>
              </a:lnSpc>
              <a:spcBef>
                <a:spcPts val="300"/>
              </a:spcBef>
              <a:spcAft>
                <a:spcPts val="0"/>
              </a:spcAft>
              <a:buClr>
                <a:srgbClr val="EC7B03"/>
              </a:buClr>
              <a:buSzPts val="1600"/>
              <a:buChar char="•"/>
              <a:defRPr sz="1600" b="0" i="0">
                <a:solidFill>
                  <a:srgbClr val="5E5E5E"/>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Body Slide">
  <p:cSld name="2_Body Slide">
    <p:spTree>
      <p:nvGrpSpPr>
        <p:cNvPr id="1" name="Shape 201"/>
        <p:cNvGrpSpPr/>
        <p:nvPr/>
      </p:nvGrpSpPr>
      <p:grpSpPr>
        <a:xfrm>
          <a:off x="0" y="0"/>
          <a:ext cx="0" cy="0"/>
          <a:chOff x="0" y="0"/>
          <a:chExt cx="0" cy="0"/>
        </a:xfrm>
      </p:grpSpPr>
      <p:sp>
        <p:nvSpPr>
          <p:cNvPr id="202" name="Google Shape;202;p142"/>
          <p:cNvSpPr txBox="1">
            <a:spLocks noGrp="1"/>
          </p:cNvSpPr>
          <p:nvPr>
            <p:ph type="body" idx="1"/>
          </p:nvPr>
        </p:nvSpPr>
        <p:spPr>
          <a:xfrm>
            <a:off x="356888" y="0"/>
            <a:ext cx="11437547" cy="132499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SzPts val="2800"/>
              <a:buNone/>
              <a:defRPr b="0" i="0">
                <a:solidFill>
                  <a:srgbClr val="EC7B03"/>
                </a:solidFill>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solidFill>
                  <a:srgbClr val="F15F22"/>
                </a:solidFill>
              </a:defRPr>
            </a:lvl2pPr>
            <a:lvl3pPr marL="1371600" lvl="2" indent="-355600" algn="l">
              <a:lnSpc>
                <a:spcPct val="90000"/>
              </a:lnSpc>
              <a:spcBef>
                <a:spcPts val="500"/>
              </a:spcBef>
              <a:spcAft>
                <a:spcPts val="0"/>
              </a:spcAft>
              <a:buSzPts val="2000"/>
              <a:buChar char="•"/>
              <a:defRPr>
                <a:solidFill>
                  <a:srgbClr val="F15F22"/>
                </a:solidFill>
              </a:defRPr>
            </a:lvl3pPr>
            <a:lvl4pPr marL="1828800" lvl="3" indent="-342900" algn="l">
              <a:lnSpc>
                <a:spcPct val="90000"/>
              </a:lnSpc>
              <a:spcBef>
                <a:spcPts val="500"/>
              </a:spcBef>
              <a:spcAft>
                <a:spcPts val="0"/>
              </a:spcAft>
              <a:buSzPts val="1800"/>
              <a:buChar char="•"/>
              <a:defRPr>
                <a:solidFill>
                  <a:srgbClr val="F15F22"/>
                </a:solidFill>
              </a:defRPr>
            </a:lvl4pPr>
            <a:lvl5pPr marL="2286000" lvl="4" indent="-342900" algn="l">
              <a:lnSpc>
                <a:spcPct val="90000"/>
              </a:lnSpc>
              <a:spcBef>
                <a:spcPts val="500"/>
              </a:spcBef>
              <a:spcAft>
                <a:spcPts val="0"/>
              </a:spcAft>
              <a:buSzPts val="1800"/>
              <a:buChar char="•"/>
              <a:defRPr>
                <a:solidFill>
                  <a:srgbClr val="F15F2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142"/>
          <p:cNvSpPr txBox="1">
            <a:spLocks noGrp="1"/>
          </p:cNvSpPr>
          <p:nvPr>
            <p:ph type="body" idx="2"/>
          </p:nvPr>
        </p:nvSpPr>
        <p:spPr>
          <a:xfrm>
            <a:off x="356888" y="1324992"/>
            <a:ext cx="11468528" cy="464332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300"/>
              </a:spcBef>
              <a:spcAft>
                <a:spcPts val="0"/>
              </a:spcAft>
              <a:buSzPts val="2000"/>
              <a:buNone/>
              <a:defRPr sz="2000" b="1" i="0">
                <a:solidFill>
                  <a:srgbClr val="002F5E"/>
                </a:solidFill>
                <a:latin typeface="Trebuchet MS"/>
                <a:ea typeface="Trebuchet MS"/>
                <a:cs typeface="Trebuchet MS"/>
                <a:sym typeface="Trebuchet MS"/>
              </a:defRPr>
            </a:lvl1pPr>
            <a:lvl2pPr marL="914400" lvl="1" indent="-355600" algn="l">
              <a:lnSpc>
                <a:spcPct val="90000"/>
              </a:lnSpc>
              <a:spcBef>
                <a:spcPts val="300"/>
              </a:spcBef>
              <a:spcAft>
                <a:spcPts val="0"/>
              </a:spcAft>
              <a:buClr>
                <a:srgbClr val="EC7B03"/>
              </a:buClr>
              <a:buSzPts val="2000"/>
              <a:buFont typeface="Courier New"/>
              <a:buChar char="o"/>
              <a:defRPr sz="2000" b="0" i="0">
                <a:solidFill>
                  <a:srgbClr val="002F5E"/>
                </a:solidFill>
                <a:latin typeface="Trebuchet MS"/>
                <a:ea typeface="Trebuchet MS"/>
                <a:cs typeface="Trebuchet MS"/>
                <a:sym typeface="Trebuchet MS"/>
              </a:defRPr>
            </a:lvl2pPr>
            <a:lvl3pPr marL="1371600" lvl="2" indent="-355600" algn="l">
              <a:lnSpc>
                <a:spcPct val="90000"/>
              </a:lnSpc>
              <a:spcBef>
                <a:spcPts val="300"/>
              </a:spcBef>
              <a:spcAft>
                <a:spcPts val="0"/>
              </a:spcAft>
              <a:buClr>
                <a:srgbClr val="EC7B03"/>
              </a:buClr>
              <a:buSzPts val="2000"/>
              <a:buChar char="•"/>
              <a:defRPr sz="2000" b="0" i="0">
                <a:solidFill>
                  <a:srgbClr val="002F5E"/>
                </a:solidFill>
                <a:latin typeface="Trebuchet MS"/>
                <a:ea typeface="Trebuchet MS"/>
                <a:cs typeface="Trebuchet MS"/>
                <a:sym typeface="Trebuchet MS"/>
              </a:defRPr>
            </a:lvl3pPr>
            <a:lvl4pPr marL="1828800" lvl="3" indent="-355600" algn="l">
              <a:lnSpc>
                <a:spcPct val="90000"/>
              </a:lnSpc>
              <a:spcBef>
                <a:spcPts val="300"/>
              </a:spcBef>
              <a:spcAft>
                <a:spcPts val="0"/>
              </a:spcAft>
              <a:buClr>
                <a:srgbClr val="EC7B03"/>
              </a:buClr>
              <a:buSzPts val="2000"/>
              <a:buFont typeface="Trebuchet MS"/>
              <a:buChar char="□"/>
              <a:defRPr sz="2000" b="0" i="0">
                <a:solidFill>
                  <a:srgbClr val="002F5E"/>
                </a:solidFill>
                <a:latin typeface="Trebuchet MS"/>
                <a:ea typeface="Trebuchet MS"/>
                <a:cs typeface="Trebuchet MS"/>
                <a:sym typeface="Trebuchet MS"/>
              </a:defRPr>
            </a:lvl4pPr>
            <a:lvl5pPr marL="2286000" lvl="4" indent="-355600" algn="l">
              <a:lnSpc>
                <a:spcPct val="90000"/>
              </a:lnSpc>
              <a:spcBef>
                <a:spcPts val="300"/>
              </a:spcBef>
              <a:spcAft>
                <a:spcPts val="0"/>
              </a:spcAft>
              <a:buClr>
                <a:srgbClr val="EC7B03"/>
              </a:buClr>
              <a:buSzPts val="2000"/>
              <a:buFont typeface="Noto Sans Symbols"/>
              <a:buChar char="▪"/>
              <a:defRPr sz="2000" b="0" i="0">
                <a:solidFill>
                  <a:srgbClr val="002F5E"/>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1_Title Slide">
  <p:cSld name="31_Title Slide">
    <p:spTree>
      <p:nvGrpSpPr>
        <p:cNvPr id="1" name="Shape 204"/>
        <p:cNvGrpSpPr/>
        <p:nvPr/>
      </p:nvGrpSpPr>
      <p:grpSpPr>
        <a:xfrm>
          <a:off x="0" y="0"/>
          <a:ext cx="0" cy="0"/>
          <a:chOff x="0" y="0"/>
          <a:chExt cx="0" cy="0"/>
        </a:xfrm>
      </p:grpSpPr>
      <p:pic>
        <p:nvPicPr>
          <p:cNvPr id="205" name="Google Shape;205;p143"/>
          <p:cNvPicPr preferRelativeResize="0"/>
          <p:nvPr/>
        </p:nvPicPr>
        <p:blipFill rotWithShape="1">
          <a:blip r:embed="rId2">
            <a:alphaModFix/>
          </a:blip>
          <a:srcRect/>
          <a:stretch/>
        </p:blipFill>
        <p:spPr>
          <a:xfrm>
            <a:off x="10588463" y="-35274"/>
            <a:ext cx="1773297" cy="1169062"/>
          </a:xfrm>
          <a:prstGeom prst="rect">
            <a:avLst/>
          </a:prstGeom>
          <a:noFill/>
          <a:ln>
            <a:noFill/>
          </a:ln>
        </p:spPr>
      </p:pic>
      <p:sp>
        <p:nvSpPr>
          <p:cNvPr id="206" name="Google Shape;206;p143"/>
          <p:cNvSpPr txBox="1">
            <a:spLocks noGrp="1"/>
          </p:cNvSpPr>
          <p:nvPr>
            <p:ph type="title"/>
          </p:nvPr>
        </p:nvSpPr>
        <p:spPr>
          <a:xfrm>
            <a:off x="246488" y="262595"/>
            <a:ext cx="1019962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75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143"/>
          <p:cNvSpPr txBox="1">
            <a:spLocks noGrp="1"/>
          </p:cNvSpPr>
          <p:nvPr>
            <p:ph type="body" idx="1"/>
          </p:nvPr>
        </p:nvSpPr>
        <p:spPr>
          <a:xfrm>
            <a:off x="246488" y="1204046"/>
            <a:ext cx="10199620" cy="3199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000"/>
              <a:buNone/>
              <a:defRPr sz="2000">
                <a:solidFill>
                  <a:srgbClr val="ED7700"/>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143"/>
          <p:cNvSpPr>
            <a:spLocks noGrp="1"/>
          </p:cNvSpPr>
          <p:nvPr>
            <p:ph type="pic" idx="2"/>
          </p:nvPr>
        </p:nvSpPr>
        <p:spPr>
          <a:xfrm>
            <a:off x="2249372" y="1904613"/>
            <a:ext cx="7973568" cy="4497542"/>
          </a:xfrm>
          <a:prstGeom prst="rect">
            <a:avLst/>
          </a:prstGeom>
          <a:solidFill>
            <a:srgbClr val="D8D8D8"/>
          </a:solidFill>
          <a:ln>
            <a:noFill/>
          </a:ln>
        </p:spPr>
        <p:txBody>
          <a:bodyPr/>
          <a:lstStyle/>
          <a:p>
            <a:endParaRPr lang="en-US"/>
          </a:p>
        </p:txBody>
      </p:sp>
      <p:pic>
        <p:nvPicPr>
          <p:cNvPr id="209" name="Google Shape;209;p143"/>
          <p:cNvPicPr preferRelativeResize="0"/>
          <p:nvPr/>
        </p:nvPicPr>
        <p:blipFill rotWithShape="1">
          <a:blip r:embed="rId3">
            <a:alphaModFix/>
          </a:blip>
          <a:srcRect/>
          <a:stretch/>
        </p:blipFill>
        <p:spPr>
          <a:xfrm>
            <a:off x="2009196" y="1669702"/>
            <a:ext cx="8444889" cy="6444172"/>
          </a:xfrm>
          <a:prstGeom prst="rect">
            <a:avLst/>
          </a:prstGeom>
          <a:noFill/>
          <a:ln>
            <a:noFill/>
          </a:ln>
        </p:spPr>
      </p:pic>
      <p:grpSp>
        <p:nvGrpSpPr>
          <p:cNvPr id="210" name="Google Shape;210;p143"/>
          <p:cNvGrpSpPr/>
          <p:nvPr/>
        </p:nvGrpSpPr>
        <p:grpSpPr>
          <a:xfrm>
            <a:off x="9441948" y="-1"/>
            <a:ext cx="2750052" cy="2969079"/>
            <a:chOff x="9441948" y="-1"/>
            <a:chExt cx="2750052" cy="2969079"/>
          </a:xfrm>
        </p:grpSpPr>
        <p:sp>
          <p:nvSpPr>
            <p:cNvPr id="211" name="Google Shape;211;p143"/>
            <p:cNvSpPr/>
            <p:nvPr/>
          </p:nvSpPr>
          <p:spPr>
            <a:xfrm rot="10800000" flipH="1">
              <a:off x="9992307" y="800823"/>
              <a:ext cx="577738" cy="40960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2" name="Google Shape;212;p143"/>
            <p:cNvSpPr/>
            <p:nvPr/>
          </p:nvSpPr>
          <p:spPr>
            <a:xfrm rot="10800000" flipH="1">
              <a:off x="9687990" y="501963"/>
              <a:ext cx="393992" cy="226553"/>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3" name="Google Shape;213;p143"/>
            <p:cNvSpPr/>
            <p:nvPr/>
          </p:nvSpPr>
          <p:spPr>
            <a:xfrm rot="10800000" flipH="1">
              <a:off x="9441948" y="256855"/>
              <a:ext cx="306576" cy="144184"/>
            </a:xfrm>
            <a:prstGeom prst="parallelogram">
              <a:avLst>
                <a:gd name="adj" fmla="val 101320"/>
              </a:avLst>
            </a:pr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143"/>
            <p:cNvSpPr/>
            <p:nvPr/>
          </p:nvSpPr>
          <p:spPr>
            <a:xfrm rot="10800000" flipH="1">
              <a:off x="9520077" y="-1"/>
              <a:ext cx="2671923" cy="2637113"/>
            </a:xfrm>
            <a:custGeom>
              <a:avLst/>
              <a:gdLst/>
              <a:ahLst/>
              <a:cxnLst/>
              <a:rect l="l" t="t" r="r" b="b"/>
              <a:pathLst>
                <a:path w="2671923" h="2637113" extrusionOk="0">
                  <a:moveTo>
                    <a:pt x="0" y="2637113"/>
                  </a:moveTo>
                  <a:lnTo>
                    <a:pt x="2671923" y="2637113"/>
                  </a:lnTo>
                  <a:lnTo>
                    <a:pt x="2671923"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143"/>
            <p:cNvSpPr/>
            <p:nvPr/>
          </p:nvSpPr>
          <p:spPr>
            <a:xfrm rot="10800000" flipH="1">
              <a:off x="9834354" y="-1"/>
              <a:ext cx="2357646" cy="2326931"/>
            </a:xfrm>
            <a:custGeom>
              <a:avLst/>
              <a:gdLst/>
              <a:ahLst/>
              <a:cxnLst/>
              <a:rect l="l" t="t" r="r" b="b"/>
              <a:pathLst>
                <a:path w="2357646" h="2326931" extrusionOk="0">
                  <a:moveTo>
                    <a:pt x="0" y="2326931"/>
                  </a:moveTo>
                  <a:lnTo>
                    <a:pt x="72730" y="2326931"/>
                  </a:lnTo>
                  <a:lnTo>
                    <a:pt x="2357646" y="71783"/>
                  </a:lnTo>
                  <a:lnTo>
                    <a:pt x="2357646" y="0"/>
                  </a:lnTo>
                  <a:close/>
                </a:path>
              </a:pathLst>
            </a:custGeom>
            <a:solidFill>
              <a:srgbClr val="ED7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6" name="Google Shape;216;p143"/>
            <p:cNvSpPr/>
            <p:nvPr/>
          </p:nvSpPr>
          <p:spPr>
            <a:xfrm rot="10800000" flipH="1">
              <a:off x="10446110" y="1245934"/>
              <a:ext cx="1745890" cy="1723144"/>
            </a:xfrm>
            <a:custGeom>
              <a:avLst/>
              <a:gdLst/>
              <a:ahLst/>
              <a:cxnLst/>
              <a:rect l="l" t="t" r="r" b="b"/>
              <a:pathLst>
                <a:path w="1745890" h="1723144" extrusionOk="0">
                  <a:moveTo>
                    <a:pt x="0" y="1723144"/>
                  </a:moveTo>
                  <a:lnTo>
                    <a:pt x="161894" y="1723144"/>
                  </a:lnTo>
                  <a:lnTo>
                    <a:pt x="1745890" y="159784"/>
                  </a:lnTo>
                  <a:lnTo>
                    <a:pt x="1745890" y="0"/>
                  </a:lnTo>
                  <a:close/>
                </a:path>
              </a:pathLst>
            </a:custGeom>
            <a:solidFill>
              <a:srgbClr val="0119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217" name="Google Shape;217;p143"/>
          <p:cNvPicPr preferRelativeResize="0"/>
          <p:nvPr/>
        </p:nvPicPr>
        <p:blipFill rotWithShape="1">
          <a:blip r:embed="rId2">
            <a:alphaModFix/>
          </a:blip>
          <a:srcRect l="11962" t="20204" r="12425" b="16661"/>
          <a:stretch/>
        </p:blipFill>
        <p:spPr>
          <a:xfrm>
            <a:off x="10727998" y="253927"/>
            <a:ext cx="1340847" cy="73808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25"/>
        <p:cNvGrpSpPr/>
        <p:nvPr/>
      </p:nvGrpSpPr>
      <p:grpSpPr>
        <a:xfrm>
          <a:off x="0" y="0"/>
          <a:ext cx="0" cy="0"/>
          <a:chOff x="0" y="0"/>
          <a:chExt cx="0" cy="0"/>
        </a:xfrm>
      </p:grpSpPr>
      <p:sp>
        <p:nvSpPr>
          <p:cNvPr id="226" name="Google Shape;226;p105"/>
          <p:cNvSpPr txBox="1">
            <a:spLocks noGrp="1"/>
          </p:cNvSpPr>
          <p:nvPr>
            <p:ph type="title"/>
          </p:nvPr>
        </p:nvSpPr>
        <p:spPr>
          <a:xfrm>
            <a:off x="838200" y="365128"/>
            <a:ext cx="10515600" cy="1325700"/>
          </a:xfrm>
          <a:prstGeom prst="rect">
            <a:avLst/>
          </a:prstGeom>
          <a:noFill/>
          <a:ln>
            <a:noFill/>
          </a:ln>
        </p:spPr>
        <p:txBody>
          <a:bodyPr spcFirstLastPara="1" wrap="square" lIns="0" tIns="0" rIns="0" bIns="0" anchor="t" anchorCtr="0">
            <a:normAutofit/>
          </a:bodyPr>
          <a:lstStyle>
            <a:lvl1pPr marR="0" lvl="0" algn="l">
              <a:lnSpc>
                <a:spcPct val="90000"/>
              </a:lnSpc>
              <a:spcBef>
                <a:spcPts val="0"/>
              </a:spcBef>
              <a:spcAft>
                <a:spcPts val="0"/>
              </a:spcAft>
              <a:buClr>
                <a:schemeClr val="dk1"/>
              </a:buClr>
              <a:buSzPts val="3300"/>
              <a:buFont typeface="Rockwell"/>
              <a:buNone/>
              <a:defRPr sz="3300" b="0" i="0" u="none" strike="noStrike" cap="none">
                <a:solidFill>
                  <a:schemeClr val="dk1"/>
                </a:solidFill>
                <a:latin typeface="Rockwell"/>
                <a:ea typeface="Rockwell"/>
                <a:cs typeface="Rockwell"/>
                <a:sym typeface="Rockwel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27" name="Google Shape;227;p105"/>
          <p:cNvSpPr txBox="1">
            <a:spLocks noGrp="1"/>
          </p:cNvSpPr>
          <p:nvPr>
            <p:ph type="body" idx="1"/>
          </p:nvPr>
        </p:nvSpPr>
        <p:spPr>
          <a:xfrm>
            <a:off x="401444" y="1825625"/>
            <a:ext cx="11352000" cy="4048200"/>
          </a:xfrm>
          <a:prstGeom prst="rect">
            <a:avLst/>
          </a:prstGeom>
          <a:noFill/>
          <a:ln>
            <a:noFill/>
          </a:ln>
        </p:spPr>
        <p:txBody>
          <a:bodyPr spcFirstLastPara="1" wrap="square" lIns="91425" tIns="45700" rIns="91425" bIns="45700" anchor="t" anchorCtr="0">
            <a:normAutofit/>
          </a:bodyPr>
          <a:lstStyle>
            <a:lvl1pPr marL="457200" marR="0" lvl="0" indent="-385762" algn="l">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8" name="Google Shape;228;p105"/>
          <p:cNvSpPr txBox="1">
            <a:spLocks noGrp="1"/>
          </p:cNvSpPr>
          <p:nvPr>
            <p:ph type="sldNum" idx="12"/>
          </p:nvPr>
        </p:nvSpPr>
        <p:spPr>
          <a:xfrm>
            <a:off x="401443" y="6446837"/>
            <a:ext cx="2743200" cy="21810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1pPr>
            <a:lvl2pPr marL="0" marR="0" lvl="1"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2pPr>
            <a:lvl3pPr marL="0" marR="0" lvl="2"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3pPr>
            <a:lvl4pPr marL="0" marR="0" lvl="3"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4pPr>
            <a:lvl5pPr marL="0" marR="0" lvl="4"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5pPr>
            <a:lvl6pPr marL="0" marR="0" lvl="5"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6pPr>
            <a:lvl7pPr marL="0" marR="0" lvl="6"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7pPr>
            <a:lvl8pPr marL="0" marR="0" lvl="7"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8pPr>
            <a:lvl9pPr marL="0" marR="0" lvl="8"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229"/>
        <p:cNvGrpSpPr/>
        <p:nvPr/>
      </p:nvGrpSpPr>
      <p:grpSpPr>
        <a:xfrm>
          <a:off x="0" y="0"/>
          <a:ext cx="0" cy="0"/>
          <a:chOff x="0" y="0"/>
          <a:chExt cx="0" cy="0"/>
        </a:xfrm>
      </p:grpSpPr>
      <p:pic>
        <p:nvPicPr>
          <p:cNvPr id="230" name="Google Shape;230;p110"/>
          <p:cNvPicPr preferRelativeResize="0"/>
          <p:nvPr/>
        </p:nvPicPr>
        <p:blipFill rotWithShape="1">
          <a:blip r:embed="rId2">
            <a:alphaModFix amt="10000"/>
          </a:blip>
          <a:srcRect l="2371" r="1827" b="6593"/>
          <a:stretch/>
        </p:blipFill>
        <p:spPr>
          <a:xfrm>
            <a:off x="0" y="1"/>
            <a:ext cx="12192000" cy="6857999"/>
          </a:xfrm>
          <a:prstGeom prst="rect">
            <a:avLst/>
          </a:prstGeom>
          <a:noFill/>
          <a:ln>
            <a:noFill/>
          </a:ln>
        </p:spPr>
      </p:pic>
      <p:sp>
        <p:nvSpPr>
          <p:cNvPr id="231" name="Google Shape;231;p110"/>
          <p:cNvSpPr txBox="1">
            <a:spLocks noGrp="1"/>
          </p:cNvSpPr>
          <p:nvPr>
            <p:ph type="subTitle" idx="1"/>
          </p:nvPr>
        </p:nvSpPr>
        <p:spPr>
          <a:xfrm>
            <a:off x="3853081" y="3751728"/>
            <a:ext cx="4485843" cy="433965"/>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32" name="Google Shape;232;p11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33" name="Google Shape;233;p11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234" name="Google Shape;234;p110"/>
          <p:cNvPicPr preferRelativeResize="0"/>
          <p:nvPr/>
        </p:nvPicPr>
        <p:blipFill rotWithShape="1">
          <a:blip r:embed="rId3">
            <a:alphaModFix/>
          </a:blip>
          <a:srcRect/>
          <a:stretch/>
        </p:blipFill>
        <p:spPr>
          <a:xfrm>
            <a:off x="5182362" y="4972352"/>
            <a:ext cx="1827276" cy="1033780"/>
          </a:xfrm>
          <a:prstGeom prst="rect">
            <a:avLst/>
          </a:prstGeom>
          <a:noFill/>
          <a:ln>
            <a:noFill/>
          </a:ln>
        </p:spPr>
      </p:pic>
      <p:sp>
        <p:nvSpPr>
          <p:cNvPr id="235" name="Google Shape;235;p110"/>
          <p:cNvSpPr txBox="1">
            <a:spLocks noGrp="1"/>
          </p:cNvSpPr>
          <p:nvPr>
            <p:ph type="title"/>
          </p:nvPr>
        </p:nvSpPr>
        <p:spPr>
          <a:xfrm>
            <a:off x="656165" y="1283516"/>
            <a:ext cx="10879667" cy="1810925"/>
          </a:xfrm>
          <a:prstGeom prst="rect">
            <a:avLst/>
          </a:prstGeom>
          <a:noFill/>
          <a:ln>
            <a:noFill/>
          </a:ln>
        </p:spPr>
        <p:txBody>
          <a:bodyPr spcFirstLastPara="1" wrap="square" lIns="0" tIns="0" rIns="0" bIns="0" anchor="b" anchorCtr="0">
            <a:normAutofit/>
          </a:bodyPr>
          <a:lstStyle>
            <a:lvl1pPr lvl="0" algn="ctr">
              <a:lnSpc>
                <a:spcPct val="90000"/>
              </a:lnSpc>
              <a:spcBef>
                <a:spcPts val="0"/>
              </a:spcBef>
              <a:spcAft>
                <a:spcPts val="0"/>
              </a:spcAft>
              <a:buClr>
                <a:schemeClr val="lt1"/>
              </a:buClr>
              <a:buSzPts val="5200"/>
              <a:buFont typeface="Rockwell"/>
              <a:buNone/>
              <a:defRPr sz="5200" b="1">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bg>
      <p:bgPr>
        <a:solidFill>
          <a:schemeClr val="accent1"/>
        </a:solidFill>
        <a:effectLst/>
      </p:bgPr>
    </p:bg>
    <p:spTree>
      <p:nvGrpSpPr>
        <p:cNvPr id="1" name="Shape 236"/>
        <p:cNvGrpSpPr/>
        <p:nvPr/>
      </p:nvGrpSpPr>
      <p:grpSpPr>
        <a:xfrm>
          <a:off x="0" y="0"/>
          <a:ext cx="0" cy="0"/>
          <a:chOff x="0" y="0"/>
          <a:chExt cx="0" cy="0"/>
        </a:xfrm>
      </p:grpSpPr>
      <p:pic>
        <p:nvPicPr>
          <p:cNvPr id="237" name="Google Shape;237;p111"/>
          <p:cNvPicPr preferRelativeResize="0"/>
          <p:nvPr/>
        </p:nvPicPr>
        <p:blipFill rotWithShape="1">
          <a:blip r:embed="rId2">
            <a:alphaModFix amt="10000"/>
          </a:blip>
          <a:srcRect l="2371" r="1827" b="6593"/>
          <a:stretch/>
        </p:blipFill>
        <p:spPr>
          <a:xfrm>
            <a:off x="0" y="1"/>
            <a:ext cx="12192000" cy="6857999"/>
          </a:xfrm>
          <a:prstGeom prst="rect">
            <a:avLst/>
          </a:prstGeom>
          <a:noFill/>
          <a:ln>
            <a:noFill/>
          </a:ln>
        </p:spPr>
      </p:pic>
      <p:sp>
        <p:nvSpPr>
          <p:cNvPr id="238" name="Google Shape;238;p111"/>
          <p:cNvSpPr txBox="1">
            <a:spLocks noGrp="1"/>
          </p:cNvSpPr>
          <p:nvPr>
            <p:ph type="subTitle" idx="1"/>
          </p:nvPr>
        </p:nvSpPr>
        <p:spPr>
          <a:xfrm>
            <a:off x="3853081" y="3751728"/>
            <a:ext cx="4485843" cy="433965"/>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39" name="Google Shape;239;p111"/>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40" name="Google Shape;240;p111"/>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241" name="Google Shape;241;p111"/>
          <p:cNvPicPr preferRelativeResize="0"/>
          <p:nvPr/>
        </p:nvPicPr>
        <p:blipFill rotWithShape="1">
          <a:blip r:embed="rId3">
            <a:alphaModFix/>
          </a:blip>
          <a:srcRect/>
          <a:stretch/>
        </p:blipFill>
        <p:spPr>
          <a:xfrm>
            <a:off x="5182362" y="4972352"/>
            <a:ext cx="1827276" cy="1033780"/>
          </a:xfrm>
          <a:prstGeom prst="rect">
            <a:avLst/>
          </a:prstGeom>
          <a:noFill/>
          <a:ln>
            <a:noFill/>
          </a:ln>
        </p:spPr>
      </p:pic>
      <p:sp>
        <p:nvSpPr>
          <p:cNvPr id="242" name="Google Shape;242;p111"/>
          <p:cNvSpPr txBox="1">
            <a:spLocks noGrp="1"/>
          </p:cNvSpPr>
          <p:nvPr>
            <p:ph type="body" idx="2"/>
          </p:nvPr>
        </p:nvSpPr>
        <p:spPr>
          <a:xfrm>
            <a:off x="656168" y="1349461"/>
            <a:ext cx="10879667" cy="1744980"/>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750"/>
              </a:spcBef>
              <a:spcAft>
                <a:spcPts val="0"/>
              </a:spcAft>
              <a:buSzPts val="5720"/>
              <a:buNone/>
              <a:defRPr sz="5200" b="1">
                <a:solidFill>
                  <a:schemeClr val="lt1"/>
                </a:solidFill>
                <a:latin typeface="Rockwell"/>
                <a:ea typeface="Rockwell"/>
                <a:cs typeface="Rockwell"/>
                <a:sym typeface="Rockwe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_alt1">
  <p:cSld name="Title Slide_alt1">
    <p:bg>
      <p:bgPr>
        <a:solidFill>
          <a:schemeClr val="accent1"/>
        </a:solidFill>
        <a:effectLst/>
      </p:bgPr>
    </p:bg>
    <p:spTree>
      <p:nvGrpSpPr>
        <p:cNvPr id="1" name="Shape 243"/>
        <p:cNvGrpSpPr/>
        <p:nvPr/>
      </p:nvGrpSpPr>
      <p:grpSpPr>
        <a:xfrm>
          <a:off x="0" y="0"/>
          <a:ext cx="0" cy="0"/>
          <a:chOff x="0" y="0"/>
          <a:chExt cx="0" cy="0"/>
        </a:xfrm>
      </p:grpSpPr>
      <p:pic>
        <p:nvPicPr>
          <p:cNvPr id="244" name="Google Shape;244;p112"/>
          <p:cNvPicPr preferRelativeResize="0"/>
          <p:nvPr/>
        </p:nvPicPr>
        <p:blipFill rotWithShape="1">
          <a:blip r:embed="rId2">
            <a:alphaModFix amt="15000"/>
          </a:blip>
          <a:srcRect t="1250" b="1248"/>
          <a:stretch/>
        </p:blipFill>
        <p:spPr>
          <a:xfrm>
            <a:off x="0" y="0"/>
            <a:ext cx="12192000" cy="6858000"/>
          </a:xfrm>
          <a:prstGeom prst="rect">
            <a:avLst/>
          </a:prstGeom>
          <a:noFill/>
          <a:ln>
            <a:noFill/>
          </a:ln>
        </p:spPr>
      </p:pic>
      <p:sp>
        <p:nvSpPr>
          <p:cNvPr id="245" name="Google Shape;245;p112"/>
          <p:cNvSpPr txBox="1">
            <a:spLocks noGrp="1"/>
          </p:cNvSpPr>
          <p:nvPr>
            <p:ph type="subTitle" idx="1"/>
          </p:nvPr>
        </p:nvSpPr>
        <p:spPr>
          <a:xfrm>
            <a:off x="3853078" y="3749908"/>
            <a:ext cx="4485843" cy="433965"/>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46" name="Google Shape;246;p11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47" name="Google Shape;247;p11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48" name="Google Shape;248;p112"/>
          <p:cNvSpPr txBox="1">
            <a:spLocks noGrp="1"/>
          </p:cNvSpPr>
          <p:nvPr>
            <p:ph type="body" idx="2"/>
          </p:nvPr>
        </p:nvSpPr>
        <p:spPr>
          <a:xfrm>
            <a:off x="656167" y="1349461"/>
            <a:ext cx="10879667" cy="1744980"/>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750"/>
              </a:spcBef>
              <a:spcAft>
                <a:spcPts val="0"/>
              </a:spcAft>
              <a:buSzPts val="5720"/>
              <a:buNone/>
              <a:defRPr sz="5200" b="1">
                <a:solidFill>
                  <a:schemeClr val="lt1"/>
                </a:solidFill>
                <a:latin typeface="Rockwell"/>
                <a:ea typeface="Rockwell"/>
                <a:cs typeface="Rockwell"/>
                <a:sym typeface="Rockwe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49" name="Google Shape;249;p112"/>
          <p:cNvPicPr preferRelativeResize="0"/>
          <p:nvPr/>
        </p:nvPicPr>
        <p:blipFill rotWithShape="1">
          <a:blip r:embed="rId3">
            <a:alphaModFix/>
          </a:blip>
          <a:srcRect/>
          <a:stretch/>
        </p:blipFill>
        <p:spPr>
          <a:xfrm>
            <a:off x="5182362" y="4972352"/>
            <a:ext cx="1827276" cy="103378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_alt2">
  <p:cSld name="Title Slide_alt2">
    <p:bg>
      <p:bgPr>
        <a:solidFill>
          <a:schemeClr val="accent1"/>
        </a:solidFill>
        <a:effectLst/>
      </p:bgPr>
    </p:bg>
    <p:spTree>
      <p:nvGrpSpPr>
        <p:cNvPr id="1" name="Shape 250"/>
        <p:cNvGrpSpPr/>
        <p:nvPr/>
      </p:nvGrpSpPr>
      <p:grpSpPr>
        <a:xfrm>
          <a:off x="0" y="0"/>
          <a:ext cx="0" cy="0"/>
          <a:chOff x="0" y="0"/>
          <a:chExt cx="0" cy="0"/>
        </a:xfrm>
      </p:grpSpPr>
      <p:pic>
        <p:nvPicPr>
          <p:cNvPr id="251" name="Google Shape;251;p113"/>
          <p:cNvPicPr preferRelativeResize="0"/>
          <p:nvPr/>
        </p:nvPicPr>
        <p:blipFill rotWithShape="1">
          <a:blip r:embed="rId2">
            <a:alphaModFix amt="13000"/>
          </a:blip>
          <a:srcRect t="1250" b="1248"/>
          <a:stretch/>
        </p:blipFill>
        <p:spPr>
          <a:xfrm>
            <a:off x="0" y="0"/>
            <a:ext cx="12192000" cy="6858000"/>
          </a:xfrm>
          <a:prstGeom prst="rect">
            <a:avLst/>
          </a:prstGeom>
          <a:noFill/>
          <a:ln>
            <a:noFill/>
          </a:ln>
        </p:spPr>
      </p:pic>
      <p:sp>
        <p:nvSpPr>
          <p:cNvPr id="252" name="Google Shape;252;p113"/>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53" name="Google Shape;253;p113"/>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54" name="Google Shape;254;p113"/>
          <p:cNvSpPr txBox="1">
            <a:spLocks noGrp="1"/>
          </p:cNvSpPr>
          <p:nvPr>
            <p:ph type="body" idx="1"/>
          </p:nvPr>
        </p:nvSpPr>
        <p:spPr>
          <a:xfrm>
            <a:off x="656167" y="1349461"/>
            <a:ext cx="10879667" cy="1744980"/>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750"/>
              </a:spcBef>
              <a:spcAft>
                <a:spcPts val="0"/>
              </a:spcAft>
              <a:buSzPts val="5720"/>
              <a:buNone/>
              <a:defRPr sz="5200" b="1">
                <a:solidFill>
                  <a:schemeClr val="lt1"/>
                </a:solidFill>
                <a:latin typeface="Rockwell"/>
                <a:ea typeface="Rockwell"/>
                <a:cs typeface="Rockwell"/>
                <a:sym typeface="Rockwe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5" name="Google Shape;255;p113"/>
          <p:cNvSpPr txBox="1">
            <a:spLocks noGrp="1"/>
          </p:cNvSpPr>
          <p:nvPr>
            <p:ph type="subTitle" idx="2"/>
          </p:nvPr>
        </p:nvSpPr>
        <p:spPr>
          <a:xfrm>
            <a:off x="3853078" y="3749908"/>
            <a:ext cx="4485843" cy="433965"/>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256" name="Google Shape;256;p113"/>
          <p:cNvPicPr preferRelativeResize="0"/>
          <p:nvPr/>
        </p:nvPicPr>
        <p:blipFill rotWithShape="1">
          <a:blip r:embed="rId3">
            <a:alphaModFix/>
          </a:blip>
          <a:srcRect/>
          <a:stretch/>
        </p:blipFill>
        <p:spPr>
          <a:xfrm>
            <a:off x="5182362" y="4972352"/>
            <a:ext cx="1827276" cy="103378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Slide_alt3">
  <p:cSld name="Title Slide_alt3">
    <p:bg>
      <p:bgPr>
        <a:solidFill>
          <a:schemeClr val="accent1"/>
        </a:solidFill>
        <a:effectLst/>
      </p:bgPr>
    </p:bg>
    <p:spTree>
      <p:nvGrpSpPr>
        <p:cNvPr id="1" name="Shape 257"/>
        <p:cNvGrpSpPr/>
        <p:nvPr/>
      </p:nvGrpSpPr>
      <p:grpSpPr>
        <a:xfrm>
          <a:off x="0" y="0"/>
          <a:ext cx="0" cy="0"/>
          <a:chOff x="0" y="0"/>
          <a:chExt cx="0" cy="0"/>
        </a:xfrm>
      </p:grpSpPr>
      <p:pic>
        <p:nvPicPr>
          <p:cNvPr id="258" name="Google Shape;258;p114"/>
          <p:cNvPicPr preferRelativeResize="0"/>
          <p:nvPr/>
        </p:nvPicPr>
        <p:blipFill rotWithShape="1">
          <a:blip r:embed="rId2">
            <a:alphaModFix amt="13000"/>
          </a:blip>
          <a:srcRect t="1250" b="1248"/>
          <a:stretch/>
        </p:blipFill>
        <p:spPr>
          <a:xfrm>
            <a:off x="0" y="0"/>
            <a:ext cx="12192000" cy="6858000"/>
          </a:xfrm>
          <a:prstGeom prst="rect">
            <a:avLst/>
          </a:prstGeom>
          <a:noFill/>
          <a:ln>
            <a:noFill/>
          </a:ln>
        </p:spPr>
      </p:pic>
      <p:sp>
        <p:nvSpPr>
          <p:cNvPr id="259" name="Google Shape;259;p11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60" name="Google Shape;260;p11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61" name="Google Shape;261;p114"/>
          <p:cNvSpPr txBox="1">
            <a:spLocks noGrp="1"/>
          </p:cNvSpPr>
          <p:nvPr>
            <p:ph type="body" idx="1"/>
          </p:nvPr>
        </p:nvSpPr>
        <p:spPr>
          <a:xfrm>
            <a:off x="656167" y="1349461"/>
            <a:ext cx="10879667" cy="1744980"/>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750"/>
              </a:spcBef>
              <a:spcAft>
                <a:spcPts val="0"/>
              </a:spcAft>
              <a:buSzPts val="5720"/>
              <a:buNone/>
              <a:defRPr sz="5200" b="1">
                <a:solidFill>
                  <a:schemeClr val="lt1"/>
                </a:solidFill>
                <a:latin typeface="Rockwell"/>
                <a:ea typeface="Rockwell"/>
                <a:cs typeface="Rockwell"/>
                <a:sym typeface="Rockwe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2" name="Google Shape;262;p114"/>
          <p:cNvSpPr txBox="1">
            <a:spLocks noGrp="1"/>
          </p:cNvSpPr>
          <p:nvPr>
            <p:ph type="subTitle" idx="2"/>
          </p:nvPr>
        </p:nvSpPr>
        <p:spPr>
          <a:xfrm>
            <a:off x="3853078" y="3749908"/>
            <a:ext cx="4485843" cy="433965"/>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263" name="Google Shape;263;p114"/>
          <p:cNvPicPr preferRelativeResize="0"/>
          <p:nvPr/>
        </p:nvPicPr>
        <p:blipFill rotWithShape="1">
          <a:blip r:embed="rId3">
            <a:alphaModFix/>
          </a:blip>
          <a:srcRect/>
          <a:stretch/>
        </p:blipFill>
        <p:spPr>
          <a:xfrm>
            <a:off x="5182362" y="4972352"/>
            <a:ext cx="1827276" cy="10337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97"/>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97"/>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p97"/>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 name="Google Shape;35;p97"/>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97"/>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9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4"/>
        <p:cNvGrpSpPr/>
        <p:nvPr/>
      </p:nvGrpSpPr>
      <p:grpSpPr>
        <a:xfrm>
          <a:off x="0" y="0"/>
          <a:ext cx="0" cy="0"/>
          <a:chOff x="0" y="0"/>
          <a:chExt cx="0" cy="0"/>
        </a:xfrm>
      </p:grpSpPr>
      <p:sp>
        <p:nvSpPr>
          <p:cNvPr id="265" name="Google Shape;265;p115"/>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115"/>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Clr>
                <a:srgbClr val="AEABAB"/>
              </a:buClr>
              <a:buSzPts val="2475"/>
              <a:buChar char="•"/>
              <a:defRPr/>
            </a:lvl1pPr>
            <a:lvl2pPr marL="914400" lvl="1" indent="-364807" algn="l">
              <a:lnSpc>
                <a:spcPct val="90000"/>
              </a:lnSpc>
              <a:spcBef>
                <a:spcPts val="375"/>
              </a:spcBef>
              <a:spcAft>
                <a:spcPts val="0"/>
              </a:spcAft>
              <a:buClr>
                <a:srgbClr val="AEABAB"/>
              </a:buClr>
              <a:buSzPts val="2145"/>
              <a:buChar char="•"/>
              <a:defRPr/>
            </a:lvl2pPr>
            <a:lvl3pPr marL="1371600" lvl="2" indent="-343852" algn="l">
              <a:lnSpc>
                <a:spcPct val="90000"/>
              </a:lnSpc>
              <a:spcBef>
                <a:spcPts val="375"/>
              </a:spcBef>
              <a:spcAft>
                <a:spcPts val="0"/>
              </a:spcAft>
              <a:buClr>
                <a:srgbClr val="AEABAB"/>
              </a:buClr>
              <a:buSzPts val="1815"/>
              <a:buChar char="•"/>
              <a:defRPr/>
            </a:lvl3pPr>
            <a:lvl4pPr marL="1828800" lvl="3" indent="-333375" algn="l">
              <a:lnSpc>
                <a:spcPct val="90000"/>
              </a:lnSpc>
              <a:spcBef>
                <a:spcPts val="375"/>
              </a:spcBef>
              <a:spcAft>
                <a:spcPts val="0"/>
              </a:spcAft>
              <a:buClr>
                <a:srgbClr val="AEABAB"/>
              </a:buClr>
              <a:buSzPts val="1650"/>
              <a:buChar char="•"/>
              <a:defRPr/>
            </a:lvl4pPr>
            <a:lvl5pPr marL="2286000" lvl="4" indent="-322897" algn="l">
              <a:lnSpc>
                <a:spcPct val="90000"/>
              </a:lnSpc>
              <a:spcBef>
                <a:spcPts val="375"/>
              </a:spcBef>
              <a:spcAft>
                <a:spcPts val="0"/>
              </a:spcAft>
              <a:buClr>
                <a:srgbClr val="AEABAB"/>
              </a:buClr>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7" name="Google Shape;267;p11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and Content version 2">
  <p:cSld name="Title and Content version 2">
    <p:spTree>
      <p:nvGrpSpPr>
        <p:cNvPr id="1" name="Shape 268"/>
        <p:cNvGrpSpPr/>
        <p:nvPr/>
      </p:nvGrpSpPr>
      <p:grpSpPr>
        <a:xfrm>
          <a:off x="0" y="0"/>
          <a:ext cx="0" cy="0"/>
          <a:chOff x="0" y="0"/>
          <a:chExt cx="0" cy="0"/>
        </a:xfrm>
      </p:grpSpPr>
      <p:sp>
        <p:nvSpPr>
          <p:cNvPr id="269" name="Google Shape;269;p116"/>
          <p:cNvSpPr txBox="1">
            <a:spLocks noGrp="1"/>
          </p:cNvSpPr>
          <p:nvPr>
            <p:ph type="title"/>
          </p:nvPr>
        </p:nvSpPr>
        <p:spPr>
          <a:xfrm>
            <a:off x="401446" y="1664046"/>
            <a:ext cx="5903247" cy="179584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116"/>
          <p:cNvSpPr txBox="1">
            <a:spLocks noGrp="1"/>
          </p:cNvSpPr>
          <p:nvPr>
            <p:ph type="body" idx="1"/>
          </p:nvPr>
        </p:nvSpPr>
        <p:spPr>
          <a:xfrm>
            <a:off x="401446" y="3616411"/>
            <a:ext cx="5903247" cy="2257526"/>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Clr>
                <a:srgbClr val="AEABAB"/>
              </a:buClr>
              <a:buSzPts val="1980"/>
              <a:buChar char="•"/>
              <a:defRPr sz="1800"/>
            </a:lvl1pPr>
            <a:lvl2pPr marL="914400" lvl="1" indent="-340360" algn="l">
              <a:lnSpc>
                <a:spcPct val="90000"/>
              </a:lnSpc>
              <a:spcBef>
                <a:spcPts val="375"/>
              </a:spcBef>
              <a:spcAft>
                <a:spcPts val="0"/>
              </a:spcAft>
              <a:buClr>
                <a:srgbClr val="AEABAB"/>
              </a:buClr>
              <a:buSzPts val="1760"/>
              <a:buChar char="•"/>
              <a:defRPr sz="1600"/>
            </a:lvl2pPr>
            <a:lvl3pPr marL="1371600" lvl="2" indent="-326389" algn="l">
              <a:lnSpc>
                <a:spcPct val="90000"/>
              </a:lnSpc>
              <a:spcBef>
                <a:spcPts val="375"/>
              </a:spcBef>
              <a:spcAft>
                <a:spcPts val="0"/>
              </a:spcAft>
              <a:buClr>
                <a:srgbClr val="AEABAB"/>
              </a:buClr>
              <a:buSzPts val="1540"/>
              <a:buChar char="•"/>
              <a:defRPr sz="1400"/>
            </a:lvl3pPr>
            <a:lvl4pPr marL="1828800" lvl="3" indent="-312419" algn="l">
              <a:lnSpc>
                <a:spcPct val="90000"/>
              </a:lnSpc>
              <a:spcBef>
                <a:spcPts val="375"/>
              </a:spcBef>
              <a:spcAft>
                <a:spcPts val="0"/>
              </a:spcAft>
              <a:buClr>
                <a:srgbClr val="AEABAB"/>
              </a:buClr>
              <a:buSzPts val="1320"/>
              <a:buChar char="•"/>
              <a:defRPr sz="1200"/>
            </a:lvl4pPr>
            <a:lvl5pPr marL="2286000" lvl="4" indent="-301942" algn="l">
              <a:lnSpc>
                <a:spcPct val="90000"/>
              </a:lnSpc>
              <a:spcBef>
                <a:spcPts val="375"/>
              </a:spcBef>
              <a:spcAft>
                <a:spcPts val="0"/>
              </a:spcAft>
              <a:buClr>
                <a:srgbClr val="AEABAB"/>
              </a:buClr>
              <a:buSzPts val="1155"/>
              <a:buChar char="•"/>
              <a:defRPr sz="105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1" name="Google Shape;271;p11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72" name="Google Shape;272;p116"/>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273" name="Google Shape;273;p116"/>
          <p:cNvPicPr preferRelativeResize="0"/>
          <p:nvPr/>
        </p:nvPicPr>
        <p:blipFill rotWithShape="1">
          <a:blip r:embed="rId2">
            <a:alphaModFix/>
          </a:blip>
          <a:srcRect/>
          <a:stretch/>
        </p:blipFill>
        <p:spPr>
          <a:xfrm>
            <a:off x="5348330" y="6116267"/>
            <a:ext cx="955167" cy="552069"/>
          </a:xfrm>
          <a:prstGeom prst="rect">
            <a:avLst/>
          </a:prstGeom>
          <a:noFill/>
          <a:ln>
            <a:noFill/>
          </a:ln>
        </p:spPr>
      </p:pic>
      <p:sp>
        <p:nvSpPr>
          <p:cNvPr id="274" name="Google Shape;274;p116"/>
          <p:cNvSpPr>
            <a:spLocks noGrp="1"/>
          </p:cNvSpPr>
          <p:nvPr>
            <p:ph type="pic" idx="2"/>
          </p:nvPr>
        </p:nvSpPr>
        <p:spPr>
          <a:xfrm>
            <a:off x="6724655" y="230188"/>
            <a:ext cx="5467351" cy="6627813"/>
          </a:xfrm>
          <a:prstGeom prst="rect">
            <a:avLst/>
          </a:prstGeom>
          <a:solidFill>
            <a:srgbClr val="D8D8D8"/>
          </a:solidFill>
          <a:ln>
            <a:noFill/>
          </a:ln>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Graphic Text Lower Thirds">
  <p:cSld name="Title Graphic Text Lower Thirds">
    <p:spTree>
      <p:nvGrpSpPr>
        <p:cNvPr id="1" name="Shape 275"/>
        <p:cNvGrpSpPr/>
        <p:nvPr/>
      </p:nvGrpSpPr>
      <p:grpSpPr>
        <a:xfrm>
          <a:off x="0" y="0"/>
          <a:ext cx="0" cy="0"/>
          <a:chOff x="0" y="0"/>
          <a:chExt cx="0" cy="0"/>
        </a:xfrm>
      </p:grpSpPr>
      <p:sp>
        <p:nvSpPr>
          <p:cNvPr id="276" name="Google Shape;276;p117"/>
          <p:cNvSpPr txBox="1">
            <a:spLocks noGrp="1"/>
          </p:cNvSpPr>
          <p:nvPr>
            <p:ph type="title"/>
          </p:nvPr>
        </p:nvSpPr>
        <p:spPr>
          <a:xfrm>
            <a:off x="401444" y="525111"/>
            <a:ext cx="11351941" cy="1060631"/>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11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78" name="Google Shape;278;p117"/>
          <p:cNvSpPr txBox="1">
            <a:spLocks noGrp="1"/>
          </p:cNvSpPr>
          <p:nvPr>
            <p:ph type="body" idx="1"/>
          </p:nvPr>
        </p:nvSpPr>
        <p:spPr>
          <a:xfrm>
            <a:off x="401639" y="1690689"/>
            <a:ext cx="11352212" cy="2707692"/>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9" name="Google Shape;279;p117"/>
          <p:cNvSpPr/>
          <p:nvPr/>
        </p:nvSpPr>
        <p:spPr>
          <a:xfrm>
            <a:off x="-231493" y="4503348"/>
            <a:ext cx="12616405" cy="1342663"/>
          </a:xfrm>
          <a:prstGeom prst="rect">
            <a:avLst/>
          </a:prstGeom>
          <a:solidFill>
            <a:schemeClr val="lt1"/>
          </a:solidFill>
          <a:ln w="12700" cap="flat" cmpd="sng">
            <a:solidFill>
              <a:srgbClr val="AEAB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80" name="Google Shape;280;p117"/>
          <p:cNvSpPr txBox="1">
            <a:spLocks noGrp="1"/>
          </p:cNvSpPr>
          <p:nvPr>
            <p:ph type="body" idx="2"/>
          </p:nvPr>
        </p:nvSpPr>
        <p:spPr>
          <a:xfrm>
            <a:off x="401445" y="4652973"/>
            <a:ext cx="3418203" cy="110013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750"/>
              </a:spcBef>
              <a:spcAft>
                <a:spcPts val="0"/>
              </a:spcAft>
              <a:buSzPts val="2640"/>
              <a:buNone/>
              <a:defRPr sz="2400" b="1"/>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281" name="Google Shape;281;p117"/>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
        <p:nvSpPr>
          <p:cNvPr id="282" name="Google Shape;282;p117"/>
          <p:cNvSpPr txBox="1">
            <a:spLocks noGrp="1"/>
          </p:cNvSpPr>
          <p:nvPr>
            <p:ph type="body" idx="3"/>
          </p:nvPr>
        </p:nvSpPr>
        <p:spPr>
          <a:xfrm>
            <a:off x="4236335" y="4652973"/>
            <a:ext cx="7517516" cy="11001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980"/>
              <a:buNone/>
              <a:defRPr sz="1800"/>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283" name="Google Shape;283;p117"/>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columns">
  <p:cSld name="Title and Content columns">
    <p:spTree>
      <p:nvGrpSpPr>
        <p:cNvPr id="1" name="Shape 284"/>
        <p:cNvGrpSpPr/>
        <p:nvPr/>
      </p:nvGrpSpPr>
      <p:grpSpPr>
        <a:xfrm>
          <a:off x="0" y="0"/>
          <a:ext cx="0" cy="0"/>
          <a:chOff x="0" y="0"/>
          <a:chExt cx="0" cy="0"/>
        </a:xfrm>
      </p:grpSpPr>
      <p:sp>
        <p:nvSpPr>
          <p:cNvPr id="285" name="Google Shape;285;p118"/>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300"/>
              <a:buFont typeface="Rockwell"/>
              <a:buNone/>
              <a:defRPr>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118"/>
          <p:cNvSpPr txBox="1">
            <a:spLocks noGrp="1"/>
          </p:cNvSpPr>
          <p:nvPr>
            <p:ph type="body" idx="1"/>
          </p:nvPr>
        </p:nvSpPr>
        <p:spPr>
          <a:xfrm>
            <a:off x="401447"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7" name="Google Shape;287;p11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88" name="Google Shape;288;p118"/>
          <p:cNvSpPr>
            <a:spLocks noGrp="1"/>
          </p:cNvSpPr>
          <p:nvPr>
            <p:ph type="pic" idx="2"/>
          </p:nvPr>
        </p:nvSpPr>
        <p:spPr>
          <a:xfrm>
            <a:off x="401637" y="1784359"/>
            <a:ext cx="3501291" cy="1293387"/>
          </a:xfrm>
          <a:prstGeom prst="rect">
            <a:avLst/>
          </a:prstGeom>
          <a:noFill/>
          <a:ln>
            <a:noFill/>
          </a:ln>
        </p:spPr>
        <p:txBody>
          <a:bodyPr/>
          <a:lstStyle/>
          <a:p>
            <a:endParaRPr lang="en-US"/>
          </a:p>
        </p:txBody>
      </p:sp>
      <p:sp>
        <p:nvSpPr>
          <p:cNvPr id="289" name="Google Shape;289;p118"/>
          <p:cNvSpPr txBox="1">
            <a:spLocks noGrp="1"/>
          </p:cNvSpPr>
          <p:nvPr>
            <p:ph type="body" idx="3"/>
          </p:nvPr>
        </p:nvSpPr>
        <p:spPr>
          <a:xfrm>
            <a:off x="4326675"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0" name="Google Shape;290;p118"/>
          <p:cNvSpPr>
            <a:spLocks noGrp="1"/>
          </p:cNvSpPr>
          <p:nvPr>
            <p:ph type="pic" idx="4"/>
          </p:nvPr>
        </p:nvSpPr>
        <p:spPr>
          <a:xfrm>
            <a:off x="4326675" y="1784359"/>
            <a:ext cx="3501484" cy="1293387"/>
          </a:xfrm>
          <a:prstGeom prst="rect">
            <a:avLst/>
          </a:prstGeom>
          <a:noFill/>
          <a:ln>
            <a:noFill/>
          </a:ln>
        </p:spPr>
        <p:txBody>
          <a:bodyPr/>
          <a:lstStyle/>
          <a:p>
            <a:endParaRPr lang="en-US"/>
          </a:p>
        </p:txBody>
      </p:sp>
      <p:sp>
        <p:nvSpPr>
          <p:cNvPr id="291" name="Google Shape;291;p118"/>
          <p:cNvSpPr txBox="1">
            <a:spLocks noGrp="1"/>
          </p:cNvSpPr>
          <p:nvPr>
            <p:ph type="body" idx="5"/>
          </p:nvPr>
        </p:nvSpPr>
        <p:spPr>
          <a:xfrm>
            <a:off x="8251903"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2" name="Google Shape;292;p118"/>
          <p:cNvSpPr>
            <a:spLocks noGrp="1"/>
          </p:cNvSpPr>
          <p:nvPr>
            <p:ph type="pic" idx="6"/>
          </p:nvPr>
        </p:nvSpPr>
        <p:spPr>
          <a:xfrm>
            <a:off x="8251903" y="1784359"/>
            <a:ext cx="3501484" cy="1293387"/>
          </a:xfrm>
          <a:prstGeom prst="rect">
            <a:avLst/>
          </a:prstGeom>
          <a:noFill/>
          <a:ln>
            <a:noFill/>
          </a:ln>
        </p:spPr>
        <p:txBody>
          <a:bodyPr/>
          <a:lstStyle/>
          <a:p>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Infographics">
  <p:cSld name="Infographics">
    <p:spTree>
      <p:nvGrpSpPr>
        <p:cNvPr id="1" name="Shape 293"/>
        <p:cNvGrpSpPr/>
        <p:nvPr/>
      </p:nvGrpSpPr>
      <p:grpSpPr>
        <a:xfrm>
          <a:off x="0" y="0"/>
          <a:ext cx="0" cy="0"/>
          <a:chOff x="0" y="0"/>
          <a:chExt cx="0" cy="0"/>
        </a:xfrm>
      </p:grpSpPr>
      <p:sp>
        <p:nvSpPr>
          <p:cNvPr id="294" name="Google Shape;294;p119"/>
          <p:cNvSpPr txBox="1">
            <a:spLocks noGrp="1"/>
          </p:cNvSpPr>
          <p:nvPr>
            <p:ph type="title"/>
          </p:nvPr>
        </p:nvSpPr>
        <p:spPr>
          <a:xfrm>
            <a:off x="401444" y="525101"/>
            <a:ext cx="11351941" cy="81410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5" name="Google Shape;295;p119"/>
          <p:cNvSpPr txBox="1">
            <a:spLocks noGrp="1"/>
          </p:cNvSpPr>
          <p:nvPr>
            <p:ph type="body" idx="1"/>
          </p:nvPr>
        </p:nvSpPr>
        <p:spPr>
          <a:xfrm>
            <a:off x="401450" y="1622310"/>
            <a:ext cx="3649695" cy="1983429"/>
          </a:xfrm>
          <a:prstGeom prst="rect">
            <a:avLst/>
          </a:prstGeom>
          <a:solidFill>
            <a:schemeClr val="accent4"/>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6" name="Google Shape;296;p11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97" name="Google Shape;297;p119"/>
          <p:cNvSpPr>
            <a:spLocks noGrp="1"/>
          </p:cNvSpPr>
          <p:nvPr>
            <p:ph type="pic" idx="2"/>
          </p:nvPr>
        </p:nvSpPr>
        <p:spPr>
          <a:xfrm>
            <a:off x="401640" y="1714900"/>
            <a:ext cx="3649493" cy="866254"/>
          </a:xfrm>
          <a:prstGeom prst="rect">
            <a:avLst/>
          </a:prstGeom>
          <a:noFill/>
          <a:ln>
            <a:noFill/>
          </a:ln>
        </p:spPr>
        <p:txBody>
          <a:bodyPr/>
          <a:lstStyle/>
          <a:p>
            <a:endParaRPr lang="en-US"/>
          </a:p>
        </p:txBody>
      </p:sp>
      <p:sp>
        <p:nvSpPr>
          <p:cNvPr id="298" name="Google Shape;298;p119"/>
          <p:cNvSpPr txBox="1">
            <a:spLocks noGrp="1"/>
          </p:cNvSpPr>
          <p:nvPr>
            <p:ph type="body" idx="3"/>
          </p:nvPr>
        </p:nvSpPr>
        <p:spPr>
          <a:xfrm>
            <a:off x="4252573" y="1622310"/>
            <a:ext cx="3649695" cy="1983429"/>
          </a:xfrm>
          <a:prstGeom prst="rect">
            <a:avLst/>
          </a:prstGeom>
          <a:solidFill>
            <a:schemeClr val="accent2"/>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9" name="Google Shape;299;p119"/>
          <p:cNvSpPr>
            <a:spLocks noGrp="1"/>
          </p:cNvSpPr>
          <p:nvPr>
            <p:ph type="pic" idx="4"/>
          </p:nvPr>
        </p:nvSpPr>
        <p:spPr>
          <a:xfrm>
            <a:off x="4252760" y="1714900"/>
            <a:ext cx="3649493" cy="866254"/>
          </a:xfrm>
          <a:prstGeom prst="rect">
            <a:avLst/>
          </a:prstGeom>
          <a:noFill/>
          <a:ln>
            <a:noFill/>
          </a:ln>
        </p:spPr>
        <p:txBody>
          <a:bodyPr/>
          <a:lstStyle/>
          <a:p>
            <a:endParaRPr lang="en-US"/>
          </a:p>
        </p:txBody>
      </p:sp>
      <p:sp>
        <p:nvSpPr>
          <p:cNvPr id="300" name="Google Shape;300;p119"/>
          <p:cNvSpPr txBox="1">
            <a:spLocks noGrp="1"/>
          </p:cNvSpPr>
          <p:nvPr>
            <p:ph type="body" idx="5"/>
          </p:nvPr>
        </p:nvSpPr>
        <p:spPr>
          <a:xfrm>
            <a:off x="8103695" y="1622310"/>
            <a:ext cx="3649695" cy="1983429"/>
          </a:xfrm>
          <a:prstGeom prst="rect">
            <a:avLst/>
          </a:prstGeom>
          <a:solidFill>
            <a:schemeClr val="accent5"/>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1" name="Google Shape;301;p119"/>
          <p:cNvSpPr>
            <a:spLocks noGrp="1"/>
          </p:cNvSpPr>
          <p:nvPr>
            <p:ph type="pic" idx="6"/>
          </p:nvPr>
        </p:nvSpPr>
        <p:spPr>
          <a:xfrm>
            <a:off x="8103884" y="1714900"/>
            <a:ext cx="3649493" cy="866254"/>
          </a:xfrm>
          <a:prstGeom prst="rect">
            <a:avLst/>
          </a:prstGeom>
          <a:noFill/>
          <a:ln>
            <a:noFill/>
          </a:ln>
        </p:spPr>
        <p:txBody>
          <a:bodyPr/>
          <a:lstStyle/>
          <a:p>
            <a:endParaRPr lang="en-US"/>
          </a:p>
        </p:txBody>
      </p:sp>
      <p:sp>
        <p:nvSpPr>
          <p:cNvPr id="302" name="Google Shape;302;p119"/>
          <p:cNvSpPr txBox="1">
            <a:spLocks noGrp="1"/>
          </p:cNvSpPr>
          <p:nvPr>
            <p:ph type="body" idx="7"/>
          </p:nvPr>
        </p:nvSpPr>
        <p:spPr>
          <a:xfrm>
            <a:off x="401450" y="3763628"/>
            <a:ext cx="3649695" cy="1983429"/>
          </a:xfrm>
          <a:prstGeom prst="rect">
            <a:avLst/>
          </a:prstGeom>
          <a:solidFill>
            <a:schemeClr val="accent3"/>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3" name="Google Shape;303;p119"/>
          <p:cNvSpPr>
            <a:spLocks noGrp="1"/>
          </p:cNvSpPr>
          <p:nvPr>
            <p:ph type="pic" idx="8"/>
          </p:nvPr>
        </p:nvSpPr>
        <p:spPr>
          <a:xfrm>
            <a:off x="401640" y="3856218"/>
            <a:ext cx="3649493" cy="866254"/>
          </a:xfrm>
          <a:prstGeom prst="rect">
            <a:avLst/>
          </a:prstGeom>
          <a:noFill/>
          <a:ln>
            <a:noFill/>
          </a:ln>
        </p:spPr>
        <p:txBody>
          <a:bodyPr/>
          <a:lstStyle/>
          <a:p>
            <a:endParaRPr lang="en-US"/>
          </a:p>
        </p:txBody>
      </p:sp>
      <p:sp>
        <p:nvSpPr>
          <p:cNvPr id="304" name="Google Shape;304;p119"/>
          <p:cNvSpPr txBox="1">
            <a:spLocks noGrp="1"/>
          </p:cNvSpPr>
          <p:nvPr>
            <p:ph type="body" idx="9"/>
          </p:nvPr>
        </p:nvSpPr>
        <p:spPr>
          <a:xfrm>
            <a:off x="4252573" y="3763628"/>
            <a:ext cx="3649695" cy="1983429"/>
          </a:xfrm>
          <a:prstGeom prst="rect">
            <a:avLst/>
          </a:prstGeom>
          <a:solidFill>
            <a:schemeClr val="accent1"/>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5" name="Google Shape;305;p119"/>
          <p:cNvSpPr>
            <a:spLocks noGrp="1"/>
          </p:cNvSpPr>
          <p:nvPr>
            <p:ph type="pic" idx="13"/>
          </p:nvPr>
        </p:nvSpPr>
        <p:spPr>
          <a:xfrm>
            <a:off x="4252760" y="3856218"/>
            <a:ext cx="3649493" cy="866254"/>
          </a:xfrm>
          <a:prstGeom prst="rect">
            <a:avLst/>
          </a:prstGeom>
          <a:noFill/>
          <a:ln>
            <a:noFill/>
          </a:ln>
        </p:spPr>
        <p:txBody>
          <a:bodyPr/>
          <a:lstStyle/>
          <a:p>
            <a:endParaRPr lang="en-US"/>
          </a:p>
        </p:txBody>
      </p:sp>
      <p:sp>
        <p:nvSpPr>
          <p:cNvPr id="306" name="Google Shape;306;p119"/>
          <p:cNvSpPr txBox="1">
            <a:spLocks noGrp="1"/>
          </p:cNvSpPr>
          <p:nvPr>
            <p:ph type="body" idx="14"/>
          </p:nvPr>
        </p:nvSpPr>
        <p:spPr>
          <a:xfrm>
            <a:off x="8103695" y="3763628"/>
            <a:ext cx="3649695" cy="1983429"/>
          </a:xfrm>
          <a:prstGeom prst="rect">
            <a:avLst/>
          </a:prstGeom>
          <a:solidFill>
            <a:schemeClr val="accent6"/>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7" name="Google Shape;307;p119"/>
          <p:cNvSpPr>
            <a:spLocks noGrp="1"/>
          </p:cNvSpPr>
          <p:nvPr>
            <p:ph type="pic" idx="15"/>
          </p:nvPr>
        </p:nvSpPr>
        <p:spPr>
          <a:xfrm>
            <a:off x="8103884" y="3856218"/>
            <a:ext cx="3649493" cy="866254"/>
          </a:xfrm>
          <a:prstGeom prst="rect">
            <a:avLst/>
          </a:prstGeom>
          <a:noFill/>
          <a:ln>
            <a:noFill/>
          </a:ln>
        </p:spPr>
        <p:txBody>
          <a:bodyPr/>
          <a:lstStyle/>
          <a:p>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308"/>
        <p:cNvGrpSpPr/>
        <p:nvPr/>
      </p:nvGrpSpPr>
      <p:grpSpPr>
        <a:xfrm>
          <a:off x="0" y="0"/>
          <a:ext cx="0" cy="0"/>
          <a:chOff x="0" y="0"/>
          <a:chExt cx="0" cy="0"/>
        </a:xfrm>
      </p:grpSpPr>
      <p:pic>
        <p:nvPicPr>
          <p:cNvPr id="309" name="Google Shape;309;p120"/>
          <p:cNvPicPr preferRelativeResize="0"/>
          <p:nvPr/>
        </p:nvPicPr>
        <p:blipFill rotWithShape="1">
          <a:blip r:embed="rId2">
            <a:alphaModFix amt="10000"/>
          </a:blip>
          <a:srcRect l="3351" r="10159" b="2701"/>
          <a:stretch/>
        </p:blipFill>
        <p:spPr>
          <a:xfrm>
            <a:off x="1" y="0"/>
            <a:ext cx="9215889" cy="6911854"/>
          </a:xfrm>
          <a:prstGeom prst="rect">
            <a:avLst/>
          </a:prstGeom>
          <a:noFill/>
          <a:ln>
            <a:noFill/>
          </a:ln>
        </p:spPr>
      </p:pic>
      <p:sp>
        <p:nvSpPr>
          <p:cNvPr id="310" name="Google Shape;310;p120"/>
          <p:cNvSpPr>
            <a:spLocks noGrp="1"/>
          </p:cNvSpPr>
          <p:nvPr>
            <p:ph type="pic" idx="2"/>
          </p:nvPr>
        </p:nvSpPr>
        <p:spPr>
          <a:xfrm>
            <a:off x="6724655" y="230188"/>
            <a:ext cx="5467351" cy="6627813"/>
          </a:xfrm>
          <a:prstGeom prst="rect">
            <a:avLst/>
          </a:prstGeom>
          <a:solidFill>
            <a:schemeClr val="accent1"/>
          </a:solidFill>
          <a:ln>
            <a:noFill/>
          </a:ln>
        </p:spPr>
        <p:txBody>
          <a:bodyPr/>
          <a:lstStyle/>
          <a:p>
            <a:endParaRPr lang="en-US"/>
          </a:p>
        </p:txBody>
      </p:sp>
      <p:sp>
        <p:nvSpPr>
          <p:cNvPr id="311" name="Google Shape;311;p120"/>
          <p:cNvSpPr txBox="1">
            <a:spLocks noGrp="1"/>
          </p:cNvSpPr>
          <p:nvPr>
            <p:ph type="title"/>
          </p:nvPr>
        </p:nvSpPr>
        <p:spPr>
          <a:xfrm>
            <a:off x="401450" y="880956"/>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2" name="Google Shape;312;p120"/>
          <p:cNvSpPr txBox="1">
            <a:spLocks noGrp="1"/>
          </p:cNvSpPr>
          <p:nvPr>
            <p:ph type="body" idx="1"/>
          </p:nvPr>
        </p:nvSpPr>
        <p:spPr>
          <a:xfrm>
            <a:off x="401450"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13" name="Google Shape;313;p12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14" name="Google Shape;314;p12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315" name="Google Shape;315;p120"/>
          <p:cNvPicPr preferRelativeResize="0"/>
          <p:nvPr/>
        </p:nvPicPr>
        <p:blipFill rotWithShape="1">
          <a:blip r:embed="rId3">
            <a:alphaModFix/>
          </a:blip>
          <a:srcRect/>
          <a:stretch/>
        </p:blipFill>
        <p:spPr>
          <a:xfrm>
            <a:off x="5309099" y="6071288"/>
            <a:ext cx="1038225" cy="587375"/>
          </a:xfrm>
          <a:prstGeom prst="rect">
            <a:avLst/>
          </a:prstGeom>
          <a:noFill/>
          <a:ln>
            <a:noFill/>
          </a:ln>
        </p:spPr>
      </p:pic>
      <p:sp>
        <p:nvSpPr>
          <p:cNvPr id="316" name="Google Shape;316;p12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7"/>
        <p:cNvGrpSpPr/>
        <p:nvPr/>
      </p:nvGrpSpPr>
      <p:grpSpPr>
        <a:xfrm>
          <a:off x="0" y="0"/>
          <a:ext cx="0" cy="0"/>
          <a:chOff x="0" y="0"/>
          <a:chExt cx="0" cy="0"/>
        </a:xfrm>
      </p:grpSpPr>
      <p:sp>
        <p:nvSpPr>
          <p:cNvPr id="318" name="Google Shape;318;p121"/>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9" name="Google Shape;319;p121"/>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0" name="Google Shape;320;p121"/>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1" name="Google Shape;321;p121"/>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121"/>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3" name="Google Shape;323;p12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324"/>
        <p:cNvGrpSpPr/>
        <p:nvPr/>
      </p:nvGrpSpPr>
      <p:grpSpPr>
        <a:xfrm>
          <a:off x="0" y="0"/>
          <a:ext cx="0" cy="0"/>
          <a:chOff x="0" y="0"/>
          <a:chExt cx="0" cy="0"/>
        </a:xfrm>
      </p:grpSpPr>
      <p:sp>
        <p:nvSpPr>
          <p:cNvPr id="325" name="Google Shape;325;p122"/>
          <p:cNvSpPr txBox="1">
            <a:spLocks noGrp="1"/>
          </p:cNvSpPr>
          <p:nvPr>
            <p:ph type="body" idx="1"/>
          </p:nvPr>
        </p:nvSpPr>
        <p:spPr>
          <a:xfrm>
            <a:off x="401441" y="1826341"/>
            <a:ext cx="3517264"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6" name="Google Shape;326;p122"/>
          <p:cNvSpPr txBox="1">
            <a:spLocks noGrp="1"/>
          </p:cNvSpPr>
          <p:nvPr>
            <p:ph type="body" idx="2"/>
          </p:nvPr>
        </p:nvSpPr>
        <p:spPr>
          <a:xfrm>
            <a:off x="4275996" y="1833118"/>
            <a:ext cx="3511296"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7" name="Google Shape;327;p122"/>
          <p:cNvSpPr txBox="1">
            <a:spLocks noGrp="1"/>
          </p:cNvSpPr>
          <p:nvPr>
            <p:ph type="body" idx="3"/>
          </p:nvPr>
        </p:nvSpPr>
        <p:spPr>
          <a:xfrm>
            <a:off x="4275997" y="1833118"/>
            <a:ext cx="3511296"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8" name="Google Shape;328;p122"/>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122"/>
          <p:cNvSpPr txBox="1">
            <a:spLocks noGrp="1"/>
          </p:cNvSpPr>
          <p:nvPr>
            <p:ph type="body" idx="4"/>
          </p:nvPr>
        </p:nvSpPr>
        <p:spPr>
          <a:xfrm>
            <a:off x="401443" y="1826344"/>
            <a:ext cx="3517263"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0" name="Google Shape;330;p12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31" name="Google Shape;331;p122"/>
          <p:cNvSpPr txBox="1">
            <a:spLocks noGrp="1"/>
          </p:cNvSpPr>
          <p:nvPr>
            <p:ph type="body" idx="5"/>
          </p:nvPr>
        </p:nvSpPr>
        <p:spPr>
          <a:xfrm>
            <a:off x="8148735" y="1833118"/>
            <a:ext cx="3515444" cy="228600"/>
          </a:xfrm>
          <a:prstGeom prst="rect">
            <a:avLst/>
          </a:prstGeom>
          <a:solidFill>
            <a:schemeClr val="accent1"/>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2" name="Google Shape;332;p122"/>
          <p:cNvSpPr txBox="1">
            <a:spLocks noGrp="1"/>
          </p:cNvSpPr>
          <p:nvPr>
            <p:ph type="body" idx="6"/>
          </p:nvPr>
        </p:nvSpPr>
        <p:spPr>
          <a:xfrm>
            <a:off x="8148735" y="1833118"/>
            <a:ext cx="3515444"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2nd color combo">
  <p:cSld name="Two Content 2nd color combo">
    <p:spTree>
      <p:nvGrpSpPr>
        <p:cNvPr id="1" name="Shape 333"/>
        <p:cNvGrpSpPr/>
        <p:nvPr/>
      </p:nvGrpSpPr>
      <p:grpSpPr>
        <a:xfrm>
          <a:off x="0" y="0"/>
          <a:ext cx="0" cy="0"/>
          <a:chOff x="0" y="0"/>
          <a:chExt cx="0" cy="0"/>
        </a:xfrm>
      </p:grpSpPr>
      <p:sp>
        <p:nvSpPr>
          <p:cNvPr id="334" name="Google Shape;334;p123"/>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5" name="Google Shape;335;p123"/>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6" name="Google Shape;336;p123"/>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7" name="Google Shape;337;p12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38" name="Google Shape;338;p123"/>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39" name="Google Shape;339;p123"/>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40" name="Google Shape;340;p123"/>
          <p:cNvSpPr/>
          <p:nvPr/>
        </p:nvSpPr>
        <p:spPr>
          <a:xfrm>
            <a:off x="646771" y="1833117"/>
            <a:ext cx="5181600"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41" name="Google Shape;341;p123"/>
          <p:cNvSpPr/>
          <p:nvPr/>
        </p:nvSpPr>
        <p:spPr>
          <a:xfrm>
            <a:off x="6255839" y="1833117"/>
            <a:ext cx="5185319" cy="2150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3rd color combo">
  <p:cSld name="Two Content 3rd color combo">
    <p:spTree>
      <p:nvGrpSpPr>
        <p:cNvPr id="1" name="Shape 342"/>
        <p:cNvGrpSpPr/>
        <p:nvPr/>
      </p:nvGrpSpPr>
      <p:grpSpPr>
        <a:xfrm>
          <a:off x="0" y="0"/>
          <a:ext cx="0" cy="0"/>
          <a:chOff x="0" y="0"/>
          <a:chExt cx="0" cy="0"/>
        </a:xfrm>
      </p:grpSpPr>
      <p:sp>
        <p:nvSpPr>
          <p:cNvPr id="343" name="Google Shape;343;p124"/>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4" name="Google Shape;344;p124"/>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124"/>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6" name="Google Shape;346;p12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47" name="Google Shape;347;p124"/>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48" name="Google Shape;348;p124"/>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49" name="Google Shape;349;p124"/>
          <p:cNvSpPr/>
          <p:nvPr/>
        </p:nvSpPr>
        <p:spPr>
          <a:xfrm>
            <a:off x="646771" y="1833117"/>
            <a:ext cx="5181600"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50" name="Google Shape;350;p124"/>
          <p:cNvSpPr/>
          <p:nvPr/>
        </p:nvSpPr>
        <p:spPr>
          <a:xfrm>
            <a:off x="6255839" y="1833117"/>
            <a:ext cx="5185319"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Graphic Text Lower Thirds">
  <p:cSld name="Title Graphic Text Lower Thirds">
    <p:spTree>
      <p:nvGrpSpPr>
        <p:cNvPr id="1" name="Shape 38"/>
        <p:cNvGrpSpPr/>
        <p:nvPr/>
      </p:nvGrpSpPr>
      <p:grpSpPr>
        <a:xfrm>
          <a:off x="0" y="0"/>
          <a:ext cx="0" cy="0"/>
          <a:chOff x="0" y="0"/>
          <a:chExt cx="0" cy="0"/>
        </a:xfrm>
      </p:grpSpPr>
      <p:sp>
        <p:nvSpPr>
          <p:cNvPr id="39" name="Google Shape;39;p98"/>
          <p:cNvSpPr txBox="1">
            <a:spLocks noGrp="1"/>
          </p:cNvSpPr>
          <p:nvPr>
            <p:ph type="title"/>
          </p:nvPr>
        </p:nvSpPr>
        <p:spPr>
          <a:xfrm>
            <a:off x="401444" y="525111"/>
            <a:ext cx="11351941" cy="1060631"/>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9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1" name="Google Shape;41;p98"/>
          <p:cNvSpPr txBox="1">
            <a:spLocks noGrp="1"/>
          </p:cNvSpPr>
          <p:nvPr>
            <p:ph type="body" idx="1"/>
          </p:nvPr>
        </p:nvSpPr>
        <p:spPr>
          <a:xfrm>
            <a:off x="401639" y="1690689"/>
            <a:ext cx="11352212" cy="2707692"/>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98"/>
          <p:cNvSpPr/>
          <p:nvPr/>
        </p:nvSpPr>
        <p:spPr>
          <a:xfrm>
            <a:off x="-231493" y="4503348"/>
            <a:ext cx="12616405" cy="1342663"/>
          </a:xfrm>
          <a:prstGeom prst="rect">
            <a:avLst/>
          </a:prstGeom>
          <a:solidFill>
            <a:schemeClr val="lt1"/>
          </a:solidFill>
          <a:ln w="12700" cap="flat" cmpd="sng">
            <a:solidFill>
              <a:srgbClr val="AEAB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3" name="Google Shape;43;p98"/>
          <p:cNvSpPr txBox="1">
            <a:spLocks noGrp="1"/>
          </p:cNvSpPr>
          <p:nvPr>
            <p:ph type="body" idx="2"/>
          </p:nvPr>
        </p:nvSpPr>
        <p:spPr>
          <a:xfrm>
            <a:off x="401445" y="4652973"/>
            <a:ext cx="3418203" cy="110013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750"/>
              </a:spcBef>
              <a:spcAft>
                <a:spcPts val="0"/>
              </a:spcAft>
              <a:buSzPts val="2640"/>
              <a:buNone/>
              <a:defRPr sz="2400" b="1"/>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4" name="Google Shape;44;p98"/>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
        <p:nvSpPr>
          <p:cNvPr id="45" name="Google Shape;45;p98"/>
          <p:cNvSpPr txBox="1">
            <a:spLocks noGrp="1"/>
          </p:cNvSpPr>
          <p:nvPr>
            <p:ph type="body" idx="3"/>
          </p:nvPr>
        </p:nvSpPr>
        <p:spPr>
          <a:xfrm>
            <a:off x="4236335" y="4652973"/>
            <a:ext cx="7517516" cy="11001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980"/>
              <a:buNone/>
              <a:defRPr sz="1800"/>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6" name="Google Shape;46;p98"/>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51"/>
        <p:cNvGrpSpPr/>
        <p:nvPr/>
      </p:nvGrpSpPr>
      <p:grpSpPr>
        <a:xfrm>
          <a:off x="0" y="0"/>
          <a:ext cx="0" cy="0"/>
          <a:chOff x="0" y="0"/>
          <a:chExt cx="0" cy="0"/>
        </a:xfrm>
      </p:grpSpPr>
      <p:sp>
        <p:nvSpPr>
          <p:cNvPr id="352" name="Google Shape;352;p125"/>
          <p:cNvSpPr txBox="1">
            <a:spLocks noGrp="1"/>
          </p:cNvSpPr>
          <p:nvPr>
            <p:ph type="title"/>
          </p:nvPr>
        </p:nvSpPr>
        <p:spPr>
          <a:xfrm>
            <a:off x="839788" y="365129"/>
            <a:ext cx="10515600" cy="13255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3" name="Google Shape;353;p125"/>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54" name="Google Shape;354;p125"/>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5" name="Google Shape;355;p125"/>
          <p:cNvSpPr txBox="1">
            <a:spLocks noGrp="1"/>
          </p:cNvSpPr>
          <p:nvPr>
            <p:ph type="body" idx="3"/>
          </p:nvPr>
        </p:nvSpPr>
        <p:spPr>
          <a:xfrm>
            <a:off x="6172203"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56" name="Google Shape;356;p125"/>
          <p:cNvSpPr txBox="1">
            <a:spLocks noGrp="1"/>
          </p:cNvSpPr>
          <p:nvPr>
            <p:ph type="body" idx="4"/>
          </p:nvPr>
        </p:nvSpPr>
        <p:spPr>
          <a:xfrm>
            <a:off x="6172203" y="2505075"/>
            <a:ext cx="5183188" cy="3684588"/>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7" name="Google Shape;357;p12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8"/>
        <p:cNvGrpSpPr/>
        <p:nvPr/>
      </p:nvGrpSpPr>
      <p:grpSpPr>
        <a:xfrm>
          <a:off x="0" y="0"/>
          <a:ext cx="0" cy="0"/>
          <a:chOff x="0" y="0"/>
          <a:chExt cx="0" cy="0"/>
        </a:xfrm>
      </p:grpSpPr>
      <p:sp>
        <p:nvSpPr>
          <p:cNvPr id="359" name="Google Shape;359;p126"/>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0" name="Google Shape;360;p12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Quote">
  <p:cSld name="Quote">
    <p:bg>
      <p:bgPr>
        <a:solidFill>
          <a:schemeClr val="accent1"/>
        </a:solidFill>
        <a:effectLst/>
      </p:bgPr>
    </p:bg>
    <p:spTree>
      <p:nvGrpSpPr>
        <p:cNvPr id="1" name="Shape 361"/>
        <p:cNvGrpSpPr/>
        <p:nvPr/>
      </p:nvGrpSpPr>
      <p:grpSpPr>
        <a:xfrm>
          <a:off x="0" y="0"/>
          <a:ext cx="0" cy="0"/>
          <a:chOff x="0" y="0"/>
          <a:chExt cx="0" cy="0"/>
        </a:xfrm>
      </p:grpSpPr>
      <p:pic>
        <p:nvPicPr>
          <p:cNvPr id="362" name="Google Shape;362;p127"/>
          <p:cNvPicPr preferRelativeResize="0"/>
          <p:nvPr/>
        </p:nvPicPr>
        <p:blipFill rotWithShape="1">
          <a:blip r:embed="rId2">
            <a:alphaModFix amt="10000"/>
          </a:blip>
          <a:srcRect l="2371" r="1827" b="6593"/>
          <a:stretch/>
        </p:blipFill>
        <p:spPr>
          <a:xfrm>
            <a:off x="0" y="1"/>
            <a:ext cx="12192000" cy="6857999"/>
          </a:xfrm>
          <a:prstGeom prst="rect">
            <a:avLst/>
          </a:prstGeom>
          <a:noFill/>
          <a:ln>
            <a:noFill/>
          </a:ln>
        </p:spPr>
      </p:pic>
      <p:sp>
        <p:nvSpPr>
          <p:cNvPr id="363" name="Google Shape;363;p12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64" name="Google Shape;364;p127"/>
          <p:cNvSpPr/>
          <p:nvPr/>
        </p:nvSpPr>
        <p:spPr>
          <a:xfrm>
            <a:off x="-148390" y="2272089"/>
            <a:ext cx="12488779" cy="2442410"/>
          </a:xfrm>
          <a:prstGeom prst="rect">
            <a:avLst/>
          </a:prstGeom>
          <a:solidFill>
            <a:schemeClr val="lt1"/>
          </a:solidFill>
          <a:ln w="12700" cap="flat" cmpd="sng">
            <a:solidFill>
              <a:srgbClr val="AEAB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365" name="Google Shape;365;p127"/>
          <p:cNvPicPr preferRelativeResize="0"/>
          <p:nvPr/>
        </p:nvPicPr>
        <p:blipFill rotWithShape="1">
          <a:blip r:embed="rId3">
            <a:alphaModFix/>
          </a:blip>
          <a:srcRect/>
          <a:stretch/>
        </p:blipFill>
        <p:spPr>
          <a:xfrm>
            <a:off x="414143" y="2528179"/>
            <a:ext cx="1345311" cy="905256"/>
          </a:xfrm>
          <a:prstGeom prst="rect">
            <a:avLst/>
          </a:prstGeom>
          <a:noFill/>
          <a:ln>
            <a:noFill/>
          </a:ln>
        </p:spPr>
      </p:pic>
      <p:pic>
        <p:nvPicPr>
          <p:cNvPr id="366" name="Google Shape;366;p127"/>
          <p:cNvPicPr preferRelativeResize="0"/>
          <p:nvPr/>
        </p:nvPicPr>
        <p:blipFill rotWithShape="1">
          <a:blip r:embed="rId4">
            <a:alphaModFix/>
          </a:blip>
          <a:srcRect/>
          <a:stretch/>
        </p:blipFill>
        <p:spPr>
          <a:xfrm>
            <a:off x="10304851" y="3166982"/>
            <a:ext cx="1345311" cy="905256"/>
          </a:xfrm>
          <a:prstGeom prst="rect">
            <a:avLst/>
          </a:prstGeom>
          <a:noFill/>
          <a:ln>
            <a:noFill/>
          </a:ln>
        </p:spPr>
      </p:pic>
      <p:sp>
        <p:nvSpPr>
          <p:cNvPr id="367" name="Google Shape;367;p127"/>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368" name="Google Shape;368;p127"/>
          <p:cNvPicPr preferRelativeResize="0"/>
          <p:nvPr/>
        </p:nvPicPr>
        <p:blipFill rotWithShape="1">
          <a:blip r:embed="rId5">
            <a:alphaModFix/>
          </a:blip>
          <a:srcRect/>
          <a:stretch/>
        </p:blipFill>
        <p:spPr>
          <a:xfrm>
            <a:off x="10799629" y="6121580"/>
            <a:ext cx="955167" cy="540385"/>
          </a:xfrm>
          <a:prstGeom prst="rect">
            <a:avLst/>
          </a:prstGeom>
          <a:noFill/>
          <a:ln>
            <a:noFill/>
          </a:ln>
        </p:spPr>
      </p:pic>
      <p:sp>
        <p:nvSpPr>
          <p:cNvPr id="369" name="Google Shape;369;p127"/>
          <p:cNvSpPr txBox="1">
            <a:spLocks noGrp="1"/>
          </p:cNvSpPr>
          <p:nvPr>
            <p:ph type="body" idx="1"/>
          </p:nvPr>
        </p:nvSpPr>
        <p:spPr>
          <a:xfrm>
            <a:off x="2105561" y="2594922"/>
            <a:ext cx="8024283" cy="141333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2475"/>
              <a:buNone/>
              <a:defRPr i="1">
                <a:solidFill>
                  <a:srgbClr val="757070"/>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0" name="Google Shape;370;p127"/>
          <p:cNvSpPr txBox="1">
            <a:spLocks noGrp="1"/>
          </p:cNvSpPr>
          <p:nvPr>
            <p:ph type="body" idx="2"/>
          </p:nvPr>
        </p:nvSpPr>
        <p:spPr>
          <a:xfrm>
            <a:off x="2105561" y="4168598"/>
            <a:ext cx="8024283" cy="41293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750"/>
              </a:spcBef>
              <a:spcAft>
                <a:spcPts val="0"/>
              </a:spcAft>
              <a:buSzPts val="1980"/>
              <a:buNone/>
              <a:defRPr sz="1800" i="1">
                <a:solidFill>
                  <a:srgbClr val="757070"/>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1"/>
        <p:cNvGrpSpPr/>
        <p:nvPr/>
      </p:nvGrpSpPr>
      <p:grpSpPr>
        <a:xfrm>
          <a:off x="0" y="0"/>
          <a:ext cx="0" cy="0"/>
          <a:chOff x="0" y="0"/>
          <a:chExt cx="0" cy="0"/>
        </a:xfrm>
      </p:grpSpPr>
      <p:sp>
        <p:nvSpPr>
          <p:cNvPr id="372" name="Google Shape;372;p12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3"/>
        <p:cNvGrpSpPr/>
        <p:nvPr/>
      </p:nvGrpSpPr>
      <p:grpSpPr>
        <a:xfrm>
          <a:off x="0" y="0"/>
          <a:ext cx="0" cy="0"/>
          <a:chOff x="0" y="0"/>
          <a:chExt cx="0" cy="0"/>
        </a:xfrm>
      </p:grpSpPr>
      <p:sp>
        <p:nvSpPr>
          <p:cNvPr id="374" name="Google Shape;374;p129"/>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2400"/>
              <a:buFont typeface="Rockwell"/>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129"/>
          <p:cNvSpPr txBox="1">
            <a:spLocks noGrp="1"/>
          </p:cNvSpPr>
          <p:nvPr>
            <p:ph type="body" idx="1"/>
          </p:nvPr>
        </p:nvSpPr>
        <p:spPr>
          <a:xfrm>
            <a:off x="5183194" y="987435"/>
            <a:ext cx="6559047" cy="4873625"/>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SzPts val="2640"/>
              <a:buChar char="•"/>
              <a:defRPr sz="2400"/>
            </a:lvl1pPr>
            <a:lvl2pPr marL="914400" lvl="1" indent="-375285" algn="l">
              <a:lnSpc>
                <a:spcPct val="90000"/>
              </a:lnSpc>
              <a:spcBef>
                <a:spcPts val="375"/>
              </a:spcBef>
              <a:spcAft>
                <a:spcPts val="0"/>
              </a:spcAft>
              <a:buSzPts val="2310"/>
              <a:buChar char="•"/>
              <a:defRPr sz="2100"/>
            </a:lvl2pPr>
            <a:lvl3pPr marL="1371600" lvl="2" indent="-354330" algn="l">
              <a:lnSpc>
                <a:spcPct val="90000"/>
              </a:lnSpc>
              <a:spcBef>
                <a:spcPts val="375"/>
              </a:spcBef>
              <a:spcAft>
                <a:spcPts val="0"/>
              </a:spcAft>
              <a:buSzPts val="1980"/>
              <a:buChar char="•"/>
              <a:defRPr sz="1800"/>
            </a:lvl3pPr>
            <a:lvl4pPr marL="1828800" lvl="3" indent="-333375" algn="l">
              <a:lnSpc>
                <a:spcPct val="90000"/>
              </a:lnSpc>
              <a:spcBef>
                <a:spcPts val="375"/>
              </a:spcBef>
              <a:spcAft>
                <a:spcPts val="0"/>
              </a:spcAft>
              <a:buSzPts val="1650"/>
              <a:buChar char="•"/>
              <a:defRPr sz="1500"/>
            </a:lvl4pPr>
            <a:lvl5pPr marL="2286000" lvl="4" indent="-333375" algn="l">
              <a:lnSpc>
                <a:spcPct val="90000"/>
              </a:lnSpc>
              <a:spcBef>
                <a:spcPts val="375"/>
              </a:spcBef>
              <a:spcAft>
                <a:spcPts val="0"/>
              </a:spcAft>
              <a:buSzPts val="165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376" name="Google Shape;376;p129"/>
          <p:cNvSpPr txBox="1">
            <a:spLocks noGrp="1"/>
          </p:cNvSpPr>
          <p:nvPr>
            <p:ph type="body" idx="2"/>
          </p:nvPr>
        </p:nvSpPr>
        <p:spPr>
          <a:xfrm>
            <a:off x="401450" y="2297150"/>
            <a:ext cx="4370583" cy="35718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20"/>
              <a:buNone/>
              <a:defRPr sz="12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377" name="Google Shape;377;p12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78"/>
        <p:cNvGrpSpPr/>
        <p:nvPr/>
      </p:nvGrpSpPr>
      <p:grpSpPr>
        <a:xfrm>
          <a:off x="0" y="0"/>
          <a:ext cx="0" cy="0"/>
          <a:chOff x="0" y="0"/>
          <a:chExt cx="0" cy="0"/>
        </a:xfrm>
      </p:grpSpPr>
      <p:sp>
        <p:nvSpPr>
          <p:cNvPr id="379" name="Google Shape;379;p130"/>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2400"/>
              <a:buFont typeface="Rockwell"/>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130"/>
          <p:cNvSpPr>
            <a:spLocks noGrp="1"/>
          </p:cNvSpPr>
          <p:nvPr>
            <p:ph type="pic" idx="2"/>
          </p:nvPr>
        </p:nvSpPr>
        <p:spPr>
          <a:xfrm>
            <a:off x="5183194" y="457201"/>
            <a:ext cx="6559047" cy="5403850"/>
          </a:xfrm>
          <a:prstGeom prst="rect">
            <a:avLst/>
          </a:prstGeom>
          <a:noFill/>
          <a:ln>
            <a:noFill/>
          </a:ln>
        </p:spPr>
        <p:txBody>
          <a:bodyPr/>
          <a:lstStyle/>
          <a:p>
            <a:endParaRPr lang="en-US"/>
          </a:p>
        </p:txBody>
      </p:sp>
      <p:sp>
        <p:nvSpPr>
          <p:cNvPr id="381" name="Google Shape;381;p130"/>
          <p:cNvSpPr txBox="1">
            <a:spLocks noGrp="1"/>
          </p:cNvSpPr>
          <p:nvPr>
            <p:ph type="body" idx="1"/>
          </p:nvPr>
        </p:nvSpPr>
        <p:spPr>
          <a:xfrm>
            <a:off x="401450" y="2196790"/>
            <a:ext cx="4370583" cy="367219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20"/>
              <a:buNone/>
              <a:defRPr sz="12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382" name="Google Shape;382;p13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83"/>
        <p:cNvGrpSpPr/>
        <p:nvPr/>
      </p:nvGrpSpPr>
      <p:grpSpPr>
        <a:xfrm>
          <a:off x="0" y="0"/>
          <a:ext cx="0" cy="0"/>
          <a:chOff x="0" y="0"/>
          <a:chExt cx="0" cy="0"/>
        </a:xfrm>
      </p:grpSpPr>
      <p:sp>
        <p:nvSpPr>
          <p:cNvPr id="384" name="Google Shape;384;p131"/>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5" name="Google Shape;385;p131"/>
          <p:cNvSpPr txBox="1">
            <a:spLocks noGrp="1"/>
          </p:cNvSpPr>
          <p:nvPr>
            <p:ph type="body" idx="1"/>
          </p:nvPr>
        </p:nvSpPr>
        <p:spPr>
          <a:xfrm rot="5400000">
            <a:off x="4053259" y="-1826190"/>
            <a:ext cx="4048312" cy="11351941"/>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86" name="Google Shape;386;p13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7"/>
        <p:cNvGrpSpPr/>
        <p:nvPr/>
      </p:nvGrpSpPr>
      <p:grpSpPr>
        <a:xfrm>
          <a:off x="0" y="0"/>
          <a:ext cx="0" cy="0"/>
          <a:chOff x="0" y="0"/>
          <a:chExt cx="0" cy="0"/>
        </a:xfrm>
      </p:grpSpPr>
      <p:sp>
        <p:nvSpPr>
          <p:cNvPr id="388" name="Google Shape;388;p132"/>
          <p:cNvSpPr txBox="1">
            <a:spLocks noGrp="1"/>
          </p:cNvSpPr>
          <p:nvPr>
            <p:ph type="title"/>
          </p:nvPr>
        </p:nvSpPr>
        <p:spPr>
          <a:xfrm rot="5400000">
            <a:off x="7133433" y="1956594"/>
            <a:ext cx="5811838" cy="26289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132"/>
          <p:cNvSpPr txBox="1">
            <a:spLocks noGrp="1"/>
          </p:cNvSpPr>
          <p:nvPr>
            <p:ph type="body" idx="1"/>
          </p:nvPr>
        </p:nvSpPr>
        <p:spPr>
          <a:xfrm rot="5400000">
            <a:off x="1799434" y="-596106"/>
            <a:ext cx="5811838" cy="7734300"/>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90" name="Google Shape;390;p13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Title slide 4">
  <p:cSld name="1_Title slide 4">
    <p:spTree>
      <p:nvGrpSpPr>
        <p:cNvPr id="1" name="Shape 391"/>
        <p:cNvGrpSpPr/>
        <p:nvPr/>
      </p:nvGrpSpPr>
      <p:grpSpPr>
        <a:xfrm>
          <a:off x="0" y="0"/>
          <a:ext cx="0" cy="0"/>
          <a:chOff x="0" y="0"/>
          <a:chExt cx="0" cy="0"/>
        </a:xfrm>
      </p:grpSpPr>
      <p:sp>
        <p:nvSpPr>
          <p:cNvPr id="392" name="Google Shape;392;p133"/>
          <p:cNvSpPr/>
          <p:nvPr/>
        </p:nvSpPr>
        <p:spPr>
          <a:xfrm>
            <a:off x="1984377" y="0"/>
            <a:ext cx="10207625" cy="68580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93" name="Google Shape;393;p13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cxnSp>
        <p:nvCxnSpPr>
          <p:cNvPr id="394" name="Google Shape;394;p133"/>
          <p:cNvCxnSpPr/>
          <p:nvPr/>
        </p:nvCxnSpPr>
        <p:spPr>
          <a:xfrm>
            <a:off x="7513639" y="568325"/>
            <a:ext cx="0" cy="4603750"/>
          </a:xfrm>
          <a:prstGeom prst="straightConnector1">
            <a:avLst/>
          </a:prstGeom>
          <a:noFill/>
          <a:ln w="63500" cap="flat" cmpd="sng">
            <a:solidFill>
              <a:schemeClr val="dk1"/>
            </a:solidFill>
            <a:prstDash val="solid"/>
            <a:miter lim="800000"/>
            <a:headEnd type="none" w="sm" len="sm"/>
            <a:tailEnd type="none" w="sm" len="sm"/>
          </a:ln>
        </p:spPr>
      </p:cxnSp>
      <p:pic>
        <p:nvPicPr>
          <p:cNvPr id="395" name="Google Shape;395;p133" descr="Pearson Logo&#10;&#10;Description automatically generated with medium confidence"/>
          <p:cNvPicPr preferRelativeResize="0"/>
          <p:nvPr/>
        </p:nvPicPr>
        <p:blipFill rotWithShape="1">
          <a:blip r:embed="rId2">
            <a:alphaModFix/>
          </a:blip>
          <a:srcRect/>
          <a:stretch/>
        </p:blipFill>
        <p:spPr>
          <a:xfrm>
            <a:off x="190500" y="239715"/>
            <a:ext cx="1547813" cy="1222375"/>
          </a:xfrm>
          <a:prstGeom prst="rect">
            <a:avLst/>
          </a:prstGeom>
          <a:noFill/>
          <a:ln>
            <a:noFill/>
          </a:ln>
        </p:spPr>
      </p:pic>
      <p:sp>
        <p:nvSpPr>
          <p:cNvPr id="396" name="Google Shape;396;p133"/>
          <p:cNvSpPr/>
          <p:nvPr/>
        </p:nvSpPr>
        <p:spPr>
          <a:xfrm>
            <a:off x="1143000" y="1144588"/>
            <a:ext cx="6858000" cy="2387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397" name="Google Shape;397;p133"/>
          <p:cNvSpPr txBox="1">
            <a:spLocks noGrp="1"/>
          </p:cNvSpPr>
          <p:nvPr>
            <p:ph type="subTitle" idx="1"/>
          </p:nvPr>
        </p:nvSpPr>
        <p:spPr>
          <a:xfrm>
            <a:off x="7661576" y="4004336"/>
            <a:ext cx="3344677" cy="1047169"/>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485"/>
              <a:buNone/>
              <a:defRPr sz="1350"/>
            </a:lvl1pPr>
            <a:lvl2pPr lvl="1" algn="ctr">
              <a:lnSpc>
                <a:spcPct val="90000"/>
              </a:lnSpc>
              <a:spcBef>
                <a:spcPts val="375"/>
              </a:spcBef>
              <a:spcAft>
                <a:spcPts val="0"/>
              </a:spcAft>
              <a:buSzPts val="1238"/>
              <a:buNone/>
              <a:defRPr sz="1125"/>
            </a:lvl2pPr>
            <a:lvl3pPr lvl="2" algn="ctr">
              <a:lnSpc>
                <a:spcPct val="90000"/>
              </a:lnSpc>
              <a:spcBef>
                <a:spcPts val="375"/>
              </a:spcBef>
              <a:spcAft>
                <a:spcPts val="0"/>
              </a:spcAft>
              <a:buSzPts val="1114"/>
              <a:buNone/>
              <a:defRPr sz="1013"/>
            </a:lvl3pPr>
            <a:lvl4pPr lvl="3" algn="ctr">
              <a:lnSpc>
                <a:spcPct val="90000"/>
              </a:lnSpc>
              <a:spcBef>
                <a:spcPts val="375"/>
              </a:spcBef>
              <a:spcAft>
                <a:spcPts val="0"/>
              </a:spcAft>
              <a:buSzPts val="990"/>
              <a:buNone/>
              <a:defRPr sz="900"/>
            </a:lvl4pPr>
            <a:lvl5pPr lvl="4" algn="ctr">
              <a:lnSpc>
                <a:spcPct val="90000"/>
              </a:lnSpc>
              <a:spcBef>
                <a:spcPts val="375"/>
              </a:spcBef>
              <a:spcAft>
                <a:spcPts val="0"/>
              </a:spcAft>
              <a:buSzPts val="990"/>
              <a:buNone/>
              <a:defRPr sz="900"/>
            </a:lvl5pPr>
            <a:lvl6pPr lvl="5" algn="ctr">
              <a:lnSpc>
                <a:spcPct val="90000"/>
              </a:lnSpc>
              <a:spcBef>
                <a:spcPts val="375"/>
              </a:spcBef>
              <a:spcAft>
                <a:spcPts val="0"/>
              </a:spcAft>
              <a:buClr>
                <a:schemeClr val="dk1"/>
              </a:buClr>
              <a:buSzPts val="900"/>
              <a:buNone/>
              <a:defRPr sz="900"/>
            </a:lvl6pPr>
            <a:lvl7pPr lvl="6" algn="ctr">
              <a:lnSpc>
                <a:spcPct val="90000"/>
              </a:lnSpc>
              <a:spcBef>
                <a:spcPts val="375"/>
              </a:spcBef>
              <a:spcAft>
                <a:spcPts val="0"/>
              </a:spcAft>
              <a:buClr>
                <a:schemeClr val="dk1"/>
              </a:buClr>
              <a:buSzPts val="900"/>
              <a:buNone/>
              <a:defRPr sz="900"/>
            </a:lvl7pPr>
            <a:lvl8pPr lvl="7" algn="ctr">
              <a:lnSpc>
                <a:spcPct val="90000"/>
              </a:lnSpc>
              <a:spcBef>
                <a:spcPts val="375"/>
              </a:spcBef>
              <a:spcAft>
                <a:spcPts val="0"/>
              </a:spcAft>
              <a:buClr>
                <a:schemeClr val="dk1"/>
              </a:buClr>
              <a:buSzPts val="900"/>
              <a:buNone/>
              <a:defRPr sz="900"/>
            </a:lvl8pPr>
            <a:lvl9pPr lvl="8" algn="ctr">
              <a:lnSpc>
                <a:spcPct val="90000"/>
              </a:lnSpc>
              <a:spcBef>
                <a:spcPts val="375"/>
              </a:spcBef>
              <a:spcAft>
                <a:spcPts val="0"/>
              </a:spcAft>
              <a:buClr>
                <a:schemeClr val="dk1"/>
              </a:buClr>
              <a:buSzPts val="900"/>
              <a:buNone/>
              <a:defRPr sz="900"/>
            </a:lvl9pPr>
          </a:lstStyle>
          <a:p>
            <a:endParaRPr/>
          </a:p>
        </p:txBody>
      </p:sp>
      <p:pic>
        <p:nvPicPr>
          <p:cNvPr id="398" name="Google Shape;398;p133"/>
          <p:cNvPicPr preferRelativeResize="0"/>
          <p:nvPr/>
        </p:nvPicPr>
        <p:blipFill rotWithShape="1">
          <a:blip r:embed="rId3">
            <a:alphaModFix/>
          </a:blip>
          <a:srcRect b="16792"/>
          <a:stretch/>
        </p:blipFill>
        <p:spPr>
          <a:xfrm>
            <a:off x="1" y="1549320"/>
            <a:ext cx="7900416" cy="5372375"/>
          </a:xfrm>
          <a:prstGeom prst="rect">
            <a:avLst/>
          </a:prstGeom>
          <a:noFill/>
          <a:ln>
            <a:noFill/>
          </a:ln>
        </p:spPr>
      </p:pic>
      <p:sp>
        <p:nvSpPr>
          <p:cNvPr id="399" name="Google Shape;399;p133"/>
          <p:cNvSpPr/>
          <p:nvPr/>
        </p:nvSpPr>
        <p:spPr>
          <a:xfrm>
            <a:off x="7550149" y="568327"/>
            <a:ext cx="3589339" cy="45942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00" name="Google Shape;400;p133"/>
          <p:cNvSpPr txBox="1">
            <a:spLocks noGrp="1"/>
          </p:cNvSpPr>
          <p:nvPr>
            <p:ph type="ctrTitle"/>
          </p:nvPr>
        </p:nvSpPr>
        <p:spPr>
          <a:xfrm>
            <a:off x="7661575" y="791739"/>
            <a:ext cx="3333528" cy="3486711"/>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375"/>
              <a:buFont typeface="Rockwell"/>
              <a:buNone/>
              <a:defRPr sz="3375">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1" name="Google Shape;401;p133"/>
          <p:cNvSpPr txBox="1"/>
          <p:nvPr/>
        </p:nvSpPr>
        <p:spPr>
          <a:xfrm>
            <a:off x="7686936" y="4025309"/>
            <a:ext cx="3344677" cy="104716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350"/>
              <a:buFont typeface="Arial"/>
              <a:buNone/>
            </a:pPr>
            <a:r>
              <a:rPr lang="en-US" sz="1350" b="1" i="0" u="none" strike="noStrike" cap="none">
                <a:solidFill>
                  <a:schemeClr val="dk1"/>
                </a:solidFill>
                <a:latin typeface="Open Sans SemiBold"/>
                <a:ea typeface="Open Sans SemiBold"/>
                <a:cs typeface="Open Sans SemiBold"/>
                <a:sym typeface="Open Sans SemiBold"/>
              </a:rPr>
              <a:t>clic to edit Master subtitle style</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slide_ 2 column bullet">
  <p:cSld name="Content slide_ 2 column bullet">
    <p:spTree>
      <p:nvGrpSpPr>
        <p:cNvPr id="1" name="Shape 402"/>
        <p:cNvGrpSpPr/>
        <p:nvPr/>
      </p:nvGrpSpPr>
      <p:grpSpPr>
        <a:xfrm>
          <a:off x="0" y="0"/>
          <a:ext cx="0" cy="0"/>
          <a:chOff x="0" y="0"/>
          <a:chExt cx="0" cy="0"/>
        </a:xfrm>
      </p:grpSpPr>
      <p:sp>
        <p:nvSpPr>
          <p:cNvPr id="403" name="Google Shape;403;p134"/>
          <p:cNvSpPr/>
          <p:nvPr/>
        </p:nvSpPr>
        <p:spPr>
          <a:xfrm>
            <a:off x="2" y="555627"/>
            <a:ext cx="1019175" cy="11588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04" name="Google Shape;404;p134"/>
          <p:cNvCxnSpPr/>
          <p:nvPr/>
        </p:nvCxnSpPr>
        <p:spPr>
          <a:xfrm>
            <a:off x="1036639" y="555627"/>
            <a:ext cx="0" cy="1154113"/>
          </a:xfrm>
          <a:prstGeom prst="straightConnector1">
            <a:avLst/>
          </a:prstGeom>
          <a:noFill/>
          <a:ln w="63500" cap="flat" cmpd="sng">
            <a:solidFill>
              <a:schemeClr val="dk1"/>
            </a:solidFill>
            <a:prstDash val="solid"/>
            <a:miter lim="800000"/>
            <a:headEnd type="none" w="sm" len="sm"/>
            <a:tailEnd type="none" w="sm" len="sm"/>
          </a:ln>
        </p:spPr>
      </p:cxnSp>
      <p:sp>
        <p:nvSpPr>
          <p:cNvPr id="405" name="Google Shape;405;p13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06" name="Google Shape;406;p134"/>
          <p:cNvSpPr txBox="1">
            <a:spLocks noGrp="1"/>
          </p:cNvSpPr>
          <p:nvPr>
            <p:ph type="body" idx="1"/>
          </p:nvPr>
        </p:nvSpPr>
        <p:spPr>
          <a:xfrm>
            <a:off x="6096000" y="1828800"/>
            <a:ext cx="4748720" cy="3927978"/>
          </a:xfrm>
          <a:prstGeom prst="rect">
            <a:avLst/>
          </a:prstGeom>
          <a:noFill/>
          <a:ln>
            <a:noFill/>
          </a:ln>
        </p:spPr>
        <p:txBody>
          <a:bodyPr spcFirstLastPara="1" wrap="square" lIns="91425" tIns="45700" rIns="91425" bIns="45700" anchor="t" anchorCtr="0">
            <a:normAutofit/>
          </a:bodyPr>
          <a:lstStyle>
            <a:lvl1pPr marL="457200" marR="0" lvl="0" indent="-304800" algn="l">
              <a:lnSpc>
                <a:spcPct val="90000"/>
              </a:lnSpc>
              <a:spcBef>
                <a:spcPts val="563"/>
              </a:spcBef>
              <a:spcAft>
                <a:spcPts val="0"/>
              </a:spcAft>
              <a:buClr>
                <a:schemeClr val="dk1"/>
              </a:buClr>
              <a:buSzPts val="1200"/>
              <a:buFont typeface="Arial"/>
              <a:buChar char="•"/>
              <a:defRPr sz="1200" b="0" i="0">
                <a:latin typeface="Open Sans Light"/>
                <a:ea typeface="Open Sans Light"/>
                <a:cs typeface="Open Sans Light"/>
                <a:sym typeface="Open Sans Light"/>
              </a:defRPr>
            </a:lvl1pPr>
            <a:lvl2pPr marL="914400" lvl="1" indent="-228600" algn="l">
              <a:lnSpc>
                <a:spcPct val="90000"/>
              </a:lnSpc>
              <a:spcBef>
                <a:spcPts val="900"/>
              </a:spcBef>
              <a:spcAft>
                <a:spcPts val="0"/>
              </a:spcAft>
              <a:buSzPts val="867"/>
              <a:buNone/>
              <a:defRPr sz="788"/>
            </a:lvl2pPr>
            <a:lvl3pPr marL="1371600" lvl="2" indent="-228600" algn="l">
              <a:lnSpc>
                <a:spcPct val="90000"/>
              </a:lnSpc>
              <a:spcBef>
                <a:spcPts val="375"/>
              </a:spcBef>
              <a:spcAft>
                <a:spcPts val="0"/>
              </a:spcAft>
              <a:buSzPts val="743"/>
              <a:buNone/>
              <a:defRPr sz="675"/>
            </a:lvl3pPr>
            <a:lvl4pPr marL="1828800" lvl="3" indent="-228600" algn="l">
              <a:lnSpc>
                <a:spcPct val="90000"/>
              </a:lnSpc>
              <a:spcBef>
                <a:spcPts val="375"/>
              </a:spcBef>
              <a:spcAft>
                <a:spcPts val="0"/>
              </a:spcAft>
              <a:buSzPts val="619"/>
              <a:buNone/>
              <a:defRPr sz="563"/>
            </a:lvl4pPr>
            <a:lvl5pPr marL="2286000" lvl="4" indent="-228600" algn="l">
              <a:lnSpc>
                <a:spcPct val="90000"/>
              </a:lnSpc>
              <a:spcBef>
                <a:spcPts val="375"/>
              </a:spcBef>
              <a:spcAft>
                <a:spcPts val="0"/>
              </a:spcAft>
              <a:buSzPts val="619"/>
              <a:buNone/>
              <a:defRPr sz="563"/>
            </a:lvl5pPr>
            <a:lvl6pPr marL="2743200" lvl="5" indent="-228600" algn="l">
              <a:lnSpc>
                <a:spcPct val="90000"/>
              </a:lnSpc>
              <a:spcBef>
                <a:spcPts val="375"/>
              </a:spcBef>
              <a:spcAft>
                <a:spcPts val="0"/>
              </a:spcAft>
              <a:buClr>
                <a:schemeClr val="dk1"/>
              </a:buClr>
              <a:buSzPts val="563"/>
              <a:buNone/>
              <a:defRPr sz="563"/>
            </a:lvl6pPr>
            <a:lvl7pPr marL="3200400" lvl="6" indent="-228600" algn="l">
              <a:lnSpc>
                <a:spcPct val="90000"/>
              </a:lnSpc>
              <a:spcBef>
                <a:spcPts val="375"/>
              </a:spcBef>
              <a:spcAft>
                <a:spcPts val="0"/>
              </a:spcAft>
              <a:buClr>
                <a:schemeClr val="dk1"/>
              </a:buClr>
              <a:buSzPts val="563"/>
              <a:buNone/>
              <a:defRPr sz="563"/>
            </a:lvl7pPr>
            <a:lvl8pPr marL="3657600" lvl="7" indent="-228600" algn="l">
              <a:lnSpc>
                <a:spcPct val="90000"/>
              </a:lnSpc>
              <a:spcBef>
                <a:spcPts val="375"/>
              </a:spcBef>
              <a:spcAft>
                <a:spcPts val="0"/>
              </a:spcAft>
              <a:buClr>
                <a:schemeClr val="dk1"/>
              </a:buClr>
              <a:buSzPts val="563"/>
              <a:buNone/>
              <a:defRPr sz="563"/>
            </a:lvl8pPr>
            <a:lvl9pPr marL="4114800" lvl="8" indent="-228600" algn="l">
              <a:lnSpc>
                <a:spcPct val="90000"/>
              </a:lnSpc>
              <a:spcBef>
                <a:spcPts val="375"/>
              </a:spcBef>
              <a:spcAft>
                <a:spcPts val="0"/>
              </a:spcAft>
              <a:buClr>
                <a:schemeClr val="dk1"/>
              </a:buClr>
              <a:buSzPts val="563"/>
              <a:buNone/>
              <a:defRPr sz="563"/>
            </a:lvl9pPr>
          </a:lstStyle>
          <a:p>
            <a:endParaRPr/>
          </a:p>
        </p:txBody>
      </p:sp>
      <p:sp>
        <p:nvSpPr>
          <p:cNvPr id="407" name="Google Shape;407;p134"/>
          <p:cNvSpPr txBox="1">
            <a:spLocks noGrp="1"/>
          </p:cNvSpPr>
          <p:nvPr>
            <p:ph type="body" idx="2"/>
          </p:nvPr>
        </p:nvSpPr>
        <p:spPr>
          <a:xfrm>
            <a:off x="1183731" y="1828800"/>
            <a:ext cx="4748720" cy="3927978"/>
          </a:xfrm>
          <a:prstGeom prst="rect">
            <a:avLst/>
          </a:prstGeom>
          <a:noFill/>
          <a:ln>
            <a:noFill/>
          </a:ln>
        </p:spPr>
        <p:txBody>
          <a:bodyPr spcFirstLastPara="1" wrap="square" lIns="91425" tIns="45700" rIns="91425" bIns="45700" anchor="t" anchorCtr="0">
            <a:normAutofit/>
          </a:bodyPr>
          <a:lstStyle>
            <a:lvl1pPr marL="457200" marR="0" lvl="0" indent="-304800" algn="l">
              <a:lnSpc>
                <a:spcPct val="90000"/>
              </a:lnSpc>
              <a:spcBef>
                <a:spcPts val="563"/>
              </a:spcBef>
              <a:spcAft>
                <a:spcPts val="0"/>
              </a:spcAft>
              <a:buClr>
                <a:schemeClr val="dk1"/>
              </a:buClr>
              <a:buSzPts val="1200"/>
              <a:buFont typeface="Arial"/>
              <a:buChar char="•"/>
              <a:defRPr sz="1200" b="0" i="0">
                <a:latin typeface="Open Sans Light"/>
                <a:ea typeface="Open Sans Light"/>
                <a:cs typeface="Open Sans Light"/>
                <a:sym typeface="Open Sans Light"/>
              </a:defRPr>
            </a:lvl1pPr>
            <a:lvl2pPr marL="914400" lvl="1" indent="-228600" algn="l">
              <a:lnSpc>
                <a:spcPct val="90000"/>
              </a:lnSpc>
              <a:spcBef>
                <a:spcPts val="900"/>
              </a:spcBef>
              <a:spcAft>
                <a:spcPts val="0"/>
              </a:spcAft>
              <a:buSzPts val="867"/>
              <a:buNone/>
              <a:defRPr sz="788"/>
            </a:lvl2pPr>
            <a:lvl3pPr marL="1371600" lvl="2" indent="-228600" algn="l">
              <a:lnSpc>
                <a:spcPct val="90000"/>
              </a:lnSpc>
              <a:spcBef>
                <a:spcPts val="375"/>
              </a:spcBef>
              <a:spcAft>
                <a:spcPts val="0"/>
              </a:spcAft>
              <a:buSzPts val="743"/>
              <a:buNone/>
              <a:defRPr sz="675"/>
            </a:lvl3pPr>
            <a:lvl4pPr marL="1828800" lvl="3" indent="-228600" algn="l">
              <a:lnSpc>
                <a:spcPct val="90000"/>
              </a:lnSpc>
              <a:spcBef>
                <a:spcPts val="375"/>
              </a:spcBef>
              <a:spcAft>
                <a:spcPts val="0"/>
              </a:spcAft>
              <a:buSzPts val="619"/>
              <a:buNone/>
              <a:defRPr sz="563"/>
            </a:lvl4pPr>
            <a:lvl5pPr marL="2286000" lvl="4" indent="-228600" algn="l">
              <a:lnSpc>
                <a:spcPct val="90000"/>
              </a:lnSpc>
              <a:spcBef>
                <a:spcPts val="375"/>
              </a:spcBef>
              <a:spcAft>
                <a:spcPts val="0"/>
              </a:spcAft>
              <a:buSzPts val="619"/>
              <a:buNone/>
              <a:defRPr sz="563"/>
            </a:lvl5pPr>
            <a:lvl6pPr marL="2743200" lvl="5" indent="-228600" algn="l">
              <a:lnSpc>
                <a:spcPct val="90000"/>
              </a:lnSpc>
              <a:spcBef>
                <a:spcPts val="375"/>
              </a:spcBef>
              <a:spcAft>
                <a:spcPts val="0"/>
              </a:spcAft>
              <a:buClr>
                <a:schemeClr val="dk1"/>
              </a:buClr>
              <a:buSzPts val="563"/>
              <a:buNone/>
              <a:defRPr sz="563"/>
            </a:lvl6pPr>
            <a:lvl7pPr marL="3200400" lvl="6" indent="-228600" algn="l">
              <a:lnSpc>
                <a:spcPct val="90000"/>
              </a:lnSpc>
              <a:spcBef>
                <a:spcPts val="375"/>
              </a:spcBef>
              <a:spcAft>
                <a:spcPts val="0"/>
              </a:spcAft>
              <a:buClr>
                <a:schemeClr val="dk1"/>
              </a:buClr>
              <a:buSzPts val="563"/>
              <a:buNone/>
              <a:defRPr sz="563"/>
            </a:lvl7pPr>
            <a:lvl8pPr marL="3657600" lvl="7" indent="-228600" algn="l">
              <a:lnSpc>
                <a:spcPct val="90000"/>
              </a:lnSpc>
              <a:spcBef>
                <a:spcPts val="375"/>
              </a:spcBef>
              <a:spcAft>
                <a:spcPts val="0"/>
              </a:spcAft>
              <a:buClr>
                <a:schemeClr val="dk1"/>
              </a:buClr>
              <a:buSzPts val="563"/>
              <a:buNone/>
              <a:defRPr sz="563"/>
            </a:lvl8pPr>
            <a:lvl9pPr marL="4114800" lvl="8" indent="-228600" algn="l">
              <a:lnSpc>
                <a:spcPct val="90000"/>
              </a:lnSpc>
              <a:spcBef>
                <a:spcPts val="375"/>
              </a:spcBef>
              <a:spcAft>
                <a:spcPts val="0"/>
              </a:spcAft>
              <a:buClr>
                <a:schemeClr val="dk1"/>
              </a:buClr>
              <a:buSzPts val="563"/>
              <a:buNone/>
              <a:defRPr sz="563"/>
            </a:lvl9pPr>
          </a:lstStyle>
          <a:p>
            <a:endParaRPr/>
          </a:p>
        </p:txBody>
      </p:sp>
      <p:sp>
        <p:nvSpPr>
          <p:cNvPr id="408" name="Google Shape;408;p134"/>
          <p:cNvSpPr txBox="1">
            <a:spLocks noGrp="1"/>
          </p:cNvSpPr>
          <p:nvPr>
            <p:ph type="title"/>
          </p:nvPr>
        </p:nvSpPr>
        <p:spPr>
          <a:xfrm>
            <a:off x="1183730" y="571500"/>
            <a:ext cx="9966871" cy="111918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2700"/>
              <a:buFont typeface="Rockwell"/>
              <a:buNone/>
              <a:defRPr sz="2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bg>
      <p:bgPr>
        <a:solidFill>
          <a:schemeClr val="lt1"/>
        </a:solidFill>
        <a:effectLst/>
      </p:bgPr>
    </p:bg>
    <p:spTree>
      <p:nvGrpSpPr>
        <p:cNvPr id="1" name="Shape 56"/>
        <p:cNvGrpSpPr/>
        <p:nvPr/>
      </p:nvGrpSpPr>
      <p:grpSpPr>
        <a:xfrm>
          <a:off x="0" y="0"/>
          <a:ext cx="0" cy="0"/>
          <a:chOff x="0" y="0"/>
          <a:chExt cx="0" cy="0"/>
        </a:xfrm>
      </p:grpSpPr>
      <p:sp>
        <p:nvSpPr>
          <p:cNvPr id="57" name="Google Shape;57;p103"/>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03"/>
          <p:cNvSpPr>
            <a:spLocks noGrp="1"/>
          </p:cNvSpPr>
          <p:nvPr>
            <p:ph type="pic" idx="2"/>
          </p:nvPr>
        </p:nvSpPr>
        <p:spPr>
          <a:xfrm>
            <a:off x="5183194" y="457201"/>
            <a:ext cx="6559047" cy="5403850"/>
          </a:xfrm>
          <a:prstGeom prst="rect">
            <a:avLst/>
          </a:prstGeom>
          <a:noFill/>
          <a:ln>
            <a:noFill/>
          </a:ln>
        </p:spPr>
        <p:txBody>
          <a:bodyPr/>
          <a:lstStyle/>
          <a:p>
            <a:endParaRPr lang="en-US"/>
          </a:p>
        </p:txBody>
      </p:sp>
      <p:sp>
        <p:nvSpPr>
          <p:cNvPr id="59" name="Google Shape;59;p103"/>
          <p:cNvSpPr txBox="1">
            <a:spLocks noGrp="1"/>
          </p:cNvSpPr>
          <p:nvPr>
            <p:ph type="body" idx="1"/>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0" name="Google Shape;60;p10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bg>
      <p:bgPr>
        <a:solidFill>
          <a:schemeClr val="accent1"/>
        </a:solidFill>
        <a:effectLst/>
      </p:bgPr>
    </p:bg>
    <p:spTree>
      <p:nvGrpSpPr>
        <p:cNvPr id="1" name="Shape 409"/>
        <p:cNvGrpSpPr/>
        <p:nvPr/>
      </p:nvGrpSpPr>
      <p:grpSpPr>
        <a:xfrm>
          <a:off x="0" y="0"/>
          <a:ext cx="0" cy="0"/>
          <a:chOff x="0" y="0"/>
          <a:chExt cx="0" cy="0"/>
        </a:xfrm>
      </p:grpSpPr>
      <p:pic>
        <p:nvPicPr>
          <p:cNvPr id="410" name="Google Shape;410;p135"/>
          <p:cNvPicPr preferRelativeResize="0"/>
          <p:nvPr/>
        </p:nvPicPr>
        <p:blipFill rotWithShape="1">
          <a:blip r:embed="rId2">
            <a:alphaModFix amt="10000"/>
          </a:blip>
          <a:srcRect/>
          <a:stretch/>
        </p:blipFill>
        <p:spPr>
          <a:xfrm>
            <a:off x="0" y="0"/>
            <a:ext cx="12192000" cy="6858000"/>
          </a:xfrm>
          <a:prstGeom prst="rect">
            <a:avLst/>
          </a:prstGeom>
          <a:noFill/>
          <a:ln>
            <a:noFill/>
          </a:ln>
        </p:spPr>
      </p:pic>
      <p:sp>
        <p:nvSpPr>
          <p:cNvPr id="411" name="Google Shape;411;p135"/>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412" name="Google Shape;412;p135"/>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3" name="Google Shape;413;p135"/>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414" name="Google Shape;414;p135"/>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415" name="Google Shape;415;p135"/>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416" name="Google Shape;416;p135"/>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17" name="Google Shape;417;p13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AEABAB"/>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5"/>
        <p:cNvGrpSpPr/>
        <p:nvPr/>
      </p:nvGrpSpPr>
      <p:grpSpPr>
        <a:xfrm>
          <a:off x="0" y="0"/>
          <a:ext cx="0" cy="0"/>
          <a:chOff x="0" y="0"/>
          <a:chExt cx="0" cy="0"/>
        </a:xfrm>
      </p:grpSpPr>
      <p:sp>
        <p:nvSpPr>
          <p:cNvPr id="436" name="Google Shape;436;p108"/>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7" name="Google Shape;437;p108"/>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8" name="Google Shape;438;p10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9"/>
        <p:cNvGrpSpPr/>
        <p:nvPr/>
      </p:nvGrpSpPr>
      <p:grpSpPr>
        <a:xfrm>
          <a:off x="0" y="0"/>
          <a:ext cx="0" cy="0"/>
          <a:chOff x="0" y="0"/>
          <a:chExt cx="0" cy="0"/>
        </a:xfrm>
      </p:grpSpPr>
      <p:sp>
        <p:nvSpPr>
          <p:cNvPr id="440" name="Google Shape;440;p10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lt1"/>
        </a:solidFill>
        <a:effectLst/>
      </p:bgPr>
    </p:bg>
    <p:spTree>
      <p:nvGrpSpPr>
        <p:cNvPr id="1" name="Shape 441"/>
        <p:cNvGrpSpPr/>
        <p:nvPr/>
      </p:nvGrpSpPr>
      <p:grpSpPr>
        <a:xfrm>
          <a:off x="0" y="0"/>
          <a:ext cx="0" cy="0"/>
          <a:chOff x="0" y="0"/>
          <a:chExt cx="0" cy="0"/>
        </a:xfrm>
      </p:grpSpPr>
      <p:sp>
        <p:nvSpPr>
          <p:cNvPr id="442" name="Google Shape;442;p153"/>
          <p:cNvSpPr/>
          <p:nvPr/>
        </p:nvSpPr>
        <p:spPr>
          <a:xfrm>
            <a:off x="0" y="-1"/>
            <a:ext cx="12192000" cy="5184001"/>
          </a:xfrm>
          <a:prstGeom prst="rect">
            <a:avLst/>
          </a:prstGeom>
          <a:solidFill>
            <a:srgbClr val="014B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443" name="Google Shape;443;p153"/>
          <p:cNvPicPr preferRelativeResize="0"/>
          <p:nvPr/>
        </p:nvPicPr>
        <p:blipFill rotWithShape="1">
          <a:blip r:embed="rId2">
            <a:alphaModFix/>
          </a:blip>
          <a:srcRect/>
          <a:stretch/>
        </p:blipFill>
        <p:spPr>
          <a:xfrm>
            <a:off x="3620298" y="-187201"/>
            <a:ext cx="4951405" cy="3686401"/>
          </a:xfrm>
          <a:prstGeom prst="rect">
            <a:avLst/>
          </a:prstGeom>
          <a:noFill/>
          <a:ln>
            <a:noFill/>
          </a:ln>
        </p:spPr>
      </p:pic>
      <p:sp>
        <p:nvSpPr>
          <p:cNvPr id="444" name="Google Shape;444;p153"/>
          <p:cNvSpPr txBox="1">
            <a:spLocks noGrp="1"/>
          </p:cNvSpPr>
          <p:nvPr>
            <p:ph type="subTitle" idx="1"/>
          </p:nvPr>
        </p:nvSpPr>
        <p:spPr>
          <a:xfrm>
            <a:off x="656161" y="4461452"/>
            <a:ext cx="10879667" cy="407805"/>
          </a:xfrm>
          <a:prstGeom prst="rect">
            <a:avLst/>
          </a:prstGeom>
          <a:noFill/>
          <a:ln>
            <a:noFill/>
          </a:ln>
        </p:spPr>
        <p:txBody>
          <a:bodyPr spcFirstLastPara="1" wrap="square" lIns="0" tIns="0" rIns="0" bIns="0" anchor="t" anchorCtr="0">
            <a:no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445" name="Google Shape;445;p153"/>
          <p:cNvPicPr preferRelativeResize="0"/>
          <p:nvPr/>
        </p:nvPicPr>
        <p:blipFill rotWithShape="1">
          <a:blip r:embed="rId3">
            <a:alphaModFix/>
          </a:blip>
          <a:srcRect/>
          <a:stretch/>
        </p:blipFill>
        <p:spPr>
          <a:xfrm>
            <a:off x="5269044" y="5525321"/>
            <a:ext cx="1567513" cy="905994"/>
          </a:xfrm>
          <a:prstGeom prst="rect">
            <a:avLst/>
          </a:prstGeom>
          <a:noFill/>
          <a:ln>
            <a:noFill/>
          </a:ln>
        </p:spPr>
      </p:pic>
      <p:sp>
        <p:nvSpPr>
          <p:cNvPr id="446" name="Google Shape;446;p153"/>
          <p:cNvSpPr txBox="1">
            <a:spLocks noGrp="1"/>
          </p:cNvSpPr>
          <p:nvPr>
            <p:ph type="body" idx="2"/>
          </p:nvPr>
        </p:nvSpPr>
        <p:spPr>
          <a:xfrm>
            <a:off x="656162" y="2961621"/>
            <a:ext cx="10879667" cy="1332221"/>
          </a:xfrm>
          <a:prstGeom prst="rect">
            <a:avLst/>
          </a:prstGeom>
          <a:noFill/>
          <a:ln>
            <a:noFill/>
          </a:ln>
        </p:spPr>
        <p:txBody>
          <a:bodyPr spcFirstLastPara="1" wrap="square" lIns="0" tIns="0" rIns="0" bIns="0" anchor="ctr" anchorCtr="0">
            <a:normAutofit/>
          </a:bodyPr>
          <a:lstStyle>
            <a:lvl1pPr marL="457200" lvl="0" indent="-228600" algn="ctr">
              <a:lnSpc>
                <a:spcPct val="90000"/>
              </a:lnSpc>
              <a:spcBef>
                <a:spcPts val="750"/>
              </a:spcBef>
              <a:spcAft>
                <a:spcPts val="0"/>
              </a:spcAft>
              <a:buSzPts val="5720"/>
              <a:buNone/>
              <a:defRPr sz="5200" b="1">
                <a:solidFill>
                  <a:schemeClr val="lt1"/>
                </a:solidFill>
                <a:latin typeface="Arial"/>
                <a:ea typeface="Arial"/>
                <a:cs typeface="Arial"/>
                <a:sym typeface="Aria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version 2">
  <p:cSld name="Title and Content version 2">
    <p:spTree>
      <p:nvGrpSpPr>
        <p:cNvPr id="1" name="Shape 447"/>
        <p:cNvGrpSpPr/>
        <p:nvPr/>
      </p:nvGrpSpPr>
      <p:grpSpPr>
        <a:xfrm>
          <a:off x="0" y="0"/>
          <a:ext cx="0" cy="0"/>
          <a:chOff x="0" y="0"/>
          <a:chExt cx="0" cy="0"/>
        </a:xfrm>
      </p:grpSpPr>
      <p:sp>
        <p:nvSpPr>
          <p:cNvPr id="448" name="Google Shape;448;p154"/>
          <p:cNvSpPr txBox="1">
            <a:spLocks noGrp="1"/>
          </p:cNvSpPr>
          <p:nvPr>
            <p:ph type="title"/>
          </p:nvPr>
        </p:nvSpPr>
        <p:spPr>
          <a:xfrm>
            <a:off x="401443" y="1344869"/>
            <a:ext cx="11339105" cy="179584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9" name="Google Shape;449;p15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50" name="Google Shape;450;p154"/>
          <p:cNvSpPr txBox="1">
            <a:spLocks noGrp="1"/>
          </p:cNvSpPr>
          <p:nvPr>
            <p:ph type="body" idx="1"/>
          </p:nvPr>
        </p:nvSpPr>
        <p:spPr>
          <a:xfrm>
            <a:off x="401444" y="3428999"/>
            <a:ext cx="11351941" cy="2444937"/>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Graphic Text Lower Thirds">
  <p:cSld name="Title Graphic Text Lower Thirds">
    <p:spTree>
      <p:nvGrpSpPr>
        <p:cNvPr id="1" name="Shape 451"/>
        <p:cNvGrpSpPr/>
        <p:nvPr/>
      </p:nvGrpSpPr>
      <p:grpSpPr>
        <a:xfrm>
          <a:off x="0" y="0"/>
          <a:ext cx="0" cy="0"/>
          <a:chOff x="0" y="0"/>
          <a:chExt cx="0" cy="0"/>
        </a:xfrm>
      </p:grpSpPr>
      <p:sp>
        <p:nvSpPr>
          <p:cNvPr id="452" name="Google Shape;452;p155"/>
          <p:cNvSpPr txBox="1">
            <a:spLocks noGrp="1"/>
          </p:cNvSpPr>
          <p:nvPr>
            <p:ph type="title"/>
          </p:nvPr>
        </p:nvSpPr>
        <p:spPr>
          <a:xfrm>
            <a:off x="401444" y="525111"/>
            <a:ext cx="11351941" cy="1060631"/>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3" name="Google Shape;453;p15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54" name="Google Shape;454;p155"/>
          <p:cNvSpPr txBox="1">
            <a:spLocks noGrp="1"/>
          </p:cNvSpPr>
          <p:nvPr>
            <p:ph type="body" idx="1"/>
          </p:nvPr>
        </p:nvSpPr>
        <p:spPr>
          <a:xfrm>
            <a:off x="401639" y="1690689"/>
            <a:ext cx="11352212" cy="2707692"/>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55" name="Google Shape;455;p155"/>
          <p:cNvSpPr/>
          <p:nvPr/>
        </p:nvSpPr>
        <p:spPr>
          <a:xfrm>
            <a:off x="-231493" y="4503348"/>
            <a:ext cx="12616405" cy="1342663"/>
          </a:xfrm>
          <a:prstGeom prst="rect">
            <a:avLst/>
          </a:prstGeom>
          <a:solidFill>
            <a:schemeClr val="lt1"/>
          </a:solidFill>
          <a:ln w="12700" cap="flat" cmpd="sng">
            <a:solidFill>
              <a:srgbClr val="AEAB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56" name="Google Shape;456;p155"/>
          <p:cNvSpPr txBox="1">
            <a:spLocks noGrp="1"/>
          </p:cNvSpPr>
          <p:nvPr>
            <p:ph type="body" idx="2"/>
          </p:nvPr>
        </p:nvSpPr>
        <p:spPr>
          <a:xfrm>
            <a:off x="401445" y="4652973"/>
            <a:ext cx="3418203" cy="110013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750"/>
              </a:spcBef>
              <a:spcAft>
                <a:spcPts val="0"/>
              </a:spcAft>
              <a:buSzPts val="2640"/>
              <a:buNone/>
              <a:defRPr sz="2400" b="1"/>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57" name="Google Shape;457;p155"/>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
        <p:nvSpPr>
          <p:cNvPr id="458" name="Google Shape;458;p155"/>
          <p:cNvSpPr txBox="1">
            <a:spLocks noGrp="1"/>
          </p:cNvSpPr>
          <p:nvPr>
            <p:ph type="body" idx="3"/>
          </p:nvPr>
        </p:nvSpPr>
        <p:spPr>
          <a:xfrm>
            <a:off x="4236335" y="4652973"/>
            <a:ext cx="7517516" cy="11001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980"/>
              <a:buNone/>
              <a:defRPr sz="1800"/>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59" name="Google Shape;459;p155"/>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columns">
  <p:cSld name="Title and Content columns">
    <p:spTree>
      <p:nvGrpSpPr>
        <p:cNvPr id="1" name="Shape 460"/>
        <p:cNvGrpSpPr/>
        <p:nvPr/>
      </p:nvGrpSpPr>
      <p:grpSpPr>
        <a:xfrm>
          <a:off x="0" y="0"/>
          <a:ext cx="0" cy="0"/>
          <a:chOff x="0" y="0"/>
          <a:chExt cx="0" cy="0"/>
        </a:xfrm>
      </p:grpSpPr>
      <p:sp>
        <p:nvSpPr>
          <p:cNvPr id="461" name="Google Shape;461;p156"/>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2" name="Google Shape;462;p156"/>
          <p:cNvSpPr txBox="1">
            <a:spLocks noGrp="1"/>
          </p:cNvSpPr>
          <p:nvPr>
            <p:ph type="body" idx="1"/>
          </p:nvPr>
        </p:nvSpPr>
        <p:spPr>
          <a:xfrm>
            <a:off x="401447"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3" name="Google Shape;463;p15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64" name="Google Shape;464;p156"/>
          <p:cNvSpPr>
            <a:spLocks noGrp="1"/>
          </p:cNvSpPr>
          <p:nvPr>
            <p:ph type="pic" idx="2"/>
          </p:nvPr>
        </p:nvSpPr>
        <p:spPr>
          <a:xfrm>
            <a:off x="401637" y="1784359"/>
            <a:ext cx="3501291" cy="1293387"/>
          </a:xfrm>
          <a:prstGeom prst="rect">
            <a:avLst/>
          </a:prstGeom>
          <a:noFill/>
          <a:ln>
            <a:noFill/>
          </a:ln>
        </p:spPr>
        <p:txBody>
          <a:bodyPr/>
          <a:lstStyle/>
          <a:p>
            <a:endParaRPr lang="en-US"/>
          </a:p>
        </p:txBody>
      </p:sp>
      <p:sp>
        <p:nvSpPr>
          <p:cNvPr id="465" name="Google Shape;465;p156"/>
          <p:cNvSpPr txBox="1">
            <a:spLocks noGrp="1"/>
          </p:cNvSpPr>
          <p:nvPr>
            <p:ph type="body" idx="3"/>
          </p:nvPr>
        </p:nvSpPr>
        <p:spPr>
          <a:xfrm>
            <a:off x="4326675"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6" name="Google Shape;466;p156"/>
          <p:cNvSpPr>
            <a:spLocks noGrp="1"/>
          </p:cNvSpPr>
          <p:nvPr>
            <p:ph type="pic" idx="4"/>
          </p:nvPr>
        </p:nvSpPr>
        <p:spPr>
          <a:xfrm>
            <a:off x="4326675" y="1784359"/>
            <a:ext cx="3501484" cy="1293387"/>
          </a:xfrm>
          <a:prstGeom prst="rect">
            <a:avLst/>
          </a:prstGeom>
          <a:noFill/>
          <a:ln>
            <a:noFill/>
          </a:ln>
        </p:spPr>
        <p:txBody>
          <a:bodyPr/>
          <a:lstStyle/>
          <a:p>
            <a:endParaRPr lang="en-US"/>
          </a:p>
        </p:txBody>
      </p:sp>
      <p:sp>
        <p:nvSpPr>
          <p:cNvPr id="467" name="Google Shape;467;p156"/>
          <p:cNvSpPr txBox="1">
            <a:spLocks noGrp="1"/>
          </p:cNvSpPr>
          <p:nvPr>
            <p:ph type="body" idx="5"/>
          </p:nvPr>
        </p:nvSpPr>
        <p:spPr>
          <a:xfrm>
            <a:off x="8251903"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8" name="Google Shape;468;p156"/>
          <p:cNvSpPr>
            <a:spLocks noGrp="1"/>
          </p:cNvSpPr>
          <p:nvPr>
            <p:ph type="pic" idx="6"/>
          </p:nvPr>
        </p:nvSpPr>
        <p:spPr>
          <a:xfrm>
            <a:off x="8251903" y="1784359"/>
            <a:ext cx="3501484" cy="1293387"/>
          </a:xfrm>
          <a:prstGeom prst="rect">
            <a:avLst/>
          </a:prstGeom>
          <a:noFill/>
          <a:ln>
            <a:noFill/>
          </a:ln>
        </p:spPr>
        <p:txBody>
          <a:bodyPr/>
          <a:lstStyle/>
          <a:p>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Infographics">
  <p:cSld name="Infographics">
    <p:spTree>
      <p:nvGrpSpPr>
        <p:cNvPr id="1" name="Shape 469"/>
        <p:cNvGrpSpPr/>
        <p:nvPr/>
      </p:nvGrpSpPr>
      <p:grpSpPr>
        <a:xfrm>
          <a:off x="0" y="0"/>
          <a:ext cx="0" cy="0"/>
          <a:chOff x="0" y="0"/>
          <a:chExt cx="0" cy="0"/>
        </a:xfrm>
      </p:grpSpPr>
      <p:sp>
        <p:nvSpPr>
          <p:cNvPr id="470" name="Google Shape;470;p157"/>
          <p:cNvSpPr txBox="1">
            <a:spLocks noGrp="1"/>
          </p:cNvSpPr>
          <p:nvPr>
            <p:ph type="title"/>
          </p:nvPr>
        </p:nvSpPr>
        <p:spPr>
          <a:xfrm>
            <a:off x="401444" y="525101"/>
            <a:ext cx="11351941" cy="81410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1" name="Google Shape;471;p157"/>
          <p:cNvSpPr txBox="1">
            <a:spLocks noGrp="1"/>
          </p:cNvSpPr>
          <p:nvPr>
            <p:ph type="body" idx="1"/>
          </p:nvPr>
        </p:nvSpPr>
        <p:spPr>
          <a:xfrm>
            <a:off x="401450" y="1622310"/>
            <a:ext cx="3649695" cy="1983429"/>
          </a:xfrm>
          <a:prstGeom prst="rect">
            <a:avLst/>
          </a:prstGeom>
          <a:solidFill>
            <a:schemeClr val="accent4"/>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2" name="Google Shape;472;p15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73" name="Google Shape;473;p157"/>
          <p:cNvSpPr>
            <a:spLocks noGrp="1"/>
          </p:cNvSpPr>
          <p:nvPr>
            <p:ph type="pic" idx="2"/>
          </p:nvPr>
        </p:nvSpPr>
        <p:spPr>
          <a:xfrm>
            <a:off x="401640" y="1714900"/>
            <a:ext cx="3649493" cy="866254"/>
          </a:xfrm>
          <a:prstGeom prst="rect">
            <a:avLst/>
          </a:prstGeom>
          <a:noFill/>
          <a:ln>
            <a:noFill/>
          </a:ln>
        </p:spPr>
        <p:txBody>
          <a:bodyPr/>
          <a:lstStyle/>
          <a:p>
            <a:endParaRPr lang="en-US"/>
          </a:p>
        </p:txBody>
      </p:sp>
      <p:sp>
        <p:nvSpPr>
          <p:cNvPr id="474" name="Google Shape;474;p157"/>
          <p:cNvSpPr txBox="1">
            <a:spLocks noGrp="1"/>
          </p:cNvSpPr>
          <p:nvPr>
            <p:ph type="body" idx="3"/>
          </p:nvPr>
        </p:nvSpPr>
        <p:spPr>
          <a:xfrm>
            <a:off x="4252573" y="1622310"/>
            <a:ext cx="3649695" cy="1983429"/>
          </a:xfrm>
          <a:prstGeom prst="rect">
            <a:avLst/>
          </a:prstGeom>
          <a:solidFill>
            <a:schemeClr val="accent2"/>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5" name="Google Shape;475;p157"/>
          <p:cNvSpPr>
            <a:spLocks noGrp="1"/>
          </p:cNvSpPr>
          <p:nvPr>
            <p:ph type="pic" idx="4"/>
          </p:nvPr>
        </p:nvSpPr>
        <p:spPr>
          <a:xfrm>
            <a:off x="4252760" y="1714900"/>
            <a:ext cx="3649493" cy="866254"/>
          </a:xfrm>
          <a:prstGeom prst="rect">
            <a:avLst/>
          </a:prstGeom>
          <a:noFill/>
          <a:ln>
            <a:noFill/>
          </a:ln>
        </p:spPr>
        <p:txBody>
          <a:bodyPr/>
          <a:lstStyle/>
          <a:p>
            <a:endParaRPr lang="en-US"/>
          </a:p>
        </p:txBody>
      </p:sp>
      <p:sp>
        <p:nvSpPr>
          <p:cNvPr id="476" name="Google Shape;476;p157"/>
          <p:cNvSpPr txBox="1">
            <a:spLocks noGrp="1"/>
          </p:cNvSpPr>
          <p:nvPr>
            <p:ph type="body" idx="5"/>
          </p:nvPr>
        </p:nvSpPr>
        <p:spPr>
          <a:xfrm>
            <a:off x="8103695" y="1622310"/>
            <a:ext cx="3649695" cy="1983429"/>
          </a:xfrm>
          <a:prstGeom prst="rect">
            <a:avLst/>
          </a:prstGeom>
          <a:solidFill>
            <a:schemeClr val="accent5"/>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7" name="Google Shape;477;p157"/>
          <p:cNvSpPr>
            <a:spLocks noGrp="1"/>
          </p:cNvSpPr>
          <p:nvPr>
            <p:ph type="pic" idx="6"/>
          </p:nvPr>
        </p:nvSpPr>
        <p:spPr>
          <a:xfrm>
            <a:off x="8103884" y="1714900"/>
            <a:ext cx="3649493" cy="866254"/>
          </a:xfrm>
          <a:prstGeom prst="rect">
            <a:avLst/>
          </a:prstGeom>
          <a:noFill/>
          <a:ln>
            <a:noFill/>
          </a:ln>
        </p:spPr>
        <p:txBody>
          <a:bodyPr/>
          <a:lstStyle/>
          <a:p>
            <a:endParaRPr lang="en-US"/>
          </a:p>
        </p:txBody>
      </p:sp>
      <p:sp>
        <p:nvSpPr>
          <p:cNvPr id="478" name="Google Shape;478;p157"/>
          <p:cNvSpPr txBox="1">
            <a:spLocks noGrp="1"/>
          </p:cNvSpPr>
          <p:nvPr>
            <p:ph type="body" idx="7"/>
          </p:nvPr>
        </p:nvSpPr>
        <p:spPr>
          <a:xfrm>
            <a:off x="401450" y="3763628"/>
            <a:ext cx="3649695" cy="1983429"/>
          </a:xfrm>
          <a:prstGeom prst="rect">
            <a:avLst/>
          </a:prstGeom>
          <a:solidFill>
            <a:schemeClr val="accent3"/>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9" name="Google Shape;479;p157"/>
          <p:cNvSpPr>
            <a:spLocks noGrp="1"/>
          </p:cNvSpPr>
          <p:nvPr>
            <p:ph type="pic" idx="8"/>
          </p:nvPr>
        </p:nvSpPr>
        <p:spPr>
          <a:xfrm>
            <a:off x="401640" y="3856218"/>
            <a:ext cx="3649493" cy="866254"/>
          </a:xfrm>
          <a:prstGeom prst="rect">
            <a:avLst/>
          </a:prstGeom>
          <a:noFill/>
          <a:ln>
            <a:noFill/>
          </a:ln>
        </p:spPr>
        <p:txBody>
          <a:bodyPr/>
          <a:lstStyle/>
          <a:p>
            <a:endParaRPr lang="en-US"/>
          </a:p>
        </p:txBody>
      </p:sp>
      <p:sp>
        <p:nvSpPr>
          <p:cNvPr id="480" name="Google Shape;480;p157"/>
          <p:cNvSpPr txBox="1">
            <a:spLocks noGrp="1"/>
          </p:cNvSpPr>
          <p:nvPr>
            <p:ph type="body" idx="9"/>
          </p:nvPr>
        </p:nvSpPr>
        <p:spPr>
          <a:xfrm>
            <a:off x="4252573" y="3763628"/>
            <a:ext cx="3649695" cy="1983429"/>
          </a:xfrm>
          <a:prstGeom prst="rect">
            <a:avLst/>
          </a:prstGeom>
          <a:solidFill>
            <a:schemeClr val="accent1"/>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1" name="Google Shape;481;p157"/>
          <p:cNvSpPr>
            <a:spLocks noGrp="1"/>
          </p:cNvSpPr>
          <p:nvPr>
            <p:ph type="pic" idx="13"/>
          </p:nvPr>
        </p:nvSpPr>
        <p:spPr>
          <a:xfrm>
            <a:off x="4252760" y="3856218"/>
            <a:ext cx="3649493" cy="866254"/>
          </a:xfrm>
          <a:prstGeom prst="rect">
            <a:avLst/>
          </a:prstGeom>
          <a:noFill/>
          <a:ln>
            <a:noFill/>
          </a:ln>
        </p:spPr>
        <p:txBody>
          <a:bodyPr/>
          <a:lstStyle/>
          <a:p>
            <a:endParaRPr lang="en-US"/>
          </a:p>
        </p:txBody>
      </p:sp>
      <p:sp>
        <p:nvSpPr>
          <p:cNvPr id="482" name="Google Shape;482;p157"/>
          <p:cNvSpPr txBox="1">
            <a:spLocks noGrp="1"/>
          </p:cNvSpPr>
          <p:nvPr>
            <p:ph type="body" idx="14"/>
          </p:nvPr>
        </p:nvSpPr>
        <p:spPr>
          <a:xfrm>
            <a:off x="8103695" y="3763628"/>
            <a:ext cx="3649695" cy="1983429"/>
          </a:xfrm>
          <a:prstGeom prst="rect">
            <a:avLst/>
          </a:prstGeom>
          <a:solidFill>
            <a:schemeClr val="accent6"/>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3" name="Google Shape;483;p157"/>
          <p:cNvSpPr>
            <a:spLocks noGrp="1"/>
          </p:cNvSpPr>
          <p:nvPr>
            <p:ph type="pic" idx="15"/>
          </p:nvPr>
        </p:nvSpPr>
        <p:spPr>
          <a:xfrm>
            <a:off x="8103884" y="3856218"/>
            <a:ext cx="3649493" cy="866254"/>
          </a:xfrm>
          <a:prstGeom prst="rect">
            <a:avLst/>
          </a:prstGeom>
          <a:noFill/>
          <a:ln>
            <a:noFill/>
          </a:ln>
        </p:spPr>
        <p:txBody>
          <a:bodyPr/>
          <a:lstStyle/>
          <a:p>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lt1"/>
        </a:solidFill>
        <a:effectLst/>
      </p:bgPr>
    </p:bg>
    <p:spTree>
      <p:nvGrpSpPr>
        <p:cNvPr id="1" name="Shape 484"/>
        <p:cNvGrpSpPr/>
        <p:nvPr/>
      </p:nvGrpSpPr>
      <p:grpSpPr>
        <a:xfrm>
          <a:off x="0" y="0"/>
          <a:ext cx="0" cy="0"/>
          <a:chOff x="0" y="0"/>
          <a:chExt cx="0" cy="0"/>
        </a:xfrm>
      </p:grpSpPr>
      <p:sp>
        <p:nvSpPr>
          <p:cNvPr id="485" name="Google Shape;485;p158"/>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4500"/>
              <a:buFont typeface="Arial"/>
              <a:buNone/>
              <a:defRPr sz="4500" b="1">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6" name="Google Shape;486;p158"/>
          <p:cNvSpPr txBox="1">
            <a:spLocks noGrp="1"/>
          </p:cNvSpPr>
          <p:nvPr>
            <p:ph type="body" idx="1"/>
          </p:nvPr>
        </p:nvSpPr>
        <p:spPr>
          <a:xfrm>
            <a:off x="401450" y="3293607"/>
            <a:ext cx="11270090"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2640"/>
              <a:buNone/>
              <a:defRPr sz="2400" i="1">
                <a:solidFill>
                  <a:schemeClr val="dk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487" name="Google Shape;487;p15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88"/>
        <p:cNvGrpSpPr/>
        <p:nvPr/>
      </p:nvGrpSpPr>
      <p:grpSpPr>
        <a:xfrm>
          <a:off x="0" y="0"/>
          <a:ext cx="0" cy="0"/>
          <a:chOff x="0" y="0"/>
          <a:chExt cx="0" cy="0"/>
        </a:xfrm>
      </p:grpSpPr>
      <p:sp>
        <p:nvSpPr>
          <p:cNvPr id="489" name="Google Shape;489;p159"/>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0" name="Google Shape;490;p159"/>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1" name="Google Shape;491;p159"/>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2" name="Google Shape;492;p159"/>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3" name="Google Shape;493;p159"/>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4" name="Google Shape;494;p15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version 2">
  <p:cSld name="Title and Content version 2">
    <p:spTree>
      <p:nvGrpSpPr>
        <p:cNvPr id="1" name="Shape 61"/>
        <p:cNvGrpSpPr/>
        <p:nvPr/>
      </p:nvGrpSpPr>
      <p:grpSpPr>
        <a:xfrm>
          <a:off x="0" y="0"/>
          <a:ext cx="0" cy="0"/>
          <a:chOff x="0" y="0"/>
          <a:chExt cx="0" cy="0"/>
        </a:xfrm>
      </p:grpSpPr>
      <p:sp>
        <p:nvSpPr>
          <p:cNvPr id="62" name="Google Shape;62;p144"/>
          <p:cNvSpPr txBox="1">
            <a:spLocks noGrp="1"/>
          </p:cNvSpPr>
          <p:nvPr>
            <p:ph type="title"/>
          </p:nvPr>
        </p:nvSpPr>
        <p:spPr>
          <a:xfrm>
            <a:off x="401443" y="1344869"/>
            <a:ext cx="11339105" cy="179584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64" name="Google Shape;64;p144"/>
          <p:cNvSpPr txBox="1">
            <a:spLocks noGrp="1"/>
          </p:cNvSpPr>
          <p:nvPr>
            <p:ph type="body" idx="1"/>
          </p:nvPr>
        </p:nvSpPr>
        <p:spPr>
          <a:xfrm>
            <a:off x="401444" y="3428999"/>
            <a:ext cx="11351941" cy="2444937"/>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95"/>
        <p:cNvGrpSpPr/>
        <p:nvPr/>
      </p:nvGrpSpPr>
      <p:grpSpPr>
        <a:xfrm>
          <a:off x="0" y="0"/>
          <a:ext cx="0" cy="0"/>
          <a:chOff x="0" y="0"/>
          <a:chExt cx="0" cy="0"/>
        </a:xfrm>
      </p:grpSpPr>
      <p:sp>
        <p:nvSpPr>
          <p:cNvPr id="496" name="Google Shape;496;p160"/>
          <p:cNvSpPr txBox="1">
            <a:spLocks noGrp="1"/>
          </p:cNvSpPr>
          <p:nvPr>
            <p:ph type="body" idx="1"/>
          </p:nvPr>
        </p:nvSpPr>
        <p:spPr>
          <a:xfrm>
            <a:off x="401441" y="1826341"/>
            <a:ext cx="3517264"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7" name="Google Shape;497;p160"/>
          <p:cNvSpPr txBox="1">
            <a:spLocks noGrp="1"/>
          </p:cNvSpPr>
          <p:nvPr>
            <p:ph type="body" idx="2"/>
          </p:nvPr>
        </p:nvSpPr>
        <p:spPr>
          <a:xfrm>
            <a:off x="4275996" y="1833118"/>
            <a:ext cx="3511296"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8" name="Google Shape;498;p160"/>
          <p:cNvSpPr txBox="1">
            <a:spLocks noGrp="1"/>
          </p:cNvSpPr>
          <p:nvPr>
            <p:ph type="body" idx="3"/>
          </p:nvPr>
        </p:nvSpPr>
        <p:spPr>
          <a:xfrm>
            <a:off x="4275997" y="1833118"/>
            <a:ext cx="3511296"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9" name="Google Shape;499;p160"/>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0" name="Google Shape;500;p160"/>
          <p:cNvSpPr txBox="1">
            <a:spLocks noGrp="1"/>
          </p:cNvSpPr>
          <p:nvPr>
            <p:ph type="body" idx="4"/>
          </p:nvPr>
        </p:nvSpPr>
        <p:spPr>
          <a:xfrm>
            <a:off x="401443" y="1826344"/>
            <a:ext cx="3517263"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1" name="Google Shape;501;p16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02" name="Google Shape;502;p160"/>
          <p:cNvSpPr txBox="1">
            <a:spLocks noGrp="1"/>
          </p:cNvSpPr>
          <p:nvPr>
            <p:ph type="body" idx="5"/>
          </p:nvPr>
        </p:nvSpPr>
        <p:spPr>
          <a:xfrm>
            <a:off x="8148735" y="1833118"/>
            <a:ext cx="3515444" cy="228600"/>
          </a:xfrm>
          <a:prstGeom prst="rect">
            <a:avLst/>
          </a:prstGeom>
          <a:solidFill>
            <a:schemeClr val="accent1"/>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3" name="Google Shape;503;p160"/>
          <p:cNvSpPr txBox="1">
            <a:spLocks noGrp="1"/>
          </p:cNvSpPr>
          <p:nvPr>
            <p:ph type="body" idx="6"/>
          </p:nvPr>
        </p:nvSpPr>
        <p:spPr>
          <a:xfrm>
            <a:off x="8148735" y="1833118"/>
            <a:ext cx="3515444"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wo Content 2nd color combo">
  <p:cSld name="Two Content 2nd color combo">
    <p:spTree>
      <p:nvGrpSpPr>
        <p:cNvPr id="1" name="Shape 504"/>
        <p:cNvGrpSpPr/>
        <p:nvPr/>
      </p:nvGrpSpPr>
      <p:grpSpPr>
        <a:xfrm>
          <a:off x="0" y="0"/>
          <a:ext cx="0" cy="0"/>
          <a:chOff x="0" y="0"/>
          <a:chExt cx="0" cy="0"/>
        </a:xfrm>
      </p:grpSpPr>
      <p:sp>
        <p:nvSpPr>
          <p:cNvPr id="505" name="Google Shape;505;p161"/>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6" name="Google Shape;506;p161"/>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7" name="Google Shape;507;p161"/>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8" name="Google Shape;508;p16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09" name="Google Shape;509;p161"/>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10" name="Google Shape;510;p161"/>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11" name="Google Shape;511;p161"/>
          <p:cNvSpPr/>
          <p:nvPr/>
        </p:nvSpPr>
        <p:spPr>
          <a:xfrm>
            <a:off x="646771" y="1833117"/>
            <a:ext cx="5181600"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12" name="Google Shape;512;p161"/>
          <p:cNvSpPr/>
          <p:nvPr/>
        </p:nvSpPr>
        <p:spPr>
          <a:xfrm>
            <a:off x="6255839" y="1833117"/>
            <a:ext cx="5185319" cy="2150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wo Content 3rd color combo">
  <p:cSld name="Two Content 3rd color combo">
    <p:spTree>
      <p:nvGrpSpPr>
        <p:cNvPr id="1" name="Shape 513"/>
        <p:cNvGrpSpPr/>
        <p:nvPr/>
      </p:nvGrpSpPr>
      <p:grpSpPr>
        <a:xfrm>
          <a:off x="0" y="0"/>
          <a:ext cx="0" cy="0"/>
          <a:chOff x="0" y="0"/>
          <a:chExt cx="0" cy="0"/>
        </a:xfrm>
      </p:grpSpPr>
      <p:sp>
        <p:nvSpPr>
          <p:cNvPr id="514" name="Google Shape;514;p162"/>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5" name="Google Shape;515;p162"/>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6" name="Google Shape;516;p162"/>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7" name="Google Shape;517;p16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18" name="Google Shape;518;p162"/>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19" name="Google Shape;519;p162"/>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20" name="Google Shape;520;p162"/>
          <p:cNvSpPr/>
          <p:nvPr/>
        </p:nvSpPr>
        <p:spPr>
          <a:xfrm>
            <a:off x="646771" y="1833117"/>
            <a:ext cx="5181600"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521" name="Google Shape;521;p162"/>
          <p:cNvSpPr/>
          <p:nvPr/>
        </p:nvSpPr>
        <p:spPr>
          <a:xfrm>
            <a:off x="6255839" y="1833117"/>
            <a:ext cx="5185319"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2"/>
        <p:cNvGrpSpPr/>
        <p:nvPr/>
      </p:nvGrpSpPr>
      <p:grpSpPr>
        <a:xfrm>
          <a:off x="0" y="0"/>
          <a:ext cx="0" cy="0"/>
          <a:chOff x="0" y="0"/>
          <a:chExt cx="0" cy="0"/>
        </a:xfrm>
      </p:grpSpPr>
      <p:sp>
        <p:nvSpPr>
          <p:cNvPr id="523" name="Google Shape;523;p163"/>
          <p:cNvSpPr txBox="1">
            <a:spLocks noGrp="1"/>
          </p:cNvSpPr>
          <p:nvPr>
            <p:ph type="body" idx="1"/>
          </p:nvPr>
        </p:nvSpPr>
        <p:spPr>
          <a:xfrm>
            <a:off x="401443"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524" name="Google Shape;524;p163"/>
          <p:cNvSpPr txBox="1">
            <a:spLocks noGrp="1"/>
          </p:cNvSpPr>
          <p:nvPr>
            <p:ph type="body" idx="2"/>
          </p:nvPr>
        </p:nvSpPr>
        <p:spPr>
          <a:xfrm>
            <a:off x="401443" y="2505075"/>
            <a:ext cx="5157787"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25" name="Google Shape;525;p163"/>
          <p:cNvSpPr txBox="1">
            <a:spLocks noGrp="1"/>
          </p:cNvSpPr>
          <p:nvPr>
            <p:ph type="body" idx="3"/>
          </p:nvPr>
        </p:nvSpPr>
        <p:spPr>
          <a:xfrm>
            <a:off x="6557363"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526" name="Google Shape;526;p163"/>
          <p:cNvSpPr txBox="1">
            <a:spLocks noGrp="1"/>
          </p:cNvSpPr>
          <p:nvPr>
            <p:ph type="body" idx="4"/>
          </p:nvPr>
        </p:nvSpPr>
        <p:spPr>
          <a:xfrm>
            <a:off x="6557363" y="2505075"/>
            <a:ext cx="5183188"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27" name="Google Shape;527;p16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28" name="Google Shape;528;p163"/>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9"/>
        <p:cNvGrpSpPr/>
        <p:nvPr/>
      </p:nvGrpSpPr>
      <p:grpSpPr>
        <a:xfrm>
          <a:off x="0" y="0"/>
          <a:ext cx="0" cy="0"/>
          <a:chOff x="0" y="0"/>
          <a:chExt cx="0" cy="0"/>
        </a:xfrm>
      </p:grpSpPr>
      <p:sp>
        <p:nvSpPr>
          <p:cNvPr id="530" name="Google Shape;530;p164"/>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1" name="Google Shape;531;p16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bg>
      <p:bgPr>
        <a:solidFill>
          <a:schemeClr val="lt1"/>
        </a:solidFill>
        <a:effectLst/>
      </p:bgPr>
    </p:bg>
    <p:spTree>
      <p:nvGrpSpPr>
        <p:cNvPr id="1" name="Shape 532"/>
        <p:cNvGrpSpPr/>
        <p:nvPr/>
      </p:nvGrpSpPr>
      <p:grpSpPr>
        <a:xfrm>
          <a:off x="0" y="0"/>
          <a:ext cx="0" cy="0"/>
          <a:chOff x="0" y="0"/>
          <a:chExt cx="0" cy="0"/>
        </a:xfrm>
      </p:grpSpPr>
      <p:sp>
        <p:nvSpPr>
          <p:cNvPr id="533" name="Google Shape;533;p165"/>
          <p:cNvSpPr txBox="1">
            <a:spLocks noGrp="1"/>
          </p:cNvSpPr>
          <p:nvPr>
            <p:ph type="body" idx="1"/>
          </p:nvPr>
        </p:nvSpPr>
        <p:spPr>
          <a:xfrm>
            <a:off x="5183194" y="457201"/>
            <a:ext cx="6559047" cy="5403860"/>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SzPts val="2640"/>
              <a:buChar char="•"/>
              <a:defRPr sz="2400"/>
            </a:lvl1pPr>
            <a:lvl2pPr marL="914400" lvl="1" indent="-375285" algn="l">
              <a:lnSpc>
                <a:spcPct val="90000"/>
              </a:lnSpc>
              <a:spcBef>
                <a:spcPts val="375"/>
              </a:spcBef>
              <a:spcAft>
                <a:spcPts val="0"/>
              </a:spcAft>
              <a:buSzPts val="2310"/>
              <a:buChar char="•"/>
              <a:defRPr sz="2100"/>
            </a:lvl2pPr>
            <a:lvl3pPr marL="1371600" lvl="2" indent="-354330" algn="l">
              <a:lnSpc>
                <a:spcPct val="90000"/>
              </a:lnSpc>
              <a:spcBef>
                <a:spcPts val="375"/>
              </a:spcBef>
              <a:spcAft>
                <a:spcPts val="0"/>
              </a:spcAft>
              <a:buSzPts val="1980"/>
              <a:buChar char="•"/>
              <a:defRPr sz="1800"/>
            </a:lvl3pPr>
            <a:lvl4pPr marL="1828800" lvl="3" indent="-333375" algn="l">
              <a:lnSpc>
                <a:spcPct val="90000"/>
              </a:lnSpc>
              <a:spcBef>
                <a:spcPts val="375"/>
              </a:spcBef>
              <a:spcAft>
                <a:spcPts val="0"/>
              </a:spcAft>
              <a:buSzPts val="1650"/>
              <a:buChar char="•"/>
              <a:defRPr sz="1500"/>
            </a:lvl4pPr>
            <a:lvl5pPr marL="2286000" lvl="4" indent="-333375" algn="l">
              <a:lnSpc>
                <a:spcPct val="90000"/>
              </a:lnSpc>
              <a:spcBef>
                <a:spcPts val="375"/>
              </a:spcBef>
              <a:spcAft>
                <a:spcPts val="0"/>
              </a:spcAft>
              <a:buSzPts val="165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34" name="Google Shape;534;p16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35" name="Google Shape;535;p165"/>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6" name="Google Shape;536;p165"/>
          <p:cNvSpPr txBox="1">
            <a:spLocks noGrp="1"/>
          </p:cNvSpPr>
          <p:nvPr>
            <p:ph type="body" idx="2"/>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bg>
      <p:bgPr>
        <a:solidFill>
          <a:schemeClr val="lt1"/>
        </a:solidFill>
        <a:effectLst/>
      </p:bgPr>
    </p:bg>
    <p:spTree>
      <p:nvGrpSpPr>
        <p:cNvPr id="1" name="Shape 537"/>
        <p:cNvGrpSpPr/>
        <p:nvPr/>
      </p:nvGrpSpPr>
      <p:grpSpPr>
        <a:xfrm>
          <a:off x="0" y="0"/>
          <a:ext cx="0" cy="0"/>
          <a:chOff x="0" y="0"/>
          <a:chExt cx="0" cy="0"/>
        </a:xfrm>
      </p:grpSpPr>
      <p:sp>
        <p:nvSpPr>
          <p:cNvPr id="538" name="Google Shape;538;p166"/>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9" name="Google Shape;539;p166"/>
          <p:cNvSpPr>
            <a:spLocks noGrp="1"/>
          </p:cNvSpPr>
          <p:nvPr>
            <p:ph type="pic" idx="2"/>
          </p:nvPr>
        </p:nvSpPr>
        <p:spPr>
          <a:xfrm>
            <a:off x="5183194" y="457201"/>
            <a:ext cx="6559047" cy="5403850"/>
          </a:xfrm>
          <a:prstGeom prst="rect">
            <a:avLst/>
          </a:prstGeom>
          <a:noFill/>
          <a:ln>
            <a:noFill/>
          </a:ln>
        </p:spPr>
        <p:txBody>
          <a:bodyPr/>
          <a:lstStyle/>
          <a:p>
            <a:endParaRPr lang="en-US"/>
          </a:p>
        </p:txBody>
      </p:sp>
      <p:sp>
        <p:nvSpPr>
          <p:cNvPr id="540" name="Google Shape;540;p166"/>
          <p:cNvSpPr txBox="1">
            <a:spLocks noGrp="1"/>
          </p:cNvSpPr>
          <p:nvPr>
            <p:ph type="body" idx="1"/>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41" name="Google Shape;541;p16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bg>
      <p:bgPr>
        <a:solidFill>
          <a:schemeClr val="accent1"/>
        </a:solidFill>
        <a:effectLst/>
      </p:bgPr>
    </p:bg>
    <p:spTree>
      <p:nvGrpSpPr>
        <p:cNvPr id="1" name="Shape 542"/>
        <p:cNvGrpSpPr/>
        <p:nvPr/>
      </p:nvGrpSpPr>
      <p:grpSpPr>
        <a:xfrm>
          <a:off x="0" y="0"/>
          <a:ext cx="0" cy="0"/>
          <a:chOff x="0" y="0"/>
          <a:chExt cx="0" cy="0"/>
        </a:xfrm>
      </p:grpSpPr>
      <p:pic>
        <p:nvPicPr>
          <p:cNvPr id="543" name="Google Shape;543;p167"/>
          <p:cNvPicPr preferRelativeResize="0"/>
          <p:nvPr/>
        </p:nvPicPr>
        <p:blipFill rotWithShape="1">
          <a:blip r:embed="rId2">
            <a:alphaModFix amt="10000"/>
          </a:blip>
          <a:srcRect l="3351" r="10159" b="2701"/>
          <a:stretch/>
        </p:blipFill>
        <p:spPr>
          <a:xfrm>
            <a:off x="0" y="0"/>
            <a:ext cx="12192000" cy="6858000"/>
          </a:xfrm>
          <a:prstGeom prst="rect">
            <a:avLst/>
          </a:prstGeom>
          <a:noFill/>
          <a:ln>
            <a:noFill/>
          </a:ln>
        </p:spPr>
      </p:pic>
      <p:sp>
        <p:nvSpPr>
          <p:cNvPr id="544" name="Google Shape;544;p167"/>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545" name="Google Shape;545;p167"/>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6" name="Google Shape;546;p167"/>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47" name="Google Shape;547;p16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48" name="Google Shape;548;p167"/>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549" name="Google Shape;549;p167"/>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550" name="Google Shape;550;p167"/>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551"/>
        <p:cNvGrpSpPr/>
        <p:nvPr/>
      </p:nvGrpSpPr>
      <p:grpSpPr>
        <a:xfrm>
          <a:off x="0" y="0"/>
          <a:ext cx="0" cy="0"/>
          <a:chOff x="0" y="0"/>
          <a:chExt cx="0" cy="0"/>
        </a:xfrm>
      </p:grpSpPr>
      <p:sp>
        <p:nvSpPr>
          <p:cNvPr id="552" name="Google Shape;552;p168"/>
          <p:cNvSpPr txBox="1">
            <a:spLocks noGrp="1"/>
          </p:cNvSpPr>
          <p:nvPr>
            <p:ph type="title"/>
          </p:nvPr>
        </p:nvSpPr>
        <p:spPr>
          <a:xfrm>
            <a:off x="838200" y="365128"/>
            <a:ext cx="10515600" cy="1325700"/>
          </a:xfrm>
          <a:prstGeom prst="rect">
            <a:avLst/>
          </a:prstGeom>
          <a:noFill/>
          <a:ln>
            <a:noFill/>
          </a:ln>
        </p:spPr>
        <p:txBody>
          <a:bodyPr spcFirstLastPara="1" wrap="square" lIns="0" tIns="0" rIns="0" bIns="0" anchor="t" anchorCtr="0">
            <a:normAutofit/>
          </a:bodyPr>
          <a:lstStyle>
            <a:lvl1pPr marR="0" lvl="0" algn="l">
              <a:lnSpc>
                <a:spcPct val="90000"/>
              </a:lnSpc>
              <a:spcBef>
                <a:spcPts val="0"/>
              </a:spcBef>
              <a:spcAft>
                <a:spcPts val="0"/>
              </a:spcAft>
              <a:buClr>
                <a:schemeClr val="dk1"/>
              </a:buClr>
              <a:buSzPts val="3300"/>
              <a:buFont typeface="Rockwell"/>
              <a:buNone/>
              <a:defRPr sz="3300" b="0" i="0" u="none" strike="noStrike" cap="none">
                <a:solidFill>
                  <a:schemeClr val="dk1"/>
                </a:solidFill>
                <a:latin typeface="Rockwell"/>
                <a:ea typeface="Rockwell"/>
                <a:cs typeface="Rockwell"/>
                <a:sym typeface="Rockwel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53" name="Google Shape;553;p168"/>
          <p:cNvSpPr txBox="1">
            <a:spLocks noGrp="1"/>
          </p:cNvSpPr>
          <p:nvPr>
            <p:ph type="body" idx="1"/>
          </p:nvPr>
        </p:nvSpPr>
        <p:spPr>
          <a:xfrm>
            <a:off x="401444" y="1825625"/>
            <a:ext cx="11352000" cy="4048200"/>
          </a:xfrm>
          <a:prstGeom prst="rect">
            <a:avLst/>
          </a:prstGeom>
          <a:noFill/>
          <a:ln>
            <a:noFill/>
          </a:ln>
        </p:spPr>
        <p:txBody>
          <a:bodyPr spcFirstLastPara="1" wrap="square" lIns="91425" tIns="45700" rIns="91425" bIns="45700" anchor="t" anchorCtr="0">
            <a:normAutofit/>
          </a:bodyPr>
          <a:lstStyle>
            <a:lvl1pPr marL="457200" marR="0" lvl="0" indent="-385762" algn="l">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54" name="Google Shape;554;p168"/>
          <p:cNvSpPr txBox="1">
            <a:spLocks noGrp="1"/>
          </p:cNvSpPr>
          <p:nvPr>
            <p:ph type="sldNum" idx="12"/>
          </p:nvPr>
        </p:nvSpPr>
        <p:spPr>
          <a:xfrm>
            <a:off x="401443" y="6446837"/>
            <a:ext cx="2743200" cy="21810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1pPr>
            <a:lvl2pPr marL="0" marR="0" lvl="1"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2pPr>
            <a:lvl3pPr marL="0" marR="0" lvl="2"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3pPr>
            <a:lvl4pPr marL="0" marR="0" lvl="3"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4pPr>
            <a:lvl5pPr marL="0" marR="0" lvl="4"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5pPr>
            <a:lvl6pPr marL="0" marR="0" lvl="5"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6pPr>
            <a:lvl7pPr marL="0" marR="0" lvl="6"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7pPr>
            <a:lvl8pPr marL="0" marR="0" lvl="7"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8pPr>
            <a:lvl9pPr marL="0" marR="0" lvl="8" indent="0" algn="l">
              <a:lnSpc>
                <a:spcPct val="100000"/>
              </a:lnSpc>
              <a:spcBef>
                <a:spcPts val="0"/>
              </a:spcBef>
              <a:spcAft>
                <a:spcPts val="0"/>
              </a:spcAft>
              <a:buClr>
                <a:srgbClr val="888888"/>
              </a:buClr>
              <a:buSzPts val="900"/>
              <a:buFont typeface="Arial"/>
              <a:buNone/>
              <a:defRPr sz="900" b="0" i="0" u="none" strike="noStrike" cap="none">
                <a:solidFill>
                  <a:srgbClr val="888888"/>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bg>
      <p:bgPr>
        <a:solidFill>
          <a:schemeClr val="accent1"/>
        </a:solidFill>
        <a:effectLst/>
      </p:bgPr>
    </p:bg>
    <p:spTree>
      <p:nvGrpSpPr>
        <p:cNvPr id="1" name="Shape 555"/>
        <p:cNvGrpSpPr/>
        <p:nvPr/>
      </p:nvGrpSpPr>
      <p:grpSpPr>
        <a:xfrm>
          <a:off x="0" y="0"/>
          <a:ext cx="0" cy="0"/>
          <a:chOff x="0" y="0"/>
          <a:chExt cx="0" cy="0"/>
        </a:xfrm>
      </p:grpSpPr>
      <p:pic>
        <p:nvPicPr>
          <p:cNvPr id="556" name="Google Shape;556;p169"/>
          <p:cNvPicPr preferRelativeResize="0"/>
          <p:nvPr/>
        </p:nvPicPr>
        <p:blipFill rotWithShape="1">
          <a:blip r:embed="rId2">
            <a:alphaModFix amt="10000"/>
          </a:blip>
          <a:srcRect l="3351" r="10159" b="2701"/>
          <a:stretch/>
        </p:blipFill>
        <p:spPr>
          <a:xfrm>
            <a:off x="0" y="0"/>
            <a:ext cx="12192000" cy="6858000"/>
          </a:xfrm>
          <a:prstGeom prst="rect">
            <a:avLst/>
          </a:prstGeom>
          <a:noFill/>
          <a:ln>
            <a:noFill/>
          </a:ln>
        </p:spPr>
      </p:pic>
      <p:sp>
        <p:nvSpPr>
          <p:cNvPr id="557" name="Google Shape;557;p169"/>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558" name="Google Shape;558;p169"/>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9" name="Google Shape;559;p169"/>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60" name="Google Shape;560;p16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61" name="Google Shape;561;p169"/>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562" name="Google Shape;562;p169"/>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563" name="Google Shape;563;p169"/>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columns">
  <p:cSld name="Title and Content columns">
    <p:spTree>
      <p:nvGrpSpPr>
        <p:cNvPr id="1" name="Shape 65"/>
        <p:cNvGrpSpPr/>
        <p:nvPr/>
      </p:nvGrpSpPr>
      <p:grpSpPr>
        <a:xfrm>
          <a:off x="0" y="0"/>
          <a:ext cx="0" cy="0"/>
          <a:chOff x="0" y="0"/>
          <a:chExt cx="0" cy="0"/>
        </a:xfrm>
      </p:grpSpPr>
      <p:sp>
        <p:nvSpPr>
          <p:cNvPr id="66" name="Google Shape;66;p145"/>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5"/>
          <p:cNvSpPr txBox="1">
            <a:spLocks noGrp="1"/>
          </p:cNvSpPr>
          <p:nvPr>
            <p:ph type="body" idx="1"/>
          </p:nvPr>
        </p:nvSpPr>
        <p:spPr>
          <a:xfrm>
            <a:off x="401447"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p14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69" name="Google Shape;69;p145"/>
          <p:cNvSpPr>
            <a:spLocks noGrp="1"/>
          </p:cNvSpPr>
          <p:nvPr>
            <p:ph type="pic" idx="2"/>
          </p:nvPr>
        </p:nvSpPr>
        <p:spPr>
          <a:xfrm>
            <a:off x="401637" y="1784359"/>
            <a:ext cx="3501291" cy="1293387"/>
          </a:xfrm>
          <a:prstGeom prst="rect">
            <a:avLst/>
          </a:prstGeom>
          <a:noFill/>
          <a:ln>
            <a:noFill/>
          </a:ln>
        </p:spPr>
        <p:txBody>
          <a:bodyPr/>
          <a:lstStyle/>
          <a:p>
            <a:endParaRPr lang="en-US"/>
          </a:p>
        </p:txBody>
      </p:sp>
      <p:sp>
        <p:nvSpPr>
          <p:cNvPr id="70" name="Google Shape;70;p145"/>
          <p:cNvSpPr txBox="1">
            <a:spLocks noGrp="1"/>
          </p:cNvSpPr>
          <p:nvPr>
            <p:ph type="body" idx="3"/>
          </p:nvPr>
        </p:nvSpPr>
        <p:spPr>
          <a:xfrm>
            <a:off x="4326675"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45"/>
          <p:cNvSpPr>
            <a:spLocks noGrp="1"/>
          </p:cNvSpPr>
          <p:nvPr>
            <p:ph type="pic" idx="4"/>
          </p:nvPr>
        </p:nvSpPr>
        <p:spPr>
          <a:xfrm>
            <a:off x="4326675" y="1784359"/>
            <a:ext cx="3501484" cy="1293387"/>
          </a:xfrm>
          <a:prstGeom prst="rect">
            <a:avLst/>
          </a:prstGeom>
          <a:noFill/>
          <a:ln>
            <a:noFill/>
          </a:ln>
        </p:spPr>
        <p:txBody>
          <a:bodyPr/>
          <a:lstStyle/>
          <a:p>
            <a:endParaRPr lang="en-US"/>
          </a:p>
        </p:txBody>
      </p:sp>
      <p:sp>
        <p:nvSpPr>
          <p:cNvPr id="72" name="Google Shape;72;p145"/>
          <p:cNvSpPr txBox="1">
            <a:spLocks noGrp="1"/>
          </p:cNvSpPr>
          <p:nvPr>
            <p:ph type="body" idx="5"/>
          </p:nvPr>
        </p:nvSpPr>
        <p:spPr>
          <a:xfrm>
            <a:off x="8251903"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3" name="Google Shape;73;p145"/>
          <p:cNvSpPr>
            <a:spLocks noGrp="1"/>
          </p:cNvSpPr>
          <p:nvPr>
            <p:ph type="pic" idx="6"/>
          </p:nvPr>
        </p:nvSpPr>
        <p:spPr>
          <a:xfrm>
            <a:off x="8251903" y="1784359"/>
            <a:ext cx="3501484" cy="1293387"/>
          </a:xfrm>
          <a:prstGeom prst="rect">
            <a:avLst/>
          </a:prstGeom>
          <a:noFill/>
          <a:ln>
            <a:noFill/>
          </a:ln>
        </p:spPr>
        <p:txBody>
          <a:bodyPr/>
          <a:lstStyle/>
          <a:p>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4_Section Header">
  <p:cSld name="4_Section Header">
    <p:bg>
      <p:bgPr>
        <a:solidFill>
          <a:schemeClr val="accent1"/>
        </a:solidFill>
        <a:effectLst/>
      </p:bgPr>
    </p:bg>
    <p:spTree>
      <p:nvGrpSpPr>
        <p:cNvPr id="1" name="Shape 564"/>
        <p:cNvGrpSpPr/>
        <p:nvPr/>
      </p:nvGrpSpPr>
      <p:grpSpPr>
        <a:xfrm>
          <a:off x="0" y="0"/>
          <a:ext cx="0" cy="0"/>
          <a:chOff x="0" y="0"/>
          <a:chExt cx="0" cy="0"/>
        </a:xfrm>
      </p:grpSpPr>
      <p:pic>
        <p:nvPicPr>
          <p:cNvPr id="565" name="Google Shape;565;p170"/>
          <p:cNvPicPr preferRelativeResize="0"/>
          <p:nvPr/>
        </p:nvPicPr>
        <p:blipFill rotWithShape="1">
          <a:blip r:embed="rId2">
            <a:alphaModFix amt="10000"/>
          </a:blip>
          <a:srcRect l="3351" r="10159" b="2701"/>
          <a:stretch/>
        </p:blipFill>
        <p:spPr>
          <a:xfrm>
            <a:off x="0" y="0"/>
            <a:ext cx="12192000" cy="6858000"/>
          </a:xfrm>
          <a:prstGeom prst="rect">
            <a:avLst/>
          </a:prstGeom>
          <a:noFill/>
          <a:ln>
            <a:noFill/>
          </a:ln>
        </p:spPr>
      </p:pic>
      <p:sp>
        <p:nvSpPr>
          <p:cNvPr id="566" name="Google Shape;566;p170"/>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567" name="Google Shape;567;p170"/>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8" name="Google Shape;568;p170"/>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69" name="Google Shape;569;p17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70" name="Google Shape;570;p17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571" name="Google Shape;571;p170"/>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572" name="Google Shape;572;p170"/>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5_Section Header">
  <p:cSld name="5_Section Header">
    <p:bg>
      <p:bgPr>
        <a:solidFill>
          <a:schemeClr val="accent1"/>
        </a:solidFill>
        <a:effectLst/>
      </p:bgPr>
    </p:bg>
    <p:spTree>
      <p:nvGrpSpPr>
        <p:cNvPr id="1" name="Shape 573"/>
        <p:cNvGrpSpPr/>
        <p:nvPr/>
      </p:nvGrpSpPr>
      <p:grpSpPr>
        <a:xfrm>
          <a:off x="0" y="0"/>
          <a:ext cx="0" cy="0"/>
          <a:chOff x="0" y="0"/>
          <a:chExt cx="0" cy="0"/>
        </a:xfrm>
      </p:grpSpPr>
      <p:pic>
        <p:nvPicPr>
          <p:cNvPr id="574" name="Google Shape;574;p171"/>
          <p:cNvPicPr preferRelativeResize="0"/>
          <p:nvPr/>
        </p:nvPicPr>
        <p:blipFill rotWithShape="1">
          <a:blip r:embed="rId2">
            <a:alphaModFix amt="10000"/>
          </a:blip>
          <a:srcRect l="3351" r="10159" b="2701"/>
          <a:stretch/>
        </p:blipFill>
        <p:spPr>
          <a:xfrm>
            <a:off x="0" y="0"/>
            <a:ext cx="12192000" cy="6858000"/>
          </a:xfrm>
          <a:prstGeom prst="rect">
            <a:avLst/>
          </a:prstGeom>
          <a:noFill/>
          <a:ln>
            <a:noFill/>
          </a:ln>
        </p:spPr>
      </p:pic>
      <p:sp>
        <p:nvSpPr>
          <p:cNvPr id="575" name="Google Shape;575;p171"/>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576" name="Google Shape;576;p171"/>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7" name="Google Shape;577;p171"/>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78" name="Google Shape;578;p17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79" name="Google Shape;579;p171"/>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580" name="Google Shape;580;p171"/>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581" name="Google Shape;581;p171"/>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6_Section Header">
  <p:cSld name="6_Section Header">
    <p:bg>
      <p:bgPr>
        <a:solidFill>
          <a:schemeClr val="accent1"/>
        </a:solidFill>
        <a:effectLst/>
      </p:bgPr>
    </p:bg>
    <p:spTree>
      <p:nvGrpSpPr>
        <p:cNvPr id="1" name="Shape 582"/>
        <p:cNvGrpSpPr/>
        <p:nvPr/>
      </p:nvGrpSpPr>
      <p:grpSpPr>
        <a:xfrm>
          <a:off x="0" y="0"/>
          <a:ext cx="0" cy="0"/>
          <a:chOff x="0" y="0"/>
          <a:chExt cx="0" cy="0"/>
        </a:xfrm>
      </p:grpSpPr>
      <p:pic>
        <p:nvPicPr>
          <p:cNvPr id="583" name="Google Shape;583;p172"/>
          <p:cNvPicPr preferRelativeResize="0"/>
          <p:nvPr/>
        </p:nvPicPr>
        <p:blipFill rotWithShape="1">
          <a:blip r:embed="rId2">
            <a:alphaModFix amt="10000"/>
          </a:blip>
          <a:srcRect l="3351" r="10159" b="2701"/>
          <a:stretch/>
        </p:blipFill>
        <p:spPr>
          <a:xfrm>
            <a:off x="0" y="0"/>
            <a:ext cx="12192000" cy="6858000"/>
          </a:xfrm>
          <a:prstGeom prst="rect">
            <a:avLst/>
          </a:prstGeom>
          <a:noFill/>
          <a:ln>
            <a:noFill/>
          </a:ln>
        </p:spPr>
      </p:pic>
      <p:sp>
        <p:nvSpPr>
          <p:cNvPr id="584" name="Google Shape;584;p172"/>
          <p:cNvSpPr>
            <a:spLocks noGrp="1"/>
          </p:cNvSpPr>
          <p:nvPr>
            <p:ph type="pic" idx="2"/>
          </p:nvPr>
        </p:nvSpPr>
        <p:spPr>
          <a:xfrm>
            <a:off x="6724654" y="230188"/>
            <a:ext cx="5467351" cy="6627813"/>
          </a:xfrm>
          <a:prstGeom prst="rect">
            <a:avLst/>
          </a:prstGeom>
          <a:solidFill>
            <a:schemeClr val="accent1"/>
          </a:solidFill>
          <a:ln>
            <a:noFill/>
          </a:ln>
        </p:spPr>
        <p:txBody>
          <a:bodyPr/>
          <a:lstStyle/>
          <a:p>
            <a:endParaRPr lang="en-US"/>
          </a:p>
        </p:txBody>
      </p:sp>
      <p:sp>
        <p:nvSpPr>
          <p:cNvPr id="585" name="Google Shape;585;p172"/>
          <p:cNvSpPr txBox="1">
            <a:spLocks noGrp="1"/>
          </p:cNvSpPr>
          <p:nvPr>
            <p:ph type="title"/>
          </p:nvPr>
        </p:nvSpPr>
        <p:spPr>
          <a:xfrm>
            <a:off x="401449" y="880954"/>
            <a:ext cx="5943601" cy="368152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500"/>
              <a:buFont typeface="Rockwell"/>
              <a:buNone/>
              <a:defRPr sz="4500">
                <a:solidFill>
                  <a:schemeClr val="lt1"/>
                </a:solidFill>
                <a:latin typeface="Rockwell"/>
                <a:ea typeface="Rockwell"/>
                <a:cs typeface="Rockwell"/>
                <a:sym typeface="Rockwe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6" name="Google Shape;586;p172"/>
          <p:cNvSpPr txBox="1">
            <a:spLocks noGrp="1"/>
          </p:cNvSpPr>
          <p:nvPr>
            <p:ph type="body" idx="1"/>
          </p:nvPr>
        </p:nvSpPr>
        <p:spPr>
          <a:xfrm>
            <a:off x="401449" y="4716966"/>
            <a:ext cx="5943601"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1980"/>
              <a:buNone/>
              <a:defRPr sz="1800" i="1">
                <a:solidFill>
                  <a:schemeClr val="lt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587" name="Google Shape;587;p17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88" name="Google Shape;588;p17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589" name="Google Shape;589;p172"/>
          <p:cNvPicPr preferRelativeResize="0"/>
          <p:nvPr/>
        </p:nvPicPr>
        <p:blipFill rotWithShape="1">
          <a:blip r:embed="rId3">
            <a:alphaModFix/>
          </a:blip>
          <a:srcRect/>
          <a:stretch/>
        </p:blipFill>
        <p:spPr>
          <a:xfrm>
            <a:off x="4946028" y="6071286"/>
            <a:ext cx="1399021" cy="593621"/>
          </a:xfrm>
          <a:prstGeom prst="rect">
            <a:avLst/>
          </a:prstGeom>
          <a:noFill/>
          <a:ln>
            <a:noFill/>
          </a:ln>
        </p:spPr>
      </p:pic>
      <p:sp>
        <p:nvSpPr>
          <p:cNvPr id="590" name="Google Shape;590;p17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91"/>
        <p:cNvGrpSpPr/>
        <p:nvPr/>
      </p:nvGrpSpPr>
      <p:grpSpPr>
        <a:xfrm>
          <a:off x="0" y="0"/>
          <a:ext cx="0" cy="0"/>
          <a:chOff x="0" y="0"/>
          <a:chExt cx="0" cy="0"/>
        </a:xfrm>
      </p:grpSpPr>
      <p:sp>
        <p:nvSpPr>
          <p:cNvPr id="592" name="Google Shape;592;p173"/>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3" name="Google Shape;593;p173"/>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4" name="Google Shape;594;p173"/>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5" name="Google Shape;595;p173"/>
          <p:cNvSpPr txBox="1">
            <a:spLocks noGrp="1"/>
          </p:cNvSpPr>
          <p:nvPr>
            <p:ph type="title"/>
          </p:nvPr>
        </p:nvSpPr>
        <p:spPr>
          <a:xfrm>
            <a:off x="401447" y="525109"/>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6" name="Google Shape;596;p173"/>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7" name="Google Shape;597;p17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1"/>
            <a:ext cx="12192000" cy="5184001"/>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378E8A0C-6B04-7DC2-7A66-1942B9265CB9}"/>
              </a:ext>
            </a:extLst>
          </p:cNvPr>
          <p:cNvPicPr>
            <a:picLocks noChangeAspect="1"/>
          </p:cNvPicPr>
          <p:nvPr/>
        </p:nvPicPr>
        <p:blipFill>
          <a:blip r:embed="rId2"/>
          <a:srcRect/>
          <a:stretch/>
        </p:blipFill>
        <p:spPr>
          <a:xfrm>
            <a:off x="3620298" y="-187201"/>
            <a:ext cx="4951405" cy="3686401"/>
          </a:xfrm>
          <a:prstGeom prst="rect">
            <a:avLst/>
          </a:prstGeom>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4461452"/>
            <a:ext cx="10879667" cy="407805"/>
          </a:xfrm>
          <a:noFill/>
        </p:spPr>
        <p:txBody>
          <a:bodyPr wrap="none" lIns="0" tIns="0" rIns="0" bIns="0" anchor="t" anchorCtr="0">
            <a:no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pic>
        <p:nvPicPr>
          <p:cNvPr id="7" name="Picture 6">
            <a:extLst>
              <a:ext uri="{FF2B5EF4-FFF2-40B4-BE49-F238E27FC236}">
                <a16:creationId xmlns:a16="http://schemas.microsoft.com/office/drawing/2014/main" id="{ECDBD8AF-4133-606C-2E2D-5499C0D38F9E}"/>
              </a:ext>
            </a:extLst>
          </p:cNvPr>
          <p:cNvPicPr>
            <a:picLocks noChangeAspect="1"/>
          </p:cNvPicPr>
          <p:nvPr/>
        </p:nvPicPr>
        <p:blipFill>
          <a:blip r:embed="rId3"/>
          <a:stretch>
            <a:fillRect/>
          </a:stretch>
        </p:blipFill>
        <p:spPr>
          <a:xfrm>
            <a:off x="5269044" y="5525321"/>
            <a:ext cx="1567513" cy="905994"/>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2961621"/>
            <a:ext cx="10879667" cy="1332221"/>
          </a:xfrm>
        </p:spPr>
        <p:txBody>
          <a:bodyPr lIns="0" tIns="0" rIns="0" bIns="0" anchor="ctr" anchorCtr="0">
            <a:normAutofit/>
          </a:bodyPr>
          <a:lstStyle>
            <a:lvl1pPr marL="0" indent="0" algn="ctr">
              <a:buNone/>
              <a:defRPr sz="5200" b="1">
                <a:solidFill>
                  <a:schemeClr val="bg1"/>
                </a:solidFill>
                <a:latin typeface="Arial" panose="020B0604020202020204" pitchFamily="34" charset="0"/>
                <a:cs typeface="Arial" panose="020B0604020202020204" pitchFamily="34" charset="0"/>
              </a:defRPr>
            </a:lvl1pPr>
          </a:lstStyle>
          <a:p>
            <a:pPr lvl="0"/>
            <a:r>
              <a:rPr lang="en-US"/>
              <a:t>Edit Title</a:t>
            </a:r>
          </a:p>
        </p:txBody>
      </p:sp>
    </p:spTree>
    <p:extLst>
      <p:ext uri="{BB962C8B-B14F-4D97-AF65-F5344CB8AC3E}">
        <p14:creationId xmlns:p14="http://schemas.microsoft.com/office/powerpoint/2010/main" val="2825178808"/>
      </p:ext>
    </p:extLst>
  </p:cSld>
  <p:clrMapOvr>
    <a:overrideClrMapping bg1="lt1" tx1="dk1" bg2="lt2" tx2="dk2" accent1="accent1" accent2="accent2" accent3="accent3" accent4="accent4" accent5="accent5" accent6="accent6" hlink="hlink" folHlink="folHlink"/>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445811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3" y="1344869"/>
            <a:ext cx="11339105" cy="1795849"/>
          </a:xfrm>
        </p:spPr>
        <p:txBody>
          <a:bodyPr lIns="0" tIns="0" rIns="0" bIns="0" anchor="b"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401444" y="3428999"/>
            <a:ext cx="11351941"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1042141"/>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8"/>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3"/>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3"/>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633595"/>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165587"/>
          </a:xfrm>
        </p:spPr>
        <p:txBody>
          <a:bodyPr lIns="0" tIns="0" rIns="0" bIns="0" anchor="t" anchorCtr="0"/>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9"/>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9"/>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9"/>
            <a:ext cx="3501484" cy="1293387"/>
          </a:xfrm>
        </p:spPr>
        <p:txBody>
          <a:bodyPr/>
          <a:lstStyle/>
          <a:p>
            <a:r>
              <a:rPr lang="en-US"/>
              <a:t>Click icon to add picture</a:t>
            </a:r>
          </a:p>
        </p:txBody>
      </p:sp>
    </p:spTree>
    <p:extLst>
      <p:ext uri="{BB962C8B-B14F-4D97-AF65-F5344CB8AC3E}">
        <p14:creationId xmlns:p14="http://schemas.microsoft.com/office/powerpoint/2010/main" val="3429527516"/>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0" y="1622310"/>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3" y="1622310"/>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5" y="1622310"/>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0" y="3763628"/>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3" y="3763628"/>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5" y="3763628"/>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51741390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fographics">
  <p:cSld name="Infographics">
    <p:spTree>
      <p:nvGrpSpPr>
        <p:cNvPr id="1" name="Shape 74"/>
        <p:cNvGrpSpPr/>
        <p:nvPr/>
      </p:nvGrpSpPr>
      <p:grpSpPr>
        <a:xfrm>
          <a:off x="0" y="0"/>
          <a:ext cx="0" cy="0"/>
          <a:chOff x="0" y="0"/>
          <a:chExt cx="0" cy="0"/>
        </a:xfrm>
      </p:grpSpPr>
      <p:sp>
        <p:nvSpPr>
          <p:cNvPr id="75" name="Google Shape;75;p146"/>
          <p:cNvSpPr txBox="1">
            <a:spLocks noGrp="1"/>
          </p:cNvSpPr>
          <p:nvPr>
            <p:ph type="title"/>
          </p:nvPr>
        </p:nvSpPr>
        <p:spPr>
          <a:xfrm>
            <a:off x="401444" y="525101"/>
            <a:ext cx="11351941" cy="81410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6"/>
          <p:cNvSpPr txBox="1">
            <a:spLocks noGrp="1"/>
          </p:cNvSpPr>
          <p:nvPr>
            <p:ph type="body" idx="1"/>
          </p:nvPr>
        </p:nvSpPr>
        <p:spPr>
          <a:xfrm>
            <a:off x="401450" y="1622310"/>
            <a:ext cx="3649695" cy="1983429"/>
          </a:xfrm>
          <a:prstGeom prst="rect">
            <a:avLst/>
          </a:prstGeom>
          <a:solidFill>
            <a:schemeClr val="accent4"/>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4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78" name="Google Shape;78;p146"/>
          <p:cNvSpPr>
            <a:spLocks noGrp="1"/>
          </p:cNvSpPr>
          <p:nvPr>
            <p:ph type="pic" idx="2"/>
          </p:nvPr>
        </p:nvSpPr>
        <p:spPr>
          <a:xfrm>
            <a:off x="401640" y="1714900"/>
            <a:ext cx="3649493" cy="866254"/>
          </a:xfrm>
          <a:prstGeom prst="rect">
            <a:avLst/>
          </a:prstGeom>
          <a:noFill/>
          <a:ln>
            <a:noFill/>
          </a:ln>
        </p:spPr>
        <p:txBody>
          <a:bodyPr/>
          <a:lstStyle/>
          <a:p>
            <a:endParaRPr lang="en-US"/>
          </a:p>
        </p:txBody>
      </p:sp>
      <p:sp>
        <p:nvSpPr>
          <p:cNvPr id="79" name="Google Shape;79;p146"/>
          <p:cNvSpPr txBox="1">
            <a:spLocks noGrp="1"/>
          </p:cNvSpPr>
          <p:nvPr>
            <p:ph type="body" idx="3"/>
          </p:nvPr>
        </p:nvSpPr>
        <p:spPr>
          <a:xfrm>
            <a:off x="4252573" y="1622310"/>
            <a:ext cx="3649695" cy="1983429"/>
          </a:xfrm>
          <a:prstGeom prst="rect">
            <a:avLst/>
          </a:prstGeom>
          <a:solidFill>
            <a:schemeClr val="accent2"/>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0" name="Google Shape;80;p146"/>
          <p:cNvSpPr>
            <a:spLocks noGrp="1"/>
          </p:cNvSpPr>
          <p:nvPr>
            <p:ph type="pic" idx="4"/>
          </p:nvPr>
        </p:nvSpPr>
        <p:spPr>
          <a:xfrm>
            <a:off x="4252760" y="1714900"/>
            <a:ext cx="3649493" cy="866254"/>
          </a:xfrm>
          <a:prstGeom prst="rect">
            <a:avLst/>
          </a:prstGeom>
          <a:noFill/>
          <a:ln>
            <a:noFill/>
          </a:ln>
        </p:spPr>
        <p:txBody>
          <a:bodyPr/>
          <a:lstStyle/>
          <a:p>
            <a:endParaRPr lang="en-US"/>
          </a:p>
        </p:txBody>
      </p:sp>
      <p:sp>
        <p:nvSpPr>
          <p:cNvPr id="81" name="Google Shape;81;p146"/>
          <p:cNvSpPr txBox="1">
            <a:spLocks noGrp="1"/>
          </p:cNvSpPr>
          <p:nvPr>
            <p:ph type="body" idx="5"/>
          </p:nvPr>
        </p:nvSpPr>
        <p:spPr>
          <a:xfrm>
            <a:off x="8103695" y="1622310"/>
            <a:ext cx="3649695" cy="1983429"/>
          </a:xfrm>
          <a:prstGeom prst="rect">
            <a:avLst/>
          </a:prstGeom>
          <a:solidFill>
            <a:schemeClr val="accent5"/>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146"/>
          <p:cNvSpPr>
            <a:spLocks noGrp="1"/>
          </p:cNvSpPr>
          <p:nvPr>
            <p:ph type="pic" idx="6"/>
          </p:nvPr>
        </p:nvSpPr>
        <p:spPr>
          <a:xfrm>
            <a:off x="8103884" y="1714900"/>
            <a:ext cx="3649493" cy="866254"/>
          </a:xfrm>
          <a:prstGeom prst="rect">
            <a:avLst/>
          </a:prstGeom>
          <a:noFill/>
          <a:ln>
            <a:noFill/>
          </a:ln>
        </p:spPr>
        <p:txBody>
          <a:bodyPr/>
          <a:lstStyle/>
          <a:p>
            <a:endParaRPr lang="en-US"/>
          </a:p>
        </p:txBody>
      </p:sp>
      <p:sp>
        <p:nvSpPr>
          <p:cNvPr id="83" name="Google Shape;83;p146"/>
          <p:cNvSpPr txBox="1">
            <a:spLocks noGrp="1"/>
          </p:cNvSpPr>
          <p:nvPr>
            <p:ph type="body" idx="7"/>
          </p:nvPr>
        </p:nvSpPr>
        <p:spPr>
          <a:xfrm>
            <a:off x="401450" y="3763628"/>
            <a:ext cx="3649695" cy="1983429"/>
          </a:xfrm>
          <a:prstGeom prst="rect">
            <a:avLst/>
          </a:prstGeom>
          <a:solidFill>
            <a:schemeClr val="accent3"/>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4" name="Google Shape;84;p146"/>
          <p:cNvSpPr>
            <a:spLocks noGrp="1"/>
          </p:cNvSpPr>
          <p:nvPr>
            <p:ph type="pic" idx="8"/>
          </p:nvPr>
        </p:nvSpPr>
        <p:spPr>
          <a:xfrm>
            <a:off x="401640" y="3856218"/>
            <a:ext cx="3649493" cy="866254"/>
          </a:xfrm>
          <a:prstGeom prst="rect">
            <a:avLst/>
          </a:prstGeom>
          <a:noFill/>
          <a:ln>
            <a:noFill/>
          </a:ln>
        </p:spPr>
        <p:txBody>
          <a:bodyPr/>
          <a:lstStyle/>
          <a:p>
            <a:endParaRPr lang="en-US"/>
          </a:p>
        </p:txBody>
      </p:sp>
      <p:sp>
        <p:nvSpPr>
          <p:cNvPr id="85" name="Google Shape;85;p146"/>
          <p:cNvSpPr txBox="1">
            <a:spLocks noGrp="1"/>
          </p:cNvSpPr>
          <p:nvPr>
            <p:ph type="body" idx="9"/>
          </p:nvPr>
        </p:nvSpPr>
        <p:spPr>
          <a:xfrm>
            <a:off x="4252573" y="3763628"/>
            <a:ext cx="3649695" cy="1983429"/>
          </a:xfrm>
          <a:prstGeom prst="rect">
            <a:avLst/>
          </a:prstGeom>
          <a:solidFill>
            <a:schemeClr val="accent1"/>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6" name="Google Shape;86;p146"/>
          <p:cNvSpPr>
            <a:spLocks noGrp="1"/>
          </p:cNvSpPr>
          <p:nvPr>
            <p:ph type="pic" idx="13"/>
          </p:nvPr>
        </p:nvSpPr>
        <p:spPr>
          <a:xfrm>
            <a:off x="4252760" y="3856218"/>
            <a:ext cx="3649493" cy="866254"/>
          </a:xfrm>
          <a:prstGeom prst="rect">
            <a:avLst/>
          </a:prstGeom>
          <a:noFill/>
          <a:ln>
            <a:noFill/>
          </a:ln>
        </p:spPr>
        <p:txBody>
          <a:bodyPr/>
          <a:lstStyle/>
          <a:p>
            <a:endParaRPr lang="en-US"/>
          </a:p>
        </p:txBody>
      </p:sp>
      <p:sp>
        <p:nvSpPr>
          <p:cNvPr id="87" name="Google Shape;87;p146"/>
          <p:cNvSpPr txBox="1">
            <a:spLocks noGrp="1"/>
          </p:cNvSpPr>
          <p:nvPr>
            <p:ph type="body" idx="14"/>
          </p:nvPr>
        </p:nvSpPr>
        <p:spPr>
          <a:xfrm>
            <a:off x="8103695" y="3763628"/>
            <a:ext cx="3649695" cy="1983429"/>
          </a:xfrm>
          <a:prstGeom prst="rect">
            <a:avLst/>
          </a:prstGeom>
          <a:solidFill>
            <a:schemeClr val="accent6"/>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8" name="Google Shape;88;p146"/>
          <p:cNvSpPr>
            <a:spLocks noGrp="1"/>
          </p:cNvSpPr>
          <p:nvPr>
            <p:ph type="pic" idx="15"/>
          </p:nvPr>
        </p:nvSpPr>
        <p:spPr>
          <a:xfrm>
            <a:off x="8103884" y="3856218"/>
            <a:ext cx="3649493" cy="866254"/>
          </a:xfrm>
          <a:prstGeom prst="rect">
            <a:avLst/>
          </a:prstGeom>
          <a:noFill/>
          <a:ln>
            <a:noFill/>
          </a:ln>
        </p:spPr>
        <p:txBody>
          <a:bodyPr/>
          <a:lstStyle/>
          <a:p>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8"/>
            <a:ext cx="11270090" cy="2260742"/>
          </a:xfrm>
        </p:spPr>
        <p:txBody>
          <a:bodyPr anchor="b"/>
          <a:lstStyle>
            <a:lvl1pPr>
              <a:defRPr sz="45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3293607"/>
            <a:ext cx="11270090"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373407222"/>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944132649"/>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3" y="1826344"/>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38187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p:nvSpPr>
        <p:spPr>
          <a:xfrm>
            <a:off x="6255839"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72866528"/>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p:nvSpPr>
        <p:spPr>
          <a:xfrm>
            <a:off x="6255839"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28737299"/>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401443"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401443" y="2505075"/>
            <a:ext cx="5157787"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5736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57363" y="2505075"/>
            <a:ext cx="5183188"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7" name="Title 1">
            <a:extLst>
              <a:ext uri="{FF2B5EF4-FFF2-40B4-BE49-F238E27FC236}">
                <a16:creationId xmlns:a16="http://schemas.microsoft.com/office/drawing/2014/main" id="{15F89104-E312-C5A1-FFE9-2E73BF7978BE}"/>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Tree>
    <p:extLst>
      <p:ext uri="{BB962C8B-B14F-4D97-AF65-F5344CB8AC3E}">
        <p14:creationId xmlns:p14="http://schemas.microsoft.com/office/powerpoint/2010/main" val="1311804290"/>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7818030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944192759"/>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4" y="457201"/>
            <a:ext cx="6559047" cy="54038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00000000-1234-1234-1234-123412341234}" type="slidenum">
              <a:rPr lang="en-US" smtClean="0"/>
              <a:pPr/>
              <a:t>‹#›</a:t>
            </a:fld>
            <a:endParaRPr lang="en-US"/>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Tree>
    <p:extLst>
      <p:ext uri="{BB962C8B-B14F-4D97-AF65-F5344CB8AC3E}">
        <p14:creationId xmlns:p14="http://schemas.microsoft.com/office/powerpoint/2010/main" val="3755136456"/>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4"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7929316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2nd color combo">
  <p:cSld name="Two Content 2nd color combo">
    <p:spTree>
      <p:nvGrpSpPr>
        <p:cNvPr id="1" name="Shape 89"/>
        <p:cNvGrpSpPr/>
        <p:nvPr/>
      </p:nvGrpSpPr>
      <p:grpSpPr>
        <a:xfrm>
          <a:off x="0" y="0"/>
          <a:ext cx="0" cy="0"/>
          <a:chOff x="0" y="0"/>
          <a:chExt cx="0" cy="0"/>
        </a:xfrm>
      </p:grpSpPr>
      <p:sp>
        <p:nvSpPr>
          <p:cNvPr id="90" name="Google Shape;90;p147"/>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1" name="Google Shape;91;p147"/>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7"/>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3" name="Google Shape;93;p14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4" name="Google Shape;94;p147"/>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5" name="Google Shape;95;p147"/>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6" name="Google Shape;96;p147"/>
          <p:cNvSpPr/>
          <p:nvPr/>
        </p:nvSpPr>
        <p:spPr>
          <a:xfrm>
            <a:off x="646771" y="1833117"/>
            <a:ext cx="5181600"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7" name="Google Shape;97;p147"/>
          <p:cNvSpPr/>
          <p:nvPr/>
        </p:nvSpPr>
        <p:spPr>
          <a:xfrm>
            <a:off x="6255839" y="1833117"/>
            <a:ext cx="5185319" cy="2150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377704"/>
            <a:ext cx="4485843" cy="536557"/>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9554021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88832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3"/>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5" y="1826346"/>
            <a:ext cx="3517263"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57445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5"/>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067686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3201317593"/>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120752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705531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51562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7757884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22078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theme" Target="../theme/theme3.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image" Target="../media/image2.png"/><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image" Target="../media/image1.png"/><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theme" Target="../theme/theme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3" Type="http://schemas.openxmlformats.org/officeDocument/2006/relationships/slideLayout" Target="../slideLayouts/slideLayout76.xml"/><Relationship Id="rId21" Type="http://schemas.openxmlformats.org/officeDocument/2006/relationships/theme" Target="../theme/theme5.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image" Target="../media/image2.png"/><Relationship Id="rId10" Type="http://schemas.openxmlformats.org/officeDocument/2006/relationships/slideLayout" Target="../slideLayouts/slideLayout83.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image" Target="../media/image2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theme" Target="../theme/theme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image" Target="../media/image25.emf"/><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10" Type="http://schemas.openxmlformats.org/officeDocument/2006/relationships/slideLayout" Target="../slideLayouts/slideLayout103.xml"/><Relationship Id="rId19" Type="http://schemas.openxmlformats.org/officeDocument/2006/relationships/image" Target="../media/image21.emf"/><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theme" Target="../theme/theme7.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theme" Target="../theme/theme8.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image" Target="../media/image2.png"/><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19" Type="http://schemas.openxmlformats.org/officeDocument/2006/relationships/image" Target="../media/image21.emf"/><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18" Type="http://schemas.openxmlformats.org/officeDocument/2006/relationships/slideLayout" Target="../slideLayouts/slideLayout167.xml"/><Relationship Id="rId3" Type="http://schemas.openxmlformats.org/officeDocument/2006/relationships/slideLayout" Target="../slideLayouts/slideLayout152.xml"/><Relationship Id="rId21" Type="http://schemas.openxmlformats.org/officeDocument/2006/relationships/slideLayout" Target="../slideLayouts/slideLayout170.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5" Type="http://schemas.openxmlformats.org/officeDocument/2006/relationships/image" Target="../media/image21.emf"/><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0" Type="http://schemas.openxmlformats.org/officeDocument/2006/relationships/slideLayout" Target="../slideLayouts/slideLayout169.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24" Type="http://schemas.openxmlformats.org/officeDocument/2006/relationships/theme" Target="../theme/theme9.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slideLayout" Target="../slideLayouts/slideLayout172.xml"/><Relationship Id="rId10" Type="http://schemas.openxmlformats.org/officeDocument/2006/relationships/slideLayout" Target="../slideLayouts/slideLayout159.xml"/><Relationship Id="rId19" Type="http://schemas.openxmlformats.org/officeDocument/2006/relationships/slideLayout" Target="../slideLayouts/slideLayout168.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slideLayout" Target="../slideLayouts/slideLayout1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3"/>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3"/>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marR="0" lvl="0" indent="-385762"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9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3" name="Google Shape;13;p93"/>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4" name="Google Shape;14;p93"/>
          <p:cNvSpPr/>
          <p:nvPr/>
        </p:nvSpPr>
        <p:spPr>
          <a:xfrm>
            <a:off x="0" y="0"/>
            <a:ext cx="12192000" cy="230188"/>
          </a:xfrm>
          <a:prstGeom prst="rect">
            <a:avLst/>
          </a:prstGeom>
          <a:solidFill>
            <a:srgbClr val="014B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15" name="Google Shape;15;p93"/>
          <p:cNvPicPr preferRelativeResize="0"/>
          <p:nvPr/>
        </p:nvPicPr>
        <p:blipFill rotWithShape="1">
          <a:blip r:embed="rId16">
            <a:alphaModFix/>
          </a:blip>
          <a:srcRect/>
          <a:stretch/>
        </p:blipFill>
        <p:spPr>
          <a:xfrm>
            <a:off x="10989325" y="6219640"/>
            <a:ext cx="776316" cy="448696"/>
          </a:xfrm>
          <a:prstGeom prst="rect">
            <a:avLst/>
          </a:prstGeom>
          <a:noFill/>
          <a:ln>
            <a:noFill/>
          </a:ln>
        </p:spPr>
      </p:pic>
      <p:pic>
        <p:nvPicPr>
          <p:cNvPr id="16" name="Google Shape;16;p93"/>
          <p:cNvPicPr preferRelativeResize="0"/>
          <p:nvPr/>
        </p:nvPicPr>
        <p:blipFill rotWithShape="1">
          <a:blip r:embed="rId17">
            <a:alphaModFix/>
          </a:blip>
          <a:srcRect/>
          <a:stretch/>
        </p:blipFill>
        <p:spPr>
          <a:xfrm>
            <a:off x="9654357" y="6016352"/>
            <a:ext cx="1011462" cy="7530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100"/>
          <p:cNvSpPr txBox="1">
            <a:spLocks noGrp="1"/>
          </p:cNvSpPr>
          <p:nvPr>
            <p:ph type="title"/>
          </p:nvPr>
        </p:nvSpPr>
        <p:spPr>
          <a:xfrm>
            <a:off x="246491" y="262595"/>
            <a:ext cx="1019962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2756"/>
              </a:buClr>
              <a:buSzPts val="4000"/>
              <a:buFont typeface="Open Sans"/>
              <a:buNone/>
              <a:defRPr sz="4000" b="1" i="0" u="none" strike="noStrike" cap="none">
                <a:solidFill>
                  <a:srgbClr val="002756"/>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6" name="Google Shape;126;p100"/>
          <p:cNvSpPr txBox="1">
            <a:spLocks noGrp="1"/>
          </p:cNvSpPr>
          <p:nvPr>
            <p:ph type="body" idx="1"/>
          </p:nvPr>
        </p:nvSpPr>
        <p:spPr>
          <a:xfrm>
            <a:off x="246491" y="1734597"/>
            <a:ext cx="11562188" cy="486080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ED7700"/>
              </a:buClr>
              <a:buSzPts val="2800"/>
              <a:buFont typeface="Arial"/>
              <a:buChar char="•"/>
              <a:defRPr sz="2800" b="0" i="0" u="none" strike="noStrike" cap="none">
                <a:solidFill>
                  <a:srgbClr val="002756"/>
                </a:solidFill>
                <a:latin typeface="Open Sans"/>
                <a:ea typeface="Open Sans"/>
                <a:cs typeface="Open Sans"/>
                <a:sym typeface="Open Sans"/>
              </a:defRPr>
            </a:lvl1pPr>
            <a:lvl2pPr marL="914400" marR="0" lvl="1" indent="-381000" algn="l" rtl="0">
              <a:lnSpc>
                <a:spcPct val="90000"/>
              </a:lnSpc>
              <a:spcBef>
                <a:spcPts val="500"/>
              </a:spcBef>
              <a:spcAft>
                <a:spcPts val="0"/>
              </a:spcAft>
              <a:buClr>
                <a:srgbClr val="ED7700"/>
              </a:buClr>
              <a:buSzPts val="2400"/>
              <a:buFont typeface="Arial"/>
              <a:buChar char="•"/>
              <a:defRPr sz="2400" b="0" i="0" u="none" strike="noStrike" cap="none">
                <a:solidFill>
                  <a:srgbClr val="002756"/>
                </a:solidFill>
                <a:latin typeface="Open Sans"/>
                <a:ea typeface="Open Sans"/>
                <a:cs typeface="Open Sans"/>
                <a:sym typeface="Open Sans"/>
              </a:defRPr>
            </a:lvl2pPr>
            <a:lvl3pPr marL="1371600" marR="0" lvl="2" indent="-355600" algn="l" rtl="0">
              <a:lnSpc>
                <a:spcPct val="90000"/>
              </a:lnSpc>
              <a:spcBef>
                <a:spcPts val="500"/>
              </a:spcBef>
              <a:spcAft>
                <a:spcPts val="0"/>
              </a:spcAft>
              <a:buClr>
                <a:srgbClr val="ED7700"/>
              </a:buClr>
              <a:buSzPts val="2000"/>
              <a:buFont typeface="Arial"/>
              <a:buChar char="•"/>
              <a:defRPr sz="2000" b="0" i="0" u="none" strike="noStrike" cap="none">
                <a:solidFill>
                  <a:srgbClr val="002756"/>
                </a:solidFill>
                <a:latin typeface="Open Sans"/>
                <a:ea typeface="Open Sans"/>
                <a:cs typeface="Open Sans"/>
                <a:sym typeface="Open Sans"/>
              </a:defRPr>
            </a:lvl3pPr>
            <a:lvl4pPr marL="1828800" marR="0" lvl="3" indent="-342900" algn="l" rtl="0">
              <a:lnSpc>
                <a:spcPct val="90000"/>
              </a:lnSpc>
              <a:spcBef>
                <a:spcPts val="500"/>
              </a:spcBef>
              <a:spcAft>
                <a:spcPts val="0"/>
              </a:spcAft>
              <a:buClr>
                <a:srgbClr val="ED7700"/>
              </a:buClr>
              <a:buSzPts val="1800"/>
              <a:buFont typeface="Arial"/>
              <a:buChar char="•"/>
              <a:defRPr sz="1800" b="0" i="0" u="none" strike="noStrike" cap="none">
                <a:solidFill>
                  <a:srgbClr val="002756"/>
                </a:solidFill>
                <a:latin typeface="Open Sans"/>
                <a:ea typeface="Open Sans"/>
                <a:cs typeface="Open Sans"/>
                <a:sym typeface="Open Sans"/>
              </a:defRPr>
            </a:lvl4pPr>
            <a:lvl5pPr marL="2286000" marR="0" lvl="4" indent="-342900" algn="l" rtl="0">
              <a:lnSpc>
                <a:spcPct val="90000"/>
              </a:lnSpc>
              <a:spcBef>
                <a:spcPts val="500"/>
              </a:spcBef>
              <a:spcAft>
                <a:spcPts val="0"/>
              </a:spcAft>
              <a:buClr>
                <a:srgbClr val="ED7700"/>
              </a:buClr>
              <a:buSzPts val="1800"/>
              <a:buFont typeface="Arial"/>
              <a:buChar char="•"/>
              <a:defRPr sz="1800" b="0" i="0" u="none" strike="noStrike" cap="none">
                <a:solidFill>
                  <a:srgbClr val="002756"/>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100"/>
          <p:cNvSpPr txBox="1"/>
          <p:nvPr/>
        </p:nvSpPr>
        <p:spPr>
          <a:xfrm>
            <a:off x="11212496" y="6559826"/>
            <a:ext cx="910565" cy="2315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US" sz="800" b="0" i="0" u="none" strike="noStrike" cap="none">
                <a:solidFill>
                  <a:srgbClr val="011938"/>
                </a:solidFill>
                <a:latin typeface="Open Sans"/>
                <a:ea typeface="Open Sans"/>
                <a:cs typeface="Open Sans"/>
                <a:sym typeface="Open Sans"/>
              </a:rPr>
              <a:t>‹#›</a:t>
            </a:fld>
            <a:r>
              <a:rPr lang="en-US" sz="800" b="0" i="0" u="none" strike="noStrike" cap="none">
                <a:solidFill>
                  <a:srgbClr val="011938"/>
                </a:solidFill>
                <a:latin typeface="Open Sans"/>
                <a:ea typeface="Open Sans"/>
                <a:cs typeface="Open Sans"/>
                <a:sym typeface="Open Sans"/>
              </a:rPr>
              <a:t> / 39</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800"/>
              <a:buFont typeface="Arial"/>
              <a:buNone/>
            </a:pPr>
            <a:endParaRPr sz="800" b="0" i="0" u="none" strike="noStrike" cap="none">
              <a:solidFill>
                <a:srgbClr val="011938"/>
              </a:solidFill>
              <a:latin typeface="Open Sans"/>
              <a:ea typeface="Open Sans"/>
              <a:cs typeface="Open Sans"/>
              <a:sym typeface="Open Sans"/>
            </a:endParaRPr>
          </a:p>
        </p:txBody>
      </p:sp>
      <p:sp>
        <p:nvSpPr>
          <p:cNvPr id="128" name="Google Shape;128;p100"/>
          <p:cNvSpPr txBox="1"/>
          <p:nvPr/>
        </p:nvSpPr>
        <p:spPr>
          <a:xfrm>
            <a:off x="5404513" y="6595405"/>
            <a:ext cx="1382973" cy="23159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rgbClr val="011938"/>
                </a:solidFill>
                <a:latin typeface="Open Sans"/>
                <a:ea typeface="Open Sans"/>
                <a:cs typeface="Open Sans"/>
                <a:sym typeface="Open Sans"/>
              </a:rPr>
              <a:t>Aztec Software © 2025</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6"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Google Shape;219;p104"/>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300"/>
              <a:buFont typeface="Rockwell"/>
              <a:buNone/>
              <a:defRPr sz="3300" b="0" i="0" u="none" strike="noStrike" cap="none">
                <a:solidFill>
                  <a:schemeClr val="dk1"/>
                </a:solidFill>
                <a:latin typeface="Rockwell"/>
                <a:ea typeface="Rockwell"/>
                <a:cs typeface="Rockwell"/>
                <a:sym typeface="Rockwel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0" name="Google Shape;220;p104"/>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marR="0" lvl="0" indent="-385762"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1" name="Google Shape;221;p10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22" name="Google Shape;222;p10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223" name="Google Shape;223;p10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224" name="Google Shape;224;p104"/>
          <p:cNvPicPr preferRelativeResize="0"/>
          <p:nvPr/>
        </p:nvPicPr>
        <p:blipFill rotWithShape="1">
          <a:blip r:embed="rId29">
            <a:alphaModFix/>
          </a:blip>
          <a:srcRect/>
          <a:stretch/>
        </p:blipFill>
        <p:spPr>
          <a:xfrm>
            <a:off x="10810474" y="6116267"/>
            <a:ext cx="955167" cy="55206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8"/>
        <p:cNvGrpSpPr/>
        <p:nvPr/>
      </p:nvGrpSpPr>
      <p:grpSpPr>
        <a:xfrm>
          <a:off x="0" y="0"/>
          <a:ext cx="0" cy="0"/>
          <a:chOff x="0" y="0"/>
          <a:chExt cx="0" cy="0"/>
        </a:xfrm>
      </p:grpSpPr>
      <p:sp>
        <p:nvSpPr>
          <p:cNvPr id="419" name="Google Shape;419;p106"/>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0" name="Google Shape;420;p106"/>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marR="0" lvl="0" indent="-385762"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21" name="Google Shape;421;p10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22" name="Google Shape;422;p106"/>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23" name="Google Shape;423;p106"/>
          <p:cNvSpPr/>
          <p:nvPr/>
        </p:nvSpPr>
        <p:spPr>
          <a:xfrm>
            <a:off x="0" y="0"/>
            <a:ext cx="12192000" cy="230188"/>
          </a:xfrm>
          <a:prstGeom prst="rect">
            <a:avLst/>
          </a:prstGeom>
          <a:solidFill>
            <a:srgbClr val="014B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424" name="Google Shape;424;p106"/>
          <p:cNvPicPr preferRelativeResize="0"/>
          <p:nvPr/>
        </p:nvPicPr>
        <p:blipFill rotWithShape="1">
          <a:blip r:embed="rId25">
            <a:alphaModFix/>
          </a:blip>
          <a:srcRect/>
          <a:stretch/>
        </p:blipFill>
        <p:spPr>
          <a:xfrm>
            <a:off x="10989325" y="6219640"/>
            <a:ext cx="776316" cy="448696"/>
          </a:xfrm>
          <a:prstGeom prst="rect">
            <a:avLst/>
          </a:prstGeom>
          <a:noFill/>
          <a:ln>
            <a:noFill/>
          </a:ln>
        </p:spPr>
      </p:pic>
      <p:pic>
        <p:nvPicPr>
          <p:cNvPr id="425" name="Google Shape;425;p106"/>
          <p:cNvPicPr preferRelativeResize="0"/>
          <p:nvPr/>
        </p:nvPicPr>
        <p:blipFill rotWithShape="1">
          <a:blip r:embed="rId26">
            <a:alphaModFix/>
          </a:blip>
          <a:srcRect/>
          <a:stretch/>
        </p:blipFill>
        <p:spPr>
          <a:xfrm>
            <a:off x="9654357" y="6016352"/>
            <a:ext cx="1011462" cy="7530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11"/>
            <a:ext cx="11351941"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00000000-1234-1234-1234-123412341234}"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0989325" y="6219640"/>
            <a:ext cx="776316" cy="448696"/>
          </a:xfrm>
          <a:prstGeom prst="rect">
            <a:avLst/>
          </a:prstGeom>
        </p:spPr>
      </p:pic>
      <p:pic>
        <p:nvPicPr>
          <p:cNvPr id="9" name="Picture 8">
            <a:extLst>
              <a:ext uri="{FF2B5EF4-FFF2-40B4-BE49-F238E27FC236}">
                <a16:creationId xmlns:a16="http://schemas.microsoft.com/office/drawing/2014/main" id="{C0FEB93A-81EC-9AFB-AA7B-8AB332EBFF5A}"/>
              </a:ext>
            </a:extLst>
          </p:cNvPr>
          <p:cNvPicPr>
            <a:picLocks noChangeAspect="1"/>
          </p:cNvPicPr>
          <p:nvPr/>
        </p:nvPicPr>
        <p:blipFill>
          <a:blip r:embed="rId23"/>
          <a:srcRect/>
          <a:stretch/>
        </p:blipFill>
        <p:spPr>
          <a:xfrm>
            <a:off x="9654357" y="6016352"/>
            <a:ext cx="1011462" cy="753051"/>
          </a:xfrm>
          <a:prstGeom prst="rect">
            <a:avLst/>
          </a:prstGeom>
        </p:spPr>
      </p:pic>
    </p:spTree>
    <p:extLst>
      <p:ext uri="{BB962C8B-B14F-4D97-AF65-F5344CB8AC3E}">
        <p14:creationId xmlns:p14="http://schemas.microsoft.com/office/powerpoint/2010/main" val="434369541"/>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423662215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ADC6F4-E2D1-9E70-DD31-3434F878A3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0A0807-9397-D39C-6E64-EE33CD28B0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CADC77-7ADD-D0F3-FE5D-9109B01838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F4D514-E55F-4672-A477-0918A5F92744}" type="datetimeFigureOut">
              <a:rPr lang="en-US" smtClean="0"/>
              <a:t>7/23/2026</a:t>
            </a:fld>
            <a:endParaRPr lang="en-US"/>
          </a:p>
        </p:txBody>
      </p:sp>
      <p:sp>
        <p:nvSpPr>
          <p:cNvPr id="5" name="Footer Placeholder 4">
            <a:extLst>
              <a:ext uri="{FF2B5EF4-FFF2-40B4-BE49-F238E27FC236}">
                <a16:creationId xmlns:a16="http://schemas.microsoft.com/office/drawing/2014/main" id="{E2394FB3-40E7-B29F-19B2-B0D111306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1C2D64-7617-8552-6DEF-19CFA5221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E66749-62B7-4D68-85E8-C5ABBE2B9380}" type="slidenum">
              <a:rPr lang="en-US" smtClean="0"/>
              <a:t>‹#›</a:t>
            </a:fld>
            <a:endParaRPr lang="en-US"/>
          </a:p>
        </p:txBody>
      </p:sp>
    </p:spTree>
    <p:extLst>
      <p:ext uri="{BB962C8B-B14F-4D97-AF65-F5344CB8AC3E}">
        <p14:creationId xmlns:p14="http://schemas.microsoft.com/office/powerpoint/2010/main" val="325239626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11"/>
            <a:ext cx="11351941"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989325" y="6219640"/>
            <a:ext cx="776316" cy="448696"/>
          </a:xfrm>
          <a:prstGeom prst="rect">
            <a:avLst/>
          </a:prstGeom>
        </p:spPr>
      </p:pic>
      <p:pic>
        <p:nvPicPr>
          <p:cNvPr id="9" name="Picture 8">
            <a:extLst>
              <a:ext uri="{FF2B5EF4-FFF2-40B4-BE49-F238E27FC236}">
                <a16:creationId xmlns:a16="http://schemas.microsoft.com/office/drawing/2014/main" id="{C0FEB93A-81EC-9AFB-AA7B-8AB332EBFF5A}"/>
              </a:ext>
            </a:extLst>
          </p:cNvPr>
          <p:cNvPicPr>
            <a:picLocks noChangeAspect="1"/>
          </p:cNvPicPr>
          <p:nvPr userDrawn="1"/>
        </p:nvPicPr>
        <p:blipFill>
          <a:blip r:embed="rId20"/>
          <a:srcRect/>
          <a:stretch/>
        </p:blipFill>
        <p:spPr>
          <a:xfrm>
            <a:off x="9654357" y="6016352"/>
            <a:ext cx="1011462" cy="753051"/>
          </a:xfrm>
          <a:prstGeom prst="rect">
            <a:avLst/>
          </a:prstGeom>
        </p:spPr>
      </p:pic>
    </p:spTree>
    <p:extLst>
      <p:ext uri="{BB962C8B-B14F-4D97-AF65-F5344CB8AC3E}">
        <p14:creationId xmlns:p14="http://schemas.microsoft.com/office/powerpoint/2010/main" val="169331644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11"/>
            <a:ext cx="11351941"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0810474" y="6116267"/>
            <a:ext cx="955167" cy="552069"/>
          </a:xfrm>
          <a:prstGeom prst="rect">
            <a:avLst/>
          </a:prstGeom>
        </p:spPr>
      </p:pic>
    </p:spTree>
    <p:extLst>
      <p:ext uri="{BB962C8B-B14F-4D97-AF65-F5344CB8AC3E}">
        <p14:creationId xmlns:p14="http://schemas.microsoft.com/office/powerpoint/2010/main" val="2828453615"/>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Lst>
  <p:hf hdr="0" ftr="0" dt="0"/>
  <p:txStyles>
    <p:title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www.ged.com/" TargetMode="External"/><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hyperlink" Target="https://www.ged.com/study/ged_classes" TargetMode="External"/><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0.png"/><Relationship Id="rId5" Type="http://schemas.openxmlformats.org/officeDocument/2006/relationships/image" Target="../media/image66.png"/><Relationship Id="rId10" Type="http://schemas.openxmlformats.org/officeDocument/2006/relationships/image" Target="../media/image69.png"/><Relationship Id="rId4" Type="http://schemas.openxmlformats.org/officeDocument/2006/relationships/image" Target="../media/image65.png"/><Relationship Id="rId9"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hyperlink" Target="https://ged.com/collegeready"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2.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png"/><Relationship Id="rId7"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41.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84.png"/><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5.png"/><Relationship Id="rId7"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41.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92.png"/><Relationship Id="rId4" Type="http://schemas.openxmlformats.org/officeDocument/2006/relationships/image" Target="../media/image91.png"/></Relationships>
</file>

<file path=ppt/slides/_rels/slide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10" Type="http://schemas.openxmlformats.org/officeDocument/2006/relationships/image" Target="../media/image41.png"/><Relationship Id="rId4" Type="http://schemas.openxmlformats.org/officeDocument/2006/relationships/image" Target="../media/image95.png"/><Relationship Id="rId9"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01.png"/></Relationships>
</file>

<file path=ppt/slides/_rels/slide3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02.png"/><Relationship Id="rId7" Type="http://schemas.openxmlformats.org/officeDocument/2006/relationships/hyperlink" Target="https://app.ged.com/essayScoringTool?language=ESP"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104.png"/><Relationship Id="rId4" Type="http://schemas.openxmlformats.org/officeDocument/2006/relationships/image" Target="../media/image103.png"/></Relationships>
</file>

<file path=ppt/slides/_rels/slide3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www.ged.com/educators-admins/teaching/classroom_materials/" TargetMode="External"/><Relationship Id="rId7"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3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09.png"/></Relationships>
</file>

<file path=ppt/slides/_rels/slide36.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www.ged.com/content/dam/websites/ged/resources/Math-Formula-Sheet-spanish-2026-03-v1-revised.pdf" TargetMode="External"/><Relationship Id="rId5" Type="http://schemas.openxmlformats.org/officeDocument/2006/relationships/image" Target="../media/image44.png"/><Relationship Id="rId4" Type="http://schemas.openxmlformats.org/officeDocument/2006/relationships/image" Target="../media/image111.png"/></Relationships>
</file>

<file path=ppt/slides/_rels/slide37.xml.rels><?xml version="1.0" encoding="UTF-8" standalone="yes"?>
<Relationships xmlns="http://schemas.openxmlformats.org/package/2006/relationships"><Relationship Id="rId3" Type="http://schemas.openxmlformats.org/officeDocument/2006/relationships/hyperlink" Target="https://ged.com/educators_admins/teaching/classroom_materials/"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hyperlink" Target="https://pearsoneducationinc-my.sharepoint.com/:w:/r/personal/lisa_pool-osorio_ged_com/_layouts/15/Doc.aspx?sourcedoc=%7B68DB6700-E86C-4799-9DAD-28E9325C988C%7D&amp;file=Free%20GEDTS%20Resources%20doc.docx&amp;wdLOR=c5A7BF340-3FC7-4871-B48B-9B0CE64CBD11&amp;action=default&amp;mobileredirect=tru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5.png"/><Relationship Id="rId7" Type="http://schemas.openxmlformats.org/officeDocument/2006/relationships/hyperlink" Target="file:///C:/Users/UPOOLLI/OneDrive%20-%20Pearson%20PLC/Apps/Boost%20GED_mobile_app_flyer_2026-06_v1%20(1)%201.pdf" TargetMode="External"/><Relationship Id="rId2" Type="http://schemas.openxmlformats.org/officeDocument/2006/relationships/notesSlide" Target="../notesSlides/notesSlide36.xml"/><Relationship Id="rId1" Type="http://schemas.openxmlformats.org/officeDocument/2006/relationships/slideLayout" Target="../slideLayouts/slideLayout139.xml"/><Relationship Id="rId6" Type="http://schemas.openxmlformats.org/officeDocument/2006/relationships/hyperlink" Target="file:///C:/Users/UPOOLLI/OneDrive%20-%20Pearson%20PLC/Apps/Tips%20updated%20GED%26Me_mobile_app_flyer_EDU_2026-01_v1%20(1).pdf" TargetMode="External"/><Relationship Id="rId5" Type="http://schemas.openxmlformats.org/officeDocument/2006/relationships/image" Target="../media/image41.png"/><Relationship Id="rId4" Type="http://schemas.openxmlformats.org/officeDocument/2006/relationships/image" Target="../media/image116.png"/></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18.png"/><Relationship Id="rId7" Type="http://schemas.openxmlformats.org/officeDocument/2006/relationships/image" Target="../media/image116.png"/><Relationship Id="rId2" Type="http://schemas.openxmlformats.org/officeDocument/2006/relationships/notesSlide" Target="../notesSlides/notesSlide37.xml"/><Relationship Id="rId1" Type="http://schemas.openxmlformats.org/officeDocument/2006/relationships/slideLayout" Target="../slideLayouts/slideLayout139.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22.png"/><Relationship Id="rId7" Type="http://schemas.openxmlformats.org/officeDocument/2006/relationships/image" Target="../media/image116.png"/><Relationship Id="rId2" Type="http://schemas.openxmlformats.org/officeDocument/2006/relationships/notesSlide" Target="../notesSlides/notesSlide38.xml"/><Relationship Id="rId1" Type="http://schemas.openxmlformats.org/officeDocument/2006/relationships/slideLayout" Target="../slideLayouts/slideLayout139.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4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29.png"/></Relationships>
</file>

<file path=ppt/slides/_rels/slide4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30.png"/><Relationship Id="rId7"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48.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image" Target="../media/image134.png"/><Relationship Id="rId1" Type="http://schemas.openxmlformats.org/officeDocument/2006/relationships/slideLayout" Target="../slideLayouts/slideLayout11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49.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38.png"/><Relationship Id="rId2" Type="http://schemas.openxmlformats.org/officeDocument/2006/relationships/notesSlide" Target="../notesSlides/notesSlide43.xml"/><Relationship Id="rId1" Type="http://schemas.openxmlformats.org/officeDocument/2006/relationships/slideLayout" Target="../slideLayouts/slideLayout157.xml"/><Relationship Id="rId6" Type="http://schemas.openxmlformats.org/officeDocument/2006/relationships/image" Target="../media/image137.png"/><Relationship Id="rId5" Type="http://schemas.openxmlformats.org/officeDocument/2006/relationships/image" Target="../media/image142.svg"/><Relationship Id="rId4" Type="http://schemas.openxmlformats.org/officeDocument/2006/relationships/image" Target="../media/image141.png"/></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9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2.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9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5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99.xml"/></Relationships>
</file>

<file path=ppt/slides/_rels/slide55.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99.xml"/></Relationships>
</file>

<file path=ppt/slides/_rels/slide5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48.png"/><Relationship Id="rId4" Type="http://schemas.openxmlformats.org/officeDocument/2006/relationships/image" Target="../media/image41.png"/></Relationships>
</file>

<file path=ppt/slides/_rels/slide5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8" Type="http://schemas.openxmlformats.org/officeDocument/2006/relationships/image" Target="../media/image155.jpg"/><Relationship Id="rId13" Type="http://schemas.openxmlformats.org/officeDocument/2006/relationships/image" Target="../media/image159.png"/><Relationship Id="rId3" Type="http://schemas.openxmlformats.org/officeDocument/2006/relationships/image" Target="../media/image150.jpg"/><Relationship Id="rId7" Type="http://schemas.openxmlformats.org/officeDocument/2006/relationships/image" Target="../media/image154.jpg"/><Relationship Id="rId12" Type="http://schemas.openxmlformats.org/officeDocument/2006/relationships/image" Target="../media/image158.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53.jpg"/><Relationship Id="rId11" Type="http://schemas.openxmlformats.org/officeDocument/2006/relationships/image" Target="../media/image157.png"/><Relationship Id="rId5" Type="http://schemas.openxmlformats.org/officeDocument/2006/relationships/image" Target="../media/image152.jpg"/><Relationship Id="rId15" Type="http://schemas.openxmlformats.org/officeDocument/2006/relationships/image" Target="../media/image41.png"/><Relationship Id="rId10" Type="http://schemas.openxmlformats.org/officeDocument/2006/relationships/image" Target="../media/image156.png"/><Relationship Id="rId4" Type="http://schemas.openxmlformats.org/officeDocument/2006/relationships/image" Target="../media/image151.png"/><Relationship Id="rId9" Type="http://schemas.openxmlformats.org/officeDocument/2006/relationships/image" Target="../media/image6.png"/><Relationship Id="rId1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6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49.xml"/><Relationship Id="rId1" Type="http://schemas.openxmlformats.org/officeDocument/2006/relationships/slideLayout" Target="../slideLayouts/slideLayout15.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62.png"/></Relationships>
</file>

<file path=ppt/slides/_rels/slide6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64.png"/></Relationships>
</file>

<file path=ppt/slides/_rels/slide63.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167.png"/><Relationship Id="rId4" Type="http://schemas.openxmlformats.org/officeDocument/2006/relationships/image" Target="../media/image166.png"/></Relationships>
</file>

<file path=ppt/slides/_rels/slide6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169.png"/></Relationships>
</file>

<file path=ppt/slides/_rels/slide6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172.png"/><Relationship Id="rId4" Type="http://schemas.openxmlformats.org/officeDocument/2006/relationships/image" Target="../media/image171.png"/></Relationships>
</file>

<file path=ppt/slides/_rels/slide6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172.png"/></Relationships>
</file>

<file path=ppt/slides/_rels/slide67.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hyperlink" Target="https://www.surveymonkey.com/r/R9LCYRK" TargetMode="External"/><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175.png"/><Relationship Id="rId5" Type="http://schemas.openxmlformats.org/officeDocument/2006/relationships/image" Target="../media/image41.png"/><Relationship Id="rId4" Type="http://schemas.openxmlformats.org/officeDocument/2006/relationships/image" Target="../media/image172.png"/></Relationships>
</file>

<file path=ppt/slides/_rels/slide68.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78.png"/><Relationship Id="rId5" Type="http://schemas.openxmlformats.org/officeDocument/2006/relationships/image" Target="../media/image41.png"/><Relationship Id="rId4" Type="http://schemas.openxmlformats.org/officeDocument/2006/relationships/image" Target="../media/image177.png"/></Relationships>
</file>

<file path=ppt/slides/_rels/slide69.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12" Type="http://schemas.openxmlformats.org/officeDocument/2006/relationships/image" Target="../media/image41.png"/><Relationship Id="rId2" Type="http://schemas.openxmlformats.org/officeDocument/2006/relationships/hyperlink" Target="mailto:Scott.Salesses@ged.com" TargetMode="External"/><Relationship Id="rId1" Type="http://schemas.openxmlformats.org/officeDocument/2006/relationships/slideLayout" Target="../slideLayouts/slideLayout75.xml"/><Relationship Id="rId6" Type="http://schemas.openxmlformats.org/officeDocument/2006/relationships/hyperlink" Target="mailto:Brian.Smith@ged.com" TargetMode="External"/><Relationship Id="rId11" Type="http://schemas.openxmlformats.org/officeDocument/2006/relationships/image" Target="../media/image172.png"/><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70.xml.rels><?xml version="1.0" encoding="UTF-8" standalone="yes"?>
<Relationships xmlns="http://schemas.openxmlformats.org/package/2006/relationships"><Relationship Id="rId3" Type="http://schemas.openxmlformats.org/officeDocument/2006/relationships/hyperlink" Target="mailto:contactus@ged.com"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hyperlink" Target="mailto:Lisa.pool-Osorio@ged.com" TargetMode="External"/></Relationships>
</file>

<file path=ppt/slides/_rels/slide71.xml.rels><?xml version="1.0" encoding="UTF-8" standalone="yes"?>
<Relationships xmlns="http://schemas.openxmlformats.org/package/2006/relationships"><Relationship Id="rId8" Type="http://schemas.openxmlformats.org/officeDocument/2006/relationships/hyperlink" Target="https://www.ged.com/educators-admins/wp-content/uploads/extended_response_classroom_practice_es.pdf" TargetMode="External"/><Relationship Id="rId3" Type="http://schemas.openxmlformats.org/officeDocument/2006/relationships/hyperlink" Target="https://ged.com/wp-content/uploads/extended_response_quick_tips.pdf" TargetMode="External"/><Relationship Id="rId7" Type="http://schemas.openxmlformats.org/officeDocument/2006/relationships/hyperlink" Target="https://ged.com/wp-content/uploads/extended_response_classroom_practice-1.pdf"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app.ged.com/essayScoringTool?language=ESP&amp;_gl=1*1l2x380*_ga*MjA0MjM1MDMzNC4xNzExNDA0OTA3*_ga_S16B6HP3VY*MTcxMTQwNDkwNy4xLjEuMTcxMTQwODU0NC4wLjAuMA..&amp;_ga=2.158121722.1116241385.1711404907-2042350334.1711404907" TargetMode="External"/><Relationship Id="rId5" Type="http://schemas.openxmlformats.org/officeDocument/2006/relationships/hyperlink" Target="https://app.ged.com/essayScoringTool?language=ENU&amp;_gl=1*v8yfda*_ga*MjA0MjM1MDMzNC4xNzExNDA0OTA3*_ga_S16B6HP3VY*MTcxMTQwNDkwNy4xLjEuMTcxMTQwODQ4Ni4wLjAuMA..&amp;_ga=2.158121722.1116241385.1711404907-2042350334.1711404907" TargetMode="External"/><Relationship Id="rId10" Type="http://schemas.openxmlformats.org/officeDocument/2006/relationships/image" Target="../media/image41.png"/><Relationship Id="rId4" Type="http://schemas.openxmlformats.org/officeDocument/2006/relationships/hyperlink" Target="https://ged.com/wp-content/uploads/extended_response_quick_tips_es.pdf" TargetMode="External"/><Relationship Id="rId9" Type="http://schemas.openxmlformats.org/officeDocument/2006/relationships/image" Target="../media/image44.png"/></Relationships>
</file>

<file path=ppt/slides/_rels/slide7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ged.com/wp-content/uploads/extended_response_ged_ready_source_texts.pdf" TargetMode="External"/><Relationship Id="rId7" Type="http://schemas.openxmlformats.org/officeDocument/2006/relationships/image" Target="../media/image44.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ged.com/wp-content/uploads/extended_response_resource_guide_es.pdf" TargetMode="External"/><Relationship Id="rId5" Type="http://schemas.openxmlformats.org/officeDocument/2006/relationships/hyperlink" Target="https://ged.com/wp-content/uploads/extended_response_resource_guide.pdf" TargetMode="External"/><Relationship Id="rId4" Type="http://schemas.openxmlformats.org/officeDocument/2006/relationships/hyperlink" Target="https://ged.com/wp-content/uploads/Extended_response_infographic.pdf"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ged.com/wp-content/uploads/Study_Guide_RLA_ES.pdf" TargetMode="External"/><Relationship Id="rId3" Type="http://schemas.openxmlformats.org/officeDocument/2006/relationships/hyperlink" Target="https://ged.com/wp-content/uploads/extended_response_resource_guide_taxation_revenue.pdf" TargetMode="External"/><Relationship Id="rId7" Type="http://schemas.openxmlformats.org/officeDocument/2006/relationships/hyperlink" Target="https://ged.com/wp-content/uploads/ae_symbol_explanation_for_spanish_writing_es.pdf"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hyperlink" Target="https://www.ged.com/wp-content/uploads/extended_response_ged_ready_source_texts_es.pdf" TargetMode="External"/><Relationship Id="rId5" Type="http://schemas.openxmlformats.org/officeDocument/2006/relationships/hyperlink" Target="https://ged.com/wp-content/uploads/extended_response_ged_ready_source_texts.pdf" TargetMode="External"/><Relationship Id="rId10" Type="http://schemas.openxmlformats.org/officeDocument/2006/relationships/image" Target="../media/image41.png"/><Relationship Id="rId4" Type="http://schemas.openxmlformats.org/officeDocument/2006/relationships/hyperlink" Target="https://ged.com/wp-content/uploads/extended_response_resource_guide_taxation_revenue_es.pdf" TargetMode="External"/><Relationship Id="rId9" Type="http://schemas.openxmlformats.org/officeDocument/2006/relationships/image" Target="../media/image44.png"/></Relationships>
</file>

<file path=ppt/slides/_rels/slide7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ged.com/wp-content/uploads/TfT-What-Students-Need-to-Know-GED-RLA-Extended-Response-Workbook-1.pdf" TargetMode="External"/><Relationship Id="rId7" Type="http://schemas.openxmlformats.org/officeDocument/2006/relationships/hyperlink" Target="https://ged.com/wp-content/uploads/extended_response_classroom_practice.pdf"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ged.com/wp-content/uploads/extended_response_scoring.pdf" TargetMode="External"/><Relationship Id="rId5" Type="http://schemas.openxmlformats.org/officeDocument/2006/relationships/hyperlink" Target="https://ged.com/wp-content/uploads/extended_response_guidelines.pdf" TargetMode="External"/><Relationship Id="rId4" Type="http://schemas.openxmlformats.org/officeDocument/2006/relationships/hyperlink" Target="https://ged.com/about_test/test_subjects/language_arts/extended_response/" TargetMode="External"/><Relationship Id="rId9" Type="http://schemas.openxmlformats.org/officeDocument/2006/relationships/image" Target="../media/image41.png"/></Relationships>
</file>

<file path=ppt/slides/_rels/slide75.xml.rels><?xml version="1.0" encoding="UTF-8" standalone="yes"?>
<Relationships xmlns="http://schemas.openxmlformats.org/package/2006/relationships"><Relationship Id="rId8" Type="http://schemas.openxmlformats.org/officeDocument/2006/relationships/hyperlink" Target="https://ged.com/tips-successful-password-resets/" TargetMode="External"/><Relationship Id="rId3" Type="http://schemas.openxmlformats.org/officeDocument/2006/relationships/hyperlink" Target="https://app.ged.com/redirect/GEDDirect_Page" TargetMode="External"/><Relationship Id="rId7" Type="http://schemas.openxmlformats.org/officeDocument/2006/relationships/hyperlink" Target="https://app.ged.com/essayScoringTool" TargetMode="External"/><Relationship Id="rId2" Type="http://schemas.openxmlformats.org/officeDocument/2006/relationships/notesSlide" Target="../notesSlides/notesSlide62.xml"/><Relationship Id="rId1" Type="http://schemas.openxmlformats.org/officeDocument/2006/relationships/slideLayout" Target="../slideLayouts/slideLayout24.xml"/><Relationship Id="rId6" Type="http://schemas.openxmlformats.org/officeDocument/2006/relationships/hyperlink" Target="https://app.ged.com/redirect/gedworks" TargetMode="External"/><Relationship Id="rId11" Type="http://schemas.openxmlformats.org/officeDocument/2006/relationships/image" Target="../media/image41.png"/><Relationship Id="rId5" Type="http://schemas.openxmlformats.org/officeDocument/2006/relationships/hyperlink" Target="https://www.youtube.com/watch?v=i-r9RqQarPQ" TargetMode="External"/><Relationship Id="rId10" Type="http://schemas.openxmlformats.org/officeDocument/2006/relationships/image" Target="../media/image179.png"/><Relationship Id="rId4" Type="http://schemas.openxmlformats.org/officeDocument/2006/relationships/hyperlink" Target="https://www.youtube.com/watch?v=9PcZ7_qx96I" TargetMode="External"/><Relationship Id="rId9" Type="http://schemas.openxmlformats.org/officeDocument/2006/relationships/hyperlink" Target="https://www.youtube.com/watch?v=5P1WYe94Xp8"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app.ged.com/redirect/dashboard_role_jurisdictional_admin_help_docsaccessing_ged_analytics" TargetMode="External"/><Relationship Id="rId13" Type="http://schemas.openxmlformats.org/officeDocument/2006/relationships/hyperlink" Target="https://ged.com/wp-content/uploads/ReleasingstudentfromProgram.pdf" TargetMode="External"/><Relationship Id="rId18" Type="http://schemas.openxmlformats.org/officeDocument/2006/relationships/hyperlink" Target="https://app.ged.com/redirect/dashboard_role_student_authorized_view_help_docsprinting_score_reports_in_bulk" TargetMode="External"/><Relationship Id="rId3" Type="http://schemas.openxmlformats.org/officeDocument/2006/relationships/hyperlink" Target="https://app.ged.com/redirect/dashboard_role_corrections_help_docsmanage_student_student_search" TargetMode="External"/><Relationship Id="rId21" Type="http://schemas.openxmlformats.org/officeDocument/2006/relationships/image" Target="../media/image179.png"/><Relationship Id="rId7" Type="http://schemas.openxmlformats.org/officeDocument/2006/relationships/hyperlink" Target="https://app.ged.com/redirect/dashboard_role_jurisdictional_admin_help_docsged_manager_access_guide" TargetMode="External"/><Relationship Id="rId12" Type="http://schemas.openxmlformats.org/officeDocument/2006/relationships/hyperlink" Target="https://ged.com/wp-content/uploads/Accessing-Account-After-Release.pdf" TargetMode="External"/><Relationship Id="rId17" Type="http://schemas.openxmlformats.org/officeDocument/2006/relationships/hyperlink" Target="https://app.ged.com/redirect/dashboard_role_student_authorized_view_help_docsstudent_test_activity_report" TargetMode="External"/><Relationship Id="rId2" Type="http://schemas.openxmlformats.org/officeDocument/2006/relationships/notesSlide" Target="../notesSlides/notesSlide63.xml"/><Relationship Id="rId16" Type="http://schemas.openxmlformats.org/officeDocument/2006/relationships/hyperlink" Target="https://app.ged.com/redirect/dashboard_role_student_authorized_view_help_docsmanage_enrollments" TargetMode="External"/><Relationship Id="rId20" Type="http://schemas.openxmlformats.org/officeDocument/2006/relationships/hyperlink" Target="https://app.ged.com/redirect/dashboard_role_accommodations_help_docshow_to_apply_for_accommodations" TargetMode="External"/><Relationship Id="rId1" Type="http://schemas.openxmlformats.org/officeDocument/2006/relationships/slideLayout" Target="../slideLayouts/slideLayout24.xml"/><Relationship Id="rId6" Type="http://schemas.openxmlformats.org/officeDocument/2006/relationships/hyperlink" Target="https://app.ged.com/redirect/dashboard_role_corrections_help_docsged_manager_user_guide" TargetMode="External"/><Relationship Id="rId11" Type="http://schemas.openxmlformats.org/officeDocument/2006/relationships/hyperlink" Target="https://app.ged.com/redirect/dashboard_role_corrections_help_docscreating_student_accounts" TargetMode="External"/><Relationship Id="rId5" Type="http://schemas.openxmlformats.org/officeDocument/2006/relationships/hyperlink" Target="https://www.ged.com/wp-content/uploads/GED-Purchasing-Bulk-Orders.pdf" TargetMode="External"/><Relationship Id="rId15" Type="http://schemas.openxmlformats.org/officeDocument/2006/relationships/hyperlink" Target="https://ged.com/wp-content/uploads/Scheduling-Questions.pdf" TargetMode="External"/><Relationship Id="rId10" Type="http://schemas.openxmlformats.org/officeDocument/2006/relationships/hyperlink" Target="https://app.ged.com/redirect/reclaim_inmate_account_pdf" TargetMode="External"/><Relationship Id="rId19" Type="http://schemas.openxmlformats.org/officeDocument/2006/relationships/hyperlink" Target="https://app.ged.com/redirect/dashboard_role_student_authorized_view_help_docspurchasing_ged_ready_with_vouchers" TargetMode="External"/><Relationship Id="rId4" Type="http://schemas.openxmlformats.org/officeDocument/2006/relationships/hyperlink" Target="https://app.ged.com/redirect/dashboard_role_gedts_management_help_docspassers_report" TargetMode="External"/><Relationship Id="rId9" Type="http://schemas.openxmlformats.org/officeDocument/2006/relationships/hyperlink" Target="https://app.ged.com/redirect/dashboard_role_corrections_help_docsfinance_and_billing_frequently_asked_questions" TargetMode="External"/><Relationship Id="rId14" Type="http://schemas.openxmlformats.org/officeDocument/2006/relationships/hyperlink" Target="https://ged.com/wp-content/uploads/Scheduling-DOC-students.pdf" TargetMode="External"/><Relationship Id="rId22" Type="http://schemas.openxmlformats.org/officeDocument/2006/relationships/image" Target="../media/image41.png"/></Relationships>
</file>

<file path=ppt/slides/_rels/slide7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41.png"/></Relationships>
</file>

<file path=ppt/slides/_rels/slide78.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notesSlide" Target="../notesSlides/notesSlide65.xml"/><Relationship Id="rId1" Type="http://schemas.openxmlformats.org/officeDocument/2006/relationships/slideLayout" Target="../slideLayouts/slideLayout51.xml"/><Relationship Id="rId6" Type="http://schemas.openxmlformats.org/officeDocument/2006/relationships/image" Target="../media/image185.png"/><Relationship Id="rId11" Type="http://schemas.openxmlformats.org/officeDocument/2006/relationships/image" Target="../media/image41.png"/><Relationship Id="rId5" Type="http://schemas.openxmlformats.org/officeDocument/2006/relationships/image" Target="../media/image184.png"/><Relationship Id="rId10" Type="http://schemas.openxmlformats.org/officeDocument/2006/relationships/image" Target="../media/image177.png"/><Relationship Id="rId4" Type="http://schemas.openxmlformats.org/officeDocument/2006/relationships/image" Target="../media/image183.png"/><Relationship Id="rId9" Type="http://schemas.openxmlformats.org/officeDocument/2006/relationships/image" Target="../media/image188.png"/></Relationships>
</file>

<file path=ppt/slides/_rels/slide79.xml.rels><?xml version="1.0" encoding="UTF-8" standalone="yes"?>
<Relationships xmlns="http://schemas.openxmlformats.org/package/2006/relationships"><Relationship Id="rId3" Type="http://schemas.openxmlformats.org/officeDocument/2006/relationships/image" Target="../media/image182.png"/><Relationship Id="rId7" Type="http://schemas.openxmlformats.org/officeDocument/2006/relationships/image" Target="../media/image41.png"/><Relationship Id="rId2" Type="http://schemas.openxmlformats.org/officeDocument/2006/relationships/notesSlide" Target="../notesSlides/notesSlide66.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sites.google.com/a/boisestate.edu/ged-2014-bsu/spanish-ged-hse-class-resources" TargetMode="External"/><Relationship Id="rId4" Type="http://schemas.openxmlformats.org/officeDocument/2006/relationships/image" Target="../media/image189.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4.png"/></Relationships>
</file>

<file path=ppt/slides/_rels/slide8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82.png"/><Relationship Id="rId7" Type="http://schemas.openxmlformats.org/officeDocument/2006/relationships/image" Target="../media/image192.png"/><Relationship Id="rId2" Type="http://schemas.openxmlformats.org/officeDocument/2006/relationships/notesSlide" Target="../notesSlides/notesSlide67.xml"/><Relationship Id="rId1" Type="http://schemas.openxmlformats.org/officeDocument/2006/relationships/slideLayout" Target="../slideLayouts/slideLayout52.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hyperlink" Target="https://sites.google.com/a/boisestate.edu/ged-2014-bsu/spanish-ged-hse-class-resources"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image" Target="../media/image195.png"/><Relationship Id="rId4" Type="http://schemas.openxmlformats.org/officeDocument/2006/relationships/image" Target="../media/image194.png"/></Relationships>
</file>

<file path=ppt/slides/_rels/slide8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69.xml"/><Relationship Id="rId1" Type="http://schemas.openxmlformats.org/officeDocument/2006/relationships/slideLayout" Target="../slideLayouts/slideLayout52.xml"/><Relationship Id="rId5" Type="http://schemas.openxmlformats.org/officeDocument/2006/relationships/image" Target="../media/image41.png"/><Relationship Id="rId4" Type="http://schemas.openxmlformats.org/officeDocument/2006/relationships/image" Target="../media/image196.png"/></Relationships>
</file>

<file path=ppt/slides/_rels/slide83.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41.png"/><Relationship Id="rId2" Type="http://schemas.openxmlformats.org/officeDocument/2006/relationships/notesSlide" Target="../notesSlides/notesSlide70.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www.elnuevodia.com/" TargetMode="External"/><Relationship Id="rId4" Type="http://schemas.openxmlformats.org/officeDocument/2006/relationships/image" Target="../media/image197.png"/></Relationships>
</file>

<file path=ppt/slides/_rels/slide8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71.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image" Target="../media/image199.png"/></Relationships>
</file>

<file path=ppt/slides/_rels/slide85.xml.rels><?xml version="1.0" encoding="UTF-8" standalone="yes"?>
<Relationships xmlns="http://schemas.openxmlformats.org/package/2006/relationships"><Relationship Id="rId3" Type="http://schemas.openxmlformats.org/officeDocument/2006/relationships/hyperlink" Target="http://www.oercommons.org/courses/spanish-grammar-in-context/view" TargetMode="External"/><Relationship Id="rId2" Type="http://schemas.openxmlformats.org/officeDocument/2006/relationships/notesSlide" Target="../notesSlides/notesSlide72.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image" Target="../media/image200.png"/></Relationships>
</file>

<file path=ppt/slides/_rels/slide86.xml.rels><?xml version="1.0" encoding="UTF-8" standalone="yes"?>
<Relationships xmlns="http://schemas.openxmlformats.org/package/2006/relationships"><Relationship Id="rId3" Type="http://schemas.openxmlformats.org/officeDocument/2006/relationships/image" Target="../media/image185.png"/><Relationship Id="rId7" Type="http://schemas.openxmlformats.org/officeDocument/2006/relationships/image" Target="../media/image41.png"/><Relationship Id="rId2" Type="http://schemas.openxmlformats.org/officeDocument/2006/relationships/notesSlide" Target="../notesSlides/notesSlide73.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www.uscis.gov/citizenship/other-languages/spanish-resources" TargetMode="External"/><Relationship Id="rId4" Type="http://schemas.openxmlformats.org/officeDocument/2006/relationships/image" Target="../media/image201.png"/></Relationships>
</file>

<file path=ppt/slides/_rels/slide87.xml.rels><?xml version="1.0" encoding="UTF-8" standalone="yes"?>
<Relationships xmlns="http://schemas.openxmlformats.org/package/2006/relationships"><Relationship Id="rId3" Type="http://schemas.openxmlformats.org/officeDocument/2006/relationships/image" Target="../media/image202.png"/><Relationship Id="rId7" Type="http://schemas.openxmlformats.org/officeDocument/2006/relationships/image" Target="../media/image41.png"/><Relationship Id="rId2" Type="http://schemas.openxmlformats.org/officeDocument/2006/relationships/notesSlide" Target="../notesSlides/notesSlide74.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www.uscis.gov/sites/default/files/files/nativedocuments/M-1122-S.pdf" TargetMode="External"/><Relationship Id="rId4" Type="http://schemas.openxmlformats.org/officeDocument/2006/relationships/image" Target="../media/image203.png"/></Relationships>
</file>

<file path=ppt/slides/_rels/slide88.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75.xml"/><Relationship Id="rId1" Type="http://schemas.openxmlformats.org/officeDocument/2006/relationships/slideLayout" Target="../slideLayouts/slideLayout52.xml"/><Relationship Id="rId5" Type="http://schemas.openxmlformats.org/officeDocument/2006/relationships/image" Target="../media/image41.png"/><Relationship Id="rId4" Type="http://schemas.openxmlformats.org/officeDocument/2006/relationships/hyperlink" Target="https://www.archives.gov/espanol"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41.png"/><Relationship Id="rId2" Type="http://schemas.openxmlformats.org/officeDocument/2006/relationships/notesSlide" Target="../notesSlides/notesSlide76.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www.practicalmoneyskills.com/sp" TargetMode="External"/><Relationship Id="rId4" Type="http://schemas.openxmlformats.org/officeDocument/2006/relationships/image" Target="../media/image20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90.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77.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hyperlink" Target="https://www.mathsisfun.com/" TargetMode="External"/></Relationships>
</file>

<file path=ppt/slides/_rels/slide9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08.png"/><Relationship Id="rId7" Type="http://schemas.openxmlformats.org/officeDocument/2006/relationships/image" Target="../media/image177.png"/><Relationship Id="rId2" Type="http://schemas.openxmlformats.org/officeDocument/2006/relationships/notesSlide" Target="../notesSlides/notesSlide78.xml"/><Relationship Id="rId1" Type="http://schemas.openxmlformats.org/officeDocument/2006/relationships/slideLayout" Target="../slideLayouts/slideLayout52.xml"/><Relationship Id="rId6" Type="http://schemas.openxmlformats.org/officeDocument/2006/relationships/hyperlink" Target="https://www.aaaknow.com/xlate/" TargetMode="External"/><Relationship Id="rId5" Type="http://schemas.openxmlformats.org/officeDocument/2006/relationships/image" Target="../media/image210.png"/><Relationship Id="rId4" Type="http://schemas.openxmlformats.org/officeDocument/2006/relationships/image" Target="../media/image209.png"/></Relationships>
</file>

<file path=ppt/slides/_rels/slide92.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79.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image" Target="../media/image212.png"/></Relationships>
</file>

<file path=ppt/slides/_rels/slide93.xml.rels><?xml version="1.0" encoding="UTF-8" standalone="yes"?>
<Relationships xmlns="http://schemas.openxmlformats.org/package/2006/relationships"><Relationship Id="rId3" Type="http://schemas.openxmlformats.org/officeDocument/2006/relationships/hyperlink" Target="http://nlvm.usu.edu/es/nav/vlibrary.html" TargetMode="External"/><Relationship Id="rId2" Type="http://schemas.openxmlformats.org/officeDocument/2006/relationships/notesSlide" Target="../notesSlides/notesSlide80.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image" Target="../media/image213.png"/></Relationships>
</file>

<file path=ppt/slides/_rels/slide94.xml.rels><?xml version="1.0" encoding="UTF-8" standalone="yes"?>
<Relationships xmlns="http://schemas.openxmlformats.org/package/2006/relationships"><Relationship Id="rId3" Type="http://schemas.openxmlformats.org/officeDocument/2006/relationships/image" Target="../media/image214.png"/><Relationship Id="rId7" Type="http://schemas.openxmlformats.org/officeDocument/2006/relationships/image" Target="../media/image41.png"/><Relationship Id="rId2" Type="http://schemas.openxmlformats.org/officeDocument/2006/relationships/notesSlide" Target="../notesSlides/notesSlide81.xml"/><Relationship Id="rId1" Type="http://schemas.openxmlformats.org/officeDocument/2006/relationships/slideLayout" Target="../slideLayouts/slideLayout52.xml"/><Relationship Id="rId6" Type="http://schemas.openxmlformats.org/officeDocument/2006/relationships/image" Target="../media/image215.png"/><Relationship Id="rId5" Type="http://schemas.openxmlformats.org/officeDocument/2006/relationships/hyperlink" Target="https://newsela.com/rules/spanish" TargetMode="External"/><Relationship Id="rId4" Type="http://schemas.openxmlformats.org/officeDocument/2006/relationships/image" Target="../media/image186.png"/></Relationships>
</file>

<file path=ppt/slides/_rels/slide95.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82.xml"/><Relationship Id="rId1" Type="http://schemas.openxmlformats.org/officeDocument/2006/relationships/slideLayout" Target="../slideLayouts/slideLayout52.xml"/><Relationship Id="rId6" Type="http://schemas.openxmlformats.org/officeDocument/2006/relationships/image" Target="../media/image41.png"/><Relationship Id="rId5" Type="http://schemas.openxmlformats.org/officeDocument/2006/relationships/image" Target="../media/image177.png"/><Relationship Id="rId4" Type="http://schemas.openxmlformats.org/officeDocument/2006/relationships/hyperlink" Target="http://www.developingwritingskills.com/"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41.png"/><Relationship Id="rId2" Type="http://schemas.openxmlformats.org/officeDocument/2006/relationships/notesSlide" Target="../notesSlides/notesSlide83.xml"/><Relationship Id="rId1" Type="http://schemas.openxmlformats.org/officeDocument/2006/relationships/slideLayout" Target="../slideLayouts/slideLayout52.xml"/><Relationship Id="rId6" Type="http://schemas.openxmlformats.org/officeDocument/2006/relationships/image" Target="../media/image177.png"/><Relationship Id="rId5" Type="http://schemas.openxmlformats.org/officeDocument/2006/relationships/hyperlink" Target="https://www.teacherspayteachers.com/Browse/Grade-Level/Eighth/PreK-12-Subject-Area/Spanish" TargetMode="External"/><Relationship Id="rId4" Type="http://schemas.openxmlformats.org/officeDocument/2006/relationships/image" Target="../media/image18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a:xfrm>
            <a:off x="659621" y="5030829"/>
            <a:ext cx="10879667" cy="592731"/>
          </a:xfrm>
        </p:spPr>
        <p:txBody>
          <a:bodyPr/>
          <a:lstStyle/>
          <a:p>
            <a:r>
              <a:rPr lang="en-US" dirty="0">
                <a:solidFill>
                  <a:schemeClr val="bg1"/>
                </a:solidFill>
              </a:rPr>
              <a:t>Lisa Pool-Osorio/State Relationship Manager GEDTS</a:t>
            </a:r>
          </a:p>
          <a:p>
            <a:r>
              <a:rPr lang="en-US" dirty="0">
                <a:solidFill>
                  <a:schemeClr val="bg1"/>
                </a:solidFill>
              </a:rPr>
              <a:t>Atlanta, GA July, 2026</a:t>
            </a:r>
          </a:p>
        </p:txBody>
      </p:sp>
      <p:pic>
        <p:nvPicPr>
          <p:cNvPr id="5" name="Picture 4">
            <a:extLst>
              <a:ext uri="{FF2B5EF4-FFF2-40B4-BE49-F238E27FC236}">
                <a16:creationId xmlns:a16="http://schemas.microsoft.com/office/drawing/2014/main" id="{A583513E-1EAF-D68F-9EE0-5980A2EBD76C}"/>
              </a:ext>
            </a:extLst>
          </p:cNvPr>
          <p:cNvPicPr>
            <a:picLocks noChangeAspect="1"/>
          </p:cNvPicPr>
          <p:nvPr/>
        </p:nvPicPr>
        <p:blipFill>
          <a:blip r:embed="rId2"/>
          <a:stretch>
            <a:fillRect/>
          </a:stretch>
        </p:blipFill>
        <p:spPr>
          <a:xfrm>
            <a:off x="749336" y="3428999"/>
            <a:ext cx="10876207" cy="1530229"/>
          </a:xfrm>
          <a:prstGeom prst="rect">
            <a:avLst/>
          </a:prstGeom>
        </p:spPr>
      </p:pic>
      <p:sp>
        <p:nvSpPr>
          <p:cNvPr id="4" name="TextBox 3">
            <a:extLst>
              <a:ext uri="{FF2B5EF4-FFF2-40B4-BE49-F238E27FC236}">
                <a16:creationId xmlns:a16="http://schemas.microsoft.com/office/drawing/2014/main" id="{AE214631-068A-8F21-85AB-5B4AA178B56B}"/>
              </a:ext>
            </a:extLst>
          </p:cNvPr>
          <p:cNvSpPr txBox="1"/>
          <p:nvPr/>
        </p:nvSpPr>
        <p:spPr>
          <a:xfrm>
            <a:off x="237744" y="6396335"/>
            <a:ext cx="11786616"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GED</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and GED Testing Service</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are registered trademarks of the American Council on Education (“ACE”). They may not be used or reproduced without the express written permission of ACE or GED Testing Service LLC. The GED</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and GED Testing Service</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brands are administered by GED Testing Service LLC under license from ACE.</a:t>
            </a:r>
            <a:endParaRPr kumimoji="0" lang="en-US" sz="800" b="0" i="0" u="none" strike="noStrike" kern="0" cap="none" spc="0" normalizeH="0" baseline="0" noProof="0" dirty="0">
              <a:ln>
                <a:noFill/>
              </a:ln>
              <a:solidFill>
                <a:srgbClr val="FFFFFF"/>
              </a:solidFill>
              <a:effectLst/>
              <a:uLnTx/>
              <a:uFillTx/>
              <a:latin typeface="Calibri"/>
              <a:ea typeface="Calibri"/>
              <a:cs typeface="Calibri Light"/>
              <a:sym typeface="Arial"/>
            </a:endParaRP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DB78E-0677-2946-7E94-182421B5C2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E8D76D-1154-F3AA-A164-32D3902B098A}"/>
              </a:ext>
            </a:extLst>
          </p:cNvPr>
          <p:cNvSpPr/>
          <p:nvPr/>
        </p:nvSpPr>
        <p:spPr>
          <a:xfrm>
            <a:off x="0" y="0"/>
            <a:ext cx="12192000" cy="1580973"/>
          </a:xfrm>
          <a:prstGeom prst="rect">
            <a:avLst/>
          </a:prstGeom>
          <a:solidFill>
            <a:schemeClr val="accent1">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7A36C39-BDE8-1CCF-6F84-67248C7C810C}"/>
              </a:ext>
            </a:extLst>
          </p:cNvPr>
          <p:cNvSpPr>
            <a:spLocks noGrp="1"/>
          </p:cNvSpPr>
          <p:nvPr>
            <p:ph type="title"/>
          </p:nvPr>
        </p:nvSpPr>
        <p:spPr>
          <a:xfrm>
            <a:off x="1073988" y="349112"/>
            <a:ext cx="10044023" cy="877729"/>
          </a:xfrm>
        </p:spPr>
        <p:txBody>
          <a:bodyPr vert="horz" lIns="91440" tIns="45720" rIns="91440" bIns="45720" rtlCol="0" anchor="ctr">
            <a:normAutofit/>
          </a:bodyPr>
          <a:lstStyle/>
          <a:p>
            <a:pPr algn="ctr"/>
            <a:r>
              <a:rPr lang="en-US" sz="4000" kern="1200" dirty="0">
                <a:solidFill>
                  <a:schemeClr val="bg1"/>
                </a:solidFill>
                <a:latin typeface="+mj-lt"/>
                <a:ea typeface="+mj-ea"/>
                <a:cs typeface="+mj-cs"/>
              </a:rPr>
              <a:t>Executive Summary</a:t>
            </a:r>
            <a:endParaRPr lang="en-US" sz="2800" kern="1200" dirty="0">
              <a:solidFill>
                <a:schemeClr val="bg1"/>
              </a:solidFill>
              <a:latin typeface="+mj-lt"/>
              <a:ea typeface="+mj-ea"/>
              <a:cs typeface="+mj-cs"/>
            </a:endParaRPr>
          </a:p>
        </p:txBody>
      </p:sp>
      <p:graphicFrame>
        <p:nvGraphicFramePr>
          <p:cNvPr id="28" name="TextBox 9">
            <a:extLst>
              <a:ext uri="{FF2B5EF4-FFF2-40B4-BE49-F238E27FC236}">
                <a16:creationId xmlns:a16="http://schemas.microsoft.com/office/drawing/2014/main" id="{A903A4D0-BF39-E8E6-C5BC-74CCF08283B6}"/>
              </a:ext>
            </a:extLst>
          </p:cNvPr>
          <p:cNvGraphicFramePr/>
          <p:nvPr/>
        </p:nvGraphicFramePr>
        <p:xfrm>
          <a:off x="162370" y="1683521"/>
          <a:ext cx="11853017" cy="5050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060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84CA02-24E2-1774-2EF7-F2C10C5618E6}"/>
              </a:ext>
            </a:extLst>
          </p:cNvPr>
          <p:cNvSpPr/>
          <p:nvPr/>
        </p:nvSpPr>
        <p:spPr>
          <a:xfrm>
            <a:off x="0" y="0"/>
            <a:ext cx="12192000" cy="304800"/>
          </a:xfrm>
          <a:prstGeom prst="rect">
            <a:avLst/>
          </a:prstGeom>
          <a:solidFill>
            <a:schemeClr val="tx2">
              <a:lumMod val="90000"/>
              <a:lumOff val="1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6031F19A-5634-68E1-E252-8C4B22ED9046}"/>
              </a:ext>
            </a:extLst>
          </p:cNvPr>
          <p:cNvSpPr>
            <a:spLocks noGrp="1"/>
          </p:cNvSpPr>
          <p:nvPr>
            <p:ph type="title"/>
          </p:nvPr>
        </p:nvSpPr>
        <p:spPr>
          <a:xfrm>
            <a:off x="314325" y="383498"/>
            <a:ext cx="4114800" cy="1905000"/>
          </a:xfrm>
        </p:spPr>
        <p:txBody>
          <a:bodyPr>
            <a:normAutofit/>
          </a:bodyPr>
          <a:lstStyle/>
          <a:p>
            <a:r>
              <a:rPr lang="en-US" dirty="0"/>
              <a:t>NPS Summary</a:t>
            </a:r>
            <a:br>
              <a:rPr lang="en-US" dirty="0"/>
            </a:br>
            <a:r>
              <a:rPr lang="en-US" sz="2200" dirty="0"/>
              <a:t>Promoters (9-10)</a:t>
            </a:r>
            <a:br>
              <a:rPr lang="en-US" sz="2200" dirty="0"/>
            </a:br>
            <a:r>
              <a:rPr lang="en-US" sz="2200" dirty="0"/>
              <a:t>Passives (7-8)		</a:t>
            </a:r>
            <a:br>
              <a:rPr lang="en-US" sz="2200" dirty="0"/>
            </a:br>
            <a:r>
              <a:rPr lang="en-US" sz="2200" dirty="0"/>
              <a:t>Detractors (0-6)</a:t>
            </a:r>
          </a:p>
        </p:txBody>
      </p:sp>
      <p:pic>
        <p:nvPicPr>
          <p:cNvPr id="6" name="Picture 2">
            <a:extLst>
              <a:ext uri="{FF2B5EF4-FFF2-40B4-BE49-F238E27FC236}">
                <a16:creationId xmlns:a16="http://schemas.microsoft.com/office/drawing/2014/main" id="{B7738FB3-C2A5-47FB-DC88-53F2CF504F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5650" y="383498"/>
            <a:ext cx="4772025" cy="22002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C9A8250-96D3-A831-0BCF-9204A95B56BA}"/>
              </a:ext>
            </a:extLst>
          </p:cNvPr>
          <p:cNvSpPr txBox="1"/>
          <p:nvPr/>
        </p:nvSpPr>
        <p:spPr>
          <a:xfrm>
            <a:off x="314325" y="2288498"/>
            <a:ext cx="40269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NPS = % Promoters (-) % Detractors</a:t>
            </a:r>
          </a:p>
        </p:txBody>
      </p:sp>
      <p:graphicFrame>
        <p:nvGraphicFramePr>
          <p:cNvPr id="8" name="Table 7">
            <a:extLst>
              <a:ext uri="{FF2B5EF4-FFF2-40B4-BE49-F238E27FC236}">
                <a16:creationId xmlns:a16="http://schemas.microsoft.com/office/drawing/2014/main" id="{90EDB6E8-FFAE-266C-D88C-D007C079C0AB}"/>
              </a:ext>
            </a:extLst>
          </p:cNvPr>
          <p:cNvGraphicFramePr>
            <a:graphicFrameLocks noGrp="1"/>
          </p:cNvGraphicFramePr>
          <p:nvPr/>
        </p:nvGraphicFramePr>
        <p:xfrm>
          <a:off x="2924323" y="3347128"/>
          <a:ext cx="6343353" cy="1854200"/>
        </p:xfrm>
        <a:graphic>
          <a:graphicData uri="http://schemas.openxmlformats.org/drawingml/2006/table">
            <a:tbl>
              <a:tblPr firstRow="1" bandRow="1">
                <a:tableStyleId>{5C22544A-7EE6-4342-B048-85BDC9FD1C3A}</a:tableStyleId>
              </a:tblPr>
              <a:tblGrid>
                <a:gridCol w="2114451">
                  <a:extLst>
                    <a:ext uri="{9D8B030D-6E8A-4147-A177-3AD203B41FA5}">
                      <a16:colId xmlns:a16="http://schemas.microsoft.com/office/drawing/2014/main" val="15608704"/>
                    </a:ext>
                  </a:extLst>
                </a:gridCol>
                <a:gridCol w="2114451">
                  <a:extLst>
                    <a:ext uri="{9D8B030D-6E8A-4147-A177-3AD203B41FA5}">
                      <a16:colId xmlns:a16="http://schemas.microsoft.com/office/drawing/2014/main" val="683605467"/>
                    </a:ext>
                  </a:extLst>
                </a:gridCol>
                <a:gridCol w="2114451">
                  <a:extLst>
                    <a:ext uri="{9D8B030D-6E8A-4147-A177-3AD203B41FA5}">
                      <a16:colId xmlns:a16="http://schemas.microsoft.com/office/drawing/2014/main" val="2009345590"/>
                    </a:ext>
                  </a:extLst>
                </a:gridCol>
              </a:tblGrid>
              <a:tr h="370840">
                <a:tc>
                  <a:txBody>
                    <a:bodyPr/>
                    <a:lstStyle/>
                    <a:p>
                      <a:r>
                        <a:rPr lang="en-US" dirty="0"/>
                        <a:t>Metric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r>
                        <a:rPr lang="en-US" dirty="0"/>
                        <a:t>English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r>
                        <a:rPr lang="en-US" dirty="0"/>
                        <a:t>Spanish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705574607"/>
                  </a:ext>
                </a:extLst>
              </a:tr>
              <a:tr h="370840">
                <a:tc>
                  <a:txBody>
                    <a:bodyPr/>
                    <a:lstStyle/>
                    <a:p>
                      <a:r>
                        <a:rPr lang="en-US" b="1" dirty="0"/>
                        <a:t>% Detractors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AF2D4"/>
                    </a:solidFill>
                  </a:tcPr>
                </a:tc>
                <a:extLst>
                  <a:ext uri="{0D108BD9-81ED-4DB2-BD59-A6C34878D82A}">
                    <a16:rowId xmlns:a16="http://schemas.microsoft.com/office/drawing/2014/main" val="1512288021"/>
                  </a:ext>
                </a:extLst>
              </a:tr>
              <a:tr h="370840">
                <a:tc>
                  <a:txBody>
                    <a:bodyPr/>
                    <a:lstStyle/>
                    <a:p>
                      <a:r>
                        <a:rPr lang="en-US" b="1" dirty="0"/>
                        <a:t>% Passives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AF2D4"/>
                    </a:solidFill>
                  </a:tcPr>
                </a:tc>
                <a:extLst>
                  <a:ext uri="{0D108BD9-81ED-4DB2-BD59-A6C34878D82A}">
                    <a16:rowId xmlns:a16="http://schemas.microsoft.com/office/drawing/2014/main" val="1279225922"/>
                  </a:ext>
                </a:extLst>
              </a:tr>
              <a:tr h="370840">
                <a:tc>
                  <a:txBody>
                    <a:bodyPr/>
                    <a:lstStyle/>
                    <a:p>
                      <a:r>
                        <a:rPr lang="en-US" b="1" dirty="0"/>
                        <a:t>% Promoters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AF2D4"/>
                    </a:solidFill>
                  </a:tcPr>
                </a:tc>
                <a:extLst>
                  <a:ext uri="{0D108BD9-81ED-4DB2-BD59-A6C34878D82A}">
                    <a16:rowId xmlns:a16="http://schemas.microsoft.com/office/drawing/2014/main" val="1738091138"/>
                  </a:ext>
                </a:extLst>
              </a:tr>
              <a:tr h="370840">
                <a:tc>
                  <a:txBody>
                    <a:bodyPr/>
                    <a:lstStyle/>
                    <a:p>
                      <a:r>
                        <a:rPr lang="en-US" b="1" dirty="0"/>
                        <a:t>NPS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dirty="0"/>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AF2D4"/>
                    </a:solidFill>
                  </a:tcPr>
                </a:tc>
                <a:extLst>
                  <a:ext uri="{0D108BD9-81ED-4DB2-BD59-A6C34878D82A}">
                    <a16:rowId xmlns:a16="http://schemas.microsoft.com/office/drawing/2014/main" val="3020643027"/>
                  </a:ext>
                </a:extLst>
              </a:tr>
            </a:tbl>
          </a:graphicData>
        </a:graphic>
      </p:graphicFrame>
      <p:sp>
        <p:nvSpPr>
          <p:cNvPr id="9" name="TextBox 8">
            <a:extLst>
              <a:ext uri="{FF2B5EF4-FFF2-40B4-BE49-F238E27FC236}">
                <a16:creationId xmlns:a16="http://schemas.microsoft.com/office/drawing/2014/main" id="{B0E43CC0-C094-6BC1-D7EF-82921977C87E}"/>
              </a:ext>
            </a:extLst>
          </p:cNvPr>
          <p:cNvSpPr txBox="1"/>
          <p:nvPr/>
        </p:nvSpPr>
        <p:spPr>
          <a:xfrm>
            <a:off x="2079477" y="5700158"/>
            <a:ext cx="80330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ptos" panose="02110004020202020204"/>
                <a:ea typeface="+mn-ea"/>
                <a:cs typeface="+mn-cs"/>
              </a:rPr>
              <a:t>Key Takeaway: Spanish-speaking respondents are </a:t>
            </a:r>
            <a:r>
              <a:rPr kumimoji="0" lang="en-US" sz="1600" b="1" i="1" u="none" strike="noStrike" kern="1200" cap="none" spc="0" normalizeH="0" baseline="0" noProof="0" dirty="0">
                <a:ln>
                  <a:noFill/>
                </a:ln>
                <a:solidFill>
                  <a:prstClr val="black"/>
                </a:solidFill>
                <a:effectLst/>
                <a:uLnTx/>
                <a:uFillTx/>
                <a:latin typeface="Aptos" panose="02110004020202020204"/>
                <a:ea typeface="+mn-ea"/>
                <a:cs typeface="+mn-cs"/>
              </a:rPr>
              <a:t>more promoter-heavy (+13 pts) </a:t>
            </a:r>
            <a:r>
              <a:rPr kumimoji="0" lang="en-US" sz="1600" b="0" i="1" u="none" strike="noStrike" kern="1200" cap="none" spc="0" normalizeH="0" baseline="0" noProof="0" dirty="0">
                <a:ln>
                  <a:noFill/>
                </a:ln>
                <a:solidFill>
                  <a:prstClr val="black"/>
                </a:solidFill>
                <a:effectLst/>
                <a:uLnTx/>
                <a:uFillTx/>
                <a:latin typeface="Aptos" panose="02110004020202020204"/>
                <a:ea typeface="+mn-ea"/>
                <a:cs typeface="+mn-cs"/>
              </a:rPr>
              <a:t>and </a:t>
            </a:r>
            <a:r>
              <a:rPr kumimoji="0" lang="en-US" sz="1600" b="1" i="1" u="none" strike="noStrike" kern="1200" cap="none" spc="0" normalizeH="0" baseline="0" noProof="0" dirty="0">
                <a:ln>
                  <a:noFill/>
                </a:ln>
                <a:solidFill>
                  <a:prstClr val="black"/>
                </a:solidFill>
                <a:effectLst/>
                <a:uLnTx/>
                <a:uFillTx/>
                <a:latin typeface="Aptos" panose="02110004020202020204"/>
                <a:ea typeface="+mn-ea"/>
                <a:cs typeface="+mn-cs"/>
              </a:rPr>
              <a:t>less detractor-heavy (-6  pts) </a:t>
            </a:r>
            <a:r>
              <a:rPr kumimoji="0" lang="en-US" sz="1600" b="0" i="1" u="none" strike="noStrike" kern="1200" cap="none" spc="0" normalizeH="0" baseline="0" noProof="0" dirty="0">
                <a:ln>
                  <a:noFill/>
                </a:ln>
                <a:solidFill>
                  <a:prstClr val="black"/>
                </a:solidFill>
                <a:effectLst/>
                <a:uLnTx/>
                <a:uFillTx/>
                <a:latin typeface="Aptos" panose="02110004020202020204"/>
                <a:ea typeface="+mn-ea"/>
                <a:cs typeface="+mn-cs"/>
              </a:rPr>
              <a:t>than the general survey group, and have a significantly </a:t>
            </a:r>
            <a:r>
              <a:rPr kumimoji="0" lang="en-US" sz="1600" b="1" i="1" u="none" strike="noStrike" kern="1200" cap="none" spc="0" normalizeH="0" baseline="0" noProof="0" dirty="0">
                <a:ln>
                  <a:noFill/>
                </a:ln>
                <a:solidFill>
                  <a:prstClr val="black"/>
                </a:solidFill>
                <a:effectLst/>
                <a:uLnTx/>
                <a:uFillTx/>
                <a:latin typeface="Aptos" panose="02110004020202020204"/>
                <a:ea typeface="+mn-ea"/>
                <a:cs typeface="+mn-cs"/>
              </a:rPr>
              <a:t>higher overall NPS (+20 pts)</a:t>
            </a:r>
          </a:p>
        </p:txBody>
      </p:sp>
    </p:spTree>
    <p:extLst>
      <p:ext uri="{BB962C8B-B14F-4D97-AF65-F5344CB8AC3E}">
        <p14:creationId xmlns:p14="http://schemas.microsoft.com/office/powerpoint/2010/main" val="2257656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0E2F5-8B61-7EBF-AD77-EE55F874E5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F4EBFD-F611-83D8-FEA6-B1C3EB8B5DA6}"/>
              </a:ext>
            </a:extLst>
          </p:cNvPr>
          <p:cNvSpPr/>
          <p:nvPr/>
        </p:nvSpPr>
        <p:spPr>
          <a:xfrm>
            <a:off x="0" y="0"/>
            <a:ext cx="12192000" cy="304800"/>
          </a:xfrm>
          <a:prstGeom prst="rect">
            <a:avLst/>
          </a:prstGeom>
          <a:solidFill>
            <a:schemeClr val="tx2">
              <a:lumMod val="90000"/>
              <a:lumOff val="1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A50D48E8-5552-4479-6D92-66B8999D48A5}"/>
              </a:ext>
            </a:extLst>
          </p:cNvPr>
          <p:cNvSpPr>
            <a:spLocks noGrp="1"/>
          </p:cNvSpPr>
          <p:nvPr>
            <p:ph type="title"/>
          </p:nvPr>
        </p:nvSpPr>
        <p:spPr>
          <a:xfrm>
            <a:off x="314325" y="383498"/>
            <a:ext cx="9701346" cy="906917"/>
          </a:xfrm>
        </p:spPr>
        <p:txBody>
          <a:bodyPr>
            <a:normAutofit/>
          </a:bodyPr>
          <a:lstStyle/>
          <a:p>
            <a:r>
              <a:rPr lang="en-US" dirty="0"/>
              <a:t>Study Resources Used</a:t>
            </a:r>
            <a:endParaRPr lang="en-US" sz="2200" dirty="0"/>
          </a:p>
        </p:txBody>
      </p:sp>
      <p:sp>
        <p:nvSpPr>
          <p:cNvPr id="11" name="TextBox 10">
            <a:extLst>
              <a:ext uri="{FF2B5EF4-FFF2-40B4-BE49-F238E27FC236}">
                <a16:creationId xmlns:a16="http://schemas.microsoft.com/office/drawing/2014/main" id="{E4E475CB-455A-6B6A-EA1B-66E7C2EED9E6}"/>
              </a:ext>
            </a:extLst>
          </p:cNvPr>
          <p:cNvSpPr txBox="1"/>
          <p:nvPr/>
        </p:nvSpPr>
        <p:spPr>
          <a:xfrm>
            <a:off x="2995568" y="2023087"/>
            <a:ext cx="6200864" cy="27084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Largest differences in resources used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Textbook usage: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 larger portion of Spanish-speaking test takers use textbooks for studying (+18 pts, +50% relative to English testers)</a:t>
            </a: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Community education classes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Spanish-speaking test takers utilize community education classes at a higher rate (+14 pts, +40% relative to English testers)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GED &amp; Me mobile app</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despite the mobile app currently only being available in English, a higher portion of Spanish-speaking test takers use the mobile app for studying (+8 pts, +30% relative to English testers)</a:t>
            </a:r>
          </a:p>
        </p:txBody>
      </p:sp>
      <p:sp>
        <p:nvSpPr>
          <p:cNvPr id="5" name="TextBox 4">
            <a:extLst>
              <a:ext uri="{FF2B5EF4-FFF2-40B4-BE49-F238E27FC236}">
                <a16:creationId xmlns:a16="http://schemas.microsoft.com/office/drawing/2014/main" id="{1BC372EB-A2EE-A5AF-D2C8-6E24E895CD0A}"/>
              </a:ext>
            </a:extLst>
          </p:cNvPr>
          <p:cNvSpPr txBox="1"/>
          <p:nvPr/>
        </p:nvSpPr>
        <p:spPr>
          <a:xfrm>
            <a:off x="2102265" y="5717136"/>
            <a:ext cx="791340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ptos" panose="02110004020202020204"/>
                <a:ea typeface="+mn-ea"/>
                <a:cs typeface="+mn-cs"/>
              </a:rPr>
              <a:t>Takeaway: This suggests Spanish learners may rely more on structured/offline support to prepare.</a:t>
            </a:r>
          </a:p>
        </p:txBody>
      </p:sp>
    </p:spTree>
    <p:extLst>
      <p:ext uri="{BB962C8B-B14F-4D97-AF65-F5344CB8AC3E}">
        <p14:creationId xmlns:p14="http://schemas.microsoft.com/office/powerpoint/2010/main" val="1557407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A0633-4DF7-E817-4BFF-503EDE86673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0EBF824-6308-4404-398A-412F9BD5D2C1}"/>
              </a:ext>
            </a:extLst>
          </p:cNvPr>
          <p:cNvSpPr/>
          <p:nvPr/>
        </p:nvSpPr>
        <p:spPr>
          <a:xfrm>
            <a:off x="0" y="0"/>
            <a:ext cx="12192000" cy="304800"/>
          </a:xfrm>
          <a:prstGeom prst="rect">
            <a:avLst/>
          </a:prstGeom>
          <a:solidFill>
            <a:schemeClr val="tx2">
              <a:lumMod val="90000"/>
              <a:lumOff val="1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E2CDCC56-A8D9-E50F-BDA8-049C53DD0C8A}"/>
              </a:ext>
            </a:extLst>
          </p:cNvPr>
          <p:cNvSpPr>
            <a:spLocks noGrp="1"/>
          </p:cNvSpPr>
          <p:nvPr>
            <p:ph type="title"/>
          </p:nvPr>
        </p:nvSpPr>
        <p:spPr>
          <a:xfrm>
            <a:off x="314325" y="383498"/>
            <a:ext cx="9701346" cy="906917"/>
          </a:xfrm>
        </p:spPr>
        <p:txBody>
          <a:bodyPr>
            <a:normAutofit/>
          </a:bodyPr>
          <a:lstStyle/>
          <a:p>
            <a:r>
              <a:rPr lang="en-US" dirty="0"/>
              <a:t>Satisfaction Comparison</a:t>
            </a:r>
            <a:endParaRPr lang="en-US" sz="2200" dirty="0"/>
          </a:p>
        </p:txBody>
      </p:sp>
      <p:sp>
        <p:nvSpPr>
          <p:cNvPr id="11" name="TextBox 10">
            <a:extLst>
              <a:ext uri="{FF2B5EF4-FFF2-40B4-BE49-F238E27FC236}">
                <a16:creationId xmlns:a16="http://schemas.microsoft.com/office/drawing/2014/main" id="{8AD78FE0-832A-D206-B704-44FE22C3EDF0}"/>
              </a:ext>
            </a:extLst>
          </p:cNvPr>
          <p:cNvSpPr txBox="1"/>
          <p:nvPr/>
        </p:nvSpPr>
        <p:spPr>
          <a:xfrm>
            <a:off x="314325" y="1596218"/>
            <a:ext cx="5539544" cy="40010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Onboarding, Resources, Readys, and Tests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Overall satisfaction: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89%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86%</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ptos" panose="02110004020202020204"/>
                <a:ea typeface="+mn-ea"/>
                <a:cs typeface="+mn-cs"/>
              </a:rPr>
              <a:t>Overall dissatisfaction: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8%</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are modestly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more satisfied (+3 pts)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and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notably less dissatisfied (-5 pts)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than English-speaking test takers.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Account setup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saw significantly higher satisfaction from Spanish-speaking learners, with both cohorts showing very high satisfaction with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purchasing &amp; taking a GED Ready</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3" name="TextBox 2">
            <a:extLst>
              <a:ext uri="{FF2B5EF4-FFF2-40B4-BE49-F238E27FC236}">
                <a16:creationId xmlns:a16="http://schemas.microsoft.com/office/drawing/2014/main" id="{569A22EE-1588-1AC3-DE22-B351980C7B2C}"/>
              </a:ext>
            </a:extLst>
          </p:cNvPr>
          <p:cNvSpPr txBox="1"/>
          <p:nvPr/>
        </p:nvSpPr>
        <p:spPr>
          <a:xfrm>
            <a:off x="6338131" y="1596218"/>
            <a:ext cx="5539544" cy="55092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Support Received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EA72E">
                    <a:lumMod val="75000"/>
                  </a:srgbClr>
                </a:solidFill>
                <a:effectLst/>
                <a:uLnTx/>
                <a:uFillTx/>
                <a:latin typeface="Aptos" panose="02110004020202020204"/>
                <a:ea typeface="+mn-ea"/>
                <a:cs typeface="+mn-cs"/>
              </a:rPr>
              <a:t>Overall satisfaction: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82%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76%</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ptos" panose="02110004020202020204"/>
                <a:ea typeface="+mn-ea"/>
                <a:cs typeface="+mn-cs"/>
              </a:rPr>
              <a:t>Overall dissatisfaction: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English-speaking test takers: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6%</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are more satisfied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(+6 pts)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and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less dissatisfied (-3 pts)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with support received.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Spanish-speaking test takers selected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“very satisfied”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at a much higher rate (+14 pts).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Teachers, state department of education, GED.com,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and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assigned advisors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received highest satisfaction ratings from both groups.</a:t>
            </a: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Live chat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received the highest</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neutral and dissatisfied responses from both groups.</a:t>
            </a: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2127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7419D-75A1-7BEA-BED0-2F0713586B8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146F11-BA6E-8C66-1BBD-D292F30851B8}"/>
              </a:ext>
            </a:extLst>
          </p:cNvPr>
          <p:cNvSpPr/>
          <p:nvPr/>
        </p:nvSpPr>
        <p:spPr>
          <a:xfrm>
            <a:off x="0" y="0"/>
            <a:ext cx="12192000" cy="304800"/>
          </a:xfrm>
          <a:prstGeom prst="rect">
            <a:avLst/>
          </a:prstGeom>
          <a:solidFill>
            <a:schemeClr val="tx2">
              <a:lumMod val="90000"/>
              <a:lumOff val="1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FE090C75-6AEB-840E-D320-C76706787382}"/>
              </a:ext>
            </a:extLst>
          </p:cNvPr>
          <p:cNvSpPr>
            <a:spLocks noGrp="1"/>
          </p:cNvSpPr>
          <p:nvPr>
            <p:ph type="title"/>
          </p:nvPr>
        </p:nvSpPr>
        <p:spPr>
          <a:xfrm>
            <a:off x="314325" y="383498"/>
            <a:ext cx="9701346" cy="906917"/>
          </a:xfrm>
        </p:spPr>
        <p:txBody>
          <a:bodyPr>
            <a:normAutofit/>
          </a:bodyPr>
          <a:lstStyle/>
          <a:p>
            <a:r>
              <a:rPr lang="en-US" dirty="0"/>
              <a:t>Open-Ended Response Findings</a:t>
            </a:r>
            <a:endParaRPr lang="en-US" sz="2200" dirty="0"/>
          </a:p>
        </p:txBody>
      </p:sp>
      <p:sp>
        <p:nvSpPr>
          <p:cNvPr id="11" name="TextBox 10">
            <a:extLst>
              <a:ext uri="{FF2B5EF4-FFF2-40B4-BE49-F238E27FC236}">
                <a16:creationId xmlns:a16="http://schemas.microsoft.com/office/drawing/2014/main" id="{9F41CD7C-953D-DC21-D224-18D1852BE490}"/>
              </a:ext>
            </a:extLst>
          </p:cNvPr>
          <p:cNvSpPr txBox="1"/>
          <p:nvPr/>
        </p:nvSpPr>
        <p:spPr>
          <a:xfrm>
            <a:off x="452927" y="1656750"/>
            <a:ext cx="1121208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Strong overlap across language groups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and Spanish-speaking test takers cite the same core drivers: ease of process, support from teachers/staff, and GED as a pathway to jobs/further education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The same friction areas recur in both groups: math difficulty, time pressure (especially RLA), unclear score feedback, and occasional tech/testing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Where Spanish responses differ (directional)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 respondents more frequently express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gratitude and positive sentiment,</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often emphasizing personal growth and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Spanish responses more often raise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logistics/access needs: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scheduling availability (dates/weekends), language support (Spanish translation, Spanish app/keyboard), and clearer guidance for adults returning to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Where English responses differ (directional)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English responses more often reference online testing/proctoring issues (at‑home testing removed, accusations, restrictions)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Slightly more emphasis on certificate/diploma delivery and transcript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Bottom line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No major experience gaps by language surfaced in open‑ended feedback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Differences are mainly in expression and emphasis, not in fundamentally different experiences</a:t>
            </a:r>
          </a:p>
        </p:txBody>
      </p:sp>
    </p:spTree>
    <p:extLst>
      <p:ext uri="{BB962C8B-B14F-4D97-AF65-F5344CB8AC3E}">
        <p14:creationId xmlns:p14="http://schemas.microsoft.com/office/powerpoint/2010/main" val="3959456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9"/>
          <p:cNvSpPr txBox="1">
            <a:spLocks noGrp="1"/>
          </p:cNvSpPr>
          <p:nvPr>
            <p:ph type="title"/>
          </p:nvPr>
        </p:nvSpPr>
        <p:spPr>
          <a:xfrm>
            <a:off x="164434" y="2398011"/>
            <a:ext cx="7226966" cy="1422264"/>
          </a:xfrm>
          <a:prstGeom prst="rect">
            <a:avLst/>
          </a:prstGeom>
          <a:noFill/>
          <a:ln>
            <a:noFill/>
          </a:ln>
        </p:spPr>
        <p:txBody>
          <a:bodyPr spcFirstLastPara="1" wrap="square" lIns="0" tIns="0" rIns="0" bIns="0" anchor="b" anchorCtr="0">
            <a:noAutofit/>
          </a:bodyPr>
          <a:lstStyle/>
          <a:p>
            <a:pPr marL="0" lvl="0" indent="0" algn="ctr" rtl="0">
              <a:lnSpc>
                <a:spcPct val="107000"/>
              </a:lnSpc>
              <a:spcBef>
                <a:spcPts val="0"/>
              </a:spcBef>
              <a:spcAft>
                <a:spcPts val="0"/>
              </a:spcAft>
              <a:buClr>
                <a:srgbClr val="AEABAB"/>
              </a:buClr>
              <a:buSzPts val="5720"/>
              <a:buNone/>
            </a:pPr>
            <a:r>
              <a:rPr lang="en-US" sz="3600">
                <a:latin typeface="Rockwell"/>
                <a:ea typeface="Rockwell"/>
                <a:cs typeface="Rockwell"/>
                <a:sym typeface="Rockwell"/>
              </a:rPr>
              <a:t>Recursos en Español para estudiantes</a:t>
            </a:r>
            <a:endParaRPr sz="3600" b="1" i="0" u="none" strike="noStrike" cap="none">
              <a:latin typeface="Rockwell"/>
              <a:ea typeface="Rockwell"/>
              <a:cs typeface="Rockwell"/>
              <a:sym typeface="Rockwell"/>
            </a:endParaRPr>
          </a:p>
        </p:txBody>
      </p:sp>
      <p:sp>
        <p:nvSpPr>
          <p:cNvPr id="677" name="Google Shape;677;p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15</a:t>
            </a:fld>
            <a:endParaRPr sz="900" b="0" i="0" u="none" strike="noStrike" cap="none">
              <a:solidFill>
                <a:srgbClr val="AEABAB"/>
              </a:solidFill>
              <a:latin typeface="Arial"/>
              <a:ea typeface="Arial"/>
              <a:cs typeface="Arial"/>
              <a:sym typeface="Arial"/>
            </a:endParaRPr>
          </a:p>
        </p:txBody>
      </p:sp>
      <p:pic>
        <p:nvPicPr>
          <p:cNvPr id="678" name="Google Shape;678;p9"/>
          <p:cNvPicPr preferRelativeResize="0"/>
          <p:nvPr/>
        </p:nvPicPr>
        <p:blipFill rotWithShape="1">
          <a:blip r:embed="rId3">
            <a:alphaModFix/>
          </a:blip>
          <a:srcRect/>
          <a:stretch/>
        </p:blipFill>
        <p:spPr>
          <a:xfrm>
            <a:off x="7193608" y="1335583"/>
            <a:ext cx="4450466" cy="4969384"/>
          </a:xfrm>
          <a:prstGeom prst="rect">
            <a:avLst/>
          </a:prstGeom>
          <a:noFill/>
          <a:ln>
            <a:noFill/>
          </a:ln>
        </p:spPr>
      </p:pic>
      <p:pic>
        <p:nvPicPr>
          <p:cNvPr id="3" name="Picture 2">
            <a:extLst>
              <a:ext uri="{FF2B5EF4-FFF2-40B4-BE49-F238E27FC236}">
                <a16:creationId xmlns:a16="http://schemas.microsoft.com/office/drawing/2014/main" id="{B570CEE5-18F9-B883-1792-C7BDE52FA7D5}"/>
              </a:ext>
            </a:extLst>
          </p:cNvPr>
          <p:cNvPicPr>
            <a:picLocks noChangeAspect="1"/>
          </p:cNvPicPr>
          <p:nvPr/>
        </p:nvPicPr>
        <p:blipFill>
          <a:blip r:embed="rId4"/>
          <a:stretch>
            <a:fillRect/>
          </a:stretch>
        </p:blipFill>
        <p:spPr>
          <a:xfrm>
            <a:off x="9689143" y="6227064"/>
            <a:ext cx="969348" cy="630936"/>
          </a:xfrm>
          <a:prstGeom prst="rect">
            <a:avLst/>
          </a:prstGeom>
        </p:spPr>
      </p:pic>
      <p:pic>
        <p:nvPicPr>
          <p:cNvPr id="4" name="Picture 3">
            <a:extLst>
              <a:ext uri="{FF2B5EF4-FFF2-40B4-BE49-F238E27FC236}">
                <a16:creationId xmlns:a16="http://schemas.microsoft.com/office/drawing/2014/main" id="{1B732783-F32D-729E-74EF-BBD5E3CE7F52}"/>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0"/>
          <p:cNvSpPr txBox="1">
            <a:spLocks noGrp="1"/>
          </p:cNvSpPr>
          <p:nvPr>
            <p:ph type="title"/>
          </p:nvPr>
        </p:nvSpPr>
        <p:spPr>
          <a:xfrm>
            <a:off x="824395" y="103705"/>
            <a:ext cx="11270090" cy="971828"/>
          </a:xfrm>
          <a:prstGeom prst="rect">
            <a:avLst/>
          </a:prstGeom>
          <a:noFill/>
          <a:ln>
            <a:noFill/>
          </a:ln>
        </p:spPr>
        <p:txBody>
          <a:bodyPr spcFirstLastPara="1" wrap="square" lIns="0" tIns="0" rIns="0" bIns="0" anchor="b" anchorCtr="0">
            <a:normAutofit/>
          </a:bodyPr>
          <a:lstStyle/>
          <a:p>
            <a:pPr marL="0" marR="0" lvl="0" indent="0" algn="l" rtl="0">
              <a:lnSpc>
                <a:spcPct val="107000"/>
              </a:lnSpc>
              <a:spcBef>
                <a:spcPts val="0"/>
              </a:spcBef>
              <a:spcAft>
                <a:spcPts val="0"/>
              </a:spcAft>
              <a:buClr>
                <a:srgbClr val="AEABAB"/>
              </a:buClr>
              <a:buSzPts val="5720"/>
              <a:buFont typeface="Arial"/>
              <a:buNone/>
            </a:pPr>
            <a:r>
              <a:rPr lang="en-US" sz="4800" dirty="0"/>
              <a:t>El GED</a:t>
            </a:r>
            <a:r>
              <a:rPr lang="en-US" sz="4800" baseline="30000" dirty="0"/>
              <a:t>®</a:t>
            </a:r>
            <a:r>
              <a:rPr lang="en-US" sz="4800" dirty="0"/>
              <a:t> Test</a:t>
            </a:r>
            <a:endParaRPr sz="5400" b="1" i="0" u="none" strike="noStrike" cap="none" dirty="0">
              <a:latin typeface="Rockwell"/>
              <a:ea typeface="Rockwell"/>
              <a:cs typeface="Rockwell"/>
              <a:sym typeface="Rockwell"/>
            </a:endParaRPr>
          </a:p>
        </p:txBody>
      </p:sp>
      <p:sp>
        <p:nvSpPr>
          <p:cNvPr id="685" name="Google Shape;685;p1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16</a:t>
            </a:fld>
            <a:endParaRPr sz="900" b="0" i="0" u="none" strike="noStrike" cap="none">
              <a:solidFill>
                <a:srgbClr val="AEABAB"/>
              </a:solidFill>
              <a:latin typeface="Arial"/>
              <a:ea typeface="Arial"/>
              <a:cs typeface="Arial"/>
              <a:sym typeface="Arial"/>
            </a:endParaRPr>
          </a:p>
        </p:txBody>
      </p:sp>
      <p:pic>
        <p:nvPicPr>
          <p:cNvPr id="686" name="Google Shape;686;p10"/>
          <p:cNvPicPr preferRelativeResize="0"/>
          <p:nvPr/>
        </p:nvPicPr>
        <p:blipFill rotWithShape="1">
          <a:blip r:embed="rId3">
            <a:alphaModFix/>
          </a:blip>
          <a:srcRect/>
          <a:stretch/>
        </p:blipFill>
        <p:spPr>
          <a:xfrm>
            <a:off x="0" y="5276571"/>
            <a:ext cx="9784928" cy="981541"/>
          </a:xfrm>
          <a:prstGeom prst="rect">
            <a:avLst/>
          </a:prstGeom>
          <a:noFill/>
          <a:ln>
            <a:noFill/>
          </a:ln>
        </p:spPr>
      </p:pic>
      <p:sp>
        <p:nvSpPr>
          <p:cNvPr id="687" name="Google Shape;687;p10"/>
          <p:cNvSpPr/>
          <p:nvPr/>
        </p:nvSpPr>
        <p:spPr>
          <a:xfrm>
            <a:off x="622852" y="1404560"/>
            <a:ext cx="11048680" cy="987504"/>
          </a:xfrm>
          <a:prstGeom prst="roundRect">
            <a:avLst>
              <a:gd name="adj" fmla="val 16667"/>
            </a:avLst>
          </a:prstGeom>
          <a:solidFill>
            <a:srgbClr val="FAE0D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a:t>
            </a:r>
            <a:r>
              <a:rPr lang="en-US" sz="2400" b="1" i="0" u="none" strike="noStrike" cap="none">
                <a:solidFill>
                  <a:srgbClr val="000000"/>
                </a:solidFill>
                <a:latin typeface="Arial"/>
                <a:ea typeface="Arial"/>
                <a:cs typeface="Arial"/>
                <a:sym typeface="Arial"/>
              </a:rPr>
              <a:t>Disponible en Inglés y Español</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88" name="Google Shape;688;p10"/>
          <p:cNvPicPr preferRelativeResize="0"/>
          <p:nvPr/>
        </p:nvPicPr>
        <p:blipFill rotWithShape="1">
          <a:blip r:embed="rId4">
            <a:alphaModFix/>
          </a:blip>
          <a:srcRect/>
          <a:stretch/>
        </p:blipFill>
        <p:spPr>
          <a:xfrm>
            <a:off x="872179" y="1516852"/>
            <a:ext cx="802089" cy="728050"/>
          </a:xfrm>
          <a:prstGeom prst="rect">
            <a:avLst/>
          </a:prstGeom>
          <a:noFill/>
          <a:ln>
            <a:noFill/>
          </a:ln>
        </p:spPr>
      </p:pic>
      <p:sp>
        <p:nvSpPr>
          <p:cNvPr id="689" name="Google Shape;689;p10"/>
          <p:cNvSpPr/>
          <p:nvPr/>
        </p:nvSpPr>
        <p:spPr>
          <a:xfrm>
            <a:off x="622851" y="2480378"/>
            <a:ext cx="11048681" cy="1225868"/>
          </a:xfrm>
          <a:prstGeom prst="roundRect">
            <a:avLst>
              <a:gd name="adj" fmla="val 16667"/>
            </a:avLst>
          </a:prstGeom>
          <a:solidFill>
            <a:srgbClr val="FAE0D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a:t>
            </a:r>
            <a:r>
              <a:rPr lang="en-US" sz="2400" b="1" i="0" u="none" strike="noStrike" cap="none">
                <a:solidFill>
                  <a:srgbClr val="000000"/>
                </a:solidFill>
                <a:latin typeface="Arial"/>
                <a:ea typeface="Arial"/>
                <a:cs typeface="Arial"/>
                <a:sym typeface="Arial"/>
              </a:rPr>
              <a:t>Hay disponible una amplia gama </a:t>
            </a:r>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               de Adaptaciones</a:t>
            </a:r>
            <a:r>
              <a:rPr lang="en-US" sz="2800" b="1" i="0" u="none" strike="noStrike" cap="none">
                <a:solidFill>
                  <a:srgbClr val="000000"/>
                </a:solidFill>
                <a:latin typeface="Arial"/>
                <a:ea typeface="Arial"/>
                <a:cs typeface="Arial"/>
                <a:sym typeface="Arial"/>
              </a:rPr>
              <a:t>				</a:t>
            </a:r>
            <a:endParaRPr sz="1400" b="0" i="0" u="none" strike="noStrike" cap="none">
              <a:solidFill>
                <a:srgbClr val="0070C0"/>
              </a:solidFill>
              <a:latin typeface="Arial"/>
              <a:ea typeface="Arial"/>
              <a:cs typeface="Arial"/>
              <a:sym typeface="Arial"/>
            </a:endParaRPr>
          </a:p>
        </p:txBody>
      </p:sp>
      <p:pic>
        <p:nvPicPr>
          <p:cNvPr id="690" name="Google Shape;690;p10"/>
          <p:cNvPicPr preferRelativeResize="0"/>
          <p:nvPr/>
        </p:nvPicPr>
        <p:blipFill rotWithShape="1">
          <a:blip r:embed="rId5">
            <a:alphaModFix/>
          </a:blip>
          <a:srcRect/>
          <a:stretch/>
        </p:blipFill>
        <p:spPr>
          <a:xfrm>
            <a:off x="872179" y="2683122"/>
            <a:ext cx="890717" cy="801646"/>
          </a:xfrm>
          <a:prstGeom prst="rect">
            <a:avLst/>
          </a:prstGeom>
          <a:noFill/>
          <a:ln>
            <a:noFill/>
          </a:ln>
        </p:spPr>
      </p:pic>
      <p:sp>
        <p:nvSpPr>
          <p:cNvPr id="691" name="Google Shape;691;p10"/>
          <p:cNvSpPr txBox="1"/>
          <p:nvPr/>
        </p:nvSpPr>
        <p:spPr>
          <a:xfrm>
            <a:off x="7216727" y="2526544"/>
            <a:ext cx="435242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Incluyendo tiempo extendido, descansos adicionales, lector/ grabador, sala privada, lector de pantalla (JAWS) y muchos más.</a:t>
            </a:r>
            <a:endParaRPr/>
          </a:p>
          <a:p>
            <a:pPr marL="0" marR="0" lvl="0" indent="0" algn="l" rtl="0">
              <a:lnSpc>
                <a:spcPct val="100000"/>
              </a:lnSpc>
              <a:spcBef>
                <a:spcPts val="0"/>
              </a:spcBef>
              <a:spcAft>
                <a:spcPts val="0"/>
              </a:spcAft>
              <a:buNone/>
            </a:pPr>
            <a:br>
              <a:rPr lang="en-US" sz="1200" b="0" i="0" u="none" strike="noStrike" cap="none">
                <a:solidFill>
                  <a:srgbClr val="000000"/>
                </a:solidFill>
                <a:latin typeface="Arial"/>
                <a:ea typeface="Arial"/>
                <a:cs typeface="Arial"/>
                <a:sym typeface="Arial"/>
              </a:rPr>
            </a:br>
            <a:r>
              <a:rPr lang="en-US" sz="1200" b="0" i="0" u="none" strike="noStrike" cap="none">
                <a:solidFill>
                  <a:srgbClr val="000000"/>
                </a:solidFill>
                <a:latin typeface="Arial"/>
                <a:ea typeface="Arial"/>
                <a:cs typeface="Arial"/>
                <a:sym typeface="Arial"/>
              </a:rPr>
              <a:t>Visita la </a:t>
            </a:r>
            <a:r>
              <a:rPr lang="en-US" sz="1200" b="0" i="0" u="none" strike="noStrike" cap="none">
                <a:solidFill>
                  <a:srgbClr val="0070C0"/>
                </a:solidFill>
                <a:latin typeface="Arial"/>
                <a:ea typeface="Arial"/>
                <a:cs typeface="Arial"/>
                <a:sym typeface="Arial"/>
              </a:rPr>
              <a:t>página de Información del GEDTS Adaptaciones</a:t>
            </a:r>
            <a:endParaRPr sz="1200" b="0" i="0" u="none" strike="noStrike" cap="none">
              <a:solidFill>
                <a:srgbClr val="0070C0"/>
              </a:solidFill>
              <a:latin typeface="Arial"/>
              <a:ea typeface="Arial"/>
              <a:cs typeface="Arial"/>
              <a:sym typeface="Arial"/>
            </a:endParaRPr>
          </a:p>
        </p:txBody>
      </p:sp>
      <p:sp>
        <p:nvSpPr>
          <p:cNvPr id="692" name="Google Shape;692;p10"/>
          <p:cNvSpPr/>
          <p:nvPr/>
        </p:nvSpPr>
        <p:spPr>
          <a:xfrm>
            <a:off x="622852" y="3784518"/>
            <a:ext cx="11048680" cy="1157764"/>
          </a:xfrm>
          <a:prstGeom prst="roundRect">
            <a:avLst>
              <a:gd name="adj" fmla="val 16667"/>
            </a:avLst>
          </a:prstGeom>
          <a:solidFill>
            <a:srgbClr val="FAE0D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a:t>
            </a:r>
            <a:r>
              <a:rPr lang="en-US" sz="2400" b="1" i="0" u="none" strike="noStrike" cap="none">
                <a:solidFill>
                  <a:srgbClr val="000000"/>
                </a:solidFill>
                <a:latin typeface="Arial"/>
                <a:ea typeface="Arial"/>
                <a:cs typeface="Arial"/>
                <a:sym typeface="Arial"/>
              </a:rPr>
              <a:t>El examen oficial de práctica de GED se llama GED</a:t>
            </a:r>
            <a:r>
              <a:rPr lang="en-US" sz="1800" b="1" i="0" u="none" strike="noStrike" cap="none" baseline="30000">
                <a:solidFill>
                  <a:srgbClr val="000000"/>
                </a:solidFill>
                <a:latin typeface="Arial"/>
                <a:ea typeface="Arial"/>
                <a:cs typeface="Arial"/>
                <a:sym typeface="Arial"/>
              </a:rPr>
              <a:t>®</a:t>
            </a:r>
            <a:r>
              <a:rPr lang="en-US" sz="2400" b="1" i="0" u="none" strike="noStrike" cap="none">
                <a:solidFill>
                  <a:srgbClr val="000000"/>
                </a:solidFill>
                <a:latin typeface="Arial"/>
                <a:ea typeface="Arial"/>
                <a:cs typeface="Arial"/>
                <a:sym typeface="Arial"/>
              </a:rPr>
              <a:t> Ready </a:t>
            </a:r>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	   (también en español)</a:t>
            </a:r>
            <a:endParaRPr sz="1400" b="1" i="0" u="none" strike="noStrike" cap="none">
              <a:solidFill>
                <a:srgbClr val="000000"/>
              </a:solidFill>
              <a:latin typeface="Arial"/>
              <a:ea typeface="Arial"/>
              <a:cs typeface="Arial"/>
              <a:sym typeface="Arial"/>
            </a:endParaRPr>
          </a:p>
        </p:txBody>
      </p:sp>
      <p:pic>
        <p:nvPicPr>
          <p:cNvPr id="693" name="Google Shape;693;p10"/>
          <p:cNvPicPr preferRelativeResize="0"/>
          <p:nvPr/>
        </p:nvPicPr>
        <p:blipFill rotWithShape="1">
          <a:blip r:embed="rId6">
            <a:alphaModFix/>
          </a:blip>
          <a:srcRect/>
          <a:stretch/>
        </p:blipFill>
        <p:spPr>
          <a:xfrm>
            <a:off x="872179" y="3985309"/>
            <a:ext cx="682174" cy="653750"/>
          </a:xfrm>
          <a:prstGeom prst="rect">
            <a:avLst/>
          </a:prstGeom>
          <a:noFill/>
          <a:ln>
            <a:noFill/>
          </a:ln>
        </p:spPr>
      </p:pic>
      <p:pic>
        <p:nvPicPr>
          <p:cNvPr id="694" name="Google Shape;694;p10"/>
          <p:cNvPicPr preferRelativeResize="0"/>
          <p:nvPr/>
        </p:nvPicPr>
        <p:blipFill rotWithShape="1">
          <a:blip r:embed="rId7">
            <a:alphaModFix/>
          </a:blip>
          <a:srcRect/>
          <a:stretch/>
        </p:blipFill>
        <p:spPr>
          <a:xfrm>
            <a:off x="401443" y="1219872"/>
            <a:ext cx="11354292" cy="4121275"/>
          </a:xfrm>
          <a:prstGeom prst="rect">
            <a:avLst/>
          </a:prstGeom>
          <a:noFill/>
          <a:ln>
            <a:noFill/>
          </a:ln>
        </p:spPr>
      </p:pic>
      <p:pic>
        <p:nvPicPr>
          <p:cNvPr id="3" name="Picture 2">
            <a:extLst>
              <a:ext uri="{FF2B5EF4-FFF2-40B4-BE49-F238E27FC236}">
                <a16:creationId xmlns:a16="http://schemas.microsoft.com/office/drawing/2014/main" id="{19F3008E-C376-ECE7-754F-3D63465D2F19}"/>
              </a:ext>
            </a:extLst>
          </p:cNvPr>
          <p:cNvPicPr>
            <a:picLocks noChangeAspect="1"/>
          </p:cNvPicPr>
          <p:nvPr/>
        </p:nvPicPr>
        <p:blipFill>
          <a:blip r:embed="rId8"/>
          <a:stretch>
            <a:fillRect/>
          </a:stretch>
        </p:blipFill>
        <p:spPr>
          <a:xfrm>
            <a:off x="9662118" y="6067019"/>
            <a:ext cx="969348" cy="719390"/>
          </a:xfrm>
          <a:prstGeom prst="rect">
            <a:avLst/>
          </a:prstGeom>
        </p:spPr>
      </p:pic>
      <p:pic>
        <p:nvPicPr>
          <p:cNvPr id="4" name="Picture 3">
            <a:extLst>
              <a:ext uri="{FF2B5EF4-FFF2-40B4-BE49-F238E27FC236}">
                <a16:creationId xmlns:a16="http://schemas.microsoft.com/office/drawing/2014/main" id="{988AA289-713C-2A66-DAB4-52403355A0D1}"/>
              </a:ext>
            </a:extLst>
          </p:cNvPr>
          <p:cNvPicPr>
            <a:picLocks noChangeAspect="1"/>
          </p:cNvPicPr>
          <p:nvPr/>
        </p:nvPicPr>
        <p:blipFill>
          <a:blip r:embed="rId9"/>
          <a:stretch>
            <a:fillRect/>
          </a:stretch>
        </p:blipFill>
        <p:spPr>
          <a:xfrm>
            <a:off x="97515" y="357273"/>
            <a:ext cx="475529" cy="48772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1"/>
          <p:cNvSpPr txBox="1">
            <a:spLocks noGrp="1"/>
          </p:cNvSpPr>
          <p:nvPr>
            <p:ph type="title"/>
          </p:nvPr>
        </p:nvSpPr>
        <p:spPr>
          <a:xfrm>
            <a:off x="742544" y="466704"/>
            <a:ext cx="11351941" cy="1060631"/>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3600"/>
              <a:buFont typeface="Arial"/>
              <a:buNone/>
            </a:pPr>
            <a:r>
              <a:rPr lang="en-US" dirty="0" err="1"/>
              <a:t>Seleccione</a:t>
            </a:r>
            <a:r>
              <a:rPr lang="en-US" dirty="0"/>
              <a:t>: Español-Crear </a:t>
            </a:r>
            <a:r>
              <a:rPr lang="en-US" dirty="0" err="1"/>
              <a:t>una</a:t>
            </a:r>
            <a:r>
              <a:rPr lang="en-US" dirty="0"/>
              <a:t> </a:t>
            </a:r>
            <a:r>
              <a:rPr lang="en-US" dirty="0" err="1"/>
              <a:t>cuenta</a:t>
            </a:r>
            <a:r>
              <a:rPr lang="en-US" dirty="0"/>
              <a:t> para </a:t>
            </a:r>
            <a:r>
              <a:rPr lang="en-US" dirty="0" err="1"/>
              <a:t>quien</a:t>
            </a:r>
            <a:r>
              <a:rPr lang="en-US" dirty="0"/>
              <a:t> </a:t>
            </a:r>
            <a:r>
              <a:rPr lang="en-US" dirty="0" err="1"/>
              <a:t>toma</a:t>
            </a:r>
            <a:r>
              <a:rPr lang="en-US" dirty="0"/>
              <a:t> </a:t>
            </a:r>
            <a:r>
              <a:rPr lang="en-US" dirty="0" err="1"/>
              <a:t>el</a:t>
            </a:r>
            <a:r>
              <a:rPr lang="en-US" dirty="0"/>
              <a:t> examen</a:t>
            </a:r>
            <a:endParaRPr dirty="0"/>
          </a:p>
        </p:txBody>
      </p:sp>
      <p:sp>
        <p:nvSpPr>
          <p:cNvPr id="700" name="Google Shape;700;p1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17</a:t>
            </a:fld>
            <a:endParaRPr sz="900" b="0" i="0" u="none" strike="noStrike" cap="none">
              <a:solidFill>
                <a:srgbClr val="AEABAB"/>
              </a:solidFill>
              <a:latin typeface="Arial"/>
              <a:ea typeface="Arial"/>
              <a:cs typeface="Arial"/>
              <a:sym typeface="Arial"/>
            </a:endParaRPr>
          </a:p>
        </p:txBody>
      </p:sp>
      <p:sp>
        <p:nvSpPr>
          <p:cNvPr id="701" name="Google Shape;701;p11"/>
          <p:cNvSpPr txBox="1">
            <a:spLocks noGrp="1"/>
          </p:cNvSpPr>
          <p:nvPr>
            <p:ph type="body" idx="2"/>
          </p:nvPr>
        </p:nvSpPr>
        <p:spPr>
          <a:xfrm>
            <a:off x="164989" y="4822383"/>
            <a:ext cx="3418203" cy="723910"/>
          </a:xfrm>
          <a:prstGeom prst="rect">
            <a:avLst/>
          </a:prstGeom>
          <a:noFill/>
          <a:ln>
            <a:noFill/>
          </a:ln>
        </p:spPr>
        <p:txBody>
          <a:bodyPr spcFirstLastPara="1" wrap="square" lIns="91425" tIns="45700" rIns="91425" bIns="45700" anchor="t" anchorCtr="0">
            <a:normAutofit/>
          </a:bodyPr>
          <a:lstStyle/>
          <a:p>
            <a:pPr marL="0" marR="0" lvl="0" indent="0" algn="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Vaya a </a:t>
            </a:r>
            <a:r>
              <a:rPr lang="en-US" sz="1800" b="1"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https://www.ged.com/</a:t>
            </a:r>
            <a:endParaRPr sz="1600" b="1" i="0" u="none" strike="noStrike" cap="none">
              <a:solidFill>
                <a:srgbClr val="000000"/>
              </a:solidFill>
              <a:latin typeface="Arial"/>
              <a:ea typeface="Arial"/>
              <a:cs typeface="Arial"/>
              <a:sym typeface="Arial"/>
            </a:endParaRPr>
          </a:p>
        </p:txBody>
      </p:sp>
      <p:sp>
        <p:nvSpPr>
          <p:cNvPr id="702" name="Google Shape;702;p11"/>
          <p:cNvSpPr txBox="1">
            <a:spLocks noGrp="1"/>
          </p:cNvSpPr>
          <p:nvPr>
            <p:ph type="body" idx="3"/>
          </p:nvPr>
        </p:nvSpPr>
        <p:spPr>
          <a:xfrm>
            <a:off x="4235869" y="4652975"/>
            <a:ext cx="7517516" cy="11001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1980"/>
              <a:buNone/>
            </a:pPr>
            <a:r>
              <a:rPr lang="en-US"/>
              <a:t>Haga clic en </a:t>
            </a:r>
            <a:r>
              <a:rPr lang="en-US">
                <a:latin typeface="Arial"/>
                <a:ea typeface="Arial"/>
                <a:cs typeface="Arial"/>
                <a:sym typeface="Arial"/>
              </a:rPr>
              <a:t>“</a:t>
            </a:r>
            <a:r>
              <a:rPr lang="en-US"/>
              <a:t>Registrarse” para crear una cuenta para quien toma el examen.</a:t>
            </a:r>
            <a:endParaRPr>
              <a:latin typeface="Arial"/>
              <a:ea typeface="Arial"/>
              <a:cs typeface="Arial"/>
              <a:sym typeface="Arial"/>
            </a:endParaRPr>
          </a:p>
          <a:p>
            <a:pPr marL="0" lvl="0" indent="0" algn="l" rtl="0">
              <a:lnSpc>
                <a:spcPct val="90000"/>
              </a:lnSpc>
              <a:spcBef>
                <a:spcPts val="750"/>
              </a:spcBef>
              <a:spcAft>
                <a:spcPts val="0"/>
              </a:spcAft>
              <a:buSzPts val="1980"/>
              <a:buNone/>
            </a:pPr>
            <a:r>
              <a:rPr lang="en-US"/>
              <a:t>Haga clic e</a:t>
            </a:r>
            <a:r>
              <a:rPr lang="en-US">
                <a:latin typeface="Arial"/>
                <a:ea typeface="Arial"/>
                <a:cs typeface="Arial"/>
                <a:sym typeface="Arial"/>
              </a:rPr>
              <a:t>n “</a:t>
            </a:r>
            <a:r>
              <a:rPr lang="en-US"/>
              <a:t>Iniciar Sesión</a:t>
            </a:r>
            <a:r>
              <a:rPr lang="en-US">
                <a:latin typeface="Arial"/>
                <a:ea typeface="Arial"/>
                <a:cs typeface="Arial"/>
                <a:sym typeface="Arial"/>
              </a:rPr>
              <a:t>” para entrar en la </a:t>
            </a:r>
            <a:r>
              <a:rPr lang="en-US"/>
              <a:t>cuenta para quien toma el examen.</a:t>
            </a:r>
            <a:endParaRPr>
              <a:latin typeface="Arial"/>
              <a:ea typeface="Arial"/>
              <a:cs typeface="Arial"/>
              <a:sym typeface="Arial"/>
            </a:endParaRPr>
          </a:p>
        </p:txBody>
      </p:sp>
      <p:pic>
        <p:nvPicPr>
          <p:cNvPr id="703" name="Google Shape;703;p11"/>
          <p:cNvPicPr preferRelativeResize="0">
            <a:picLocks noGrp="1"/>
          </p:cNvPicPr>
          <p:nvPr>
            <p:ph type="body" idx="1"/>
          </p:nvPr>
        </p:nvPicPr>
        <p:blipFill rotWithShape="1">
          <a:blip r:embed="rId4">
            <a:alphaModFix/>
          </a:blip>
          <a:srcRect/>
          <a:stretch/>
        </p:blipFill>
        <p:spPr>
          <a:xfrm>
            <a:off x="6096000" y="1235033"/>
            <a:ext cx="6096000" cy="969993"/>
          </a:xfrm>
          <a:prstGeom prst="rect">
            <a:avLst/>
          </a:prstGeom>
          <a:noFill/>
          <a:ln>
            <a:noFill/>
          </a:ln>
        </p:spPr>
      </p:pic>
      <p:pic>
        <p:nvPicPr>
          <p:cNvPr id="704" name="Google Shape;704;p11"/>
          <p:cNvPicPr preferRelativeResize="0"/>
          <p:nvPr/>
        </p:nvPicPr>
        <p:blipFill rotWithShape="1">
          <a:blip r:embed="rId5">
            <a:alphaModFix/>
          </a:blip>
          <a:srcRect/>
          <a:stretch/>
        </p:blipFill>
        <p:spPr>
          <a:xfrm>
            <a:off x="8939502" y="1848215"/>
            <a:ext cx="1487553" cy="396274"/>
          </a:xfrm>
          <a:prstGeom prst="rect">
            <a:avLst/>
          </a:prstGeom>
          <a:noFill/>
          <a:ln>
            <a:noFill/>
          </a:ln>
        </p:spPr>
      </p:pic>
      <p:pic>
        <p:nvPicPr>
          <p:cNvPr id="705" name="Google Shape;705;p11"/>
          <p:cNvPicPr preferRelativeResize="0"/>
          <p:nvPr/>
        </p:nvPicPr>
        <p:blipFill rotWithShape="1">
          <a:blip r:embed="rId6">
            <a:alphaModFix/>
          </a:blip>
          <a:srcRect/>
          <a:stretch/>
        </p:blipFill>
        <p:spPr>
          <a:xfrm>
            <a:off x="726094" y="2177060"/>
            <a:ext cx="7553599" cy="2324443"/>
          </a:xfrm>
          <a:prstGeom prst="rect">
            <a:avLst/>
          </a:prstGeom>
          <a:noFill/>
          <a:ln>
            <a:noFill/>
          </a:ln>
        </p:spPr>
      </p:pic>
      <p:pic>
        <p:nvPicPr>
          <p:cNvPr id="706" name="Google Shape;706;p11"/>
          <p:cNvPicPr preferRelativeResize="0"/>
          <p:nvPr/>
        </p:nvPicPr>
        <p:blipFill rotWithShape="1">
          <a:blip r:embed="rId7">
            <a:alphaModFix/>
          </a:blip>
          <a:srcRect/>
          <a:stretch/>
        </p:blipFill>
        <p:spPr>
          <a:xfrm>
            <a:off x="8566096" y="2499954"/>
            <a:ext cx="3307455" cy="1826385"/>
          </a:xfrm>
          <a:prstGeom prst="rect">
            <a:avLst/>
          </a:prstGeom>
          <a:noFill/>
          <a:ln>
            <a:noFill/>
          </a:ln>
        </p:spPr>
      </p:pic>
      <p:pic>
        <p:nvPicPr>
          <p:cNvPr id="3" name="Picture 2">
            <a:extLst>
              <a:ext uri="{FF2B5EF4-FFF2-40B4-BE49-F238E27FC236}">
                <a16:creationId xmlns:a16="http://schemas.microsoft.com/office/drawing/2014/main" id="{FDD4711F-9B96-465A-AE2C-96C73CC54F8A}"/>
              </a:ext>
            </a:extLst>
          </p:cNvPr>
          <p:cNvPicPr>
            <a:picLocks noChangeAspect="1"/>
          </p:cNvPicPr>
          <p:nvPr/>
        </p:nvPicPr>
        <p:blipFill>
          <a:blip r:embed="rId8"/>
          <a:stretch>
            <a:fillRect/>
          </a:stretch>
        </p:blipFill>
        <p:spPr>
          <a:xfrm>
            <a:off x="9683278" y="6079748"/>
            <a:ext cx="969348" cy="719390"/>
          </a:xfrm>
          <a:prstGeom prst="rect">
            <a:avLst/>
          </a:prstGeom>
        </p:spPr>
      </p:pic>
      <p:pic>
        <p:nvPicPr>
          <p:cNvPr id="4" name="Picture 3">
            <a:extLst>
              <a:ext uri="{FF2B5EF4-FFF2-40B4-BE49-F238E27FC236}">
                <a16:creationId xmlns:a16="http://schemas.microsoft.com/office/drawing/2014/main" id="{EE2FF050-038E-1D67-6E82-597D2B996874}"/>
              </a:ext>
            </a:extLst>
          </p:cNvPr>
          <p:cNvPicPr>
            <a:picLocks noChangeAspect="1"/>
          </p:cNvPicPr>
          <p:nvPr/>
        </p:nvPicPr>
        <p:blipFill>
          <a:blip r:embed="rId9"/>
          <a:stretch>
            <a:fillRect/>
          </a:stretch>
        </p:blipFill>
        <p:spPr>
          <a:xfrm>
            <a:off x="97515" y="357273"/>
            <a:ext cx="475529" cy="48772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2"/>
          <p:cNvSpPr txBox="1">
            <a:spLocks noGrp="1"/>
          </p:cNvSpPr>
          <p:nvPr>
            <p:ph type="title"/>
          </p:nvPr>
        </p:nvSpPr>
        <p:spPr>
          <a:xfrm>
            <a:off x="666619" y="123016"/>
            <a:ext cx="11270090" cy="1255495"/>
          </a:xfrm>
          <a:prstGeom prst="rect">
            <a:avLst/>
          </a:prstGeom>
          <a:noFill/>
          <a:ln>
            <a:noFill/>
          </a:ln>
        </p:spPr>
        <p:txBody>
          <a:bodyPr spcFirstLastPara="1" wrap="square" lIns="0" tIns="0" rIns="0" bIns="0" anchor="b" anchorCtr="0">
            <a:normAutofit/>
          </a:bodyPr>
          <a:lstStyle/>
          <a:p>
            <a:pPr marL="0" marR="0" lvl="0" indent="0" algn="l" rtl="0">
              <a:lnSpc>
                <a:spcPct val="107000"/>
              </a:lnSpc>
              <a:spcBef>
                <a:spcPts val="0"/>
              </a:spcBef>
              <a:spcAft>
                <a:spcPts val="0"/>
              </a:spcAft>
              <a:buClr>
                <a:srgbClr val="AEABAB"/>
              </a:buClr>
              <a:buSzPts val="5720"/>
              <a:buFont typeface="Arial"/>
              <a:buNone/>
            </a:pPr>
            <a:r>
              <a:rPr lang="en-US" sz="2800" b="1" dirty="0"/>
              <a:t>El </a:t>
            </a:r>
            <a:r>
              <a:rPr lang="en-US" sz="2800" b="1" dirty="0" err="1"/>
              <a:t>proceso</a:t>
            </a:r>
            <a:r>
              <a:rPr lang="en-US" sz="2800" b="1" dirty="0"/>
              <a:t> de </a:t>
            </a:r>
            <a:r>
              <a:rPr lang="en-US" sz="2800" b="1" dirty="0" err="1"/>
              <a:t>creación</a:t>
            </a:r>
            <a:r>
              <a:rPr lang="en-US" sz="2800" b="1" dirty="0"/>
              <a:t> de la </a:t>
            </a:r>
            <a:r>
              <a:rPr lang="en-US" sz="2800" b="1" dirty="0" err="1"/>
              <a:t>cuenta</a:t>
            </a:r>
            <a:r>
              <a:rPr lang="en-US" sz="2800" b="1" dirty="0"/>
              <a:t> les </a:t>
            </a:r>
            <a:r>
              <a:rPr lang="en-US" sz="2800" b="1" dirty="0" err="1"/>
              <a:t>lleva</a:t>
            </a:r>
            <a:r>
              <a:rPr lang="en-US" sz="2800" b="1" dirty="0"/>
              <a:t> a </a:t>
            </a:r>
            <a:r>
              <a:rPr lang="en-US" sz="2800" b="1" dirty="0" err="1"/>
              <a:t>Educación</a:t>
            </a:r>
            <a:r>
              <a:rPr lang="en-US" sz="2800" b="1" dirty="0"/>
              <a:t> de </a:t>
            </a:r>
            <a:r>
              <a:rPr lang="en-US" sz="2800" b="1" dirty="0" err="1"/>
              <a:t>Adultos</a:t>
            </a:r>
            <a:endParaRPr sz="3200" b="1" i="0" u="none" strike="noStrike" cap="none" dirty="0">
              <a:latin typeface="Rockwell"/>
              <a:ea typeface="Rockwell"/>
              <a:cs typeface="Rockwell"/>
              <a:sym typeface="Rockwell"/>
            </a:endParaRPr>
          </a:p>
        </p:txBody>
      </p:sp>
      <p:sp>
        <p:nvSpPr>
          <p:cNvPr id="713" name="Google Shape;713;p1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18</a:t>
            </a:fld>
            <a:endParaRPr sz="900" b="0" i="0" u="none" strike="noStrike" cap="none">
              <a:solidFill>
                <a:srgbClr val="AEABAB"/>
              </a:solidFill>
              <a:latin typeface="Arial"/>
              <a:ea typeface="Arial"/>
              <a:cs typeface="Arial"/>
              <a:sym typeface="Arial"/>
            </a:endParaRPr>
          </a:p>
        </p:txBody>
      </p:sp>
      <p:pic>
        <p:nvPicPr>
          <p:cNvPr id="714" name="Google Shape;714;p12"/>
          <p:cNvPicPr preferRelativeResize="0"/>
          <p:nvPr/>
        </p:nvPicPr>
        <p:blipFill rotWithShape="1">
          <a:blip r:embed="rId3">
            <a:alphaModFix/>
          </a:blip>
          <a:srcRect/>
          <a:stretch/>
        </p:blipFill>
        <p:spPr>
          <a:xfrm>
            <a:off x="1807092" y="1040430"/>
            <a:ext cx="8577815" cy="4925995"/>
          </a:xfrm>
          <a:prstGeom prst="rect">
            <a:avLst/>
          </a:prstGeom>
          <a:noFill/>
          <a:ln>
            <a:noFill/>
          </a:ln>
        </p:spPr>
      </p:pic>
      <p:pic>
        <p:nvPicPr>
          <p:cNvPr id="715" name="Google Shape;715;p12"/>
          <p:cNvPicPr preferRelativeResize="0"/>
          <p:nvPr/>
        </p:nvPicPr>
        <p:blipFill rotWithShape="1">
          <a:blip r:embed="rId4">
            <a:alphaModFix/>
          </a:blip>
          <a:srcRect/>
          <a:stretch/>
        </p:blipFill>
        <p:spPr>
          <a:xfrm>
            <a:off x="1807092" y="4632072"/>
            <a:ext cx="4230991" cy="847417"/>
          </a:xfrm>
          <a:prstGeom prst="rect">
            <a:avLst/>
          </a:prstGeom>
          <a:noFill/>
          <a:ln>
            <a:noFill/>
          </a:ln>
        </p:spPr>
      </p:pic>
      <p:pic>
        <p:nvPicPr>
          <p:cNvPr id="3" name="Picture 2">
            <a:extLst>
              <a:ext uri="{FF2B5EF4-FFF2-40B4-BE49-F238E27FC236}">
                <a16:creationId xmlns:a16="http://schemas.microsoft.com/office/drawing/2014/main" id="{697FD35F-8D37-F095-4B3B-508DD285BCAA}"/>
              </a:ext>
            </a:extLst>
          </p:cNvPr>
          <p:cNvPicPr>
            <a:picLocks noChangeAspect="1"/>
          </p:cNvPicPr>
          <p:nvPr/>
        </p:nvPicPr>
        <p:blipFill>
          <a:blip r:embed="rId5"/>
          <a:stretch>
            <a:fillRect/>
          </a:stretch>
        </p:blipFill>
        <p:spPr>
          <a:xfrm>
            <a:off x="9726126" y="6013361"/>
            <a:ext cx="969348" cy="719390"/>
          </a:xfrm>
          <a:prstGeom prst="rect">
            <a:avLst/>
          </a:prstGeom>
        </p:spPr>
      </p:pic>
      <p:pic>
        <p:nvPicPr>
          <p:cNvPr id="4" name="Picture 3">
            <a:extLst>
              <a:ext uri="{FF2B5EF4-FFF2-40B4-BE49-F238E27FC236}">
                <a16:creationId xmlns:a16="http://schemas.microsoft.com/office/drawing/2014/main" id="{D42C0729-D374-9348-1D80-089DF2B90C07}"/>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3"/>
          <p:cNvSpPr txBox="1">
            <a:spLocks noGrp="1"/>
          </p:cNvSpPr>
          <p:nvPr>
            <p:ph type="title"/>
          </p:nvPr>
        </p:nvSpPr>
        <p:spPr>
          <a:xfrm>
            <a:off x="643212" y="-964710"/>
            <a:ext cx="11270090" cy="2260742"/>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2800" dirty="0" err="1">
                <a:solidFill>
                  <a:srgbClr val="007BA2"/>
                </a:solidFill>
                <a:latin typeface="Rockwell"/>
                <a:ea typeface="Rockwell"/>
                <a:cs typeface="Rockwell"/>
                <a:sym typeface="Rockwell"/>
              </a:rPr>
              <a:t>Buscador</a:t>
            </a:r>
            <a:r>
              <a:rPr lang="en-US" sz="2800" dirty="0">
                <a:solidFill>
                  <a:srgbClr val="007BA2"/>
                </a:solidFill>
                <a:latin typeface="Rockwell"/>
                <a:ea typeface="Rockwell"/>
                <a:cs typeface="Rockwell"/>
                <a:sym typeface="Rockwell"/>
              </a:rPr>
              <a:t> de </a:t>
            </a:r>
            <a:r>
              <a:rPr lang="en-US" sz="2800" dirty="0" err="1">
                <a:solidFill>
                  <a:srgbClr val="007BA2"/>
                </a:solidFill>
                <a:latin typeface="Rockwell"/>
                <a:ea typeface="Rockwell"/>
                <a:cs typeface="Rockwell"/>
                <a:sym typeface="Rockwell"/>
              </a:rPr>
              <a:t>clases</a:t>
            </a:r>
            <a:r>
              <a:rPr lang="en-US" sz="2800" dirty="0">
                <a:solidFill>
                  <a:srgbClr val="007BA2"/>
                </a:solidFill>
                <a:latin typeface="Rockwell"/>
                <a:ea typeface="Rockwell"/>
                <a:cs typeface="Rockwell"/>
                <a:sym typeface="Rockwell"/>
              </a:rPr>
              <a:t> - </a:t>
            </a:r>
            <a:r>
              <a:rPr lang="en-US" sz="2800" u="sng" dirty="0">
                <a:solidFill>
                  <a:srgbClr val="0070C0"/>
                </a:solidFill>
                <a:latin typeface="Rockwell"/>
                <a:ea typeface="Rockwell"/>
                <a:cs typeface="Rockwell"/>
                <a:sym typeface="Rockwell"/>
                <a:hlinkClick r:id="rId3">
                  <a:extLst>
                    <a:ext uri="{A12FA001-AC4F-418D-AE19-62706E023703}">
                      <ahyp:hlinkClr xmlns:ahyp="http://schemas.microsoft.com/office/drawing/2018/hyperlinkcolor" val="tx"/>
                    </a:ext>
                  </a:extLst>
                </a:hlinkClick>
              </a:rPr>
              <a:t>https://www.ged.com/study/ged_classes</a:t>
            </a:r>
            <a:br>
              <a:rPr lang="en-US" sz="2800" dirty="0">
                <a:solidFill>
                  <a:srgbClr val="007BA2"/>
                </a:solidFill>
                <a:latin typeface="Rockwell"/>
                <a:ea typeface="Rockwell"/>
                <a:cs typeface="Rockwell"/>
                <a:sym typeface="Rockwell"/>
              </a:rPr>
            </a:br>
            <a:r>
              <a:rPr lang="en-US" sz="2800" dirty="0">
                <a:solidFill>
                  <a:srgbClr val="007BA2"/>
                </a:solidFill>
                <a:latin typeface="Rockwell"/>
                <a:ea typeface="Rockwell"/>
                <a:cs typeface="Rockwell"/>
                <a:sym typeface="Rockwell"/>
              </a:rPr>
              <a:t> ¡</a:t>
            </a:r>
            <a:r>
              <a:rPr lang="en-US" sz="2800" dirty="0" err="1">
                <a:solidFill>
                  <a:srgbClr val="007BA2"/>
                </a:solidFill>
                <a:latin typeface="Rockwell"/>
                <a:ea typeface="Rockwell"/>
                <a:cs typeface="Rockwell"/>
                <a:sym typeface="Rockwell"/>
              </a:rPr>
              <a:t>Mantenga</a:t>
            </a:r>
            <a:r>
              <a:rPr lang="en-US" sz="2800" dirty="0">
                <a:solidFill>
                  <a:srgbClr val="007BA2"/>
                </a:solidFill>
                <a:latin typeface="Rockwell"/>
                <a:ea typeface="Rockwell"/>
                <a:cs typeface="Rockwell"/>
                <a:sym typeface="Rockwell"/>
              </a:rPr>
              <a:t> </a:t>
            </a:r>
            <a:r>
              <a:rPr lang="en-US" sz="2800" dirty="0" err="1">
                <a:solidFill>
                  <a:srgbClr val="007BA2"/>
                </a:solidFill>
                <a:latin typeface="Rockwell"/>
                <a:ea typeface="Rockwell"/>
                <a:cs typeface="Rockwell"/>
                <a:sym typeface="Rockwell"/>
              </a:rPr>
              <a:t>su</a:t>
            </a:r>
            <a:r>
              <a:rPr lang="en-US" sz="2800" dirty="0">
                <a:solidFill>
                  <a:srgbClr val="007BA2"/>
                </a:solidFill>
                <a:latin typeface="Rockwell"/>
                <a:ea typeface="Rockwell"/>
                <a:cs typeface="Rockwell"/>
                <a:sym typeface="Rockwell"/>
              </a:rPr>
              <a:t> sitio </a:t>
            </a:r>
            <a:r>
              <a:rPr lang="en-US" sz="2800" dirty="0" err="1">
                <a:solidFill>
                  <a:srgbClr val="007BA2"/>
                </a:solidFill>
                <a:latin typeface="Rockwell"/>
                <a:ea typeface="Rockwell"/>
                <a:cs typeface="Rockwell"/>
                <a:sym typeface="Rockwell"/>
              </a:rPr>
              <a:t>actualizado</a:t>
            </a:r>
            <a:r>
              <a:rPr lang="en-US" sz="2800" dirty="0">
                <a:solidFill>
                  <a:srgbClr val="007BA2"/>
                </a:solidFill>
                <a:latin typeface="Rockwell"/>
                <a:ea typeface="Rockwell"/>
                <a:cs typeface="Rockwell"/>
                <a:sym typeface="Rockwell"/>
              </a:rPr>
              <a:t>!</a:t>
            </a:r>
            <a:endParaRPr sz="3200" b="1" i="0" u="none" strike="noStrike" cap="none" dirty="0">
              <a:latin typeface="Rockwell"/>
              <a:ea typeface="Rockwell"/>
              <a:cs typeface="Rockwell"/>
              <a:sym typeface="Rockwell"/>
            </a:endParaRPr>
          </a:p>
        </p:txBody>
      </p:sp>
      <p:sp>
        <p:nvSpPr>
          <p:cNvPr id="721" name="Google Shape;721;p1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19</a:t>
            </a:fld>
            <a:endParaRPr sz="900" b="0" i="0" u="none" strike="noStrike" cap="none">
              <a:solidFill>
                <a:srgbClr val="AEABAB"/>
              </a:solidFill>
              <a:latin typeface="Arial"/>
              <a:ea typeface="Arial"/>
              <a:cs typeface="Arial"/>
              <a:sym typeface="Arial"/>
            </a:endParaRPr>
          </a:p>
        </p:txBody>
      </p:sp>
      <p:pic>
        <p:nvPicPr>
          <p:cNvPr id="722" name="Google Shape;722;p13"/>
          <p:cNvPicPr preferRelativeResize="0"/>
          <p:nvPr/>
        </p:nvPicPr>
        <p:blipFill rotWithShape="1">
          <a:blip r:embed="rId4">
            <a:alphaModFix/>
          </a:blip>
          <a:srcRect/>
          <a:stretch/>
        </p:blipFill>
        <p:spPr>
          <a:xfrm>
            <a:off x="5199321" y="1323463"/>
            <a:ext cx="6714874" cy="4517779"/>
          </a:xfrm>
          <a:prstGeom prst="rect">
            <a:avLst/>
          </a:prstGeom>
          <a:noFill/>
          <a:ln>
            <a:noFill/>
          </a:ln>
        </p:spPr>
      </p:pic>
      <p:pic>
        <p:nvPicPr>
          <p:cNvPr id="723" name="Google Shape;723;p13"/>
          <p:cNvPicPr preferRelativeResize="0"/>
          <p:nvPr/>
        </p:nvPicPr>
        <p:blipFill rotWithShape="1">
          <a:blip r:embed="rId5">
            <a:alphaModFix/>
          </a:blip>
          <a:srcRect/>
          <a:stretch/>
        </p:blipFill>
        <p:spPr>
          <a:xfrm>
            <a:off x="277805" y="2014023"/>
            <a:ext cx="4615072" cy="3170195"/>
          </a:xfrm>
          <a:prstGeom prst="rect">
            <a:avLst/>
          </a:prstGeom>
          <a:noFill/>
          <a:ln>
            <a:noFill/>
          </a:ln>
        </p:spPr>
      </p:pic>
      <p:pic>
        <p:nvPicPr>
          <p:cNvPr id="3" name="Picture 2">
            <a:extLst>
              <a:ext uri="{FF2B5EF4-FFF2-40B4-BE49-F238E27FC236}">
                <a16:creationId xmlns:a16="http://schemas.microsoft.com/office/drawing/2014/main" id="{A4B1A0F6-4E00-0EE6-FC7E-DBE64855CC83}"/>
              </a:ext>
            </a:extLst>
          </p:cNvPr>
          <p:cNvPicPr>
            <a:picLocks noChangeAspect="1"/>
          </p:cNvPicPr>
          <p:nvPr/>
        </p:nvPicPr>
        <p:blipFill>
          <a:blip r:embed="rId6"/>
          <a:stretch>
            <a:fillRect/>
          </a:stretch>
        </p:blipFill>
        <p:spPr>
          <a:xfrm>
            <a:off x="9652974" y="5972949"/>
            <a:ext cx="969348" cy="719390"/>
          </a:xfrm>
          <a:prstGeom prst="rect">
            <a:avLst/>
          </a:prstGeom>
        </p:spPr>
      </p:pic>
      <p:pic>
        <p:nvPicPr>
          <p:cNvPr id="4" name="Picture 3">
            <a:extLst>
              <a:ext uri="{FF2B5EF4-FFF2-40B4-BE49-F238E27FC236}">
                <a16:creationId xmlns:a16="http://schemas.microsoft.com/office/drawing/2014/main" id="{AB9B433B-1DFE-B2A9-D8D7-C36C06DEE96A}"/>
              </a:ext>
            </a:extLst>
          </p:cNvPr>
          <p:cNvPicPr>
            <a:picLocks noChangeAspect="1"/>
          </p:cNvPicPr>
          <p:nvPr/>
        </p:nvPicPr>
        <p:blipFill>
          <a:blip r:embed="rId7"/>
          <a:stretch>
            <a:fillRect/>
          </a:stretch>
        </p:blipFill>
        <p:spPr>
          <a:xfrm>
            <a:off x="97515" y="357273"/>
            <a:ext cx="475529" cy="48772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3724098e948_2_3"/>
          <p:cNvSpPr txBox="1">
            <a:spLocks noGrp="1"/>
          </p:cNvSpPr>
          <p:nvPr>
            <p:ph type="title"/>
          </p:nvPr>
        </p:nvSpPr>
        <p:spPr>
          <a:xfrm>
            <a:off x="840000" y="527194"/>
            <a:ext cx="11352000" cy="11655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3600"/>
              <a:buFont typeface="Arial"/>
              <a:buNone/>
            </a:pPr>
            <a:r>
              <a:rPr lang="en-US" dirty="0"/>
              <a:t>En la </a:t>
            </a:r>
            <a:r>
              <a:rPr lang="en-US" dirty="0" err="1"/>
              <a:t>sesión</a:t>
            </a:r>
            <a:r>
              <a:rPr lang="en-US" dirty="0"/>
              <a:t> de hoy:</a:t>
            </a:r>
            <a:endParaRPr dirty="0"/>
          </a:p>
        </p:txBody>
      </p:sp>
      <p:sp>
        <p:nvSpPr>
          <p:cNvPr id="609" name="Google Shape;609;g3724098e948_2_3"/>
          <p:cNvSpPr txBox="1">
            <a:spLocks noGrp="1"/>
          </p:cNvSpPr>
          <p:nvPr>
            <p:ph type="sldNum" idx="12"/>
          </p:nvPr>
        </p:nvSpPr>
        <p:spPr>
          <a:xfrm>
            <a:off x="401443" y="6446837"/>
            <a:ext cx="2743200" cy="2181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a:t>
            </a:fld>
            <a:endParaRPr sz="900" b="0" i="0" u="none" strike="noStrike" cap="none">
              <a:solidFill>
                <a:srgbClr val="AEABAB"/>
              </a:solidFill>
              <a:latin typeface="Arial"/>
              <a:ea typeface="Arial"/>
              <a:cs typeface="Arial"/>
              <a:sym typeface="Arial"/>
            </a:endParaRPr>
          </a:p>
        </p:txBody>
      </p:sp>
      <p:pic>
        <p:nvPicPr>
          <p:cNvPr id="610" name="Google Shape;610;g3724098e948_2_3"/>
          <p:cNvPicPr preferRelativeResize="0"/>
          <p:nvPr/>
        </p:nvPicPr>
        <p:blipFill rotWithShape="1">
          <a:blip r:embed="rId3">
            <a:alphaModFix/>
          </a:blip>
          <a:srcRect/>
          <a:stretch/>
        </p:blipFill>
        <p:spPr>
          <a:xfrm>
            <a:off x="463299" y="1109944"/>
            <a:ext cx="3517696" cy="3371380"/>
          </a:xfrm>
          <a:prstGeom prst="rect">
            <a:avLst/>
          </a:prstGeom>
          <a:noFill/>
          <a:ln>
            <a:noFill/>
          </a:ln>
        </p:spPr>
      </p:pic>
      <p:pic>
        <p:nvPicPr>
          <p:cNvPr id="611" name="Google Shape;611;g3724098e948_2_3"/>
          <p:cNvPicPr preferRelativeResize="0"/>
          <p:nvPr/>
        </p:nvPicPr>
        <p:blipFill rotWithShape="1">
          <a:blip r:embed="rId4">
            <a:alphaModFix/>
          </a:blip>
          <a:srcRect/>
          <a:stretch/>
        </p:blipFill>
        <p:spPr>
          <a:xfrm>
            <a:off x="4398117" y="1914012"/>
            <a:ext cx="3395766" cy="3029975"/>
          </a:xfrm>
          <a:prstGeom prst="rect">
            <a:avLst/>
          </a:prstGeom>
          <a:noFill/>
          <a:ln>
            <a:noFill/>
          </a:ln>
        </p:spPr>
      </p:pic>
      <p:pic>
        <p:nvPicPr>
          <p:cNvPr id="612" name="Google Shape;612;g3724098e948_2_3"/>
          <p:cNvPicPr preferRelativeResize="0"/>
          <p:nvPr/>
        </p:nvPicPr>
        <p:blipFill rotWithShape="1">
          <a:blip r:embed="rId3">
            <a:alphaModFix/>
          </a:blip>
          <a:srcRect/>
          <a:stretch/>
        </p:blipFill>
        <p:spPr>
          <a:xfrm>
            <a:off x="463299" y="4479241"/>
            <a:ext cx="3517701" cy="1740550"/>
          </a:xfrm>
          <a:prstGeom prst="rect">
            <a:avLst/>
          </a:prstGeom>
          <a:noFill/>
          <a:ln>
            <a:noFill/>
          </a:ln>
        </p:spPr>
      </p:pic>
      <p:pic>
        <p:nvPicPr>
          <p:cNvPr id="613" name="Google Shape;613;g3724098e948_2_3"/>
          <p:cNvPicPr preferRelativeResize="0"/>
          <p:nvPr/>
        </p:nvPicPr>
        <p:blipFill rotWithShape="1">
          <a:blip r:embed="rId5">
            <a:alphaModFix/>
          </a:blip>
          <a:srcRect/>
          <a:stretch/>
        </p:blipFill>
        <p:spPr>
          <a:xfrm>
            <a:off x="4094694" y="1087058"/>
            <a:ext cx="7658750" cy="3371376"/>
          </a:xfrm>
          <a:prstGeom prst="rect">
            <a:avLst/>
          </a:prstGeom>
          <a:noFill/>
          <a:ln>
            <a:noFill/>
          </a:ln>
        </p:spPr>
      </p:pic>
      <p:sp>
        <p:nvSpPr>
          <p:cNvPr id="614" name="Google Shape;614;g3724098e948_2_3"/>
          <p:cNvSpPr txBox="1"/>
          <p:nvPr/>
        </p:nvSpPr>
        <p:spPr>
          <a:xfrm>
            <a:off x="552250" y="1468591"/>
            <a:ext cx="3277945"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0" i="0" u="none" strike="noStrike" cap="none" dirty="0">
                <a:solidFill>
                  <a:schemeClr val="lt1"/>
                </a:solidFill>
                <a:latin typeface="Arial"/>
                <a:ea typeface="Arial"/>
                <a:cs typeface="Arial"/>
                <a:sym typeface="Arial"/>
              </a:rPr>
              <a:t>GED</a:t>
            </a:r>
            <a:r>
              <a:rPr lang="en-US" sz="2200" b="0" i="0" u="none" strike="noStrike" cap="none" baseline="30000" dirty="0">
                <a:solidFill>
                  <a:schemeClr val="lt1"/>
                </a:solidFill>
                <a:latin typeface="Arial"/>
                <a:ea typeface="Arial"/>
                <a:cs typeface="Arial"/>
                <a:sym typeface="Arial"/>
              </a:rPr>
              <a:t>®</a:t>
            </a:r>
            <a:r>
              <a:rPr lang="en-US" sz="2200" b="0" i="0" u="none" strike="noStrike" cap="none" dirty="0">
                <a:solidFill>
                  <a:schemeClr val="lt1"/>
                </a:solidFill>
                <a:latin typeface="Arial"/>
                <a:ea typeface="Arial"/>
                <a:cs typeface="Arial"/>
                <a:sym typeface="Arial"/>
              </a:rPr>
              <a:t> </a:t>
            </a:r>
            <a:r>
              <a:rPr lang="en-US" sz="2200" b="0" i="0" u="none" strike="noStrike" cap="none" dirty="0" err="1">
                <a:solidFill>
                  <a:schemeClr val="lt1"/>
                </a:solidFill>
                <a:latin typeface="Arial"/>
                <a:ea typeface="Arial"/>
                <a:cs typeface="Arial"/>
                <a:sym typeface="Arial"/>
              </a:rPr>
              <a:t>en</a:t>
            </a:r>
            <a:r>
              <a:rPr lang="en-US" sz="2200" b="0" i="0" u="none" strike="noStrike" cap="none" dirty="0">
                <a:solidFill>
                  <a:schemeClr val="lt1"/>
                </a:solidFill>
                <a:latin typeface="Arial"/>
                <a:ea typeface="Arial"/>
                <a:cs typeface="Arial"/>
                <a:sym typeface="Arial"/>
              </a:rPr>
              <a:t> Español</a:t>
            </a:r>
            <a:endParaRPr dirty="0"/>
          </a:p>
          <a:p>
            <a:pPr marL="0" marR="0" lvl="0" indent="0" algn="ctr" rtl="0">
              <a:lnSpc>
                <a:spcPct val="100000"/>
              </a:lnSpc>
              <a:spcBef>
                <a:spcPts val="0"/>
              </a:spcBef>
              <a:spcAft>
                <a:spcPts val="0"/>
              </a:spcAft>
              <a:buNone/>
            </a:pPr>
            <a:r>
              <a:rPr lang="en-US" sz="2200" b="0" i="0" u="none" strike="noStrike" cap="none" dirty="0" err="1">
                <a:solidFill>
                  <a:schemeClr val="lt1"/>
                </a:solidFill>
                <a:latin typeface="Arial"/>
                <a:ea typeface="Arial"/>
                <a:cs typeface="Arial"/>
                <a:sym typeface="Arial"/>
              </a:rPr>
              <a:t>Estadísticas</a:t>
            </a:r>
            <a:r>
              <a:rPr lang="en-US" sz="2200" b="0" i="0" u="none" strike="noStrike" cap="none" dirty="0">
                <a:solidFill>
                  <a:schemeClr val="lt1"/>
                </a:solidFill>
                <a:latin typeface="Arial"/>
                <a:ea typeface="Arial"/>
                <a:cs typeface="Arial"/>
                <a:sym typeface="Arial"/>
              </a:rPr>
              <a:t> del examen,</a:t>
            </a:r>
            <a:endParaRPr dirty="0"/>
          </a:p>
          <a:p>
            <a:pPr marL="0" marR="0" lvl="0" indent="0" algn="ctr" rtl="0">
              <a:lnSpc>
                <a:spcPct val="100000"/>
              </a:lnSpc>
              <a:spcBef>
                <a:spcPts val="0"/>
              </a:spcBef>
              <a:spcAft>
                <a:spcPts val="0"/>
              </a:spcAft>
              <a:buNone/>
            </a:pPr>
            <a:r>
              <a:rPr lang="en-US" sz="2200" b="0" i="0" u="none" strike="noStrike" cap="none" dirty="0" err="1">
                <a:solidFill>
                  <a:schemeClr val="lt1"/>
                </a:solidFill>
                <a:latin typeface="Arial"/>
                <a:ea typeface="Arial"/>
                <a:cs typeface="Arial"/>
                <a:sym typeface="Arial"/>
              </a:rPr>
              <a:t>Recursos</a:t>
            </a:r>
            <a:r>
              <a:rPr lang="en-US" sz="2200" b="0" i="0" u="none" strike="noStrike" cap="none" dirty="0">
                <a:solidFill>
                  <a:schemeClr val="lt1"/>
                </a:solidFill>
                <a:latin typeface="Arial"/>
                <a:ea typeface="Arial"/>
                <a:cs typeface="Arial"/>
                <a:sym typeface="Arial"/>
              </a:rPr>
              <a:t> </a:t>
            </a:r>
            <a:r>
              <a:rPr lang="en-US" sz="2200" b="0" i="0" u="none" strike="noStrike" cap="none" dirty="0" err="1">
                <a:solidFill>
                  <a:schemeClr val="lt1"/>
                </a:solidFill>
                <a:latin typeface="Arial"/>
                <a:ea typeface="Arial"/>
                <a:cs typeface="Arial"/>
                <a:sym typeface="Arial"/>
              </a:rPr>
              <a:t>en</a:t>
            </a:r>
            <a:r>
              <a:rPr lang="en-US" sz="2200" b="0" i="0" u="none" strike="noStrike" cap="none" dirty="0">
                <a:solidFill>
                  <a:schemeClr val="lt1"/>
                </a:solidFill>
                <a:latin typeface="Arial"/>
                <a:ea typeface="Arial"/>
                <a:cs typeface="Arial"/>
                <a:sym typeface="Arial"/>
              </a:rPr>
              <a:t> Español, GED Works, The GED</a:t>
            </a:r>
            <a:r>
              <a:rPr lang="en-US" sz="2200" b="0" i="0" u="none" strike="noStrike" cap="none" baseline="30000" dirty="0">
                <a:solidFill>
                  <a:schemeClr val="lt1"/>
                </a:solidFill>
                <a:latin typeface="Arial"/>
                <a:ea typeface="Arial"/>
                <a:cs typeface="Arial"/>
                <a:sym typeface="Arial"/>
              </a:rPr>
              <a:t>®</a:t>
            </a:r>
            <a:r>
              <a:rPr lang="en-US" sz="2200" b="0" i="0" u="none" strike="noStrike" cap="none" dirty="0">
                <a:solidFill>
                  <a:schemeClr val="lt1"/>
                </a:solidFill>
                <a:latin typeface="Arial"/>
                <a:ea typeface="Arial"/>
                <a:cs typeface="Arial"/>
                <a:sym typeface="Arial"/>
              </a:rPr>
              <a:t>  &amp; Me Learning App</a:t>
            </a:r>
            <a:endParaRPr dirty="0"/>
          </a:p>
        </p:txBody>
      </p:sp>
      <p:sp>
        <p:nvSpPr>
          <p:cNvPr id="615" name="Google Shape;615;g3724098e948_2_3"/>
          <p:cNvSpPr txBox="1"/>
          <p:nvPr/>
        </p:nvSpPr>
        <p:spPr>
          <a:xfrm>
            <a:off x="675861" y="4839971"/>
            <a:ext cx="2994991"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r>
              <a:rPr lang="en-US" sz="1800" b="0" i="0" u="none" strike="noStrike" cap="none">
                <a:solidFill>
                  <a:schemeClr val="lt1"/>
                </a:solidFill>
                <a:latin typeface="Arial"/>
                <a:ea typeface="Arial"/>
                <a:cs typeface="Arial"/>
                <a:sym typeface="Arial"/>
              </a:rPr>
              <a:t>Preguntas &amp; Respuestas</a:t>
            </a:r>
            <a:endParaRPr/>
          </a:p>
          <a:p>
            <a:pPr marL="0" marR="0" lvl="0" indent="0" algn="ctr" rtl="0">
              <a:lnSpc>
                <a:spcPct val="100000"/>
              </a:lnSpc>
              <a:spcBef>
                <a:spcPts val="0"/>
              </a:spcBef>
              <a:spcAft>
                <a:spcPts val="0"/>
              </a:spcAft>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Sus ideas para el futuro</a:t>
            </a:r>
            <a:endParaRPr sz="1400" b="0" i="0" u="none" strike="noStrike" cap="none">
              <a:solidFill>
                <a:schemeClr val="lt1"/>
              </a:solidFill>
              <a:latin typeface="Arial"/>
              <a:ea typeface="Arial"/>
              <a:cs typeface="Arial"/>
              <a:sym typeface="Arial"/>
            </a:endParaRPr>
          </a:p>
        </p:txBody>
      </p:sp>
      <p:sp>
        <p:nvSpPr>
          <p:cNvPr id="616" name="Google Shape;616;g3724098e948_2_3"/>
          <p:cNvSpPr txBox="1"/>
          <p:nvPr/>
        </p:nvSpPr>
        <p:spPr>
          <a:xfrm>
            <a:off x="4705350" y="1587839"/>
            <a:ext cx="7011300" cy="325213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lt1"/>
              </a:buClr>
              <a:buSzPts val="1600"/>
              <a:buFont typeface="Arial"/>
              <a:buChar char="•"/>
            </a:pPr>
            <a:r>
              <a:rPr lang="en-US" sz="1600" b="0" i="0" u="none" strike="noStrike" cap="none" dirty="0" err="1">
                <a:solidFill>
                  <a:schemeClr val="lt1"/>
                </a:solidFill>
                <a:latin typeface="Arial"/>
                <a:ea typeface="Arial"/>
                <a:cs typeface="Arial"/>
                <a:sym typeface="Arial"/>
              </a:rPr>
              <a:t>Recursos</a:t>
            </a:r>
            <a:r>
              <a:rPr lang="en-US" sz="1600" b="0" i="0" u="none" strike="noStrike" cap="none" dirty="0">
                <a:solidFill>
                  <a:schemeClr val="lt1"/>
                </a:solidFill>
                <a:latin typeface="Arial"/>
                <a:ea typeface="Arial"/>
                <a:cs typeface="Arial"/>
                <a:sym typeface="Arial"/>
              </a:rPr>
              <a:t> para Maestros</a:t>
            </a:r>
            <a:br>
              <a:rPr lang="en-US" sz="1600" b="0" i="0" u="none" strike="noStrike" cap="none" dirty="0">
                <a:solidFill>
                  <a:schemeClr val="lt1"/>
                </a:solidFill>
                <a:latin typeface="Arial"/>
                <a:ea typeface="Arial"/>
                <a:cs typeface="Arial"/>
                <a:sym typeface="Arial"/>
              </a:rPr>
            </a:br>
            <a:r>
              <a:rPr lang="en-US" sz="1600" b="0" i="0" u="none" strike="noStrike" cap="none" dirty="0" err="1">
                <a:solidFill>
                  <a:schemeClr val="lt1"/>
                </a:solidFill>
                <a:latin typeface="Arial"/>
                <a:ea typeface="Arial"/>
                <a:cs typeface="Arial"/>
                <a:sym typeface="Arial"/>
              </a:rPr>
              <a:t>Guías</a:t>
            </a:r>
            <a:r>
              <a:rPr lang="en-US" sz="1600" b="0" i="0" u="none" strike="noStrike" cap="none" dirty="0">
                <a:solidFill>
                  <a:schemeClr val="lt1"/>
                </a:solidFill>
                <a:latin typeface="Arial"/>
                <a:ea typeface="Arial"/>
                <a:cs typeface="Arial"/>
                <a:sym typeface="Arial"/>
              </a:rPr>
              <a:t> de </a:t>
            </a:r>
            <a:r>
              <a:rPr lang="en-US" sz="1600" b="0" i="0" u="none" strike="noStrike" cap="none" dirty="0" err="1">
                <a:solidFill>
                  <a:schemeClr val="lt1"/>
                </a:solidFill>
                <a:latin typeface="Arial"/>
                <a:ea typeface="Arial"/>
                <a:cs typeface="Arial"/>
                <a:sym typeface="Arial"/>
              </a:rPr>
              <a:t>Estudio</a:t>
            </a:r>
            <a:br>
              <a:rPr lang="en-US" sz="1600" b="0" i="0" u="none" strike="noStrike" cap="none" dirty="0">
                <a:solidFill>
                  <a:schemeClr val="lt1"/>
                </a:solidFill>
                <a:latin typeface="Arial"/>
                <a:ea typeface="Arial"/>
                <a:cs typeface="Arial"/>
                <a:sym typeface="Arial"/>
              </a:rPr>
            </a:br>
            <a:r>
              <a:rPr lang="en-US" sz="1600" b="0" i="0" u="none" strike="noStrike" cap="none" dirty="0" err="1">
                <a:solidFill>
                  <a:schemeClr val="lt1"/>
                </a:solidFill>
                <a:latin typeface="Arial"/>
                <a:ea typeface="Arial"/>
                <a:cs typeface="Arial"/>
                <a:sym typeface="Arial"/>
              </a:rPr>
              <a:t>Materiales</a:t>
            </a:r>
            <a:r>
              <a:rPr lang="en-US" sz="1600" b="0" i="0" u="none" strike="noStrike" cap="none" dirty="0">
                <a:solidFill>
                  <a:schemeClr val="lt1"/>
                </a:solidFill>
                <a:latin typeface="Arial"/>
                <a:ea typeface="Arial"/>
                <a:cs typeface="Arial"/>
                <a:sym typeface="Arial"/>
              </a:rPr>
              <a:t> </a:t>
            </a:r>
            <a:r>
              <a:rPr lang="en-US" sz="1600" b="0" i="0" u="none" strike="noStrike" cap="none" dirty="0" err="1">
                <a:solidFill>
                  <a:schemeClr val="lt1"/>
                </a:solidFill>
                <a:latin typeface="Arial"/>
                <a:ea typeface="Arial"/>
                <a:cs typeface="Arial"/>
                <a:sym typeface="Arial"/>
              </a:rPr>
              <a:t>Curriculares</a:t>
            </a:r>
            <a:r>
              <a:rPr lang="en-US" sz="1600" b="0" i="0" u="none" strike="noStrike" cap="none" dirty="0">
                <a:solidFill>
                  <a:schemeClr val="lt1"/>
                </a:solidFill>
                <a:latin typeface="Arial"/>
                <a:ea typeface="Arial"/>
                <a:cs typeface="Arial"/>
                <a:sym typeface="Arial"/>
              </a:rPr>
              <a:t> Gratis y </a:t>
            </a:r>
            <a:r>
              <a:rPr lang="en-US" sz="1600" b="0" i="0" u="none" strike="noStrike" cap="none" dirty="0" err="1">
                <a:solidFill>
                  <a:schemeClr val="lt1"/>
                </a:solidFill>
                <a:latin typeface="Arial"/>
                <a:ea typeface="Arial"/>
                <a:cs typeface="Arial"/>
                <a:sym typeface="Arial"/>
              </a:rPr>
              <a:t>disponibles</a:t>
            </a:r>
            <a:r>
              <a:rPr lang="en-US" sz="1600" b="0" i="0" u="none" strike="noStrike" cap="none" dirty="0">
                <a:solidFill>
                  <a:schemeClr val="lt1"/>
                </a:solidFill>
                <a:latin typeface="Arial"/>
                <a:ea typeface="Arial"/>
                <a:cs typeface="Arial"/>
                <a:sym typeface="Arial"/>
              </a:rPr>
              <a:t> para </a:t>
            </a:r>
            <a:r>
              <a:rPr lang="en-US" sz="1600" b="0" i="0" u="none" strike="noStrike" cap="none" dirty="0" err="1">
                <a:solidFill>
                  <a:schemeClr val="lt1"/>
                </a:solidFill>
                <a:latin typeface="Arial"/>
                <a:ea typeface="Arial"/>
                <a:cs typeface="Arial"/>
                <a:sym typeface="Arial"/>
              </a:rPr>
              <a:t>compra</a:t>
            </a:r>
            <a:r>
              <a:rPr lang="en-US" sz="1600" b="0" i="0" u="none" strike="noStrike" cap="none" dirty="0">
                <a:solidFill>
                  <a:schemeClr val="lt1"/>
                </a:solidFill>
                <a:latin typeface="Arial"/>
                <a:ea typeface="Arial"/>
                <a:cs typeface="Arial"/>
                <a:sym typeface="Arial"/>
              </a:rPr>
              <a:t>. </a:t>
            </a:r>
            <a:br>
              <a:rPr lang="en-US" sz="1600" b="0" i="0" u="none" strike="noStrike" cap="none" dirty="0">
                <a:solidFill>
                  <a:schemeClr val="lt1"/>
                </a:solidFill>
                <a:latin typeface="Arial"/>
                <a:ea typeface="Arial"/>
                <a:cs typeface="Arial"/>
                <a:sym typeface="Arial"/>
              </a:rPr>
            </a:br>
            <a:r>
              <a:rPr lang="en-US" sz="1600" b="0" i="0" u="none" strike="noStrike" cap="none" dirty="0" err="1">
                <a:solidFill>
                  <a:schemeClr val="lt1"/>
                </a:solidFill>
                <a:latin typeface="Arial"/>
                <a:ea typeface="Arial"/>
                <a:cs typeface="Arial"/>
                <a:sym typeface="Arial"/>
              </a:rPr>
              <a:t>Tutoriales</a:t>
            </a:r>
            <a:endParaRPr sz="1600" b="0" i="0" u="none" strike="noStrike" cap="none" dirty="0">
              <a:solidFill>
                <a:schemeClr val="lt1"/>
              </a:solidFill>
              <a:latin typeface="Arial"/>
              <a:ea typeface="Arial"/>
              <a:cs typeface="Arial"/>
              <a:sym typeface="Arial"/>
            </a:endParaRPr>
          </a:p>
          <a:p>
            <a:pPr marL="285750" lvl="0" indent="-285750">
              <a:lnSpc>
                <a:spcPct val="150000"/>
              </a:lnSpc>
              <a:buClr>
                <a:schemeClr val="dk1"/>
              </a:buClr>
              <a:buSzPts val="1600"/>
              <a:buFont typeface="Arial"/>
              <a:buChar char="•"/>
            </a:pPr>
            <a:br>
              <a:rPr lang="en-US" sz="1600" b="0" i="0" u="none" strike="noStrike" cap="none" dirty="0">
                <a:solidFill>
                  <a:schemeClr val="lt1"/>
                </a:solidFill>
                <a:latin typeface="Arial"/>
                <a:ea typeface="Arial"/>
                <a:cs typeface="Arial"/>
                <a:sym typeface="Arial"/>
              </a:rPr>
            </a:br>
            <a:r>
              <a:rPr lang="en-US" sz="1600" b="0" i="0" u="none" strike="noStrike" cap="none" dirty="0">
                <a:solidFill>
                  <a:schemeClr val="dk1"/>
                </a:solidFill>
                <a:highlight>
                  <a:srgbClr val="FFFF00"/>
                </a:highlight>
                <a:latin typeface="Arial"/>
                <a:ea typeface="Arial"/>
                <a:cs typeface="Arial"/>
                <a:sym typeface="Arial"/>
              </a:rPr>
              <a:t>NUEVO:</a:t>
            </a:r>
            <a:r>
              <a:rPr lang="en-US" sz="1600" b="0" i="0" u="none" strike="noStrike" cap="none" dirty="0">
                <a:solidFill>
                  <a:schemeClr val="lt1"/>
                </a:solidFill>
                <a:latin typeface="Arial"/>
                <a:ea typeface="Arial"/>
                <a:cs typeface="Arial"/>
                <a:sym typeface="Arial"/>
              </a:rPr>
              <a:t> GED® &amp; </a:t>
            </a:r>
            <a:r>
              <a:rPr lang="en-US" sz="1600" dirty="0">
                <a:solidFill>
                  <a:schemeClr val="lt1"/>
                </a:solidFill>
              </a:rPr>
              <a:t>Me </a:t>
            </a:r>
            <a:r>
              <a:rPr lang="en-US" sz="1600" b="0" i="0" u="none" strike="noStrike" cap="none" dirty="0">
                <a:solidFill>
                  <a:schemeClr val="lt1"/>
                </a:solidFill>
                <a:latin typeface="Arial"/>
                <a:ea typeface="Arial"/>
                <a:cs typeface="Arial"/>
                <a:sym typeface="Arial"/>
              </a:rPr>
              <a:t>La </a:t>
            </a:r>
            <a:r>
              <a:rPr lang="en-US" sz="1600" b="0" i="0" u="none" strike="noStrike" cap="none" dirty="0" err="1">
                <a:solidFill>
                  <a:schemeClr val="lt1"/>
                </a:solidFill>
                <a:latin typeface="Arial"/>
                <a:ea typeface="Arial"/>
                <a:cs typeface="Arial"/>
                <a:sym typeface="Arial"/>
              </a:rPr>
              <a:t>aplicación</a:t>
            </a:r>
            <a:br>
              <a:rPr lang="en-US" sz="1600" b="0" i="0" u="none" strike="noStrike" cap="none" dirty="0">
                <a:solidFill>
                  <a:schemeClr val="lt1"/>
                </a:solidFill>
                <a:latin typeface="Arial"/>
                <a:ea typeface="Arial"/>
                <a:cs typeface="Arial"/>
                <a:sym typeface="Arial"/>
              </a:rPr>
            </a:br>
            <a:r>
              <a:rPr lang="en-US" sz="1600" b="0" i="0" u="none" strike="noStrike" cap="none" dirty="0">
                <a:solidFill>
                  <a:schemeClr val="dk1"/>
                </a:solidFill>
                <a:highlight>
                  <a:srgbClr val="FFFF00"/>
                </a:highlight>
                <a:latin typeface="Arial"/>
                <a:ea typeface="Arial"/>
                <a:cs typeface="Arial"/>
                <a:sym typeface="Arial"/>
              </a:rPr>
              <a:t>NUEVO:</a:t>
            </a:r>
            <a:r>
              <a:rPr lang="en-US" sz="1600" b="0" i="0" u="none" strike="noStrike" cap="none" dirty="0">
                <a:solidFill>
                  <a:schemeClr val="dk1"/>
                </a:solidFill>
                <a:latin typeface="Arial"/>
                <a:ea typeface="Arial"/>
                <a:cs typeface="Arial"/>
                <a:sym typeface="Arial"/>
              </a:rPr>
              <a:t> </a:t>
            </a:r>
            <a:r>
              <a:rPr lang="en-US" sz="1600" b="0" i="0" u="none" strike="noStrike" cap="none" dirty="0">
                <a:solidFill>
                  <a:schemeClr val="lt1"/>
                </a:solidFill>
                <a:latin typeface="Arial"/>
                <a:ea typeface="Arial"/>
                <a:cs typeface="Arial"/>
                <a:sym typeface="Arial"/>
              </a:rPr>
              <a:t>Flash (Disponible </a:t>
            </a:r>
            <a:r>
              <a:rPr lang="en-US" sz="1600" b="0" i="0" u="none" strike="noStrike" cap="none" dirty="0" err="1">
                <a:solidFill>
                  <a:schemeClr val="lt1"/>
                </a:solidFill>
                <a:latin typeface="Arial"/>
                <a:ea typeface="Arial"/>
                <a:cs typeface="Arial"/>
                <a:sym typeface="Arial"/>
              </a:rPr>
              <a:t>en</a:t>
            </a:r>
            <a:r>
              <a:rPr lang="en-US" sz="1600" b="0" i="0" u="none" strike="noStrike" cap="none" dirty="0">
                <a:solidFill>
                  <a:schemeClr val="lt1"/>
                </a:solidFill>
                <a:latin typeface="Arial"/>
                <a:ea typeface="Arial"/>
                <a:cs typeface="Arial"/>
                <a:sym typeface="Arial"/>
              </a:rPr>
              <a:t> Español)</a:t>
            </a:r>
            <a:endParaRPr sz="1600" b="0" i="0" u="none" strike="noStrike" cap="none" baseline="30000"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baseline="30000"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617" name="Google Shape;617;g3724098e948_2_3"/>
          <p:cNvSpPr/>
          <p:nvPr/>
        </p:nvSpPr>
        <p:spPr>
          <a:xfrm>
            <a:off x="4155719" y="4590773"/>
            <a:ext cx="7360420" cy="1517485"/>
          </a:xfrm>
          <a:prstGeom prst="roundRect">
            <a:avLst>
              <a:gd name="adj" fmla="val 16667"/>
            </a:avLst>
          </a:prstGeom>
          <a:solidFill>
            <a:schemeClr val="accent1"/>
          </a:solidFill>
          <a:ln w="25400" cap="flat" cmpd="sng">
            <a:solidFill>
              <a:srgbClr val="003747"/>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a:solidFill>
                  <a:schemeClr val="lt1"/>
                </a:solidFill>
                <a:latin typeface="Arial"/>
                <a:ea typeface="Arial"/>
                <a:cs typeface="Arial"/>
                <a:sym typeface="Arial"/>
              </a:rPr>
              <a:t>¿Qué preguntas tiene?</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¿Qué necesita de nosotros?</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¿Qué necesitan los estudiantes de nosotros?</a:t>
            </a:r>
            <a:endParaRPr sz="2000" b="0" i="0" u="none" strike="noStrike" cap="none">
              <a:solidFill>
                <a:schemeClr val="lt1"/>
              </a:solidFill>
              <a:latin typeface="Arial"/>
              <a:ea typeface="Arial"/>
              <a:cs typeface="Arial"/>
              <a:sym typeface="Arial"/>
            </a:endParaRPr>
          </a:p>
        </p:txBody>
      </p:sp>
      <p:sp>
        <p:nvSpPr>
          <p:cNvPr id="618" name="Google Shape;618;g3724098e948_2_3"/>
          <p:cNvSpPr/>
          <p:nvPr/>
        </p:nvSpPr>
        <p:spPr>
          <a:xfrm>
            <a:off x="8170584" y="511585"/>
            <a:ext cx="2613414" cy="1914012"/>
          </a:xfrm>
          <a:prstGeom prst="irregularSeal2">
            <a:avLst/>
          </a:prstGeom>
          <a:solidFill>
            <a:srgbClr val="FFFF00"/>
          </a:solidFill>
          <a:ln w="25400" cap="flat" cmpd="sng">
            <a:solidFill>
              <a:srgbClr val="0037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No nuevo, </a:t>
            </a:r>
            <a:r>
              <a:rPr lang="en-US" sz="1400" b="1" i="0" u="none" strike="noStrike" cap="none" dirty="0" err="1">
                <a:solidFill>
                  <a:schemeClr val="dk1"/>
                </a:solidFill>
                <a:latin typeface="Arial"/>
                <a:ea typeface="Arial"/>
                <a:cs typeface="Arial"/>
                <a:sym typeface="Arial"/>
              </a:rPr>
              <a:t>pero</a:t>
            </a:r>
            <a:r>
              <a:rPr lang="en-US" sz="1400" b="1" i="0" u="none" strike="noStrike" cap="none" dirty="0">
                <a:solidFill>
                  <a:schemeClr val="dk1"/>
                </a:solidFill>
                <a:latin typeface="Arial"/>
                <a:ea typeface="Arial"/>
                <a:cs typeface="Arial"/>
                <a:sym typeface="Arial"/>
              </a:rPr>
              <a:t> </a:t>
            </a:r>
            <a:r>
              <a:rPr lang="en-US" sz="1400" b="1" i="0" u="none" strike="noStrike" cap="none" dirty="0" err="1">
                <a:solidFill>
                  <a:schemeClr val="dk1"/>
                </a:solidFill>
                <a:latin typeface="Arial"/>
                <a:ea typeface="Arial"/>
                <a:cs typeface="Arial"/>
                <a:sym typeface="Arial"/>
              </a:rPr>
              <a:t>tal</a:t>
            </a:r>
            <a:r>
              <a:rPr lang="en-US" sz="1400" b="1" i="0" u="none" strike="noStrike" cap="none" dirty="0">
                <a:solidFill>
                  <a:schemeClr val="dk1"/>
                </a:solidFill>
                <a:latin typeface="Arial"/>
                <a:ea typeface="Arial"/>
                <a:cs typeface="Arial"/>
                <a:sym typeface="Arial"/>
              </a:rPr>
              <a:t> </a:t>
            </a:r>
            <a:r>
              <a:rPr lang="en-US" sz="1400" b="1" i="0" u="none" strike="noStrike" cap="none" dirty="0" err="1">
                <a:solidFill>
                  <a:schemeClr val="dk1"/>
                </a:solidFill>
                <a:latin typeface="Arial"/>
                <a:ea typeface="Arial"/>
                <a:cs typeface="Arial"/>
                <a:sym typeface="Arial"/>
              </a:rPr>
              <a:t>vez</a:t>
            </a:r>
            <a:r>
              <a:rPr lang="en-US" sz="1400" b="1" i="0" u="none" strike="noStrike" cap="none" dirty="0">
                <a:solidFill>
                  <a:schemeClr val="dk1"/>
                </a:solidFill>
                <a:latin typeface="Arial"/>
                <a:ea typeface="Arial"/>
                <a:cs typeface="Arial"/>
                <a:sym typeface="Arial"/>
              </a:rPr>
              <a:t> nuevo para </a:t>
            </a:r>
            <a:r>
              <a:rPr lang="en-US" sz="1400" b="1" i="0" u="none" strike="noStrike" cap="none" dirty="0" err="1">
                <a:solidFill>
                  <a:schemeClr val="dk1"/>
                </a:solidFill>
                <a:latin typeface="Arial"/>
                <a:ea typeface="Arial"/>
                <a:cs typeface="Arial"/>
                <a:sym typeface="Arial"/>
              </a:rPr>
              <a:t>usted</a:t>
            </a:r>
            <a:endParaRPr dirty="0"/>
          </a:p>
        </p:txBody>
      </p:sp>
      <p:pic>
        <p:nvPicPr>
          <p:cNvPr id="3" name="Picture 2">
            <a:extLst>
              <a:ext uri="{FF2B5EF4-FFF2-40B4-BE49-F238E27FC236}">
                <a16:creationId xmlns:a16="http://schemas.microsoft.com/office/drawing/2014/main" id="{931330C6-CBDA-BCAA-4F27-4AB3C6A4F3D8}"/>
              </a:ext>
            </a:extLst>
          </p:cNvPr>
          <p:cNvPicPr>
            <a:picLocks noChangeAspect="1"/>
          </p:cNvPicPr>
          <p:nvPr/>
        </p:nvPicPr>
        <p:blipFill>
          <a:blip r:embed="rId6"/>
          <a:stretch>
            <a:fillRect/>
          </a:stretch>
        </p:blipFill>
        <p:spPr>
          <a:xfrm>
            <a:off x="9693144" y="6146757"/>
            <a:ext cx="962159" cy="600159"/>
          </a:xfrm>
          <a:prstGeom prst="rect">
            <a:avLst/>
          </a:prstGeom>
        </p:spPr>
      </p:pic>
      <p:pic>
        <p:nvPicPr>
          <p:cNvPr id="5" name="Picture 4">
            <a:extLst>
              <a:ext uri="{FF2B5EF4-FFF2-40B4-BE49-F238E27FC236}">
                <a16:creationId xmlns:a16="http://schemas.microsoft.com/office/drawing/2014/main" id="{0E1A489B-4953-5A66-AA56-EFB98236EAE1}"/>
              </a:ext>
            </a:extLst>
          </p:cNvPr>
          <p:cNvPicPr>
            <a:picLocks noChangeAspect="1"/>
          </p:cNvPicPr>
          <p:nvPr/>
        </p:nvPicPr>
        <p:blipFill>
          <a:blip r:embed="rId7"/>
          <a:stretch>
            <a:fillRect/>
          </a:stretch>
        </p:blipFill>
        <p:spPr>
          <a:xfrm>
            <a:off x="77807" y="269458"/>
            <a:ext cx="583278" cy="57584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4"/>
          <p:cNvSpPr txBox="1">
            <a:spLocks noGrp="1"/>
          </p:cNvSpPr>
          <p:nvPr>
            <p:ph type="title"/>
          </p:nvPr>
        </p:nvSpPr>
        <p:spPr>
          <a:xfrm>
            <a:off x="618862" y="298553"/>
            <a:ext cx="11573138" cy="405541"/>
          </a:xfrm>
          <a:prstGeom prst="rect">
            <a:avLst/>
          </a:prstGeom>
          <a:noFill/>
          <a:ln>
            <a:noFill/>
          </a:ln>
        </p:spPr>
        <p:txBody>
          <a:bodyPr spcFirstLastPara="1" wrap="square" lIns="0" tIns="0" rIns="0" bIns="0" anchor="b" anchorCtr="0">
            <a:noAutofit/>
          </a:bodyPr>
          <a:lstStyle/>
          <a:p>
            <a:pPr marL="0" lvl="0" indent="0" algn="l" rtl="0">
              <a:lnSpc>
                <a:spcPct val="107000"/>
              </a:lnSpc>
              <a:spcBef>
                <a:spcPts val="0"/>
              </a:spcBef>
              <a:spcAft>
                <a:spcPts val="0"/>
              </a:spcAft>
              <a:buClr>
                <a:srgbClr val="AEABAB"/>
              </a:buClr>
              <a:buSzPts val="5720"/>
              <a:buNone/>
            </a:pPr>
            <a:r>
              <a:rPr lang="en-US" sz="2000" dirty="0"/>
              <a:t>Las </a:t>
            </a:r>
            <a:r>
              <a:rPr lang="en-US" sz="2000" dirty="0" err="1"/>
              <a:t>cuentas</a:t>
            </a:r>
            <a:r>
              <a:rPr lang="en-US" sz="2000" dirty="0"/>
              <a:t> de </a:t>
            </a:r>
            <a:r>
              <a:rPr lang="en-US" sz="2000" dirty="0" err="1"/>
              <a:t>los</a:t>
            </a:r>
            <a:r>
              <a:rPr lang="en-US" sz="2000" dirty="0"/>
              <a:t> </a:t>
            </a:r>
            <a:r>
              <a:rPr lang="en-US" sz="2000" dirty="0" err="1"/>
              <a:t>estudiantes</a:t>
            </a:r>
            <a:r>
              <a:rPr lang="en-US" sz="2000" dirty="0"/>
              <a:t> </a:t>
            </a:r>
            <a:r>
              <a:rPr lang="en-US" sz="2000" dirty="0" err="1"/>
              <a:t>tienen</a:t>
            </a:r>
            <a:r>
              <a:rPr lang="en-US" sz="2000" dirty="0"/>
              <a:t> </a:t>
            </a:r>
            <a:r>
              <a:rPr lang="en-US" sz="2000" dirty="0" err="1"/>
              <a:t>muchos</a:t>
            </a:r>
            <a:r>
              <a:rPr lang="en-US" sz="2000" dirty="0"/>
              <a:t> </a:t>
            </a:r>
            <a:r>
              <a:rPr lang="en-US" sz="2000" dirty="0" err="1"/>
              <a:t>recursos</a:t>
            </a:r>
            <a:r>
              <a:rPr lang="en-US" sz="2000" dirty="0"/>
              <a:t> para </a:t>
            </a:r>
            <a:r>
              <a:rPr lang="en-US" sz="2000" dirty="0" err="1"/>
              <a:t>ayudarlos</a:t>
            </a:r>
            <a:r>
              <a:rPr lang="en-US" sz="2000" dirty="0"/>
              <a:t> a </a:t>
            </a:r>
            <a:r>
              <a:rPr lang="en-US" sz="2000" dirty="0" err="1"/>
              <a:t>estudiar</a:t>
            </a:r>
            <a:r>
              <a:rPr lang="en-US" sz="2000" dirty="0"/>
              <a:t> </a:t>
            </a:r>
            <a:r>
              <a:rPr lang="en-US" sz="2000" dirty="0" err="1"/>
              <a:t>en</a:t>
            </a:r>
            <a:r>
              <a:rPr lang="en-US" sz="2000" dirty="0"/>
              <a:t> </a:t>
            </a:r>
            <a:r>
              <a:rPr lang="en-US" sz="2000" dirty="0" err="1"/>
              <a:t>español</a:t>
            </a:r>
            <a:endParaRPr sz="1600" b="1" i="0" u="none" strike="noStrike" cap="none" dirty="0">
              <a:latin typeface="Rockwell"/>
              <a:ea typeface="Rockwell"/>
              <a:cs typeface="Rockwell"/>
              <a:sym typeface="Rockwell"/>
            </a:endParaRPr>
          </a:p>
        </p:txBody>
      </p:sp>
      <p:sp>
        <p:nvSpPr>
          <p:cNvPr id="729" name="Google Shape;729;p1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20</a:t>
            </a:fld>
            <a:endParaRPr sz="900" b="0" i="0" u="none" strike="noStrike" cap="none">
              <a:solidFill>
                <a:srgbClr val="AEABAB"/>
              </a:solidFill>
              <a:latin typeface="Arial"/>
              <a:ea typeface="Arial"/>
              <a:cs typeface="Arial"/>
              <a:sym typeface="Arial"/>
            </a:endParaRPr>
          </a:p>
        </p:txBody>
      </p:sp>
      <p:pic>
        <p:nvPicPr>
          <p:cNvPr id="730" name="Google Shape;730;p14"/>
          <p:cNvPicPr preferRelativeResize="0"/>
          <p:nvPr/>
        </p:nvPicPr>
        <p:blipFill rotWithShape="1">
          <a:blip r:embed="rId3">
            <a:alphaModFix/>
          </a:blip>
          <a:srcRect/>
          <a:stretch/>
        </p:blipFill>
        <p:spPr>
          <a:xfrm>
            <a:off x="679631" y="916879"/>
            <a:ext cx="8687553" cy="3639627"/>
          </a:xfrm>
          <a:prstGeom prst="rect">
            <a:avLst/>
          </a:prstGeom>
          <a:noFill/>
          <a:ln>
            <a:noFill/>
          </a:ln>
        </p:spPr>
      </p:pic>
      <p:pic>
        <p:nvPicPr>
          <p:cNvPr id="731" name="Google Shape;731;p14"/>
          <p:cNvPicPr preferRelativeResize="0"/>
          <p:nvPr/>
        </p:nvPicPr>
        <p:blipFill rotWithShape="1">
          <a:blip r:embed="rId4">
            <a:alphaModFix/>
          </a:blip>
          <a:srcRect/>
          <a:stretch/>
        </p:blipFill>
        <p:spPr>
          <a:xfrm>
            <a:off x="5038659" y="798570"/>
            <a:ext cx="4517528" cy="3846909"/>
          </a:xfrm>
          <a:prstGeom prst="rect">
            <a:avLst/>
          </a:prstGeom>
          <a:noFill/>
          <a:ln>
            <a:noFill/>
          </a:ln>
        </p:spPr>
      </p:pic>
      <p:pic>
        <p:nvPicPr>
          <p:cNvPr id="732" name="Google Shape;732;p14"/>
          <p:cNvPicPr preferRelativeResize="0"/>
          <p:nvPr/>
        </p:nvPicPr>
        <p:blipFill rotWithShape="1">
          <a:blip r:embed="rId4">
            <a:alphaModFix/>
          </a:blip>
          <a:srcRect/>
          <a:stretch/>
        </p:blipFill>
        <p:spPr>
          <a:xfrm>
            <a:off x="600381" y="793135"/>
            <a:ext cx="4517528" cy="3846909"/>
          </a:xfrm>
          <a:prstGeom prst="rect">
            <a:avLst/>
          </a:prstGeom>
          <a:noFill/>
          <a:ln>
            <a:noFill/>
          </a:ln>
        </p:spPr>
      </p:pic>
      <p:pic>
        <p:nvPicPr>
          <p:cNvPr id="733" name="Google Shape;733;p14"/>
          <p:cNvPicPr preferRelativeResize="0"/>
          <p:nvPr/>
        </p:nvPicPr>
        <p:blipFill rotWithShape="1">
          <a:blip r:embed="rId5">
            <a:alphaModFix/>
          </a:blip>
          <a:srcRect/>
          <a:stretch/>
        </p:blipFill>
        <p:spPr>
          <a:xfrm>
            <a:off x="441877" y="4556506"/>
            <a:ext cx="9114310" cy="2164268"/>
          </a:xfrm>
          <a:prstGeom prst="rect">
            <a:avLst/>
          </a:prstGeom>
          <a:noFill/>
          <a:ln>
            <a:noFill/>
          </a:ln>
        </p:spPr>
      </p:pic>
      <p:pic>
        <p:nvPicPr>
          <p:cNvPr id="734" name="Google Shape;734;p14"/>
          <p:cNvPicPr preferRelativeResize="0"/>
          <p:nvPr/>
        </p:nvPicPr>
        <p:blipFill rotWithShape="1">
          <a:blip r:embed="rId6">
            <a:alphaModFix/>
          </a:blip>
          <a:srcRect/>
          <a:stretch/>
        </p:blipFill>
        <p:spPr>
          <a:xfrm>
            <a:off x="441877" y="4580970"/>
            <a:ext cx="1780186" cy="2011854"/>
          </a:xfrm>
          <a:prstGeom prst="rect">
            <a:avLst/>
          </a:prstGeom>
          <a:noFill/>
          <a:ln>
            <a:noFill/>
          </a:ln>
        </p:spPr>
      </p:pic>
      <p:pic>
        <p:nvPicPr>
          <p:cNvPr id="735" name="Google Shape;735;p14"/>
          <p:cNvPicPr preferRelativeResize="0"/>
          <p:nvPr/>
        </p:nvPicPr>
        <p:blipFill rotWithShape="1">
          <a:blip r:embed="rId6">
            <a:alphaModFix/>
          </a:blip>
          <a:srcRect/>
          <a:stretch/>
        </p:blipFill>
        <p:spPr>
          <a:xfrm>
            <a:off x="2348163" y="4632713"/>
            <a:ext cx="1780186" cy="2011854"/>
          </a:xfrm>
          <a:prstGeom prst="rect">
            <a:avLst/>
          </a:prstGeom>
          <a:noFill/>
          <a:ln>
            <a:noFill/>
          </a:ln>
        </p:spPr>
      </p:pic>
      <p:pic>
        <p:nvPicPr>
          <p:cNvPr id="736" name="Google Shape;736;p14"/>
          <p:cNvPicPr preferRelativeResize="0"/>
          <p:nvPr/>
        </p:nvPicPr>
        <p:blipFill rotWithShape="1">
          <a:blip r:embed="rId6">
            <a:alphaModFix/>
          </a:blip>
          <a:srcRect/>
          <a:stretch/>
        </p:blipFill>
        <p:spPr>
          <a:xfrm>
            <a:off x="4148566" y="4671764"/>
            <a:ext cx="1780186" cy="2011854"/>
          </a:xfrm>
          <a:prstGeom prst="rect">
            <a:avLst/>
          </a:prstGeom>
          <a:noFill/>
          <a:ln>
            <a:noFill/>
          </a:ln>
        </p:spPr>
      </p:pic>
      <p:pic>
        <p:nvPicPr>
          <p:cNvPr id="737" name="Google Shape;737;p14"/>
          <p:cNvPicPr preferRelativeResize="0"/>
          <p:nvPr/>
        </p:nvPicPr>
        <p:blipFill rotWithShape="1">
          <a:blip r:embed="rId6">
            <a:alphaModFix/>
          </a:blip>
          <a:srcRect/>
          <a:stretch/>
        </p:blipFill>
        <p:spPr>
          <a:xfrm>
            <a:off x="6054852" y="4653053"/>
            <a:ext cx="1780186" cy="2011854"/>
          </a:xfrm>
          <a:prstGeom prst="rect">
            <a:avLst/>
          </a:prstGeom>
          <a:noFill/>
          <a:ln>
            <a:noFill/>
          </a:ln>
        </p:spPr>
      </p:pic>
      <p:pic>
        <p:nvPicPr>
          <p:cNvPr id="738" name="Google Shape;738;p14"/>
          <p:cNvPicPr preferRelativeResize="0"/>
          <p:nvPr/>
        </p:nvPicPr>
        <p:blipFill rotWithShape="1">
          <a:blip r:embed="rId6">
            <a:alphaModFix/>
          </a:blip>
          <a:srcRect/>
          <a:stretch/>
        </p:blipFill>
        <p:spPr>
          <a:xfrm>
            <a:off x="7816435" y="4632465"/>
            <a:ext cx="1780186" cy="2011854"/>
          </a:xfrm>
          <a:prstGeom prst="rect">
            <a:avLst/>
          </a:prstGeom>
          <a:noFill/>
          <a:ln>
            <a:noFill/>
          </a:ln>
        </p:spPr>
      </p:pic>
      <p:pic>
        <p:nvPicPr>
          <p:cNvPr id="739" name="Google Shape;739;p14"/>
          <p:cNvPicPr preferRelativeResize="0"/>
          <p:nvPr/>
        </p:nvPicPr>
        <p:blipFill rotWithShape="1">
          <a:blip r:embed="rId7">
            <a:alphaModFix/>
          </a:blip>
          <a:srcRect/>
          <a:stretch/>
        </p:blipFill>
        <p:spPr>
          <a:xfrm>
            <a:off x="9761541" y="4870229"/>
            <a:ext cx="2213040" cy="768163"/>
          </a:xfrm>
          <a:prstGeom prst="rect">
            <a:avLst/>
          </a:prstGeom>
          <a:noFill/>
          <a:ln>
            <a:noFill/>
          </a:ln>
        </p:spPr>
      </p:pic>
      <p:sp>
        <p:nvSpPr>
          <p:cNvPr id="740" name="Google Shape;740;p14"/>
          <p:cNvSpPr txBox="1"/>
          <p:nvPr/>
        </p:nvSpPr>
        <p:spPr>
          <a:xfrm>
            <a:off x="9761541" y="1419827"/>
            <a:ext cx="2213040" cy="27699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Esta </a:t>
            </a:r>
            <a:r>
              <a:rPr lang="en-US" sz="1600" b="0" i="0" u="none" strike="noStrike" cap="none" dirty="0" err="1">
                <a:solidFill>
                  <a:srgbClr val="000000"/>
                </a:solidFill>
                <a:latin typeface="Arial"/>
                <a:ea typeface="Arial"/>
                <a:cs typeface="Arial"/>
                <a:sym typeface="Arial"/>
              </a:rPr>
              <a:t>valoración</a:t>
            </a:r>
            <a:r>
              <a:rPr lang="en-US" sz="1600" b="0" i="0" u="none" strike="noStrike" cap="none" dirty="0">
                <a:solidFill>
                  <a:srgbClr val="000000"/>
                </a:solidFill>
                <a:latin typeface="Arial"/>
                <a:ea typeface="Arial"/>
                <a:cs typeface="Arial"/>
                <a:sym typeface="Arial"/>
              </a:rPr>
              <a:t> se </a:t>
            </a:r>
            <a:r>
              <a:rPr lang="en-US" sz="1600" b="0" i="0" u="none" strike="noStrike" cap="none" dirty="0" err="1">
                <a:solidFill>
                  <a:srgbClr val="000000"/>
                </a:solidFill>
                <a:latin typeface="Arial"/>
                <a:ea typeface="Arial"/>
                <a:cs typeface="Arial"/>
                <a:sym typeface="Arial"/>
              </a:rPr>
              <a:t>combina</a:t>
            </a:r>
            <a:r>
              <a:rPr lang="en-US" sz="1600" b="0" i="0" u="none" strike="noStrike" cap="none" dirty="0">
                <a:solidFill>
                  <a:srgbClr val="000000"/>
                </a:solidFill>
                <a:latin typeface="Arial"/>
                <a:ea typeface="Arial"/>
                <a:cs typeface="Arial"/>
                <a:sym typeface="Arial"/>
              </a:rPr>
              <a:t> con </a:t>
            </a:r>
            <a:r>
              <a:rPr lang="en-US" sz="1600" b="0" i="0" u="none" strike="noStrike" cap="none" dirty="0" err="1">
                <a:solidFill>
                  <a:srgbClr val="000000"/>
                </a:solidFill>
                <a:latin typeface="Arial"/>
                <a:ea typeface="Arial"/>
                <a:cs typeface="Arial"/>
                <a:sym typeface="Arial"/>
              </a:rPr>
              <a:t>el</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libro</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electrónico</a:t>
            </a:r>
            <a:r>
              <a:rPr lang="en-US" sz="1600" b="0" i="0" u="none" strike="noStrike" cap="none" dirty="0">
                <a:solidFill>
                  <a:srgbClr val="000000"/>
                </a:solidFill>
                <a:latin typeface="Arial"/>
                <a:ea typeface="Arial"/>
                <a:cs typeface="Arial"/>
                <a:sym typeface="Arial"/>
              </a:rPr>
              <a:t> de </a:t>
            </a:r>
            <a:r>
              <a:rPr lang="en-US" sz="1600" b="0" i="0" u="none" strike="noStrike" cap="none" dirty="0" err="1">
                <a:solidFill>
                  <a:srgbClr val="000000"/>
                </a:solidFill>
                <a:latin typeface="Arial"/>
                <a:ea typeface="Arial"/>
                <a:cs typeface="Arial"/>
                <a:sym typeface="Arial"/>
              </a:rPr>
              <a:t>estilos</a:t>
            </a:r>
            <a:r>
              <a:rPr lang="en-US" sz="1600" b="0" i="0" u="none" strike="noStrike" cap="none" dirty="0">
                <a:solidFill>
                  <a:srgbClr val="000000"/>
                </a:solidFill>
                <a:latin typeface="Arial"/>
                <a:ea typeface="Arial"/>
                <a:cs typeface="Arial"/>
                <a:sym typeface="Arial"/>
              </a:rPr>
              <a:t> de </a:t>
            </a:r>
            <a:r>
              <a:rPr lang="en-US" sz="1600" b="0" i="0" u="none" strike="noStrike" cap="none" dirty="0" err="1">
                <a:solidFill>
                  <a:srgbClr val="000000"/>
                </a:solidFill>
                <a:latin typeface="Arial"/>
                <a:ea typeface="Arial"/>
                <a:cs typeface="Arial"/>
                <a:sym typeface="Arial"/>
              </a:rPr>
              <a:t>aprendizaje</a:t>
            </a:r>
            <a:r>
              <a:rPr lang="en-US" sz="1600" b="0" i="0" u="none" strike="noStrike" cap="none" dirty="0">
                <a:solidFill>
                  <a:srgbClr val="000000"/>
                </a:solidFill>
                <a:latin typeface="Arial"/>
                <a:ea typeface="Arial"/>
                <a:cs typeface="Arial"/>
                <a:sym typeface="Arial"/>
              </a:rPr>
              <a:t> de GED </a:t>
            </a:r>
            <a:r>
              <a:rPr lang="en-US" sz="1600" b="0" i="0" u="none" strike="noStrike" cap="none" dirty="0" err="1">
                <a:solidFill>
                  <a:srgbClr val="000000"/>
                </a:solidFill>
                <a:latin typeface="Arial"/>
                <a:ea typeface="Arial"/>
                <a:cs typeface="Arial"/>
                <a:sym typeface="Arial"/>
              </a:rPr>
              <a:t>que</a:t>
            </a:r>
            <a:r>
              <a:rPr lang="en-US" sz="1600" b="0" i="0" u="none" strike="noStrike" cap="none" dirty="0">
                <a:solidFill>
                  <a:srgbClr val="000000"/>
                </a:solidFill>
                <a:latin typeface="Arial"/>
                <a:ea typeface="Arial"/>
                <a:cs typeface="Arial"/>
                <a:sym typeface="Arial"/>
              </a:rPr>
              <a:t> se </a:t>
            </a:r>
            <a:r>
              <a:rPr lang="en-US" sz="1600" b="0" i="0" u="none" strike="noStrike" cap="none" dirty="0" err="1">
                <a:solidFill>
                  <a:srgbClr val="000000"/>
                </a:solidFill>
                <a:latin typeface="Arial"/>
                <a:ea typeface="Arial"/>
                <a:cs typeface="Arial"/>
                <a:sym typeface="Arial"/>
              </a:rPr>
              <a:t>mostró</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anteriormente</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en</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Recursos</a:t>
            </a: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didácticos</a:t>
            </a:r>
            <a:endParaRPr lang="en-US"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600" b="0" i="0" u="sng" strike="noStrike" cap="none" dirty="0">
                <a:solidFill>
                  <a:srgbClr val="0070C0"/>
                </a:solidFill>
                <a:latin typeface="Arial"/>
                <a:ea typeface="Arial"/>
                <a:cs typeface="Arial"/>
                <a:sym typeface="Arial"/>
              </a:rPr>
              <a:t>GED-Learning-style-E-book.pdf.</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3B0FD459-B796-8503-E7A0-6F3A15F653DA}"/>
              </a:ext>
            </a:extLst>
          </p:cNvPr>
          <p:cNvPicPr>
            <a:picLocks noChangeAspect="1"/>
          </p:cNvPicPr>
          <p:nvPr/>
        </p:nvPicPr>
        <p:blipFill>
          <a:blip r:embed="rId8"/>
          <a:stretch>
            <a:fillRect/>
          </a:stretch>
        </p:blipFill>
        <p:spPr>
          <a:xfrm>
            <a:off x="9682287" y="6087142"/>
            <a:ext cx="969348" cy="719390"/>
          </a:xfrm>
          <a:prstGeom prst="rect">
            <a:avLst/>
          </a:prstGeom>
        </p:spPr>
      </p:pic>
      <p:pic>
        <p:nvPicPr>
          <p:cNvPr id="4" name="Picture 3">
            <a:extLst>
              <a:ext uri="{FF2B5EF4-FFF2-40B4-BE49-F238E27FC236}">
                <a16:creationId xmlns:a16="http://schemas.microsoft.com/office/drawing/2014/main" id="{B2C53492-A805-BF45-30A9-31302C15EEB2}"/>
              </a:ext>
            </a:extLst>
          </p:cNvPr>
          <p:cNvPicPr>
            <a:picLocks noChangeAspect="1"/>
          </p:cNvPicPr>
          <p:nvPr/>
        </p:nvPicPr>
        <p:blipFill>
          <a:blip r:embed="rId9"/>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1C11D2D8-6191-D672-84E1-18D166C22D21}"/>
              </a:ext>
            </a:extLst>
          </p:cNvPr>
          <p:cNvPicPr>
            <a:picLocks noChangeAspect="1"/>
          </p:cNvPicPr>
          <p:nvPr/>
        </p:nvPicPr>
        <p:blipFill>
          <a:blip r:embed="rId10"/>
          <a:stretch>
            <a:fillRect/>
          </a:stretch>
        </p:blipFill>
        <p:spPr>
          <a:xfrm>
            <a:off x="9920428" y="5010207"/>
            <a:ext cx="1759335" cy="488206"/>
          </a:xfrm>
          <a:prstGeom prst="rect">
            <a:avLst/>
          </a:prstGeom>
        </p:spPr>
      </p:pic>
      <p:sp>
        <p:nvSpPr>
          <p:cNvPr id="7" name="TextBox 6">
            <a:extLst>
              <a:ext uri="{FF2B5EF4-FFF2-40B4-BE49-F238E27FC236}">
                <a16:creationId xmlns:a16="http://schemas.microsoft.com/office/drawing/2014/main" id="{44CD7548-1F33-799E-944A-4B1DD24E9DE9}"/>
              </a:ext>
            </a:extLst>
          </p:cNvPr>
          <p:cNvSpPr txBox="1"/>
          <p:nvPr/>
        </p:nvSpPr>
        <p:spPr>
          <a:xfrm>
            <a:off x="9761541" y="4915756"/>
            <a:ext cx="207803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Arial"/>
                <a:cs typeface="Arial"/>
                <a:sym typeface="Arial"/>
              </a:rPr>
              <a:t>Por favor pide </a:t>
            </a:r>
            <a:endParaRPr lang="es-ES" sz="1600" dirty="0"/>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Arial"/>
                <a:cs typeface="Arial"/>
                <a:sym typeface="Arial"/>
              </a:rPr>
              <a:t>que </a:t>
            </a:r>
            <a:r>
              <a:rPr kumimoji="0" lang="es-ES" sz="1600" b="0" i="0" u="none" strike="noStrike" kern="0" cap="none" spc="0" normalizeH="0" baseline="0" noProof="0" dirty="0" err="1">
                <a:ln>
                  <a:noFill/>
                </a:ln>
                <a:solidFill>
                  <a:srgbClr val="000000"/>
                </a:solidFill>
                <a:effectLst/>
                <a:uLnTx/>
                <a:uFillTx/>
                <a:latin typeface="Arial"/>
                <a:cs typeface="Arial"/>
                <a:sym typeface="Arial"/>
              </a:rPr>
              <a:t>utilizen</a:t>
            </a:r>
            <a:r>
              <a:rPr kumimoji="0" lang="es-ES" sz="1600" b="0" i="0" u="none" strike="noStrike" kern="0" cap="none" spc="0" normalizeH="0" baseline="0" noProof="0" dirty="0">
                <a:ln>
                  <a:noFill/>
                </a:ln>
                <a:solidFill>
                  <a:srgbClr val="000000"/>
                </a:solidFill>
                <a:effectLst/>
                <a:uLnTx/>
                <a:uFillTx/>
                <a:latin typeface="Arial"/>
                <a:cs typeface="Arial"/>
                <a:sym typeface="Arial"/>
              </a:rPr>
              <a:t> estos</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a:extLst>
              <a:ext uri="{FF2B5EF4-FFF2-40B4-BE49-F238E27FC236}">
                <a16:creationId xmlns:a16="http://schemas.microsoft.com/office/drawing/2014/main" id="{26E3141E-5EDB-04B8-8F5F-D64C5306E5D6}"/>
              </a:ext>
            </a:extLst>
          </p:cNvPr>
          <p:cNvPicPr>
            <a:picLocks noChangeAspect="1"/>
          </p:cNvPicPr>
          <p:nvPr/>
        </p:nvPicPr>
        <p:blipFill>
          <a:blip r:embed="rId11"/>
          <a:stretch>
            <a:fillRect/>
          </a:stretch>
        </p:blipFill>
        <p:spPr>
          <a:xfrm>
            <a:off x="9596621" y="3135091"/>
            <a:ext cx="1487553" cy="396274"/>
          </a:xfrm>
          <a:prstGeom prst="rect">
            <a:avLst/>
          </a:prstGeom>
        </p:spPr>
      </p:pic>
      <p:pic>
        <p:nvPicPr>
          <p:cNvPr id="11" name="Picture 10">
            <a:extLst>
              <a:ext uri="{FF2B5EF4-FFF2-40B4-BE49-F238E27FC236}">
                <a16:creationId xmlns:a16="http://schemas.microsoft.com/office/drawing/2014/main" id="{471E22BA-121B-3C32-C330-1D05CA155A05}"/>
              </a:ext>
            </a:extLst>
          </p:cNvPr>
          <p:cNvPicPr>
            <a:picLocks noChangeAspect="1"/>
          </p:cNvPicPr>
          <p:nvPr/>
        </p:nvPicPr>
        <p:blipFill>
          <a:blip r:embed="rId11"/>
          <a:stretch>
            <a:fillRect/>
          </a:stretch>
        </p:blipFill>
        <p:spPr>
          <a:xfrm>
            <a:off x="9672985" y="5656680"/>
            <a:ext cx="1487553" cy="39627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5"/>
          <p:cNvSpPr txBox="1">
            <a:spLocks noGrp="1"/>
          </p:cNvSpPr>
          <p:nvPr>
            <p:ph type="title"/>
          </p:nvPr>
        </p:nvSpPr>
        <p:spPr>
          <a:xfrm>
            <a:off x="742544" y="431949"/>
            <a:ext cx="11351941" cy="1060631"/>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3600"/>
              <a:buFont typeface="Arial"/>
              <a:buNone/>
            </a:pPr>
            <a:r>
              <a:rPr lang="en-US" b="1" dirty="0" err="1"/>
              <a:t>Explicación</a:t>
            </a:r>
            <a:r>
              <a:rPr lang="en-US" b="1" dirty="0"/>
              <a:t> de </a:t>
            </a:r>
            <a:r>
              <a:rPr lang="en-US" b="1" dirty="0" err="1"/>
              <a:t>los</a:t>
            </a:r>
            <a:r>
              <a:rPr lang="en-US" b="1" dirty="0"/>
              <a:t> </a:t>
            </a:r>
            <a:r>
              <a:rPr lang="en-US" b="1" dirty="0" err="1"/>
              <a:t>niveles</a:t>
            </a:r>
            <a:r>
              <a:rPr lang="en-US" b="1" dirty="0"/>
              <a:t> de </a:t>
            </a:r>
            <a:r>
              <a:rPr lang="en-US" b="1" dirty="0" err="1"/>
              <a:t>puntuación</a:t>
            </a:r>
            <a:r>
              <a:rPr lang="en-US" b="1" dirty="0"/>
              <a:t> del GED</a:t>
            </a:r>
            <a:endParaRPr dirty="0"/>
          </a:p>
        </p:txBody>
      </p:sp>
      <p:sp>
        <p:nvSpPr>
          <p:cNvPr id="747" name="Google Shape;747;p1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21</a:t>
            </a:fld>
            <a:endParaRPr sz="900" b="0" i="0" u="none" strike="noStrike" cap="none">
              <a:solidFill>
                <a:srgbClr val="AEABAB"/>
              </a:solidFill>
              <a:latin typeface="Arial"/>
              <a:ea typeface="Arial"/>
              <a:cs typeface="Arial"/>
              <a:sym typeface="Arial"/>
            </a:endParaRPr>
          </a:p>
        </p:txBody>
      </p:sp>
      <p:sp>
        <p:nvSpPr>
          <p:cNvPr id="748" name="Google Shape;748;p15"/>
          <p:cNvSpPr txBox="1">
            <a:spLocks noGrp="1"/>
          </p:cNvSpPr>
          <p:nvPr>
            <p:ph type="body" idx="2"/>
          </p:nvPr>
        </p:nvSpPr>
        <p:spPr>
          <a:xfrm>
            <a:off x="401445" y="4652973"/>
            <a:ext cx="3418203" cy="1100137"/>
          </a:xfrm>
          <a:prstGeom prst="rect">
            <a:avLst/>
          </a:prstGeom>
          <a:noFill/>
          <a:ln>
            <a:noFill/>
          </a:ln>
        </p:spPr>
        <p:txBody>
          <a:bodyPr spcFirstLastPara="1" wrap="square" lIns="91425" tIns="45700" rIns="91425" bIns="45700" anchor="t" anchorCtr="0">
            <a:normAutofit fontScale="85000" lnSpcReduction="10000"/>
          </a:bodyPr>
          <a:lstStyle/>
          <a:p>
            <a:pPr marL="0" lvl="0" indent="0" algn="r" rtl="0">
              <a:lnSpc>
                <a:spcPct val="90000"/>
              </a:lnSpc>
              <a:spcBef>
                <a:spcPts val="0"/>
              </a:spcBef>
              <a:spcAft>
                <a:spcPts val="0"/>
              </a:spcAft>
              <a:buSzPct val="110000"/>
              <a:buNone/>
            </a:pPr>
            <a:r>
              <a:rPr lang="en-US" sz="2400" b="1"/>
              <a:t>Los resultados del </a:t>
            </a:r>
            <a:r>
              <a:rPr lang="en-US" sz="2400"/>
              <a:t>GED</a:t>
            </a:r>
            <a:r>
              <a:rPr lang="en-US" sz="2400" b="0" baseline="30000">
                <a:latin typeface="Arial"/>
                <a:ea typeface="Arial"/>
                <a:cs typeface="Arial"/>
                <a:sym typeface="Arial"/>
              </a:rPr>
              <a:t>®</a:t>
            </a:r>
            <a:r>
              <a:rPr lang="en-US" sz="2400"/>
              <a:t> </a:t>
            </a:r>
            <a:r>
              <a:rPr lang="en-US" sz="2400" b="1"/>
              <a:t>College Ready mejoran las posibilidades de éxito universitario.</a:t>
            </a:r>
            <a:endParaRPr sz="2400"/>
          </a:p>
        </p:txBody>
      </p:sp>
      <p:sp>
        <p:nvSpPr>
          <p:cNvPr id="749" name="Google Shape;749;p15"/>
          <p:cNvSpPr txBox="1">
            <a:spLocks noGrp="1"/>
          </p:cNvSpPr>
          <p:nvPr>
            <p:ph type="body" idx="3"/>
          </p:nvPr>
        </p:nvSpPr>
        <p:spPr>
          <a:xfrm>
            <a:off x="4235869" y="4984220"/>
            <a:ext cx="7517516" cy="43764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AEABAB"/>
              </a:buClr>
              <a:buSzPts val="1980"/>
              <a:buFont typeface="Arial"/>
              <a:buNone/>
            </a:pPr>
            <a:r>
              <a:rPr lang="en-US" sz="2000" b="0" i="0" u="none" strike="noStrike" cap="none">
                <a:solidFill>
                  <a:srgbClr val="000000"/>
                </a:solidFill>
                <a:latin typeface="Arial"/>
                <a:ea typeface="Arial"/>
                <a:cs typeface="Arial"/>
                <a:sym typeface="Arial"/>
              </a:rPr>
              <a:t>Más información en: </a:t>
            </a:r>
            <a:r>
              <a:rPr lang="en-US" sz="2000" b="0" i="0" u="sng" strike="noStrike" cap="none">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GED.com/collegeready</a:t>
            </a:r>
            <a:endParaRPr sz="2000" b="0" i="0" u="none" strike="noStrike" cap="none">
              <a:solidFill>
                <a:srgbClr val="0070C0"/>
              </a:solidFill>
              <a:latin typeface="Arial"/>
              <a:ea typeface="Arial"/>
              <a:cs typeface="Arial"/>
              <a:sym typeface="Arial"/>
            </a:endParaRPr>
          </a:p>
        </p:txBody>
      </p:sp>
      <p:pic>
        <p:nvPicPr>
          <p:cNvPr id="750" name="Google Shape;750;p15"/>
          <p:cNvPicPr preferRelativeResize="0"/>
          <p:nvPr/>
        </p:nvPicPr>
        <p:blipFill rotWithShape="1">
          <a:blip r:embed="rId4">
            <a:alphaModFix/>
          </a:blip>
          <a:srcRect/>
          <a:stretch/>
        </p:blipFill>
        <p:spPr>
          <a:xfrm>
            <a:off x="892762" y="1216141"/>
            <a:ext cx="10339345" cy="3260325"/>
          </a:xfrm>
          <a:prstGeom prst="rect">
            <a:avLst/>
          </a:prstGeom>
          <a:noFill/>
          <a:ln>
            <a:noFill/>
          </a:ln>
        </p:spPr>
      </p:pic>
      <p:pic>
        <p:nvPicPr>
          <p:cNvPr id="5" name="Picture 4">
            <a:extLst>
              <a:ext uri="{FF2B5EF4-FFF2-40B4-BE49-F238E27FC236}">
                <a16:creationId xmlns:a16="http://schemas.microsoft.com/office/drawing/2014/main" id="{4A1BB2E3-F695-4170-C8A3-770FA66F620A}"/>
              </a:ext>
            </a:extLst>
          </p:cNvPr>
          <p:cNvPicPr>
            <a:picLocks noChangeAspect="1"/>
          </p:cNvPicPr>
          <p:nvPr/>
        </p:nvPicPr>
        <p:blipFill>
          <a:blip r:embed="rId5"/>
          <a:stretch>
            <a:fillRect/>
          </a:stretch>
        </p:blipFill>
        <p:spPr>
          <a:xfrm>
            <a:off x="9634686" y="6087142"/>
            <a:ext cx="969348" cy="719390"/>
          </a:xfrm>
          <a:prstGeom prst="rect">
            <a:avLst/>
          </a:prstGeom>
        </p:spPr>
      </p:pic>
      <p:pic>
        <p:nvPicPr>
          <p:cNvPr id="6" name="Picture 5">
            <a:extLst>
              <a:ext uri="{FF2B5EF4-FFF2-40B4-BE49-F238E27FC236}">
                <a16:creationId xmlns:a16="http://schemas.microsoft.com/office/drawing/2014/main" id="{C134D5C0-0167-2729-5B8A-21B67588AE37}"/>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16"/>
          <p:cNvSpPr txBox="1">
            <a:spLocks noGrp="1"/>
          </p:cNvSpPr>
          <p:nvPr>
            <p:ph type="title"/>
          </p:nvPr>
        </p:nvSpPr>
        <p:spPr>
          <a:xfrm>
            <a:off x="730627" y="107741"/>
            <a:ext cx="11270090" cy="816583"/>
          </a:xfrm>
          <a:prstGeom prst="rect">
            <a:avLst/>
          </a:prstGeom>
          <a:noFill/>
          <a:ln>
            <a:noFill/>
          </a:ln>
        </p:spPr>
        <p:txBody>
          <a:bodyPr spcFirstLastPara="1" wrap="square" lIns="0" tIns="0" rIns="0" bIns="0" anchor="b" anchorCtr="0">
            <a:normAutofit/>
          </a:bodyPr>
          <a:lstStyle/>
          <a:p>
            <a:pPr marL="0" marR="0" lvl="0" indent="0" algn="l" rtl="0">
              <a:lnSpc>
                <a:spcPct val="107000"/>
              </a:lnSpc>
              <a:spcBef>
                <a:spcPts val="0"/>
              </a:spcBef>
              <a:spcAft>
                <a:spcPts val="0"/>
              </a:spcAft>
              <a:buClr>
                <a:srgbClr val="AEABAB"/>
              </a:buClr>
              <a:buSzPts val="5720"/>
              <a:buFont typeface="Arial"/>
              <a:buNone/>
            </a:pPr>
            <a:r>
              <a:rPr lang="en-US" sz="4000" b="1" dirty="0" err="1"/>
              <a:t>Informes</a:t>
            </a:r>
            <a:r>
              <a:rPr lang="en-US" sz="4000" b="1" dirty="0"/>
              <a:t> de </a:t>
            </a:r>
            <a:r>
              <a:rPr lang="en-US" sz="4000" b="1" dirty="0" err="1"/>
              <a:t>puntuación</a:t>
            </a:r>
            <a:endParaRPr sz="4400" b="1" i="0" u="none" strike="noStrike" cap="none" dirty="0">
              <a:latin typeface="Rockwell"/>
              <a:ea typeface="Rockwell"/>
              <a:cs typeface="Rockwell"/>
              <a:sym typeface="Rockwell"/>
            </a:endParaRPr>
          </a:p>
        </p:txBody>
      </p:sp>
      <p:sp>
        <p:nvSpPr>
          <p:cNvPr id="757" name="Google Shape;757;p1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22</a:t>
            </a:fld>
            <a:endParaRPr sz="900" b="0" i="0" u="none" strike="noStrike" cap="none">
              <a:solidFill>
                <a:srgbClr val="AEABAB"/>
              </a:solidFill>
              <a:latin typeface="Arial"/>
              <a:ea typeface="Arial"/>
              <a:cs typeface="Arial"/>
              <a:sym typeface="Arial"/>
            </a:endParaRPr>
          </a:p>
        </p:txBody>
      </p:sp>
      <p:pic>
        <p:nvPicPr>
          <p:cNvPr id="758" name="Google Shape;758;p16"/>
          <p:cNvPicPr preferRelativeResize="0"/>
          <p:nvPr/>
        </p:nvPicPr>
        <p:blipFill rotWithShape="1">
          <a:blip r:embed="rId3">
            <a:alphaModFix/>
          </a:blip>
          <a:srcRect/>
          <a:stretch/>
        </p:blipFill>
        <p:spPr>
          <a:xfrm>
            <a:off x="3922549" y="1181861"/>
            <a:ext cx="5224725" cy="5560034"/>
          </a:xfrm>
          <a:prstGeom prst="rect">
            <a:avLst/>
          </a:prstGeom>
          <a:noFill/>
          <a:ln>
            <a:noFill/>
          </a:ln>
        </p:spPr>
      </p:pic>
      <p:pic>
        <p:nvPicPr>
          <p:cNvPr id="759" name="Google Shape;759;p16"/>
          <p:cNvPicPr preferRelativeResize="0"/>
          <p:nvPr/>
        </p:nvPicPr>
        <p:blipFill rotWithShape="1">
          <a:blip r:embed="rId4">
            <a:alphaModFix/>
          </a:blip>
          <a:srcRect/>
          <a:stretch/>
        </p:blipFill>
        <p:spPr>
          <a:xfrm>
            <a:off x="2212802" y="1545306"/>
            <a:ext cx="1054699" cy="676715"/>
          </a:xfrm>
          <a:prstGeom prst="rect">
            <a:avLst/>
          </a:prstGeom>
          <a:noFill/>
          <a:ln>
            <a:noFill/>
          </a:ln>
        </p:spPr>
      </p:pic>
      <p:pic>
        <p:nvPicPr>
          <p:cNvPr id="760" name="Google Shape;760;p16"/>
          <p:cNvPicPr preferRelativeResize="0"/>
          <p:nvPr/>
        </p:nvPicPr>
        <p:blipFill rotWithShape="1">
          <a:blip r:embed="rId5">
            <a:alphaModFix/>
          </a:blip>
          <a:srcRect/>
          <a:stretch/>
        </p:blipFill>
        <p:spPr>
          <a:xfrm>
            <a:off x="2016024" y="5157504"/>
            <a:ext cx="1579001" cy="774259"/>
          </a:xfrm>
          <a:prstGeom prst="rect">
            <a:avLst/>
          </a:prstGeom>
          <a:noFill/>
          <a:ln>
            <a:noFill/>
          </a:ln>
        </p:spPr>
      </p:pic>
      <p:pic>
        <p:nvPicPr>
          <p:cNvPr id="761" name="Google Shape;761;p16"/>
          <p:cNvPicPr preferRelativeResize="0"/>
          <p:nvPr/>
        </p:nvPicPr>
        <p:blipFill rotWithShape="1">
          <a:blip r:embed="rId6">
            <a:alphaModFix/>
          </a:blip>
          <a:srcRect/>
          <a:stretch/>
        </p:blipFill>
        <p:spPr>
          <a:xfrm>
            <a:off x="2212802" y="5446760"/>
            <a:ext cx="1213209" cy="353599"/>
          </a:xfrm>
          <a:prstGeom prst="rect">
            <a:avLst/>
          </a:prstGeom>
          <a:noFill/>
          <a:ln>
            <a:noFill/>
          </a:ln>
        </p:spPr>
      </p:pic>
      <p:sp>
        <p:nvSpPr>
          <p:cNvPr id="762" name="Google Shape;762;p16"/>
          <p:cNvSpPr txBox="1"/>
          <p:nvPr/>
        </p:nvSpPr>
        <p:spPr>
          <a:xfrm>
            <a:off x="2212802" y="2402006"/>
            <a:ext cx="93184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Mi Puntaje</a:t>
            </a:r>
            <a:endParaRPr/>
          </a:p>
        </p:txBody>
      </p:sp>
      <p:sp>
        <p:nvSpPr>
          <p:cNvPr id="763" name="Google Shape;763;p16"/>
          <p:cNvSpPr txBox="1"/>
          <p:nvPr/>
        </p:nvSpPr>
        <p:spPr>
          <a:xfrm>
            <a:off x="2016023" y="5849937"/>
            <a:ext cx="1579001"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Haga Clic </a:t>
            </a:r>
            <a:endParaRPr/>
          </a:p>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Reporte de Puntaje</a:t>
            </a:r>
            <a:endParaRPr/>
          </a:p>
        </p:txBody>
      </p:sp>
      <p:pic>
        <p:nvPicPr>
          <p:cNvPr id="3" name="Picture 2">
            <a:extLst>
              <a:ext uri="{FF2B5EF4-FFF2-40B4-BE49-F238E27FC236}">
                <a16:creationId xmlns:a16="http://schemas.microsoft.com/office/drawing/2014/main" id="{85D2C763-E44F-75F1-84E3-4E73A663A798}"/>
              </a:ext>
            </a:extLst>
          </p:cNvPr>
          <p:cNvPicPr>
            <a:picLocks noChangeAspect="1"/>
          </p:cNvPicPr>
          <p:nvPr/>
        </p:nvPicPr>
        <p:blipFill>
          <a:blip r:embed="rId7"/>
          <a:stretch>
            <a:fillRect/>
          </a:stretch>
        </p:blipFill>
        <p:spPr>
          <a:xfrm>
            <a:off x="9691303" y="6013361"/>
            <a:ext cx="969348" cy="719390"/>
          </a:xfrm>
          <a:prstGeom prst="rect">
            <a:avLst/>
          </a:prstGeom>
        </p:spPr>
      </p:pic>
      <p:pic>
        <p:nvPicPr>
          <p:cNvPr id="4" name="Picture 3">
            <a:extLst>
              <a:ext uri="{FF2B5EF4-FFF2-40B4-BE49-F238E27FC236}">
                <a16:creationId xmlns:a16="http://schemas.microsoft.com/office/drawing/2014/main" id="{7937B6E9-4EF3-AE80-875B-261A70370615}"/>
              </a:ext>
            </a:extLst>
          </p:cNvPr>
          <p:cNvPicPr>
            <a:picLocks noChangeAspect="1"/>
          </p:cNvPicPr>
          <p:nvPr/>
        </p:nvPicPr>
        <p:blipFill>
          <a:blip r:embed="rId8"/>
          <a:stretch>
            <a:fillRect/>
          </a:stretch>
        </p:blipFill>
        <p:spPr>
          <a:xfrm>
            <a:off x="97515" y="357273"/>
            <a:ext cx="475529" cy="48772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18"/>
          <p:cNvSpPr txBox="1">
            <a:spLocks noGrp="1"/>
          </p:cNvSpPr>
          <p:nvPr>
            <p:ph type="title"/>
          </p:nvPr>
        </p:nvSpPr>
        <p:spPr>
          <a:xfrm>
            <a:off x="921910" y="260002"/>
            <a:ext cx="11270090" cy="1800072"/>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0000"/>
              </a:buClr>
              <a:buSzPts val="3600"/>
              <a:buNone/>
            </a:pPr>
            <a:r>
              <a:rPr lang="en-US" sz="2400" b="0" dirty="0" err="1">
                <a:solidFill>
                  <a:srgbClr val="000000"/>
                </a:solidFill>
                <a:latin typeface="Rockwell"/>
                <a:ea typeface="Rockwell"/>
                <a:cs typeface="Rockwell"/>
                <a:sym typeface="Rockwell"/>
              </a:rPr>
              <a:t>Actualización</a:t>
            </a:r>
            <a:r>
              <a:rPr lang="en-US" sz="2400" b="0" dirty="0">
                <a:solidFill>
                  <a:srgbClr val="000000"/>
                </a:solidFill>
                <a:latin typeface="Rockwell"/>
                <a:ea typeface="Rockwell"/>
                <a:cs typeface="Rockwell"/>
                <a:sym typeface="Rockwell"/>
              </a:rPr>
              <a:t> del </a:t>
            </a:r>
            <a:r>
              <a:rPr lang="en-US" sz="2400" b="0" dirty="0" err="1">
                <a:solidFill>
                  <a:srgbClr val="000000"/>
                </a:solidFill>
                <a:latin typeface="Rockwell"/>
                <a:ea typeface="Rockwell"/>
                <a:cs typeface="Rockwell"/>
                <a:sym typeface="Rockwell"/>
              </a:rPr>
              <a:t>informe</a:t>
            </a:r>
            <a:r>
              <a:rPr lang="en-US" sz="2400" b="0" dirty="0">
                <a:solidFill>
                  <a:srgbClr val="000000"/>
                </a:solidFill>
                <a:latin typeface="Rockwell"/>
                <a:ea typeface="Rockwell"/>
                <a:cs typeface="Rockwell"/>
                <a:sym typeface="Rockwell"/>
              </a:rPr>
              <a:t> de </a:t>
            </a:r>
            <a:r>
              <a:rPr lang="en-US" sz="2400" b="0" dirty="0" err="1">
                <a:solidFill>
                  <a:srgbClr val="000000"/>
                </a:solidFill>
                <a:latin typeface="Rockwell"/>
                <a:ea typeface="Rockwell"/>
                <a:cs typeface="Rockwell"/>
                <a:sym typeface="Rockwell"/>
              </a:rPr>
              <a:t>puntuación</a:t>
            </a:r>
            <a:br>
              <a:rPr lang="en-US" sz="2400" b="0" dirty="0">
                <a:solidFill>
                  <a:srgbClr val="000000"/>
                </a:solidFill>
                <a:latin typeface="Rockwell"/>
                <a:ea typeface="Rockwell"/>
                <a:cs typeface="Rockwell"/>
                <a:sym typeface="Rockwell"/>
              </a:rPr>
            </a:br>
            <a:br>
              <a:rPr lang="en-US" sz="2400" b="0" dirty="0">
                <a:solidFill>
                  <a:srgbClr val="000000"/>
                </a:solidFill>
                <a:latin typeface="Rockwell"/>
                <a:ea typeface="Rockwell"/>
                <a:cs typeface="Rockwell"/>
                <a:sym typeface="Rockwell"/>
              </a:rPr>
            </a:br>
            <a:r>
              <a:rPr lang="en-US" sz="2400" b="0" dirty="0">
                <a:solidFill>
                  <a:srgbClr val="000000"/>
                </a:solidFill>
                <a:latin typeface="Rockwell"/>
                <a:ea typeface="Rockwell"/>
                <a:cs typeface="Rockwell"/>
                <a:sym typeface="Rockwell"/>
              </a:rPr>
              <a:t>Informe de </a:t>
            </a:r>
            <a:r>
              <a:rPr lang="en-US" sz="2400" b="0" dirty="0" err="1">
                <a:solidFill>
                  <a:srgbClr val="000000"/>
                </a:solidFill>
                <a:latin typeface="Rockwell"/>
                <a:ea typeface="Rockwell"/>
                <a:cs typeface="Rockwell"/>
                <a:sym typeface="Rockwell"/>
              </a:rPr>
              <a:t>puntuación</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Vídeos</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incorporados</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en</a:t>
            </a:r>
            <a:r>
              <a:rPr lang="en-US" sz="2400" b="0" dirty="0">
                <a:solidFill>
                  <a:srgbClr val="000000"/>
                </a:solidFill>
                <a:latin typeface="Rockwell"/>
                <a:ea typeface="Rockwell"/>
                <a:cs typeface="Rockwell"/>
                <a:sym typeface="Rockwell"/>
              </a:rPr>
              <a:t> el </a:t>
            </a:r>
            <a:r>
              <a:rPr lang="en-US" sz="2400" b="0" dirty="0" err="1">
                <a:solidFill>
                  <a:srgbClr val="000000"/>
                </a:solidFill>
                <a:latin typeface="Rockwell"/>
                <a:ea typeface="Rockwell"/>
                <a:cs typeface="Rockwell"/>
                <a:sym typeface="Rockwell"/>
              </a:rPr>
              <a:t>informe</a:t>
            </a:r>
            <a:r>
              <a:rPr lang="en-US" sz="2400" b="0" dirty="0">
                <a:solidFill>
                  <a:srgbClr val="000000"/>
                </a:solidFill>
                <a:latin typeface="Rockwell"/>
                <a:ea typeface="Rockwell"/>
                <a:cs typeface="Rockwell"/>
                <a:sym typeface="Rockwell"/>
              </a:rPr>
              <a:t> de </a:t>
            </a:r>
            <a:r>
              <a:rPr lang="en-US" sz="2400" b="0" dirty="0" err="1">
                <a:solidFill>
                  <a:srgbClr val="000000"/>
                </a:solidFill>
                <a:latin typeface="Rockwell"/>
                <a:ea typeface="Rockwell"/>
                <a:cs typeface="Rockwell"/>
                <a:sym typeface="Rockwell"/>
              </a:rPr>
              <a:t>puntuación</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destinados</a:t>
            </a:r>
            <a:r>
              <a:rPr lang="en-US" sz="2400" b="0" dirty="0">
                <a:solidFill>
                  <a:srgbClr val="000000"/>
                </a:solidFill>
                <a:latin typeface="Rockwell"/>
                <a:ea typeface="Rockwell"/>
                <a:cs typeface="Rockwell"/>
                <a:sym typeface="Rockwell"/>
              </a:rPr>
              <a:t> a </a:t>
            </a:r>
            <a:r>
              <a:rPr lang="en-US" sz="2400" b="0" dirty="0" err="1">
                <a:solidFill>
                  <a:srgbClr val="000000"/>
                </a:solidFill>
                <a:latin typeface="Rockwell"/>
                <a:ea typeface="Rockwell"/>
                <a:cs typeface="Rockwell"/>
                <a:sym typeface="Rockwell"/>
              </a:rPr>
              <a:t>ayudar</a:t>
            </a:r>
            <a:r>
              <a:rPr lang="en-US" sz="2400" b="0" dirty="0">
                <a:solidFill>
                  <a:srgbClr val="000000"/>
                </a:solidFill>
                <a:latin typeface="Rockwell"/>
                <a:ea typeface="Rockwell"/>
                <a:cs typeface="Rockwell"/>
                <a:sym typeface="Rockwell"/>
              </a:rPr>
              <a:t> a </a:t>
            </a:r>
            <a:r>
              <a:rPr lang="en-US" sz="2400" b="0" dirty="0" err="1">
                <a:solidFill>
                  <a:srgbClr val="000000"/>
                </a:solidFill>
                <a:latin typeface="Rockwell"/>
                <a:ea typeface="Rockwell"/>
                <a:cs typeface="Rockwell"/>
                <a:sym typeface="Rockwell"/>
              </a:rPr>
              <a:t>los</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estudiantes</a:t>
            </a:r>
            <a:r>
              <a:rPr lang="en-US" sz="2400" b="0" dirty="0">
                <a:solidFill>
                  <a:srgbClr val="000000"/>
                </a:solidFill>
                <a:latin typeface="Rockwell"/>
                <a:ea typeface="Rockwell"/>
                <a:cs typeface="Rockwell"/>
                <a:sym typeface="Rockwell"/>
              </a:rPr>
              <a:t> a </a:t>
            </a:r>
            <a:r>
              <a:rPr lang="en-US" sz="2400" b="0" dirty="0" err="1">
                <a:solidFill>
                  <a:srgbClr val="000000"/>
                </a:solidFill>
                <a:latin typeface="Rockwell"/>
                <a:ea typeface="Rockwell"/>
                <a:cs typeface="Rockwell"/>
                <a:sym typeface="Rockwell"/>
              </a:rPr>
              <a:t>entender</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cómo</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utilizar</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su</a:t>
            </a:r>
            <a:r>
              <a:rPr lang="en-US" sz="2400" b="0" dirty="0">
                <a:solidFill>
                  <a:srgbClr val="000000"/>
                </a:solidFill>
                <a:latin typeface="Rockwell"/>
                <a:ea typeface="Rockwell"/>
                <a:cs typeface="Rockwell"/>
                <a:sym typeface="Rockwell"/>
              </a:rPr>
              <a:t> </a:t>
            </a:r>
            <a:r>
              <a:rPr lang="en-US" sz="2400" b="0" dirty="0" err="1">
                <a:solidFill>
                  <a:srgbClr val="000000"/>
                </a:solidFill>
                <a:latin typeface="Rockwell"/>
                <a:ea typeface="Rockwell"/>
                <a:cs typeface="Rockwell"/>
                <a:sym typeface="Rockwell"/>
              </a:rPr>
              <a:t>informe</a:t>
            </a:r>
            <a:r>
              <a:rPr lang="en-US" sz="2400" b="0" dirty="0">
                <a:solidFill>
                  <a:srgbClr val="000000"/>
                </a:solidFill>
                <a:latin typeface="Rockwell"/>
                <a:ea typeface="Rockwell"/>
                <a:cs typeface="Rockwell"/>
                <a:sym typeface="Rockwell"/>
              </a:rPr>
              <a:t> de </a:t>
            </a:r>
            <a:r>
              <a:rPr lang="en-US" sz="2400" b="0" dirty="0" err="1">
                <a:solidFill>
                  <a:srgbClr val="000000"/>
                </a:solidFill>
                <a:latin typeface="Rockwell"/>
                <a:ea typeface="Rockwell"/>
                <a:cs typeface="Rockwell"/>
                <a:sym typeface="Rockwell"/>
              </a:rPr>
              <a:t>puntuaciones</a:t>
            </a:r>
            <a:r>
              <a:rPr lang="en-US" sz="2400" b="0" dirty="0">
                <a:solidFill>
                  <a:srgbClr val="000000"/>
                </a:solidFill>
                <a:latin typeface="Rockwell"/>
                <a:ea typeface="Rockwell"/>
                <a:cs typeface="Rockwell"/>
                <a:sym typeface="Rockwell"/>
              </a:rPr>
              <a:t> y la </a:t>
            </a:r>
            <a:r>
              <a:rPr lang="en-US" sz="2400" b="0" dirty="0" err="1">
                <a:solidFill>
                  <a:srgbClr val="000000"/>
                </a:solidFill>
                <a:latin typeface="Rockwell"/>
                <a:ea typeface="Rockwell"/>
                <a:cs typeface="Rockwell"/>
                <a:sym typeface="Rockwell"/>
              </a:rPr>
              <a:t>lista</a:t>
            </a:r>
            <a:r>
              <a:rPr lang="en-US" sz="2400" b="0" dirty="0">
                <a:solidFill>
                  <a:srgbClr val="000000"/>
                </a:solidFill>
                <a:latin typeface="Rockwell"/>
                <a:ea typeface="Rockwell"/>
                <a:cs typeface="Rockwell"/>
                <a:sym typeface="Rockwell"/>
              </a:rPr>
              <a:t> de </a:t>
            </a:r>
            <a:r>
              <a:rPr lang="en-US" sz="2400" b="0" dirty="0" err="1">
                <a:solidFill>
                  <a:srgbClr val="000000"/>
                </a:solidFill>
                <a:latin typeface="Rockwell"/>
                <a:ea typeface="Rockwell"/>
                <a:cs typeface="Rockwell"/>
                <a:sym typeface="Rockwell"/>
              </a:rPr>
              <a:t>actividades</a:t>
            </a:r>
            <a:r>
              <a:rPr lang="en-US" sz="2400" b="0" dirty="0">
                <a:solidFill>
                  <a:srgbClr val="000000"/>
                </a:solidFill>
                <a:latin typeface="Rockwell"/>
                <a:ea typeface="Rockwell"/>
                <a:cs typeface="Rockwell"/>
                <a:sym typeface="Rockwell"/>
              </a:rPr>
              <a:t> de </a:t>
            </a:r>
            <a:r>
              <a:rPr lang="en-US" sz="2400" b="0" dirty="0" err="1">
                <a:solidFill>
                  <a:srgbClr val="000000"/>
                </a:solidFill>
                <a:latin typeface="Rockwell"/>
                <a:ea typeface="Rockwell"/>
                <a:cs typeface="Rockwell"/>
                <a:sym typeface="Rockwell"/>
              </a:rPr>
              <a:t>estudio</a:t>
            </a:r>
            <a:r>
              <a:rPr lang="en-US" sz="2400" b="0" dirty="0">
                <a:solidFill>
                  <a:srgbClr val="000000"/>
                </a:solidFill>
                <a:latin typeface="Rockwell"/>
                <a:ea typeface="Rockwell"/>
                <a:cs typeface="Rockwell"/>
                <a:sym typeface="Rockwell"/>
              </a:rPr>
              <a:t> para </a:t>
            </a:r>
            <a:r>
              <a:rPr lang="en-US" sz="2400" b="0" dirty="0" err="1">
                <a:solidFill>
                  <a:srgbClr val="000000"/>
                </a:solidFill>
                <a:latin typeface="Rockwell"/>
                <a:ea typeface="Rockwell"/>
                <a:cs typeface="Rockwell"/>
                <a:sym typeface="Rockwell"/>
              </a:rPr>
              <a:t>avanzar</a:t>
            </a:r>
            <a:endParaRPr dirty="0"/>
          </a:p>
        </p:txBody>
      </p:sp>
      <p:sp>
        <p:nvSpPr>
          <p:cNvPr id="778" name="Google Shape;778;p1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23</a:t>
            </a:fld>
            <a:endParaRPr sz="900" b="0" i="0" u="none" strike="noStrike" cap="none">
              <a:solidFill>
                <a:srgbClr val="AEABAB"/>
              </a:solidFill>
              <a:latin typeface="Arial"/>
              <a:ea typeface="Arial"/>
              <a:cs typeface="Arial"/>
              <a:sym typeface="Arial"/>
            </a:endParaRPr>
          </a:p>
        </p:txBody>
      </p:sp>
      <p:pic>
        <p:nvPicPr>
          <p:cNvPr id="779" name="Google Shape;779;p18"/>
          <p:cNvPicPr preferRelativeResize="0"/>
          <p:nvPr/>
        </p:nvPicPr>
        <p:blipFill rotWithShape="1">
          <a:blip r:embed="rId3">
            <a:alphaModFix/>
          </a:blip>
          <a:srcRect/>
          <a:stretch/>
        </p:blipFill>
        <p:spPr>
          <a:xfrm>
            <a:off x="1005141" y="2364309"/>
            <a:ext cx="9144000" cy="4233689"/>
          </a:xfrm>
          <a:prstGeom prst="rect">
            <a:avLst/>
          </a:prstGeom>
          <a:noFill/>
          <a:ln>
            <a:noFill/>
          </a:ln>
        </p:spPr>
      </p:pic>
      <p:pic>
        <p:nvPicPr>
          <p:cNvPr id="780" name="Google Shape;780;p18"/>
          <p:cNvPicPr preferRelativeResize="0"/>
          <p:nvPr/>
        </p:nvPicPr>
        <p:blipFill rotWithShape="1">
          <a:blip r:embed="rId4">
            <a:alphaModFix/>
          </a:blip>
          <a:srcRect/>
          <a:stretch/>
        </p:blipFill>
        <p:spPr>
          <a:xfrm>
            <a:off x="4369380" y="2609707"/>
            <a:ext cx="3334215" cy="447737"/>
          </a:xfrm>
          <a:prstGeom prst="rect">
            <a:avLst/>
          </a:prstGeom>
          <a:noFill/>
          <a:ln>
            <a:noFill/>
          </a:ln>
        </p:spPr>
      </p:pic>
      <p:pic>
        <p:nvPicPr>
          <p:cNvPr id="3" name="Picture 2">
            <a:extLst>
              <a:ext uri="{FF2B5EF4-FFF2-40B4-BE49-F238E27FC236}">
                <a16:creationId xmlns:a16="http://schemas.microsoft.com/office/drawing/2014/main" id="{2B0F30A9-0F4D-FA88-8F08-5171FEA07BCA}"/>
              </a:ext>
            </a:extLst>
          </p:cNvPr>
          <p:cNvPicPr>
            <a:picLocks noChangeAspect="1"/>
          </p:cNvPicPr>
          <p:nvPr/>
        </p:nvPicPr>
        <p:blipFill>
          <a:blip r:embed="rId5"/>
          <a:stretch>
            <a:fillRect/>
          </a:stretch>
        </p:blipFill>
        <p:spPr>
          <a:xfrm>
            <a:off x="9664467" y="6013673"/>
            <a:ext cx="969348" cy="719390"/>
          </a:xfrm>
          <a:prstGeom prst="rect">
            <a:avLst/>
          </a:prstGeom>
        </p:spPr>
      </p:pic>
      <p:pic>
        <p:nvPicPr>
          <p:cNvPr id="4" name="Picture 3">
            <a:extLst>
              <a:ext uri="{FF2B5EF4-FFF2-40B4-BE49-F238E27FC236}">
                <a16:creationId xmlns:a16="http://schemas.microsoft.com/office/drawing/2014/main" id="{EC6EF9A2-929B-0AF5-1F4C-836A308CD219}"/>
              </a:ext>
            </a:extLst>
          </p:cNvPr>
          <p:cNvPicPr>
            <a:picLocks noChangeAspect="1"/>
          </p:cNvPicPr>
          <p:nvPr/>
        </p:nvPicPr>
        <p:blipFill>
          <a:blip r:embed="rId6"/>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35C83800-94DB-E8BD-95A0-AEDD3BB0E7F2}"/>
              </a:ext>
            </a:extLst>
          </p:cNvPr>
          <p:cNvPicPr>
            <a:picLocks noChangeAspect="1"/>
          </p:cNvPicPr>
          <p:nvPr/>
        </p:nvPicPr>
        <p:blipFill>
          <a:blip r:embed="rId7"/>
          <a:stretch>
            <a:fillRect/>
          </a:stretch>
        </p:blipFill>
        <p:spPr>
          <a:xfrm>
            <a:off x="1005141" y="4409733"/>
            <a:ext cx="2810267" cy="2448267"/>
          </a:xfrm>
          <a:prstGeom prst="rect">
            <a:avLst/>
          </a:prstGeom>
        </p:spPr>
      </p:pic>
      <p:pic>
        <p:nvPicPr>
          <p:cNvPr id="7" name="Picture 6">
            <a:extLst>
              <a:ext uri="{FF2B5EF4-FFF2-40B4-BE49-F238E27FC236}">
                <a16:creationId xmlns:a16="http://schemas.microsoft.com/office/drawing/2014/main" id="{84D44080-3DAB-24EE-051C-2642F97D55B0}"/>
              </a:ext>
            </a:extLst>
          </p:cNvPr>
          <p:cNvPicPr>
            <a:picLocks noChangeAspect="1"/>
          </p:cNvPicPr>
          <p:nvPr/>
        </p:nvPicPr>
        <p:blipFill>
          <a:blip r:embed="rId8"/>
          <a:stretch>
            <a:fillRect/>
          </a:stretch>
        </p:blipFill>
        <p:spPr>
          <a:xfrm>
            <a:off x="921910" y="4428786"/>
            <a:ext cx="219106" cy="242921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1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24</a:t>
            </a:fld>
            <a:endParaRPr sz="900" b="0" i="0" u="none" strike="noStrike" cap="none">
              <a:solidFill>
                <a:srgbClr val="AEABAB"/>
              </a:solidFill>
              <a:latin typeface="Arial"/>
              <a:ea typeface="Arial"/>
              <a:cs typeface="Arial"/>
              <a:sym typeface="Arial"/>
            </a:endParaRPr>
          </a:p>
        </p:txBody>
      </p:sp>
      <p:pic>
        <p:nvPicPr>
          <p:cNvPr id="786" name="Google Shape;786;p19"/>
          <p:cNvPicPr preferRelativeResize="0"/>
          <p:nvPr/>
        </p:nvPicPr>
        <p:blipFill rotWithShape="1">
          <a:blip r:embed="rId3">
            <a:alphaModFix/>
          </a:blip>
          <a:srcRect/>
          <a:stretch/>
        </p:blipFill>
        <p:spPr>
          <a:xfrm>
            <a:off x="694051" y="250789"/>
            <a:ext cx="9144000" cy="5489191"/>
          </a:xfrm>
          <a:prstGeom prst="rect">
            <a:avLst/>
          </a:prstGeom>
          <a:noFill/>
          <a:ln>
            <a:noFill/>
          </a:ln>
        </p:spPr>
      </p:pic>
      <p:sp>
        <p:nvSpPr>
          <p:cNvPr id="787" name="Google Shape;787;p19"/>
          <p:cNvSpPr/>
          <p:nvPr/>
        </p:nvSpPr>
        <p:spPr>
          <a:xfrm>
            <a:off x="9866376" y="1882273"/>
            <a:ext cx="2121408" cy="1005840"/>
          </a:xfrm>
          <a:prstGeom prst="rect">
            <a:avLst/>
          </a:prstGeom>
          <a:solidFill>
            <a:srgbClr val="FFFFFF"/>
          </a:solidFill>
          <a:ln w="28575" cap="flat" cmpd="sng">
            <a:solidFill>
              <a:srgbClr val="CE351B"/>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Calibri"/>
                <a:ea typeface="Calibri"/>
                <a:cs typeface="Calibri"/>
                <a:sym typeface="Calibri"/>
              </a:rPr>
              <a:t>Seleccionar plan de estudios para estudiantes</a:t>
            </a:r>
            <a:endParaRPr sz="1400" b="0" i="0" u="none" strike="noStrike" cap="none">
              <a:solidFill>
                <a:srgbClr val="000000"/>
              </a:solidFill>
              <a:latin typeface="Arial"/>
              <a:ea typeface="Arial"/>
              <a:cs typeface="Arial"/>
              <a:sym typeface="Arial"/>
            </a:endParaRPr>
          </a:p>
        </p:txBody>
      </p:sp>
      <p:sp>
        <p:nvSpPr>
          <p:cNvPr id="788" name="Google Shape;788;p19"/>
          <p:cNvSpPr/>
          <p:nvPr/>
        </p:nvSpPr>
        <p:spPr>
          <a:xfrm rot="10800000">
            <a:off x="9982200" y="2995386"/>
            <a:ext cx="1371600" cy="274320"/>
          </a:xfrm>
          <a:prstGeom prst="rightArrow">
            <a:avLst>
              <a:gd name="adj1" fmla="val 50000"/>
              <a:gd name="adj2" fmla="val 50000"/>
            </a:avLst>
          </a:prstGeom>
          <a:solidFill>
            <a:srgbClr val="CE351B"/>
          </a:solidFill>
          <a:ln w="952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F0EB078E-E239-3F19-6680-D86A8C2B1926}"/>
              </a:ext>
            </a:extLst>
          </p:cNvPr>
          <p:cNvPicPr>
            <a:picLocks noChangeAspect="1"/>
          </p:cNvPicPr>
          <p:nvPr/>
        </p:nvPicPr>
        <p:blipFill>
          <a:blip r:embed="rId4"/>
          <a:stretch>
            <a:fillRect/>
          </a:stretch>
        </p:blipFill>
        <p:spPr>
          <a:xfrm>
            <a:off x="9698652" y="5978247"/>
            <a:ext cx="969348" cy="719390"/>
          </a:xfrm>
          <a:prstGeom prst="rect">
            <a:avLst/>
          </a:prstGeom>
        </p:spPr>
      </p:pic>
      <p:pic>
        <p:nvPicPr>
          <p:cNvPr id="4" name="Picture 3">
            <a:extLst>
              <a:ext uri="{FF2B5EF4-FFF2-40B4-BE49-F238E27FC236}">
                <a16:creationId xmlns:a16="http://schemas.microsoft.com/office/drawing/2014/main" id="{832898FE-9537-39FD-7968-544D52EA5209}"/>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2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25</a:t>
            </a:fld>
            <a:endParaRPr sz="900" b="0" i="0" u="none" strike="noStrike" cap="none">
              <a:solidFill>
                <a:srgbClr val="AEABAB"/>
              </a:solidFill>
              <a:latin typeface="Arial"/>
              <a:ea typeface="Arial"/>
              <a:cs typeface="Arial"/>
              <a:sym typeface="Arial"/>
            </a:endParaRPr>
          </a:p>
        </p:txBody>
      </p:sp>
      <p:pic>
        <p:nvPicPr>
          <p:cNvPr id="794" name="Google Shape;794;p20"/>
          <p:cNvPicPr preferRelativeResize="0"/>
          <p:nvPr/>
        </p:nvPicPr>
        <p:blipFill rotWithShape="1">
          <a:blip r:embed="rId3">
            <a:alphaModFix/>
          </a:blip>
          <a:srcRect/>
          <a:stretch/>
        </p:blipFill>
        <p:spPr>
          <a:xfrm>
            <a:off x="1600025" y="427443"/>
            <a:ext cx="9144000" cy="5590274"/>
          </a:xfrm>
          <a:prstGeom prst="rect">
            <a:avLst/>
          </a:prstGeom>
          <a:noFill/>
          <a:ln>
            <a:noFill/>
          </a:ln>
        </p:spPr>
      </p:pic>
      <p:sp>
        <p:nvSpPr>
          <p:cNvPr id="795" name="Google Shape;795;p20"/>
          <p:cNvSpPr/>
          <p:nvPr/>
        </p:nvSpPr>
        <p:spPr>
          <a:xfrm>
            <a:off x="7357403" y="3275725"/>
            <a:ext cx="4702108" cy="1009584"/>
          </a:xfrm>
          <a:prstGeom prst="rect">
            <a:avLst/>
          </a:prstGeom>
          <a:solidFill>
            <a:srgbClr val="FFFFFF"/>
          </a:solidFill>
          <a:ln w="28575" cap="flat" cmpd="sng">
            <a:solidFill>
              <a:srgbClr val="CE351B"/>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Calibri"/>
                <a:ea typeface="Calibri"/>
                <a:cs typeface="Calibri"/>
                <a:sym typeface="Calibri"/>
              </a:rPr>
              <a:t>Revise la lista de actividades de lecciones en el plan de estudios del estudiante para un mayor estudio / habilitación.</a:t>
            </a:r>
            <a:endParaRPr/>
          </a:p>
        </p:txBody>
      </p:sp>
      <p:sp>
        <p:nvSpPr>
          <p:cNvPr id="796" name="Google Shape;796;p20"/>
          <p:cNvSpPr/>
          <p:nvPr/>
        </p:nvSpPr>
        <p:spPr>
          <a:xfrm rot="10800000">
            <a:off x="5786511" y="3643357"/>
            <a:ext cx="1371600" cy="274320"/>
          </a:xfrm>
          <a:prstGeom prst="rightArrow">
            <a:avLst>
              <a:gd name="adj1" fmla="val 50000"/>
              <a:gd name="adj2" fmla="val 50000"/>
            </a:avLst>
          </a:prstGeom>
          <a:solidFill>
            <a:srgbClr val="CE351B"/>
          </a:solidFill>
          <a:ln w="952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E4A0D40-8189-C4A8-F38D-ED0C89DFED8E}"/>
              </a:ext>
            </a:extLst>
          </p:cNvPr>
          <p:cNvPicPr>
            <a:picLocks noChangeAspect="1"/>
          </p:cNvPicPr>
          <p:nvPr/>
        </p:nvPicPr>
        <p:blipFill>
          <a:blip r:embed="rId4"/>
          <a:stretch>
            <a:fillRect/>
          </a:stretch>
        </p:blipFill>
        <p:spPr>
          <a:xfrm>
            <a:off x="9616398" y="6017717"/>
            <a:ext cx="969348" cy="719390"/>
          </a:xfrm>
          <a:prstGeom prst="rect">
            <a:avLst/>
          </a:prstGeom>
        </p:spPr>
      </p:pic>
      <p:pic>
        <p:nvPicPr>
          <p:cNvPr id="4" name="Picture 3">
            <a:extLst>
              <a:ext uri="{FF2B5EF4-FFF2-40B4-BE49-F238E27FC236}">
                <a16:creationId xmlns:a16="http://schemas.microsoft.com/office/drawing/2014/main" id="{C9AE3A06-0B56-B429-62EB-334B6407BEBA}"/>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C1C5C0A8-7C80-E908-FEFA-E8D668F97652}"/>
              </a:ext>
            </a:extLst>
          </p:cNvPr>
          <p:cNvPicPr>
            <a:picLocks noChangeAspect="1"/>
          </p:cNvPicPr>
          <p:nvPr/>
        </p:nvPicPr>
        <p:blipFill>
          <a:blip r:embed="rId6"/>
          <a:stretch>
            <a:fillRect/>
          </a:stretch>
        </p:blipFill>
        <p:spPr>
          <a:xfrm>
            <a:off x="1511808" y="231842"/>
            <a:ext cx="2810267" cy="2448267"/>
          </a:xfrm>
          <a:prstGeom prst="rect">
            <a:avLst/>
          </a:prstGeom>
        </p:spPr>
      </p:pic>
      <p:pic>
        <p:nvPicPr>
          <p:cNvPr id="7" name="Picture 6">
            <a:extLst>
              <a:ext uri="{FF2B5EF4-FFF2-40B4-BE49-F238E27FC236}">
                <a16:creationId xmlns:a16="http://schemas.microsoft.com/office/drawing/2014/main" id="{A47C8647-879D-7916-A5B6-5FCC636CD4FA}"/>
              </a:ext>
            </a:extLst>
          </p:cNvPr>
          <p:cNvPicPr>
            <a:picLocks noChangeAspect="1"/>
          </p:cNvPicPr>
          <p:nvPr/>
        </p:nvPicPr>
        <p:blipFill>
          <a:blip r:embed="rId7"/>
          <a:stretch>
            <a:fillRect/>
          </a:stretch>
        </p:blipFill>
        <p:spPr>
          <a:xfrm>
            <a:off x="1490472" y="357273"/>
            <a:ext cx="219106" cy="242921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17"/>
          <p:cNvSpPr txBox="1">
            <a:spLocks noGrp="1"/>
          </p:cNvSpPr>
          <p:nvPr>
            <p:ph type="title"/>
          </p:nvPr>
        </p:nvSpPr>
        <p:spPr>
          <a:xfrm>
            <a:off x="792073" y="116105"/>
            <a:ext cx="11270090" cy="715999"/>
          </a:xfrm>
          <a:prstGeom prst="rect">
            <a:avLst/>
          </a:prstGeom>
          <a:noFill/>
          <a:ln>
            <a:noFill/>
          </a:ln>
        </p:spPr>
        <p:txBody>
          <a:bodyPr spcFirstLastPara="1" wrap="square" lIns="0" tIns="0" rIns="0" bIns="0" anchor="b" anchorCtr="0">
            <a:normAutofit/>
          </a:bodyPr>
          <a:lstStyle/>
          <a:p>
            <a:pPr marL="0" marR="0" lvl="0" indent="0" algn="l" rtl="0">
              <a:lnSpc>
                <a:spcPct val="107000"/>
              </a:lnSpc>
              <a:spcBef>
                <a:spcPts val="0"/>
              </a:spcBef>
              <a:spcAft>
                <a:spcPts val="0"/>
              </a:spcAft>
              <a:buClr>
                <a:srgbClr val="AEABAB"/>
              </a:buClr>
              <a:buSzPts val="5720"/>
              <a:buFont typeface="Arial"/>
              <a:buNone/>
            </a:pPr>
            <a:r>
              <a:rPr lang="en-US" sz="3600" b="1" dirty="0" err="1"/>
              <a:t>Guías</a:t>
            </a:r>
            <a:r>
              <a:rPr lang="en-US" sz="3600" b="1" dirty="0"/>
              <a:t> de </a:t>
            </a:r>
            <a:r>
              <a:rPr lang="en-US" sz="3600" b="1" dirty="0" err="1"/>
              <a:t>estudio</a:t>
            </a:r>
            <a:r>
              <a:rPr lang="en-US" sz="3600" b="1" dirty="0"/>
              <a:t> </a:t>
            </a:r>
            <a:r>
              <a:rPr lang="en-US" sz="3600" b="1" dirty="0" err="1"/>
              <a:t>individualizadas</a:t>
            </a:r>
            <a:endParaRPr sz="4000" b="1" i="0" u="none" strike="noStrike" cap="none" dirty="0">
              <a:latin typeface="Rockwell"/>
              <a:ea typeface="Rockwell"/>
              <a:cs typeface="Rockwell"/>
              <a:sym typeface="Rockwell"/>
            </a:endParaRPr>
          </a:p>
        </p:txBody>
      </p:sp>
      <p:sp>
        <p:nvSpPr>
          <p:cNvPr id="769" name="Google Shape;769;p1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26</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770" name="Google Shape;770;p17"/>
          <p:cNvPicPr preferRelativeResize="0"/>
          <p:nvPr/>
        </p:nvPicPr>
        <p:blipFill rotWithShape="1">
          <a:blip r:embed="rId3">
            <a:alphaModFix/>
          </a:blip>
          <a:srcRect/>
          <a:stretch/>
        </p:blipFill>
        <p:spPr>
          <a:xfrm>
            <a:off x="2742962" y="832104"/>
            <a:ext cx="5480779" cy="6023370"/>
          </a:xfrm>
          <a:prstGeom prst="rect">
            <a:avLst/>
          </a:prstGeom>
          <a:noFill/>
          <a:ln>
            <a:noFill/>
          </a:ln>
        </p:spPr>
      </p:pic>
      <p:pic>
        <p:nvPicPr>
          <p:cNvPr id="771" name="Google Shape;771;p17"/>
          <p:cNvPicPr preferRelativeResize="0"/>
          <p:nvPr/>
        </p:nvPicPr>
        <p:blipFill rotWithShape="1">
          <a:blip r:embed="rId4">
            <a:alphaModFix/>
          </a:blip>
          <a:srcRect/>
          <a:stretch/>
        </p:blipFill>
        <p:spPr>
          <a:xfrm>
            <a:off x="792073" y="963065"/>
            <a:ext cx="1950889" cy="2371550"/>
          </a:xfrm>
          <a:prstGeom prst="rect">
            <a:avLst/>
          </a:prstGeom>
          <a:noFill/>
          <a:ln>
            <a:noFill/>
          </a:ln>
        </p:spPr>
      </p:pic>
      <p:pic>
        <p:nvPicPr>
          <p:cNvPr id="772" name="Google Shape;772;p17"/>
          <p:cNvPicPr preferRelativeResize="0"/>
          <p:nvPr/>
        </p:nvPicPr>
        <p:blipFill rotWithShape="1">
          <a:blip r:embed="rId5">
            <a:alphaModFix/>
          </a:blip>
          <a:srcRect/>
          <a:stretch/>
        </p:blipFill>
        <p:spPr>
          <a:xfrm>
            <a:off x="8698854" y="2264674"/>
            <a:ext cx="3188484" cy="2139881"/>
          </a:xfrm>
          <a:prstGeom prst="rect">
            <a:avLst/>
          </a:prstGeom>
          <a:noFill/>
          <a:ln>
            <a:noFill/>
          </a:ln>
        </p:spPr>
      </p:pic>
      <p:pic>
        <p:nvPicPr>
          <p:cNvPr id="3" name="Picture 2">
            <a:extLst>
              <a:ext uri="{FF2B5EF4-FFF2-40B4-BE49-F238E27FC236}">
                <a16:creationId xmlns:a16="http://schemas.microsoft.com/office/drawing/2014/main" id="{2E69A3FC-ADB0-DAF7-E2B9-EB1A7A91A2D0}"/>
              </a:ext>
            </a:extLst>
          </p:cNvPr>
          <p:cNvPicPr>
            <a:picLocks noChangeAspect="1"/>
          </p:cNvPicPr>
          <p:nvPr/>
        </p:nvPicPr>
        <p:blipFill>
          <a:blip r:embed="rId6"/>
          <a:stretch>
            <a:fillRect/>
          </a:stretch>
        </p:blipFill>
        <p:spPr>
          <a:xfrm>
            <a:off x="9689956" y="6022505"/>
            <a:ext cx="969348" cy="719390"/>
          </a:xfrm>
          <a:prstGeom prst="rect">
            <a:avLst/>
          </a:prstGeom>
        </p:spPr>
      </p:pic>
      <p:pic>
        <p:nvPicPr>
          <p:cNvPr id="4" name="Picture 3">
            <a:extLst>
              <a:ext uri="{FF2B5EF4-FFF2-40B4-BE49-F238E27FC236}">
                <a16:creationId xmlns:a16="http://schemas.microsoft.com/office/drawing/2014/main" id="{86ED691B-8E34-C24F-42AE-A7E23C195C4A}"/>
              </a:ext>
            </a:extLst>
          </p:cNvPr>
          <p:cNvPicPr>
            <a:picLocks noChangeAspect="1"/>
          </p:cNvPicPr>
          <p:nvPr/>
        </p:nvPicPr>
        <p:blipFill>
          <a:blip r:embed="rId7"/>
          <a:stretch>
            <a:fillRect/>
          </a:stretch>
        </p:blipFill>
        <p:spPr>
          <a:xfrm>
            <a:off x="97515" y="357273"/>
            <a:ext cx="475529" cy="487722"/>
          </a:xfrm>
          <a:prstGeom prst="rect">
            <a:avLst/>
          </a:prstGeom>
        </p:spPr>
      </p:pic>
    </p:spTree>
    <p:extLst>
      <p:ext uri="{BB962C8B-B14F-4D97-AF65-F5344CB8AC3E}">
        <p14:creationId xmlns:p14="http://schemas.microsoft.com/office/powerpoint/2010/main" val="2911294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21"/>
          <p:cNvSpPr txBox="1">
            <a:spLocks noGrp="1"/>
          </p:cNvSpPr>
          <p:nvPr>
            <p:ph type="title"/>
          </p:nvPr>
        </p:nvSpPr>
        <p:spPr>
          <a:xfrm>
            <a:off x="758059" y="116105"/>
            <a:ext cx="11270090" cy="1493239"/>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2400" dirty="0"/>
              <a:t>Es </a:t>
            </a:r>
            <a:r>
              <a:rPr lang="en-US" sz="2400" dirty="0" err="1"/>
              <a:t>importante</a:t>
            </a:r>
            <a:r>
              <a:rPr lang="en-US" sz="2400" dirty="0"/>
              <a:t> </a:t>
            </a:r>
            <a:r>
              <a:rPr lang="en-US" sz="2400" dirty="0" err="1"/>
              <a:t>señalar</a:t>
            </a:r>
            <a:r>
              <a:rPr lang="en-US" sz="2400" dirty="0"/>
              <a:t> </a:t>
            </a:r>
            <a:r>
              <a:rPr lang="en-US" sz="2400" dirty="0" err="1"/>
              <a:t>que</a:t>
            </a:r>
            <a:r>
              <a:rPr lang="en-US" sz="2400" dirty="0"/>
              <a:t> </a:t>
            </a:r>
            <a:r>
              <a:rPr lang="en-US" sz="2400" dirty="0" err="1"/>
              <a:t>si</a:t>
            </a:r>
            <a:r>
              <a:rPr lang="en-US" sz="2400" dirty="0"/>
              <a:t> </a:t>
            </a:r>
            <a:r>
              <a:rPr lang="en-US" sz="2400" dirty="0" err="1"/>
              <a:t>desea</a:t>
            </a:r>
            <a:r>
              <a:rPr lang="en-US" sz="2400" dirty="0"/>
              <a:t> </a:t>
            </a:r>
            <a:r>
              <a:rPr lang="en-US" sz="2400" dirty="0" err="1"/>
              <a:t>tomar</a:t>
            </a:r>
            <a:r>
              <a:rPr lang="en-US" sz="2400" dirty="0"/>
              <a:t> </a:t>
            </a:r>
            <a:r>
              <a:rPr lang="en-US" sz="2400" dirty="0" err="1"/>
              <a:t>el</a:t>
            </a:r>
            <a:r>
              <a:rPr lang="en-US" sz="2400" dirty="0"/>
              <a:t> examen </a:t>
            </a:r>
            <a:r>
              <a:rPr lang="en-US" sz="2400" dirty="0" err="1"/>
              <a:t>en</a:t>
            </a:r>
            <a:r>
              <a:rPr lang="en-US" sz="2400" dirty="0"/>
              <a:t> </a:t>
            </a:r>
            <a:r>
              <a:rPr lang="en-US" sz="2400" dirty="0" err="1"/>
              <a:t>línea</a:t>
            </a:r>
            <a:r>
              <a:rPr lang="en-US" sz="2400" dirty="0"/>
              <a:t>, y </a:t>
            </a:r>
            <a:r>
              <a:rPr lang="en-US" sz="2400" dirty="0" err="1"/>
              <a:t>si</a:t>
            </a:r>
            <a:r>
              <a:rPr lang="en-US" sz="2400" dirty="0"/>
              <a:t> </a:t>
            </a:r>
            <a:r>
              <a:rPr lang="en-US" sz="2400" dirty="0" err="1"/>
              <a:t>desea</a:t>
            </a:r>
            <a:r>
              <a:rPr lang="en-US" sz="2400" dirty="0"/>
              <a:t> un supervisor de </a:t>
            </a:r>
            <a:r>
              <a:rPr lang="en-US" sz="2400" dirty="0" err="1"/>
              <a:t>habla</a:t>
            </a:r>
            <a:r>
              <a:rPr lang="en-US" sz="2400" dirty="0"/>
              <a:t> </a:t>
            </a:r>
            <a:r>
              <a:rPr lang="en-US" sz="2400" dirty="0" err="1"/>
              <a:t>hispana</a:t>
            </a:r>
            <a:r>
              <a:rPr lang="en-US" sz="2400" dirty="0"/>
              <a:t>, </a:t>
            </a:r>
            <a:r>
              <a:rPr lang="en-US" sz="2400" u="sng" dirty="0"/>
              <a:t>DEBE</a:t>
            </a:r>
            <a:r>
              <a:rPr lang="en-US" sz="2400" dirty="0"/>
              <a:t> </a:t>
            </a:r>
            <a:r>
              <a:rPr lang="en-US" sz="2400" dirty="0" err="1"/>
              <a:t>programar</a:t>
            </a:r>
            <a:r>
              <a:rPr lang="en-US" sz="2400" dirty="0"/>
              <a:t> la </a:t>
            </a:r>
            <a:r>
              <a:rPr lang="en-US" sz="2400" dirty="0" err="1"/>
              <a:t>prueba</a:t>
            </a:r>
            <a:r>
              <a:rPr lang="en-US" sz="2400" dirty="0"/>
              <a:t> </a:t>
            </a:r>
            <a:r>
              <a:rPr lang="en-US" sz="2400" dirty="0" err="1"/>
              <a:t>desde</a:t>
            </a:r>
            <a:r>
              <a:rPr lang="en-US" sz="2400" dirty="0"/>
              <a:t> </a:t>
            </a:r>
            <a:r>
              <a:rPr lang="en-US" sz="2400" dirty="0" err="1"/>
              <a:t>el</a:t>
            </a:r>
            <a:r>
              <a:rPr lang="en-US" sz="2400" dirty="0"/>
              <a:t> portal </a:t>
            </a:r>
            <a:r>
              <a:rPr lang="en-US" sz="2400" dirty="0" err="1"/>
              <a:t>en</a:t>
            </a:r>
            <a:r>
              <a:rPr lang="en-US" sz="2400" dirty="0"/>
              <a:t> </a:t>
            </a:r>
            <a:r>
              <a:rPr lang="en-US" sz="2400" dirty="0" err="1"/>
              <a:t>español</a:t>
            </a:r>
            <a:r>
              <a:rPr lang="en-US" sz="2400" dirty="0"/>
              <a:t> </a:t>
            </a:r>
            <a:r>
              <a:rPr lang="en-US" sz="2400" dirty="0" err="1"/>
              <a:t>en</a:t>
            </a:r>
            <a:r>
              <a:rPr lang="en-US" sz="2400" dirty="0"/>
              <a:t> la </a:t>
            </a:r>
            <a:r>
              <a:rPr lang="en-US" sz="2400" dirty="0" err="1"/>
              <a:t>cuenta</a:t>
            </a:r>
            <a:r>
              <a:rPr lang="en-US" sz="2400" dirty="0"/>
              <a:t> del </a:t>
            </a:r>
            <a:r>
              <a:rPr lang="en-US" sz="2400" dirty="0" err="1"/>
              <a:t>estudiante</a:t>
            </a:r>
            <a:r>
              <a:rPr lang="en-US" sz="2400" dirty="0"/>
              <a:t>.</a:t>
            </a:r>
            <a:endParaRPr sz="3200" b="1" i="0" u="none" strike="noStrike" cap="none" dirty="0">
              <a:latin typeface="Arial"/>
              <a:ea typeface="Arial"/>
              <a:cs typeface="Arial"/>
              <a:sym typeface="Arial"/>
            </a:endParaRPr>
          </a:p>
        </p:txBody>
      </p:sp>
      <p:sp>
        <p:nvSpPr>
          <p:cNvPr id="803" name="Google Shape;803;p2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27</a:t>
            </a:fld>
            <a:endParaRPr sz="900" b="0" i="0" u="none" strike="noStrike" cap="none">
              <a:solidFill>
                <a:srgbClr val="AEABAB"/>
              </a:solidFill>
              <a:latin typeface="Arial"/>
              <a:ea typeface="Arial"/>
              <a:cs typeface="Arial"/>
              <a:sym typeface="Arial"/>
            </a:endParaRPr>
          </a:p>
        </p:txBody>
      </p:sp>
      <p:pic>
        <p:nvPicPr>
          <p:cNvPr id="804" name="Google Shape;804;p21"/>
          <p:cNvPicPr preferRelativeResize="0"/>
          <p:nvPr/>
        </p:nvPicPr>
        <p:blipFill rotWithShape="1">
          <a:blip r:embed="rId3">
            <a:alphaModFix/>
          </a:blip>
          <a:srcRect/>
          <a:stretch/>
        </p:blipFill>
        <p:spPr>
          <a:xfrm>
            <a:off x="1837575" y="2113792"/>
            <a:ext cx="8516850" cy="3554276"/>
          </a:xfrm>
          <a:prstGeom prst="rect">
            <a:avLst/>
          </a:prstGeom>
          <a:noFill/>
          <a:ln>
            <a:noFill/>
          </a:ln>
        </p:spPr>
      </p:pic>
      <p:pic>
        <p:nvPicPr>
          <p:cNvPr id="3" name="Picture 2">
            <a:extLst>
              <a:ext uri="{FF2B5EF4-FFF2-40B4-BE49-F238E27FC236}">
                <a16:creationId xmlns:a16="http://schemas.microsoft.com/office/drawing/2014/main" id="{57DBBBDA-3D63-3170-D08E-0DFC611FEEA7}"/>
              </a:ext>
            </a:extLst>
          </p:cNvPr>
          <p:cNvPicPr>
            <a:picLocks noChangeAspect="1"/>
          </p:cNvPicPr>
          <p:nvPr/>
        </p:nvPicPr>
        <p:blipFill>
          <a:blip r:embed="rId4"/>
          <a:stretch>
            <a:fillRect/>
          </a:stretch>
        </p:blipFill>
        <p:spPr>
          <a:xfrm>
            <a:off x="9634686" y="6022505"/>
            <a:ext cx="969348" cy="719390"/>
          </a:xfrm>
          <a:prstGeom prst="rect">
            <a:avLst/>
          </a:prstGeom>
        </p:spPr>
      </p:pic>
      <p:pic>
        <p:nvPicPr>
          <p:cNvPr id="4" name="Picture 3">
            <a:extLst>
              <a:ext uri="{FF2B5EF4-FFF2-40B4-BE49-F238E27FC236}">
                <a16:creationId xmlns:a16="http://schemas.microsoft.com/office/drawing/2014/main" id="{21D10E58-6075-502F-88C1-57CCBE3F86E8}"/>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EA2C0B79-9634-9A08-1502-73141E625AD8}"/>
              </a:ext>
            </a:extLst>
          </p:cNvPr>
          <p:cNvPicPr>
            <a:picLocks noChangeAspect="1"/>
          </p:cNvPicPr>
          <p:nvPr/>
        </p:nvPicPr>
        <p:blipFill>
          <a:blip r:embed="rId6"/>
          <a:stretch>
            <a:fillRect/>
          </a:stretch>
        </p:blipFill>
        <p:spPr>
          <a:xfrm>
            <a:off x="3150739" y="4424549"/>
            <a:ext cx="19053" cy="57158"/>
          </a:xfrm>
          <a:prstGeom prst="rect">
            <a:avLst/>
          </a:prstGeom>
        </p:spPr>
      </p:pic>
      <p:pic>
        <p:nvPicPr>
          <p:cNvPr id="7" name="Picture 6">
            <a:extLst>
              <a:ext uri="{FF2B5EF4-FFF2-40B4-BE49-F238E27FC236}">
                <a16:creationId xmlns:a16="http://schemas.microsoft.com/office/drawing/2014/main" id="{677DA417-C117-F687-E108-B8B76AE6D170}"/>
              </a:ext>
            </a:extLst>
          </p:cNvPr>
          <p:cNvPicPr>
            <a:picLocks noChangeAspect="1"/>
          </p:cNvPicPr>
          <p:nvPr/>
        </p:nvPicPr>
        <p:blipFill>
          <a:blip r:embed="rId7"/>
          <a:stretch>
            <a:fillRect/>
          </a:stretch>
        </p:blipFill>
        <p:spPr>
          <a:xfrm>
            <a:off x="3144643" y="5036782"/>
            <a:ext cx="76211" cy="76211"/>
          </a:xfrm>
          <a:prstGeom prst="rect">
            <a:avLst/>
          </a:prstGeom>
        </p:spPr>
      </p:pic>
      <p:pic>
        <p:nvPicPr>
          <p:cNvPr id="9" name="Picture 8">
            <a:extLst>
              <a:ext uri="{FF2B5EF4-FFF2-40B4-BE49-F238E27FC236}">
                <a16:creationId xmlns:a16="http://schemas.microsoft.com/office/drawing/2014/main" id="{75DC4F8A-2ECC-7B73-BC15-93C0117CD1D7}"/>
              </a:ext>
            </a:extLst>
          </p:cNvPr>
          <p:cNvPicPr>
            <a:picLocks noChangeAspect="1"/>
          </p:cNvPicPr>
          <p:nvPr/>
        </p:nvPicPr>
        <p:blipFill>
          <a:blip r:embed="rId8"/>
          <a:stretch>
            <a:fillRect/>
          </a:stretch>
        </p:blipFill>
        <p:spPr>
          <a:xfrm>
            <a:off x="3154170" y="5319082"/>
            <a:ext cx="66684" cy="4763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22"/>
          <p:cNvSpPr txBox="1">
            <a:spLocks noGrp="1"/>
          </p:cNvSpPr>
          <p:nvPr>
            <p:ph type="title"/>
          </p:nvPr>
        </p:nvSpPr>
        <p:spPr>
          <a:xfrm>
            <a:off x="401450" y="880958"/>
            <a:ext cx="7791574" cy="1203874"/>
          </a:xfrm>
          <a:prstGeom prst="rect">
            <a:avLst/>
          </a:prstGeom>
          <a:noFill/>
          <a:ln>
            <a:noFill/>
          </a:ln>
        </p:spPr>
        <p:txBody>
          <a:bodyPr spcFirstLastPara="1" wrap="square" lIns="0" tIns="0" rIns="0" bIns="0" anchor="b" anchorCtr="0">
            <a:normAutofit fontScale="90000"/>
          </a:bodyPr>
          <a:lstStyle/>
          <a:p>
            <a:pPr marL="0" lvl="0" indent="0" algn="l" rtl="0">
              <a:lnSpc>
                <a:spcPct val="90000"/>
              </a:lnSpc>
              <a:spcBef>
                <a:spcPts val="0"/>
              </a:spcBef>
              <a:spcAft>
                <a:spcPts val="0"/>
              </a:spcAft>
              <a:buClr>
                <a:schemeClr val="dk1"/>
              </a:buClr>
              <a:buSzPct val="111111"/>
              <a:buFont typeface="Arial"/>
              <a:buNone/>
            </a:pPr>
            <a:r>
              <a:rPr lang="en-US" sz="4000" b="1"/>
              <a:t>Recursos y herramientas importantes para los educadores</a:t>
            </a:r>
            <a:endParaRPr sz="4000"/>
          </a:p>
        </p:txBody>
      </p:sp>
      <p:sp>
        <p:nvSpPr>
          <p:cNvPr id="811" name="Google Shape;811;p22"/>
          <p:cNvSpPr txBox="1">
            <a:spLocks noGrp="1"/>
          </p:cNvSpPr>
          <p:nvPr>
            <p:ph type="body" idx="1"/>
          </p:nvPr>
        </p:nvSpPr>
        <p:spPr>
          <a:xfrm>
            <a:off x="401450" y="3293606"/>
            <a:ext cx="11270090" cy="2260741"/>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640"/>
              <a:buNone/>
            </a:pPr>
            <a:r>
              <a:rPr lang="en-US"/>
              <a:t>Material dedáctico gratuito</a:t>
            </a:r>
            <a:endParaRPr/>
          </a:p>
          <a:p>
            <a:pPr marL="0" lvl="0" indent="0" algn="l" rtl="0">
              <a:lnSpc>
                <a:spcPct val="90000"/>
              </a:lnSpc>
              <a:spcBef>
                <a:spcPts val="750"/>
              </a:spcBef>
              <a:spcAft>
                <a:spcPts val="0"/>
              </a:spcAft>
              <a:buSzPts val="2640"/>
              <a:buNone/>
            </a:pPr>
            <a:r>
              <a:rPr lang="en-US"/>
              <a:t>Recursos didácticos</a:t>
            </a:r>
            <a:endParaRPr/>
          </a:p>
          <a:p>
            <a:pPr marL="0" lvl="0" indent="0" algn="l" rtl="0">
              <a:lnSpc>
                <a:spcPct val="90000"/>
              </a:lnSpc>
              <a:spcBef>
                <a:spcPts val="750"/>
              </a:spcBef>
              <a:spcAft>
                <a:spcPts val="0"/>
              </a:spcAft>
              <a:buSzPts val="2640"/>
              <a:buNone/>
            </a:pPr>
            <a:r>
              <a:rPr lang="en-US"/>
              <a:t>Desarrollo profesional</a:t>
            </a:r>
            <a:endParaRPr/>
          </a:p>
          <a:p>
            <a:pPr marL="0" lvl="0" indent="0" algn="l" rtl="0">
              <a:lnSpc>
                <a:spcPct val="90000"/>
              </a:lnSpc>
              <a:spcBef>
                <a:spcPts val="750"/>
              </a:spcBef>
              <a:spcAft>
                <a:spcPts val="0"/>
              </a:spcAft>
              <a:buSzPts val="2640"/>
              <a:buNone/>
            </a:pPr>
            <a:r>
              <a:rPr lang="en-US"/>
              <a:t>Boletin para educadores en sesión</a:t>
            </a:r>
            <a:endParaRPr/>
          </a:p>
          <a:p>
            <a:pPr marL="0" lvl="0" indent="0" algn="l" rtl="0">
              <a:lnSpc>
                <a:spcPct val="90000"/>
              </a:lnSpc>
              <a:spcBef>
                <a:spcPts val="750"/>
              </a:spcBef>
              <a:spcAft>
                <a:spcPts val="0"/>
              </a:spcAft>
              <a:buSzPts val="2640"/>
              <a:buNone/>
            </a:pPr>
            <a:r>
              <a:rPr lang="en-US"/>
              <a:t>Kit de herramientas para programas de Educación de adultos</a:t>
            </a:r>
            <a:endParaRPr/>
          </a:p>
        </p:txBody>
      </p:sp>
      <p:sp>
        <p:nvSpPr>
          <p:cNvPr id="812" name="Google Shape;812;p2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28</a:t>
            </a:fld>
            <a:endParaRPr sz="900" b="0" i="0" u="none" strike="noStrike" cap="none">
              <a:solidFill>
                <a:srgbClr val="AEABAB"/>
              </a:solidFill>
              <a:latin typeface="Arial"/>
              <a:ea typeface="Arial"/>
              <a:cs typeface="Arial"/>
              <a:sym typeface="Arial"/>
            </a:endParaRPr>
          </a:p>
        </p:txBody>
      </p:sp>
      <p:pic>
        <p:nvPicPr>
          <p:cNvPr id="813" name="Google Shape;813;p22"/>
          <p:cNvPicPr preferRelativeResize="0"/>
          <p:nvPr/>
        </p:nvPicPr>
        <p:blipFill rotWithShape="1">
          <a:blip r:embed="rId3">
            <a:alphaModFix/>
          </a:blip>
          <a:srcRect/>
          <a:stretch/>
        </p:blipFill>
        <p:spPr>
          <a:xfrm>
            <a:off x="8669127" y="650761"/>
            <a:ext cx="3121423" cy="5285690"/>
          </a:xfrm>
          <a:prstGeom prst="rect">
            <a:avLst/>
          </a:prstGeom>
          <a:noFill/>
          <a:ln>
            <a:noFill/>
          </a:ln>
        </p:spPr>
      </p:pic>
      <p:pic>
        <p:nvPicPr>
          <p:cNvPr id="3" name="Picture 2">
            <a:extLst>
              <a:ext uri="{FF2B5EF4-FFF2-40B4-BE49-F238E27FC236}">
                <a16:creationId xmlns:a16="http://schemas.microsoft.com/office/drawing/2014/main" id="{C4230A34-85BE-1855-26FD-28FBCEFB4FD4}"/>
              </a:ext>
            </a:extLst>
          </p:cNvPr>
          <p:cNvPicPr>
            <a:picLocks noChangeAspect="1"/>
          </p:cNvPicPr>
          <p:nvPr/>
        </p:nvPicPr>
        <p:blipFill>
          <a:blip r:embed="rId4"/>
          <a:stretch>
            <a:fillRect/>
          </a:stretch>
        </p:blipFill>
        <p:spPr>
          <a:xfrm>
            <a:off x="9634686" y="5974715"/>
            <a:ext cx="969348" cy="719390"/>
          </a:xfrm>
          <a:prstGeom prst="rect">
            <a:avLst/>
          </a:prstGeom>
        </p:spPr>
      </p:pic>
      <p:pic>
        <p:nvPicPr>
          <p:cNvPr id="4" name="Picture 3">
            <a:extLst>
              <a:ext uri="{FF2B5EF4-FFF2-40B4-BE49-F238E27FC236}">
                <a16:creationId xmlns:a16="http://schemas.microsoft.com/office/drawing/2014/main" id="{CCE25CA0-D60B-317E-211F-F7D2E6676A6D}"/>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23"/>
          <p:cNvSpPr txBox="1">
            <a:spLocks noGrp="1"/>
          </p:cNvSpPr>
          <p:nvPr>
            <p:ph type="title"/>
          </p:nvPr>
        </p:nvSpPr>
        <p:spPr>
          <a:xfrm>
            <a:off x="921910" y="113866"/>
            <a:ext cx="11270090" cy="847101"/>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4000" dirty="0">
                <a:latin typeface="Rockwell"/>
                <a:ea typeface="Rockwell"/>
                <a:cs typeface="Rockwell"/>
                <a:sym typeface="Rockwell"/>
              </a:rPr>
              <a:t>¡Todo </a:t>
            </a:r>
            <a:r>
              <a:rPr lang="en-US" sz="4000" dirty="0" err="1">
                <a:latin typeface="Rockwell"/>
                <a:ea typeface="Rockwell"/>
                <a:cs typeface="Rockwell"/>
                <a:sym typeface="Rockwell"/>
              </a:rPr>
              <a:t>comienza</a:t>
            </a:r>
            <a:r>
              <a:rPr lang="en-US" sz="4000" dirty="0">
                <a:latin typeface="Rockwell"/>
                <a:ea typeface="Rockwell"/>
                <a:cs typeface="Rockwell"/>
                <a:sym typeface="Rockwell"/>
              </a:rPr>
              <a:t> </a:t>
            </a:r>
            <a:r>
              <a:rPr lang="en-US" sz="4000" dirty="0" err="1">
                <a:latin typeface="Rockwell"/>
                <a:ea typeface="Rockwell"/>
                <a:cs typeface="Rockwell"/>
                <a:sym typeface="Rockwell"/>
              </a:rPr>
              <a:t>aquí</a:t>
            </a:r>
            <a:r>
              <a:rPr lang="en-US" sz="4000" dirty="0">
                <a:latin typeface="Rockwell"/>
                <a:ea typeface="Rockwell"/>
                <a:cs typeface="Rockwell"/>
                <a:sym typeface="Rockwell"/>
              </a:rPr>
              <a:t>!</a:t>
            </a:r>
            <a:endParaRPr sz="3200" b="1" i="0" u="none" strike="noStrike" cap="none" dirty="0">
              <a:latin typeface="Rockwell"/>
              <a:ea typeface="Rockwell"/>
              <a:cs typeface="Rockwell"/>
              <a:sym typeface="Rockwell"/>
            </a:endParaRPr>
          </a:p>
        </p:txBody>
      </p:sp>
      <p:sp>
        <p:nvSpPr>
          <p:cNvPr id="819" name="Google Shape;819;p2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29</a:t>
            </a:fld>
            <a:endParaRPr sz="900" b="0" i="0" u="none" strike="noStrike" cap="none">
              <a:solidFill>
                <a:srgbClr val="AEABAB"/>
              </a:solidFill>
              <a:latin typeface="Arial"/>
              <a:ea typeface="Arial"/>
              <a:cs typeface="Arial"/>
              <a:sym typeface="Arial"/>
            </a:endParaRPr>
          </a:p>
        </p:txBody>
      </p:sp>
      <p:pic>
        <p:nvPicPr>
          <p:cNvPr id="820" name="Google Shape;820;p23"/>
          <p:cNvPicPr preferRelativeResize="0"/>
          <p:nvPr/>
        </p:nvPicPr>
        <p:blipFill rotWithShape="1">
          <a:blip r:embed="rId3">
            <a:alphaModFix/>
          </a:blip>
          <a:srcRect/>
          <a:stretch/>
        </p:blipFill>
        <p:spPr>
          <a:xfrm>
            <a:off x="2717799" y="995224"/>
            <a:ext cx="9115547" cy="728980"/>
          </a:xfrm>
          <a:prstGeom prst="rect">
            <a:avLst/>
          </a:prstGeom>
          <a:noFill/>
          <a:ln>
            <a:noFill/>
          </a:ln>
        </p:spPr>
      </p:pic>
      <p:pic>
        <p:nvPicPr>
          <p:cNvPr id="821" name="Google Shape;821;p23"/>
          <p:cNvPicPr preferRelativeResize="0"/>
          <p:nvPr/>
        </p:nvPicPr>
        <p:blipFill rotWithShape="1">
          <a:blip r:embed="rId4">
            <a:alphaModFix/>
          </a:blip>
          <a:srcRect/>
          <a:stretch/>
        </p:blipFill>
        <p:spPr>
          <a:xfrm>
            <a:off x="787377" y="1645920"/>
            <a:ext cx="10498222" cy="4490111"/>
          </a:xfrm>
          <a:prstGeom prst="rect">
            <a:avLst/>
          </a:prstGeom>
          <a:noFill/>
          <a:ln>
            <a:noFill/>
          </a:ln>
        </p:spPr>
      </p:pic>
      <p:pic>
        <p:nvPicPr>
          <p:cNvPr id="822" name="Google Shape;822;p23"/>
          <p:cNvPicPr preferRelativeResize="0"/>
          <p:nvPr/>
        </p:nvPicPr>
        <p:blipFill rotWithShape="1">
          <a:blip r:embed="rId5">
            <a:alphaModFix/>
          </a:blip>
          <a:srcRect/>
          <a:stretch/>
        </p:blipFill>
        <p:spPr>
          <a:xfrm>
            <a:off x="7473554" y="954812"/>
            <a:ext cx="3279932" cy="963272"/>
          </a:xfrm>
          <a:prstGeom prst="rect">
            <a:avLst/>
          </a:prstGeom>
          <a:noFill/>
          <a:ln>
            <a:noFill/>
          </a:ln>
        </p:spPr>
      </p:pic>
      <p:pic>
        <p:nvPicPr>
          <p:cNvPr id="3" name="Picture 2">
            <a:extLst>
              <a:ext uri="{FF2B5EF4-FFF2-40B4-BE49-F238E27FC236}">
                <a16:creationId xmlns:a16="http://schemas.microsoft.com/office/drawing/2014/main" id="{A5768FAB-8F17-9FF7-43D4-0CF0305465CF}"/>
              </a:ext>
            </a:extLst>
          </p:cNvPr>
          <p:cNvPicPr>
            <a:picLocks noChangeAspect="1"/>
          </p:cNvPicPr>
          <p:nvPr/>
        </p:nvPicPr>
        <p:blipFill>
          <a:blip r:embed="rId6"/>
          <a:stretch>
            <a:fillRect/>
          </a:stretch>
        </p:blipFill>
        <p:spPr>
          <a:xfrm>
            <a:off x="9716982" y="6087142"/>
            <a:ext cx="969348" cy="719390"/>
          </a:xfrm>
          <a:prstGeom prst="rect">
            <a:avLst/>
          </a:prstGeom>
        </p:spPr>
      </p:pic>
      <p:pic>
        <p:nvPicPr>
          <p:cNvPr id="4" name="Picture 3">
            <a:extLst>
              <a:ext uri="{FF2B5EF4-FFF2-40B4-BE49-F238E27FC236}">
                <a16:creationId xmlns:a16="http://schemas.microsoft.com/office/drawing/2014/main" id="{41329272-371D-9609-76EB-DB72AC0D3188}"/>
              </a:ext>
            </a:extLst>
          </p:cNvPr>
          <p:cNvPicPr>
            <a:picLocks noChangeAspect="1"/>
          </p:cNvPicPr>
          <p:nvPr/>
        </p:nvPicPr>
        <p:blipFill>
          <a:blip r:embed="rId7"/>
          <a:stretch>
            <a:fillRect/>
          </a:stretch>
        </p:blipFill>
        <p:spPr>
          <a:xfrm>
            <a:off x="97515" y="357273"/>
            <a:ext cx="475529" cy="48772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
          <p:cNvSpPr txBox="1">
            <a:spLocks noGrp="1"/>
          </p:cNvSpPr>
          <p:nvPr>
            <p:ph type="title"/>
          </p:nvPr>
        </p:nvSpPr>
        <p:spPr>
          <a:xfrm>
            <a:off x="401443" y="2782368"/>
            <a:ext cx="11270090" cy="909488"/>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SzPts val="5400"/>
              <a:buNone/>
            </a:pPr>
            <a:r>
              <a:rPr lang="en-US" sz="5400" dirty="0">
                <a:solidFill>
                  <a:schemeClr val="dk1"/>
                </a:solidFill>
              </a:rPr>
              <a:t>GED</a:t>
            </a:r>
            <a:r>
              <a:rPr lang="en-US" sz="5400" baseline="30000" dirty="0">
                <a:solidFill>
                  <a:schemeClr val="dk1"/>
                </a:solidFill>
              </a:rPr>
              <a:t>®</a:t>
            </a:r>
            <a:r>
              <a:rPr lang="en-US" sz="5400" dirty="0">
                <a:solidFill>
                  <a:schemeClr val="dk1"/>
                </a:solidFill>
              </a:rPr>
              <a:t> </a:t>
            </a:r>
            <a:r>
              <a:rPr lang="en-US" sz="5400" dirty="0" err="1"/>
              <a:t>Pruebas</a:t>
            </a:r>
            <a:r>
              <a:rPr lang="en-US" sz="5400" dirty="0"/>
              <a:t> </a:t>
            </a:r>
            <a:r>
              <a:rPr lang="en-US" sz="5400" dirty="0" err="1"/>
              <a:t>en</a:t>
            </a:r>
            <a:r>
              <a:rPr lang="en-US" sz="5400" dirty="0"/>
              <a:t> </a:t>
            </a:r>
            <a:r>
              <a:rPr lang="en-US" sz="5400" dirty="0" err="1"/>
              <a:t>español</a:t>
            </a:r>
            <a:endParaRPr sz="5400" dirty="0">
              <a:solidFill>
                <a:schemeClr val="dk1"/>
              </a:solidFill>
            </a:endParaRPr>
          </a:p>
        </p:txBody>
      </p:sp>
      <p:sp>
        <p:nvSpPr>
          <p:cNvPr id="624" name="Google Shape;624;p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a:t>
            </a:fld>
            <a:endParaRPr sz="900" b="0" i="0" u="none" strike="noStrike" cap="none">
              <a:solidFill>
                <a:srgbClr val="AEABAB"/>
              </a:solidFill>
              <a:latin typeface="Arial"/>
              <a:ea typeface="Arial"/>
              <a:cs typeface="Arial"/>
              <a:sym typeface="Arial"/>
            </a:endParaRPr>
          </a:p>
        </p:txBody>
      </p:sp>
      <p:pic>
        <p:nvPicPr>
          <p:cNvPr id="625" name="Google Shape;625;p3"/>
          <p:cNvPicPr preferRelativeResize="0"/>
          <p:nvPr/>
        </p:nvPicPr>
        <p:blipFill rotWithShape="1">
          <a:blip r:embed="rId3">
            <a:alphaModFix/>
          </a:blip>
          <a:srcRect/>
          <a:stretch/>
        </p:blipFill>
        <p:spPr>
          <a:xfrm>
            <a:off x="8444753" y="1936376"/>
            <a:ext cx="3286292" cy="3510961"/>
          </a:xfrm>
          <a:prstGeom prst="rect">
            <a:avLst/>
          </a:prstGeom>
          <a:noFill/>
          <a:ln>
            <a:noFill/>
          </a:ln>
        </p:spPr>
      </p:pic>
      <p:pic>
        <p:nvPicPr>
          <p:cNvPr id="3" name="Picture 2">
            <a:extLst>
              <a:ext uri="{FF2B5EF4-FFF2-40B4-BE49-F238E27FC236}">
                <a16:creationId xmlns:a16="http://schemas.microsoft.com/office/drawing/2014/main" id="{C5B3A6EF-3195-E0E2-8173-7BE94F0AF888}"/>
              </a:ext>
            </a:extLst>
          </p:cNvPr>
          <p:cNvPicPr>
            <a:picLocks noChangeAspect="1"/>
          </p:cNvPicPr>
          <p:nvPr/>
        </p:nvPicPr>
        <p:blipFill>
          <a:blip r:embed="rId4"/>
          <a:stretch>
            <a:fillRect/>
          </a:stretch>
        </p:blipFill>
        <p:spPr>
          <a:xfrm>
            <a:off x="9674310" y="6088783"/>
            <a:ext cx="963251" cy="603556"/>
          </a:xfrm>
          <a:prstGeom prst="rect">
            <a:avLst/>
          </a:prstGeom>
        </p:spPr>
      </p:pic>
      <p:pic>
        <p:nvPicPr>
          <p:cNvPr id="4" name="Picture 3">
            <a:extLst>
              <a:ext uri="{FF2B5EF4-FFF2-40B4-BE49-F238E27FC236}">
                <a16:creationId xmlns:a16="http://schemas.microsoft.com/office/drawing/2014/main" id="{1F537918-4ACD-B036-5EC0-A1EF7EF9523B}"/>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24"/>
          <p:cNvSpPr txBox="1">
            <a:spLocks noGrp="1"/>
          </p:cNvSpPr>
          <p:nvPr>
            <p:ph type="title"/>
          </p:nvPr>
        </p:nvSpPr>
        <p:spPr>
          <a:xfrm>
            <a:off x="812923" y="143537"/>
            <a:ext cx="11270090" cy="688567"/>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4000" dirty="0" err="1">
                <a:solidFill>
                  <a:srgbClr val="0080A8"/>
                </a:solidFill>
                <a:latin typeface="Rockwell"/>
                <a:ea typeface="Rockwell"/>
                <a:cs typeface="Rockwell"/>
                <a:sym typeface="Rockwell"/>
              </a:rPr>
              <a:t>Pestaña</a:t>
            </a:r>
            <a:r>
              <a:rPr lang="en-US" sz="4000" dirty="0">
                <a:solidFill>
                  <a:srgbClr val="0080A8"/>
                </a:solidFill>
                <a:latin typeface="Rockwell"/>
                <a:ea typeface="Rockwell"/>
                <a:cs typeface="Rockwell"/>
                <a:sym typeface="Rockwell"/>
              </a:rPr>
              <a:t> </a:t>
            </a:r>
            <a:r>
              <a:rPr lang="en-US" sz="4000" dirty="0" err="1">
                <a:solidFill>
                  <a:srgbClr val="0080A8"/>
                </a:solidFill>
                <a:latin typeface="Rockwell"/>
                <a:ea typeface="Rockwell"/>
                <a:cs typeface="Rockwell"/>
                <a:sym typeface="Rockwell"/>
              </a:rPr>
              <a:t>Educadores</a:t>
            </a:r>
            <a:r>
              <a:rPr lang="en-US" sz="4000" dirty="0">
                <a:solidFill>
                  <a:srgbClr val="0080A8"/>
                </a:solidFill>
                <a:latin typeface="Rockwell"/>
                <a:ea typeface="Rockwell"/>
                <a:cs typeface="Rockwell"/>
                <a:sym typeface="Rockwell"/>
              </a:rPr>
              <a:t> </a:t>
            </a:r>
            <a:r>
              <a:rPr lang="en-US" sz="4000" dirty="0" err="1">
                <a:solidFill>
                  <a:srgbClr val="0080A8"/>
                </a:solidFill>
                <a:latin typeface="Rockwell"/>
                <a:ea typeface="Rockwell"/>
                <a:cs typeface="Rockwell"/>
                <a:sym typeface="Rockwell"/>
              </a:rPr>
              <a:t>en</a:t>
            </a:r>
            <a:r>
              <a:rPr lang="en-US" sz="4000" dirty="0">
                <a:solidFill>
                  <a:srgbClr val="0080A8"/>
                </a:solidFill>
                <a:latin typeface="Rockwell"/>
                <a:ea typeface="Rockwell"/>
                <a:cs typeface="Rockwell"/>
                <a:sym typeface="Rockwell"/>
              </a:rPr>
              <a:t> GED.com</a:t>
            </a:r>
            <a:endParaRPr sz="3200" b="1" i="0" u="none" strike="noStrike" cap="none" dirty="0">
              <a:latin typeface="Rockwell"/>
              <a:ea typeface="Rockwell"/>
              <a:cs typeface="Rockwell"/>
              <a:sym typeface="Rockwell"/>
            </a:endParaRPr>
          </a:p>
        </p:txBody>
      </p:sp>
      <p:sp>
        <p:nvSpPr>
          <p:cNvPr id="828" name="Google Shape;828;p2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30</a:t>
            </a:fld>
            <a:endParaRPr sz="900" b="0" i="0" u="none" strike="noStrike" cap="none">
              <a:solidFill>
                <a:srgbClr val="AEABAB"/>
              </a:solidFill>
              <a:latin typeface="Arial"/>
              <a:ea typeface="Arial"/>
              <a:cs typeface="Arial"/>
              <a:sym typeface="Arial"/>
            </a:endParaRPr>
          </a:p>
        </p:txBody>
      </p:sp>
      <p:pic>
        <p:nvPicPr>
          <p:cNvPr id="829" name="Google Shape;829;p24"/>
          <p:cNvPicPr preferRelativeResize="0"/>
          <p:nvPr/>
        </p:nvPicPr>
        <p:blipFill rotWithShape="1">
          <a:blip r:embed="rId3">
            <a:alphaModFix/>
          </a:blip>
          <a:srcRect/>
          <a:stretch/>
        </p:blipFill>
        <p:spPr>
          <a:xfrm>
            <a:off x="1615043" y="804672"/>
            <a:ext cx="9144793" cy="5257801"/>
          </a:xfrm>
          <a:prstGeom prst="rect">
            <a:avLst/>
          </a:prstGeom>
          <a:noFill/>
          <a:ln>
            <a:noFill/>
          </a:ln>
        </p:spPr>
      </p:pic>
      <p:sp>
        <p:nvSpPr>
          <p:cNvPr id="830" name="Google Shape;830;p24"/>
          <p:cNvSpPr/>
          <p:nvPr/>
        </p:nvSpPr>
        <p:spPr>
          <a:xfrm>
            <a:off x="0" y="1493239"/>
            <a:ext cx="3089565" cy="1983655"/>
          </a:xfrm>
          <a:prstGeom prst="irregularSeal2">
            <a:avLst/>
          </a:prstGeom>
          <a:solidFill>
            <a:srgbClr val="FFFF00"/>
          </a:solidFill>
          <a:ln w="25400" cap="flat" cmpd="sng">
            <a:solidFill>
              <a:srgbClr val="0037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0" i="0" u="none" strike="noStrike" cap="none">
                <a:solidFill>
                  <a:schemeClr val="dk1"/>
                </a:solidFill>
                <a:latin typeface="Arial"/>
                <a:ea typeface="Arial"/>
                <a:cs typeface="Arial"/>
                <a:sym typeface="Arial"/>
              </a:rPr>
              <a:t>¡Explore las herramientas / recursos para usar en su salón de clases!</a:t>
            </a:r>
            <a:endParaRPr sz="1200" b="0" i="0" u="none" strike="noStrike" cap="none">
              <a:solidFill>
                <a:schemeClr val="dk1"/>
              </a:solidFill>
              <a:latin typeface="Arial"/>
              <a:ea typeface="Arial"/>
              <a:cs typeface="Arial"/>
              <a:sym typeface="Arial"/>
            </a:endParaRPr>
          </a:p>
        </p:txBody>
      </p:sp>
      <p:pic>
        <p:nvPicPr>
          <p:cNvPr id="3" name="Picture 2">
            <a:extLst>
              <a:ext uri="{FF2B5EF4-FFF2-40B4-BE49-F238E27FC236}">
                <a16:creationId xmlns:a16="http://schemas.microsoft.com/office/drawing/2014/main" id="{21B29833-2C4D-FBC4-2E24-FB018B569B4F}"/>
              </a:ext>
            </a:extLst>
          </p:cNvPr>
          <p:cNvPicPr>
            <a:picLocks noChangeAspect="1"/>
          </p:cNvPicPr>
          <p:nvPr/>
        </p:nvPicPr>
        <p:blipFill>
          <a:blip r:embed="rId4"/>
          <a:stretch>
            <a:fillRect/>
          </a:stretch>
        </p:blipFill>
        <p:spPr>
          <a:xfrm>
            <a:off x="9726126" y="6031650"/>
            <a:ext cx="969348" cy="719390"/>
          </a:xfrm>
          <a:prstGeom prst="rect">
            <a:avLst/>
          </a:prstGeom>
        </p:spPr>
      </p:pic>
      <p:pic>
        <p:nvPicPr>
          <p:cNvPr id="4" name="Picture 3">
            <a:extLst>
              <a:ext uri="{FF2B5EF4-FFF2-40B4-BE49-F238E27FC236}">
                <a16:creationId xmlns:a16="http://schemas.microsoft.com/office/drawing/2014/main" id="{38353DAA-A71F-984E-BC65-12491D465A7F}"/>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25"/>
          <p:cNvSpPr txBox="1">
            <a:spLocks noGrp="1"/>
          </p:cNvSpPr>
          <p:nvPr>
            <p:ph type="title"/>
          </p:nvPr>
        </p:nvSpPr>
        <p:spPr>
          <a:xfrm>
            <a:off x="455414" y="388025"/>
            <a:ext cx="5222117" cy="1989365"/>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2800"/>
              <a:t>Recursos didácticos: comience con el Manual del educador</a:t>
            </a:r>
            <a:endParaRPr sz="2000" b="1" i="0" u="none" strike="noStrike" cap="none">
              <a:latin typeface="Rockwell"/>
              <a:ea typeface="Rockwell"/>
              <a:cs typeface="Rockwell"/>
              <a:sym typeface="Rockwell"/>
            </a:endParaRPr>
          </a:p>
        </p:txBody>
      </p:sp>
      <p:sp>
        <p:nvSpPr>
          <p:cNvPr id="836" name="Google Shape;836;p2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31</a:t>
            </a:fld>
            <a:endParaRPr sz="900" b="0" i="0" u="none" strike="noStrike" cap="none">
              <a:solidFill>
                <a:srgbClr val="AEABAB"/>
              </a:solidFill>
              <a:latin typeface="Arial"/>
              <a:ea typeface="Arial"/>
              <a:cs typeface="Arial"/>
              <a:sym typeface="Arial"/>
            </a:endParaRPr>
          </a:p>
        </p:txBody>
      </p:sp>
      <p:pic>
        <p:nvPicPr>
          <p:cNvPr id="837" name="Google Shape;837;p25"/>
          <p:cNvPicPr preferRelativeResize="0"/>
          <p:nvPr/>
        </p:nvPicPr>
        <p:blipFill rotWithShape="1">
          <a:blip r:embed="rId3">
            <a:alphaModFix/>
          </a:blip>
          <a:srcRect/>
          <a:stretch/>
        </p:blipFill>
        <p:spPr>
          <a:xfrm>
            <a:off x="-207818" y="5927384"/>
            <a:ext cx="5562604" cy="542591"/>
          </a:xfrm>
          <a:prstGeom prst="rect">
            <a:avLst/>
          </a:prstGeom>
          <a:noFill/>
          <a:ln>
            <a:noFill/>
          </a:ln>
        </p:spPr>
      </p:pic>
      <p:pic>
        <p:nvPicPr>
          <p:cNvPr id="838" name="Google Shape;838;p25"/>
          <p:cNvPicPr preferRelativeResize="0"/>
          <p:nvPr/>
        </p:nvPicPr>
        <p:blipFill rotWithShape="1">
          <a:blip r:embed="rId4">
            <a:alphaModFix/>
          </a:blip>
          <a:srcRect/>
          <a:stretch/>
        </p:blipFill>
        <p:spPr>
          <a:xfrm>
            <a:off x="803795" y="2539026"/>
            <a:ext cx="2676376" cy="3243353"/>
          </a:xfrm>
          <a:prstGeom prst="rect">
            <a:avLst/>
          </a:prstGeom>
          <a:noFill/>
          <a:ln>
            <a:noFill/>
          </a:ln>
        </p:spPr>
      </p:pic>
      <p:pic>
        <p:nvPicPr>
          <p:cNvPr id="839" name="Google Shape;839;p25"/>
          <p:cNvPicPr preferRelativeResize="0"/>
          <p:nvPr/>
        </p:nvPicPr>
        <p:blipFill rotWithShape="1">
          <a:blip r:embed="rId5">
            <a:alphaModFix/>
          </a:blip>
          <a:srcRect/>
          <a:stretch/>
        </p:blipFill>
        <p:spPr>
          <a:xfrm>
            <a:off x="5239512" y="220525"/>
            <a:ext cx="6952488" cy="5887667"/>
          </a:xfrm>
          <a:prstGeom prst="rect">
            <a:avLst/>
          </a:prstGeom>
          <a:noFill/>
          <a:ln>
            <a:noFill/>
          </a:ln>
        </p:spPr>
      </p:pic>
      <p:pic>
        <p:nvPicPr>
          <p:cNvPr id="840" name="Google Shape;840;p25"/>
          <p:cNvPicPr preferRelativeResize="0"/>
          <p:nvPr/>
        </p:nvPicPr>
        <p:blipFill rotWithShape="1">
          <a:blip r:embed="rId6">
            <a:alphaModFix/>
          </a:blip>
          <a:srcRect/>
          <a:stretch/>
        </p:blipFill>
        <p:spPr>
          <a:xfrm>
            <a:off x="5867308" y="1203938"/>
            <a:ext cx="2121592" cy="499915"/>
          </a:xfrm>
          <a:prstGeom prst="rect">
            <a:avLst/>
          </a:prstGeom>
          <a:noFill/>
          <a:ln>
            <a:noFill/>
          </a:ln>
        </p:spPr>
      </p:pic>
      <p:pic>
        <p:nvPicPr>
          <p:cNvPr id="841" name="Google Shape;841;p25"/>
          <p:cNvPicPr preferRelativeResize="0"/>
          <p:nvPr/>
        </p:nvPicPr>
        <p:blipFill rotWithShape="1">
          <a:blip r:embed="rId7">
            <a:alphaModFix/>
          </a:blip>
          <a:srcRect/>
          <a:stretch/>
        </p:blipFill>
        <p:spPr>
          <a:xfrm>
            <a:off x="5867308" y="3601196"/>
            <a:ext cx="2304488" cy="304826"/>
          </a:xfrm>
          <a:prstGeom prst="rect">
            <a:avLst/>
          </a:prstGeom>
          <a:noFill/>
          <a:ln>
            <a:noFill/>
          </a:ln>
        </p:spPr>
      </p:pic>
      <p:pic>
        <p:nvPicPr>
          <p:cNvPr id="842" name="Google Shape;842;p25"/>
          <p:cNvPicPr preferRelativeResize="0"/>
          <p:nvPr/>
        </p:nvPicPr>
        <p:blipFill rotWithShape="1">
          <a:blip r:embed="rId8">
            <a:alphaModFix/>
          </a:blip>
          <a:srcRect/>
          <a:stretch/>
        </p:blipFill>
        <p:spPr>
          <a:xfrm>
            <a:off x="5781154" y="5266916"/>
            <a:ext cx="3340898" cy="640135"/>
          </a:xfrm>
          <a:prstGeom prst="rect">
            <a:avLst/>
          </a:prstGeom>
          <a:noFill/>
          <a:ln>
            <a:noFill/>
          </a:ln>
        </p:spPr>
      </p:pic>
      <p:pic>
        <p:nvPicPr>
          <p:cNvPr id="3" name="Picture 2">
            <a:extLst>
              <a:ext uri="{FF2B5EF4-FFF2-40B4-BE49-F238E27FC236}">
                <a16:creationId xmlns:a16="http://schemas.microsoft.com/office/drawing/2014/main" id="{A4992FA3-8E7D-5FE6-47AE-CA31B30C8943}"/>
              </a:ext>
            </a:extLst>
          </p:cNvPr>
          <p:cNvPicPr>
            <a:picLocks noChangeAspect="1"/>
          </p:cNvPicPr>
          <p:nvPr/>
        </p:nvPicPr>
        <p:blipFill>
          <a:blip r:embed="rId9"/>
          <a:stretch>
            <a:fillRect/>
          </a:stretch>
        </p:blipFill>
        <p:spPr>
          <a:xfrm>
            <a:off x="9643830" y="6087142"/>
            <a:ext cx="969348" cy="719390"/>
          </a:xfrm>
          <a:prstGeom prst="rect">
            <a:avLst/>
          </a:prstGeom>
        </p:spPr>
      </p:pic>
      <p:pic>
        <p:nvPicPr>
          <p:cNvPr id="4" name="Picture 3">
            <a:extLst>
              <a:ext uri="{FF2B5EF4-FFF2-40B4-BE49-F238E27FC236}">
                <a16:creationId xmlns:a16="http://schemas.microsoft.com/office/drawing/2014/main" id="{3C4783F6-1942-B10F-C4B3-6083F49BFBBF}"/>
              </a:ext>
            </a:extLst>
          </p:cNvPr>
          <p:cNvPicPr>
            <a:picLocks noChangeAspect="1"/>
          </p:cNvPicPr>
          <p:nvPr/>
        </p:nvPicPr>
        <p:blipFill>
          <a:blip r:embed="rId10"/>
          <a:stretch>
            <a:fillRect/>
          </a:stretch>
        </p:blipFill>
        <p:spPr>
          <a:xfrm>
            <a:off x="97515" y="357273"/>
            <a:ext cx="475529" cy="48772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26"/>
          <p:cNvSpPr txBox="1">
            <a:spLocks noGrp="1"/>
          </p:cNvSpPr>
          <p:nvPr>
            <p:ph type="title"/>
          </p:nvPr>
        </p:nvSpPr>
        <p:spPr>
          <a:xfrm>
            <a:off x="921910" y="277454"/>
            <a:ext cx="11270090" cy="710098"/>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rgbClr val="0080A8"/>
              </a:buClr>
              <a:buSzPts val="4400"/>
              <a:buNone/>
            </a:pPr>
            <a:r>
              <a:rPr lang="en-US" sz="4400" dirty="0" err="1">
                <a:solidFill>
                  <a:srgbClr val="0080A8"/>
                </a:solidFill>
                <a:latin typeface="Rockwell"/>
                <a:ea typeface="Rockwell"/>
                <a:cs typeface="Rockwell"/>
                <a:sym typeface="Rockwell"/>
              </a:rPr>
              <a:t>Materiales</a:t>
            </a:r>
            <a:r>
              <a:rPr lang="en-US" sz="4400" dirty="0">
                <a:solidFill>
                  <a:srgbClr val="0080A8"/>
                </a:solidFill>
                <a:latin typeface="Rockwell"/>
                <a:ea typeface="Rockwell"/>
                <a:cs typeface="Rockwell"/>
                <a:sym typeface="Rockwell"/>
              </a:rPr>
              <a:t> </a:t>
            </a:r>
            <a:r>
              <a:rPr lang="en-US" sz="4400" dirty="0" err="1">
                <a:solidFill>
                  <a:srgbClr val="0080A8"/>
                </a:solidFill>
                <a:latin typeface="Rockwell"/>
                <a:ea typeface="Rockwell"/>
                <a:cs typeface="Rockwell"/>
                <a:sym typeface="Rockwell"/>
              </a:rPr>
              <a:t>gratuitos</a:t>
            </a:r>
            <a:r>
              <a:rPr lang="en-US" sz="4400" dirty="0">
                <a:solidFill>
                  <a:srgbClr val="0080A8"/>
                </a:solidFill>
                <a:latin typeface="Rockwell"/>
                <a:ea typeface="Rockwell"/>
                <a:cs typeface="Rockwell"/>
                <a:sym typeface="Rockwell"/>
              </a:rPr>
              <a:t> para </a:t>
            </a:r>
            <a:r>
              <a:rPr lang="en-US" sz="4400" dirty="0" err="1">
                <a:solidFill>
                  <a:srgbClr val="0080A8"/>
                </a:solidFill>
                <a:latin typeface="Rockwell"/>
                <a:ea typeface="Rockwell"/>
                <a:cs typeface="Rockwell"/>
                <a:sym typeface="Rockwell"/>
              </a:rPr>
              <a:t>el</a:t>
            </a:r>
            <a:r>
              <a:rPr lang="en-US" sz="4400" dirty="0">
                <a:solidFill>
                  <a:srgbClr val="0080A8"/>
                </a:solidFill>
                <a:latin typeface="Rockwell"/>
                <a:ea typeface="Rockwell"/>
                <a:cs typeface="Rockwell"/>
                <a:sym typeface="Rockwell"/>
              </a:rPr>
              <a:t> aula</a:t>
            </a:r>
            <a:endParaRPr sz="4400" dirty="0">
              <a:solidFill>
                <a:schemeClr val="dk1"/>
              </a:solidFill>
            </a:endParaRPr>
          </a:p>
        </p:txBody>
      </p:sp>
      <p:sp>
        <p:nvSpPr>
          <p:cNvPr id="849" name="Google Shape;849;p2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32</a:t>
            </a:fld>
            <a:endParaRPr sz="900" b="0" i="0" u="none" strike="noStrike" cap="none">
              <a:solidFill>
                <a:srgbClr val="AEABAB"/>
              </a:solidFill>
              <a:latin typeface="Arial"/>
              <a:ea typeface="Arial"/>
              <a:cs typeface="Arial"/>
              <a:sym typeface="Arial"/>
            </a:endParaRPr>
          </a:p>
        </p:txBody>
      </p:sp>
      <p:pic>
        <p:nvPicPr>
          <p:cNvPr id="850" name="Google Shape;850;p26"/>
          <p:cNvPicPr preferRelativeResize="0"/>
          <p:nvPr/>
        </p:nvPicPr>
        <p:blipFill rotWithShape="1">
          <a:blip r:embed="rId3">
            <a:alphaModFix/>
          </a:blip>
          <a:srcRect/>
          <a:stretch/>
        </p:blipFill>
        <p:spPr>
          <a:xfrm>
            <a:off x="2258920" y="987552"/>
            <a:ext cx="6267231" cy="5833872"/>
          </a:xfrm>
          <a:prstGeom prst="rect">
            <a:avLst/>
          </a:prstGeom>
          <a:noFill/>
          <a:ln>
            <a:noFill/>
          </a:ln>
        </p:spPr>
      </p:pic>
      <p:pic>
        <p:nvPicPr>
          <p:cNvPr id="851" name="Google Shape;851;p26"/>
          <p:cNvPicPr preferRelativeResize="0"/>
          <p:nvPr/>
        </p:nvPicPr>
        <p:blipFill rotWithShape="1">
          <a:blip r:embed="rId4">
            <a:alphaModFix/>
          </a:blip>
          <a:srcRect/>
          <a:stretch/>
        </p:blipFill>
        <p:spPr>
          <a:xfrm>
            <a:off x="6382511" y="2651256"/>
            <a:ext cx="1805311" cy="183383"/>
          </a:xfrm>
          <a:prstGeom prst="rect">
            <a:avLst/>
          </a:prstGeom>
          <a:noFill/>
          <a:ln>
            <a:noFill/>
          </a:ln>
        </p:spPr>
      </p:pic>
      <p:pic>
        <p:nvPicPr>
          <p:cNvPr id="852" name="Google Shape;852;p26"/>
          <p:cNvPicPr preferRelativeResize="0"/>
          <p:nvPr/>
        </p:nvPicPr>
        <p:blipFill rotWithShape="1">
          <a:blip r:embed="rId4">
            <a:alphaModFix/>
          </a:blip>
          <a:srcRect/>
          <a:stretch/>
        </p:blipFill>
        <p:spPr>
          <a:xfrm>
            <a:off x="4066022" y="2651256"/>
            <a:ext cx="1390045" cy="183383"/>
          </a:xfrm>
          <a:prstGeom prst="rect">
            <a:avLst/>
          </a:prstGeom>
          <a:noFill/>
          <a:ln>
            <a:noFill/>
          </a:ln>
        </p:spPr>
      </p:pic>
      <p:sp>
        <p:nvSpPr>
          <p:cNvPr id="853" name="Google Shape;853;p26"/>
          <p:cNvSpPr/>
          <p:nvPr/>
        </p:nvSpPr>
        <p:spPr>
          <a:xfrm rot="-1278843">
            <a:off x="8884422" y="1847957"/>
            <a:ext cx="2197526" cy="1871233"/>
          </a:xfrm>
          <a:prstGeom prst="star5">
            <a:avLst>
              <a:gd name="adj" fmla="val 19098"/>
              <a:gd name="hf" fmla="val 105146"/>
              <a:gd name="vf" fmla="val 110557"/>
            </a:avLst>
          </a:prstGeom>
          <a:solidFill>
            <a:srgbClr val="FFFF00"/>
          </a:solidFill>
          <a:ln w="25400" cap="flat" cmpd="sng">
            <a:solidFill>
              <a:srgbClr val="0037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0" i="0" u="none" strike="noStrike" cap="none" dirty="0">
                <a:solidFill>
                  <a:schemeClr val="dk1"/>
                </a:solidFill>
                <a:latin typeface="Arial"/>
                <a:ea typeface="Arial"/>
                <a:cs typeface="Arial"/>
                <a:sym typeface="Arial"/>
              </a:rPr>
              <a:t>Por favor </a:t>
            </a:r>
            <a:r>
              <a:rPr lang="en-US" sz="1200" b="0" i="0" u="none" strike="noStrike" cap="none" dirty="0" err="1">
                <a:solidFill>
                  <a:schemeClr val="dk1"/>
                </a:solidFill>
                <a:latin typeface="Arial"/>
                <a:ea typeface="Arial"/>
                <a:cs typeface="Arial"/>
                <a:sym typeface="Arial"/>
              </a:rPr>
              <a:t>u</a:t>
            </a:r>
            <a:r>
              <a:rPr lang="en-US" sz="1200" dirty="0" err="1">
                <a:solidFill>
                  <a:schemeClr val="dk1"/>
                </a:solidFill>
              </a:rPr>
              <a:t>sa</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estos</a:t>
            </a:r>
            <a:r>
              <a:rPr lang="en-US" sz="1200" b="0" i="0" u="none" strike="noStrike" cap="none" dirty="0">
                <a:solidFill>
                  <a:schemeClr val="dk1"/>
                </a:solidFill>
                <a:latin typeface="Arial"/>
                <a:ea typeface="Arial"/>
                <a:cs typeface="Arial"/>
                <a:sym typeface="Arial"/>
              </a:rPr>
              <a:t>! </a:t>
            </a:r>
            <a:endParaRPr dirty="0"/>
          </a:p>
        </p:txBody>
      </p:sp>
      <p:pic>
        <p:nvPicPr>
          <p:cNvPr id="3" name="Picture 2">
            <a:extLst>
              <a:ext uri="{FF2B5EF4-FFF2-40B4-BE49-F238E27FC236}">
                <a16:creationId xmlns:a16="http://schemas.microsoft.com/office/drawing/2014/main" id="{32A0A3DB-E22A-769D-E61D-D09FBFF95CD6}"/>
              </a:ext>
            </a:extLst>
          </p:cNvPr>
          <p:cNvPicPr>
            <a:picLocks noChangeAspect="1"/>
          </p:cNvPicPr>
          <p:nvPr/>
        </p:nvPicPr>
        <p:blipFill>
          <a:blip r:embed="rId5"/>
          <a:stretch>
            <a:fillRect/>
          </a:stretch>
        </p:blipFill>
        <p:spPr>
          <a:xfrm>
            <a:off x="9675128" y="6022817"/>
            <a:ext cx="969348" cy="719390"/>
          </a:xfrm>
          <a:prstGeom prst="rect">
            <a:avLst/>
          </a:prstGeom>
        </p:spPr>
      </p:pic>
      <p:pic>
        <p:nvPicPr>
          <p:cNvPr id="4" name="Picture 3">
            <a:extLst>
              <a:ext uri="{FF2B5EF4-FFF2-40B4-BE49-F238E27FC236}">
                <a16:creationId xmlns:a16="http://schemas.microsoft.com/office/drawing/2014/main" id="{4C96FB42-3091-5F75-A98F-30D0557420A0}"/>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27"/>
          <p:cNvSpPr txBox="1">
            <a:spLocks noGrp="1"/>
          </p:cNvSpPr>
          <p:nvPr>
            <p:ph type="title"/>
          </p:nvPr>
        </p:nvSpPr>
        <p:spPr>
          <a:xfrm>
            <a:off x="401444" y="525111"/>
            <a:ext cx="4207133" cy="1165587"/>
          </a:xfrm>
          <a:prstGeom prst="rect">
            <a:avLst/>
          </a:prstGeom>
          <a:noFill/>
          <a:ln>
            <a:noFill/>
          </a:ln>
        </p:spPr>
        <p:txBody>
          <a:bodyPr spcFirstLastPara="1" wrap="square" lIns="0" tIns="0" rIns="0" bIns="0" anchor="t"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¿Dónde los vemos?</a:t>
            </a:r>
            <a:endParaRPr/>
          </a:p>
        </p:txBody>
      </p:sp>
      <p:sp>
        <p:nvSpPr>
          <p:cNvPr id="859" name="Google Shape;859;p27"/>
          <p:cNvSpPr txBox="1">
            <a:spLocks noGrp="1"/>
          </p:cNvSpPr>
          <p:nvPr>
            <p:ph type="body" idx="1"/>
          </p:nvPr>
        </p:nvSpPr>
        <p:spPr>
          <a:xfrm>
            <a:off x="401445" y="2496311"/>
            <a:ext cx="4207132" cy="337762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3520"/>
              <a:buNone/>
            </a:pPr>
            <a:r>
              <a:rPr lang="en-US" sz="3200"/>
              <a:t>La Herramienta de Puntuación Electrónica</a:t>
            </a:r>
            <a:endParaRPr sz="3200"/>
          </a:p>
          <a:p>
            <a:pPr marL="0" lvl="0" indent="0" algn="l" rtl="0">
              <a:lnSpc>
                <a:spcPct val="90000"/>
              </a:lnSpc>
              <a:spcBef>
                <a:spcPts val="750"/>
              </a:spcBef>
              <a:spcAft>
                <a:spcPts val="0"/>
              </a:spcAft>
              <a:buSzPts val="2640"/>
              <a:buNone/>
            </a:pPr>
            <a:endParaRPr/>
          </a:p>
        </p:txBody>
      </p:sp>
      <p:sp>
        <p:nvSpPr>
          <p:cNvPr id="860" name="Google Shape;860;p2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33</a:t>
            </a:fld>
            <a:endParaRPr sz="900" b="0" i="0" u="none" strike="noStrike" cap="none">
              <a:solidFill>
                <a:srgbClr val="AEABAB"/>
              </a:solidFill>
              <a:latin typeface="Arial"/>
              <a:ea typeface="Arial"/>
              <a:cs typeface="Arial"/>
              <a:sym typeface="Arial"/>
            </a:endParaRPr>
          </a:p>
        </p:txBody>
      </p:sp>
      <p:pic>
        <p:nvPicPr>
          <p:cNvPr id="861" name="Google Shape;861;p27"/>
          <p:cNvPicPr preferRelativeResize="0"/>
          <p:nvPr/>
        </p:nvPicPr>
        <p:blipFill rotWithShape="1">
          <a:blip r:embed="rId3">
            <a:alphaModFix/>
          </a:blip>
          <a:srcRect/>
          <a:stretch/>
        </p:blipFill>
        <p:spPr>
          <a:xfrm>
            <a:off x="4690873" y="283216"/>
            <a:ext cx="7419475" cy="5706351"/>
          </a:xfrm>
          <a:prstGeom prst="rect">
            <a:avLst/>
          </a:prstGeom>
          <a:noFill/>
          <a:ln>
            <a:noFill/>
          </a:ln>
        </p:spPr>
      </p:pic>
      <p:pic>
        <p:nvPicPr>
          <p:cNvPr id="862" name="Google Shape;862;p27"/>
          <p:cNvPicPr preferRelativeResize="0"/>
          <p:nvPr/>
        </p:nvPicPr>
        <p:blipFill rotWithShape="1">
          <a:blip r:embed="rId4">
            <a:alphaModFix/>
          </a:blip>
          <a:srcRect/>
          <a:stretch/>
        </p:blipFill>
        <p:spPr>
          <a:xfrm>
            <a:off x="6647513" y="5394953"/>
            <a:ext cx="1999661" cy="146317"/>
          </a:xfrm>
          <a:prstGeom prst="rect">
            <a:avLst/>
          </a:prstGeom>
          <a:noFill/>
          <a:ln>
            <a:noFill/>
          </a:ln>
        </p:spPr>
      </p:pic>
      <p:pic>
        <p:nvPicPr>
          <p:cNvPr id="864" name="Google Shape;864;p27"/>
          <p:cNvPicPr preferRelativeResize="0"/>
          <p:nvPr/>
        </p:nvPicPr>
        <p:blipFill rotWithShape="1">
          <a:blip r:embed="rId5">
            <a:alphaModFix/>
          </a:blip>
          <a:srcRect/>
          <a:stretch/>
        </p:blipFill>
        <p:spPr>
          <a:xfrm>
            <a:off x="6809194" y="6387908"/>
            <a:ext cx="859611" cy="341406"/>
          </a:xfrm>
          <a:prstGeom prst="rect">
            <a:avLst/>
          </a:prstGeom>
          <a:noFill/>
          <a:ln>
            <a:noFill/>
          </a:ln>
        </p:spPr>
      </p:pic>
      <p:pic>
        <p:nvPicPr>
          <p:cNvPr id="3" name="Picture 2">
            <a:extLst>
              <a:ext uri="{FF2B5EF4-FFF2-40B4-BE49-F238E27FC236}">
                <a16:creationId xmlns:a16="http://schemas.microsoft.com/office/drawing/2014/main" id="{9A65A0E2-9F01-7E0E-7215-9460DA6AA509}"/>
              </a:ext>
            </a:extLst>
          </p:cNvPr>
          <p:cNvPicPr>
            <a:picLocks noChangeAspect="1"/>
          </p:cNvPicPr>
          <p:nvPr/>
        </p:nvPicPr>
        <p:blipFill>
          <a:blip r:embed="rId6"/>
          <a:stretch>
            <a:fillRect/>
          </a:stretch>
        </p:blipFill>
        <p:spPr>
          <a:xfrm>
            <a:off x="9625542" y="6028213"/>
            <a:ext cx="969348" cy="719390"/>
          </a:xfrm>
          <a:prstGeom prst="rect">
            <a:avLst/>
          </a:prstGeom>
        </p:spPr>
      </p:pic>
      <p:sp>
        <p:nvSpPr>
          <p:cNvPr id="5" name="TextBox 4">
            <a:extLst>
              <a:ext uri="{FF2B5EF4-FFF2-40B4-BE49-F238E27FC236}">
                <a16:creationId xmlns:a16="http://schemas.microsoft.com/office/drawing/2014/main" id="{1DB9E9A5-36D8-CA4D-77FE-8EA7B508CFEE}"/>
              </a:ext>
            </a:extLst>
          </p:cNvPr>
          <p:cNvSpPr txBox="1"/>
          <p:nvPr/>
        </p:nvSpPr>
        <p:spPr>
          <a:xfrm>
            <a:off x="2552698" y="6179000"/>
            <a:ext cx="6094476" cy="307777"/>
          </a:xfrm>
          <a:prstGeom prst="rect">
            <a:avLst/>
          </a:prstGeom>
          <a:noFill/>
        </p:spPr>
        <p:txBody>
          <a:bodyPr wrap="square">
            <a:spAutoFit/>
          </a:bodyPr>
          <a:lstStyle/>
          <a:p>
            <a:r>
              <a:rPr lang="en-US" dirty="0">
                <a:hlinkClick r:id="rId7"/>
              </a:rPr>
              <a:t>MyGED® Scoring Tool for GED Ready in Spanish</a:t>
            </a:r>
            <a:endParaRPr lang="en-US" dirty="0"/>
          </a:p>
        </p:txBody>
      </p:sp>
      <p:pic>
        <p:nvPicPr>
          <p:cNvPr id="6" name="Picture 5">
            <a:extLst>
              <a:ext uri="{FF2B5EF4-FFF2-40B4-BE49-F238E27FC236}">
                <a16:creationId xmlns:a16="http://schemas.microsoft.com/office/drawing/2014/main" id="{EC7B31ED-62D6-7F39-2014-B25FA72547BC}"/>
              </a:ext>
            </a:extLst>
          </p:cNvPr>
          <p:cNvPicPr>
            <a:picLocks noChangeAspect="1"/>
          </p:cNvPicPr>
          <p:nvPr/>
        </p:nvPicPr>
        <p:blipFill>
          <a:blip r:embed="rId8"/>
          <a:stretch>
            <a:fillRect/>
          </a:stretch>
        </p:blipFill>
        <p:spPr>
          <a:xfrm>
            <a:off x="97515" y="357273"/>
            <a:ext cx="475529" cy="48772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28"/>
          <p:cNvSpPr txBox="1">
            <a:spLocks noGrp="1"/>
          </p:cNvSpPr>
          <p:nvPr>
            <p:ph type="title"/>
          </p:nvPr>
        </p:nvSpPr>
        <p:spPr>
          <a:xfrm>
            <a:off x="401450" y="880958"/>
            <a:ext cx="11270090" cy="1335140"/>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dk1"/>
              </a:buClr>
              <a:buSzPts val="1600"/>
              <a:buFont typeface="Arial"/>
              <a:buNone/>
            </a:pPr>
            <a:r>
              <a:rPr lang="en-US" sz="1600" u="sng">
                <a:solidFill>
                  <a:schemeClr val="hlink"/>
                </a:solidFill>
                <a:hlinkClick r:id="rId3"/>
              </a:rPr>
              <a:t>https://www.ged.com/educators-admins/teaching/classroom_materials/</a:t>
            </a:r>
            <a:r>
              <a:rPr lang="en-US" sz="1600"/>
              <a:t> </a:t>
            </a:r>
            <a:endParaRPr sz="1600">
              <a:solidFill>
                <a:schemeClr val="dk1"/>
              </a:solidFill>
            </a:endParaRPr>
          </a:p>
        </p:txBody>
      </p:sp>
      <p:sp>
        <p:nvSpPr>
          <p:cNvPr id="870" name="Google Shape;870;p28"/>
          <p:cNvSpPr txBox="1">
            <a:spLocks noGrp="1"/>
          </p:cNvSpPr>
          <p:nvPr>
            <p:ph type="sldNum" idx="12"/>
          </p:nvPr>
        </p:nvSpPr>
        <p:spPr>
          <a:xfrm>
            <a:off x="401450" y="6483413"/>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34</a:t>
            </a:fld>
            <a:endParaRPr sz="900" b="0" i="0" u="none" strike="noStrike" cap="none">
              <a:solidFill>
                <a:srgbClr val="AEABAB"/>
              </a:solidFill>
              <a:latin typeface="Arial"/>
              <a:ea typeface="Arial"/>
              <a:cs typeface="Arial"/>
              <a:sym typeface="Arial"/>
            </a:endParaRPr>
          </a:p>
        </p:txBody>
      </p:sp>
      <p:pic>
        <p:nvPicPr>
          <p:cNvPr id="871" name="Google Shape;871;p28"/>
          <p:cNvPicPr preferRelativeResize="0"/>
          <p:nvPr/>
        </p:nvPicPr>
        <p:blipFill rotWithShape="1">
          <a:blip r:embed="rId4">
            <a:alphaModFix/>
          </a:blip>
          <a:srcRect/>
          <a:stretch/>
        </p:blipFill>
        <p:spPr>
          <a:xfrm>
            <a:off x="749737" y="213388"/>
            <a:ext cx="11040813" cy="1335140"/>
          </a:xfrm>
          <a:prstGeom prst="rect">
            <a:avLst/>
          </a:prstGeom>
          <a:noFill/>
          <a:ln>
            <a:noFill/>
          </a:ln>
        </p:spPr>
      </p:pic>
      <p:pic>
        <p:nvPicPr>
          <p:cNvPr id="872" name="Google Shape;872;p28"/>
          <p:cNvPicPr preferRelativeResize="0"/>
          <p:nvPr/>
        </p:nvPicPr>
        <p:blipFill rotWithShape="1">
          <a:blip r:embed="rId5">
            <a:alphaModFix/>
          </a:blip>
          <a:srcRect/>
          <a:stretch/>
        </p:blipFill>
        <p:spPr>
          <a:xfrm>
            <a:off x="664270" y="2374269"/>
            <a:ext cx="4462659" cy="2822693"/>
          </a:xfrm>
          <a:prstGeom prst="rect">
            <a:avLst/>
          </a:prstGeom>
          <a:noFill/>
          <a:ln>
            <a:noFill/>
          </a:ln>
        </p:spPr>
      </p:pic>
      <p:pic>
        <p:nvPicPr>
          <p:cNvPr id="873" name="Google Shape;873;p28"/>
          <p:cNvPicPr preferRelativeResize="0"/>
          <p:nvPr/>
        </p:nvPicPr>
        <p:blipFill rotWithShape="1">
          <a:blip r:embed="rId6">
            <a:alphaModFix/>
          </a:blip>
          <a:srcRect/>
          <a:stretch/>
        </p:blipFill>
        <p:spPr>
          <a:xfrm>
            <a:off x="7831919" y="1493784"/>
            <a:ext cx="3724979" cy="4401693"/>
          </a:xfrm>
          <a:prstGeom prst="rect">
            <a:avLst/>
          </a:prstGeom>
          <a:noFill/>
          <a:ln>
            <a:noFill/>
          </a:ln>
        </p:spPr>
      </p:pic>
      <p:pic>
        <p:nvPicPr>
          <p:cNvPr id="3" name="Picture 2">
            <a:extLst>
              <a:ext uri="{FF2B5EF4-FFF2-40B4-BE49-F238E27FC236}">
                <a16:creationId xmlns:a16="http://schemas.microsoft.com/office/drawing/2014/main" id="{9022F0CB-DB92-5155-4CE0-ACC914F2C71F}"/>
              </a:ext>
            </a:extLst>
          </p:cNvPr>
          <p:cNvPicPr>
            <a:picLocks noChangeAspect="1"/>
          </p:cNvPicPr>
          <p:nvPr/>
        </p:nvPicPr>
        <p:blipFill>
          <a:blip r:embed="rId7"/>
          <a:stretch>
            <a:fillRect/>
          </a:stretch>
        </p:blipFill>
        <p:spPr>
          <a:xfrm>
            <a:off x="9694408" y="5982093"/>
            <a:ext cx="969348" cy="719390"/>
          </a:xfrm>
          <a:prstGeom prst="rect">
            <a:avLst/>
          </a:prstGeom>
        </p:spPr>
      </p:pic>
      <p:pic>
        <p:nvPicPr>
          <p:cNvPr id="4" name="Picture 3">
            <a:extLst>
              <a:ext uri="{FF2B5EF4-FFF2-40B4-BE49-F238E27FC236}">
                <a16:creationId xmlns:a16="http://schemas.microsoft.com/office/drawing/2014/main" id="{D552BD42-AD78-F106-619F-4E15EFB80A1D}"/>
              </a:ext>
            </a:extLst>
          </p:cNvPr>
          <p:cNvPicPr>
            <a:picLocks noChangeAspect="1"/>
          </p:cNvPicPr>
          <p:nvPr/>
        </p:nvPicPr>
        <p:blipFill>
          <a:blip r:embed="rId8"/>
          <a:stretch>
            <a:fillRect/>
          </a:stretch>
        </p:blipFill>
        <p:spPr>
          <a:xfrm>
            <a:off x="97515" y="357273"/>
            <a:ext cx="475529" cy="48772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33"/>
          <p:cNvSpPr txBox="1">
            <a:spLocks noGrp="1"/>
          </p:cNvSpPr>
          <p:nvPr>
            <p:ph type="title"/>
          </p:nvPr>
        </p:nvSpPr>
        <p:spPr>
          <a:xfrm>
            <a:off x="460955" y="193092"/>
            <a:ext cx="11270090" cy="1013915"/>
          </a:xfrm>
          <a:prstGeom prst="rect">
            <a:avLst/>
          </a:prstGeom>
          <a:noFill/>
          <a:ln>
            <a:noFill/>
          </a:ln>
        </p:spPr>
        <p:txBody>
          <a:bodyPr spcFirstLastPara="1" wrap="square" lIns="0" tIns="0" rIns="0" bIns="0" anchor="b" anchorCtr="0">
            <a:noAutofit/>
          </a:bodyPr>
          <a:lstStyle/>
          <a:p>
            <a:pPr marL="114300" lvl="0" indent="0" algn="ctr" rtl="0">
              <a:lnSpc>
                <a:spcPct val="120000"/>
              </a:lnSpc>
              <a:spcBef>
                <a:spcPts val="0"/>
              </a:spcBef>
              <a:spcAft>
                <a:spcPts val="0"/>
              </a:spcAft>
              <a:buClr>
                <a:srgbClr val="AEABAB"/>
              </a:buClr>
              <a:buSzPts val="3520"/>
              <a:buNone/>
            </a:pPr>
            <a:r>
              <a:rPr lang="en-US" sz="3200">
                <a:latin typeface="Rockwell"/>
                <a:ea typeface="Rockwell"/>
                <a:cs typeface="Rockwell"/>
                <a:sym typeface="Rockwell"/>
              </a:rPr>
              <a:t>Hojas de Referencia</a:t>
            </a:r>
            <a:endParaRPr sz="3200" b="1" i="0" u="none" strike="noStrike" cap="none">
              <a:latin typeface="Arial"/>
              <a:ea typeface="Arial"/>
              <a:cs typeface="Arial"/>
              <a:sym typeface="Arial"/>
            </a:endParaRPr>
          </a:p>
        </p:txBody>
      </p:sp>
      <p:sp>
        <p:nvSpPr>
          <p:cNvPr id="907" name="Google Shape;907;p3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35</a:t>
            </a:fld>
            <a:endParaRPr sz="900" b="0" i="0" u="none" strike="noStrike" cap="none">
              <a:solidFill>
                <a:srgbClr val="AEABAB"/>
              </a:solidFill>
              <a:latin typeface="Arial"/>
              <a:ea typeface="Arial"/>
              <a:cs typeface="Arial"/>
              <a:sym typeface="Arial"/>
            </a:endParaRPr>
          </a:p>
        </p:txBody>
      </p:sp>
      <p:pic>
        <p:nvPicPr>
          <p:cNvPr id="908" name="Google Shape;908;p33"/>
          <p:cNvPicPr preferRelativeResize="0"/>
          <p:nvPr/>
        </p:nvPicPr>
        <p:blipFill rotWithShape="1">
          <a:blip r:embed="rId3">
            <a:alphaModFix/>
          </a:blip>
          <a:srcRect/>
          <a:stretch/>
        </p:blipFill>
        <p:spPr>
          <a:xfrm>
            <a:off x="1849768" y="1877433"/>
            <a:ext cx="8492464" cy="3892431"/>
          </a:xfrm>
          <a:prstGeom prst="rect">
            <a:avLst/>
          </a:prstGeom>
          <a:noFill/>
          <a:ln>
            <a:noFill/>
          </a:ln>
        </p:spPr>
      </p:pic>
      <p:pic>
        <p:nvPicPr>
          <p:cNvPr id="909" name="Google Shape;909;p33"/>
          <p:cNvPicPr preferRelativeResize="0"/>
          <p:nvPr/>
        </p:nvPicPr>
        <p:blipFill rotWithShape="1">
          <a:blip r:embed="rId4">
            <a:alphaModFix/>
          </a:blip>
          <a:srcRect/>
          <a:stretch/>
        </p:blipFill>
        <p:spPr>
          <a:xfrm>
            <a:off x="4827916" y="3694176"/>
            <a:ext cx="2664183" cy="960120"/>
          </a:xfrm>
          <a:prstGeom prst="rect">
            <a:avLst/>
          </a:prstGeom>
          <a:noFill/>
          <a:ln>
            <a:noFill/>
          </a:ln>
        </p:spPr>
      </p:pic>
      <p:pic>
        <p:nvPicPr>
          <p:cNvPr id="3" name="Picture 2">
            <a:extLst>
              <a:ext uri="{FF2B5EF4-FFF2-40B4-BE49-F238E27FC236}">
                <a16:creationId xmlns:a16="http://schemas.microsoft.com/office/drawing/2014/main" id="{04984BDB-F7D0-21FF-4C4A-E41EE359C9BF}"/>
              </a:ext>
            </a:extLst>
          </p:cNvPr>
          <p:cNvPicPr>
            <a:picLocks noChangeAspect="1"/>
          </p:cNvPicPr>
          <p:nvPr/>
        </p:nvPicPr>
        <p:blipFill>
          <a:blip r:embed="rId5"/>
          <a:stretch>
            <a:fillRect/>
          </a:stretch>
        </p:blipFill>
        <p:spPr>
          <a:xfrm>
            <a:off x="9689550" y="6080595"/>
            <a:ext cx="969348" cy="719390"/>
          </a:xfrm>
          <a:prstGeom prst="rect">
            <a:avLst/>
          </a:prstGeom>
        </p:spPr>
      </p:pic>
      <p:pic>
        <p:nvPicPr>
          <p:cNvPr id="4" name="Picture 3">
            <a:extLst>
              <a:ext uri="{FF2B5EF4-FFF2-40B4-BE49-F238E27FC236}">
                <a16:creationId xmlns:a16="http://schemas.microsoft.com/office/drawing/2014/main" id="{714C2D32-0953-0C8A-3FDA-4451022A5C1D}"/>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p34"/>
          <p:cNvSpPr txBox="1">
            <a:spLocks noGrp="1"/>
          </p:cNvSpPr>
          <p:nvPr>
            <p:ph type="title"/>
          </p:nvPr>
        </p:nvSpPr>
        <p:spPr>
          <a:xfrm>
            <a:off x="6867143" y="193092"/>
            <a:ext cx="4863901" cy="1013915"/>
          </a:xfrm>
          <a:prstGeom prst="rect">
            <a:avLst/>
          </a:prstGeom>
          <a:noFill/>
          <a:ln>
            <a:noFill/>
          </a:ln>
        </p:spPr>
        <p:txBody>
          <a:bodyPr spcFirstLastPara="1" wrap="square" lIns="0" tIns="0" rIns="0" bIns="0" anchor="b" anchorCtr="0">
            <a:noAutofit/>
          </a:bodyPr>
          <a:lstStyle/>
          <a:p>
            <a:pPr marL="114300" marR="0" lvl="0" indent="0" algn="ctr" rtl="0">
              <a:lnSpc>
                <a:spcPct val="120000"/>
              </a:lnSpc>
              <a:spcBef>
                <a:spcPts val="0"/>
              </a:spcBef>
              <a:spcAft>
                <a:spcPts val="0"/>
              </a:spcAft>
              <a:buClr>
                <a:srgbClr val="AEABAB"/>
              </a:buClr>
              <a:buSzPts val="3520"/>
              <a:buFont typeface="Arial"/>
              <a:buNone/>
            </a:pPr>
            <a:r>
              <a:rPr lang="en-US" sz="3200" b="1" i="0" u="none" strike="noStrike" cap="none">
                <a:latin typeface="Rockwell"/>
                <a:ea typeface="Rockwell"/>
                <a:cs typeface="Rockwell"/>
                <a:sym typeface="Rockwell"/>
              </a:rPr>
              <a:t>Fórmulas</a:t>
            </a:r>
            <a:endParaRPr sz="3200" b="1" i="0" u="none" strike="noStrike" cap="none">
              <a:latin typeface="Arial"/>
              <a:ea typeface="Arial"/>
              <a:cs typeface="Arial"/>
              <a:sym typeface="Arial"/>
            </a:endParaRPr>
          </a:p>
        </p:txBody>
      </p:sp>
      <p:sp>
        <p:nvSpPr>
          <p:cNvPr id="915" name="Google Shape;915;p3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36</a:t>
            </a:fld>
            <a:endParaRPr sz="900" b="0" i="0" u="none" strike="noStrike" cap="none">
              <a:solidFill>
                <a:srgbClr val="AEABAB"/>
              </a:solidFill>
              <a:latin typeface="Arial"/>
              <a:ea typeface="Arial"/>
              <a:cs typeface="Arial"/>
              <a:sym typeface="Arial"/>
            </a:endParaRPr>
          </a:p>
        </p:txBody>
      </p:sp>
      <p:pic>
        <p:nvPicPr>
          <p:cNvPr id="916" name="Google Shape;916;p34"/>
          <p:cNvPicPr preferRelativeResize="0"/>
          <p:nvPr/>
        </p:nvPicPr>
        <p:blipFill rotWithShape="1">
          <a:blip r:embed="rId3">
            <a:alphaModFix/>
          </a:blip>
          <a:srcRect/>
          <a:stretch/>
        </p:blipFill>
        <p:spPr>
          <a:xfrm>
            <a:off x="8095465" y="3848051"/>
            <a:ext cx="2901948" cy="774259"/>
          </a:xfrm>
          <a:prstGeom prst="rect">
            <a:avLst/>
          </a:prstGeom>
          <a:noFill/>
          <a:ln>
            <a:noFill/>
          </a:ln>
        </p:spPr>
      </p:pic>
      <p:pic>
        <p:nvPicPr>
          <p:cNvPr id="918" name="Google Shape;918;p34"/>
          <p:cNvPicPr preferRelativeResize="0"/>
          <p:nvPr/>
        </p:nvPicPr>
        <p:blipFill rotWithShape="1">
          <a:blip r:embed="rId4">
            <a:alphaModFix/>
          </a:blip>
          <a:srcRect/>
          <a:stretch/>
        </p:blipFill>
        <p:spPr>
          <a:xfrm>
            <a:off x="1194587" y="231475"/>
            <a:ext cx="4863901" cy="6576541"/>
          </a:xfrm>
          <a:prstGeom prst="rect">
            <a:avLst/>
          </a:prstGeom>
          <a:noFill/>
          <a:ln>
            <a:noFill/>
          </a:ln>
        </p:spPr>
      </p:pic>
      <p:pic>
        <p:nvPicPr>
          <p:cNvPr id="3" name="Picture 2">
            <a:extLst>
              <a:ext uri="{FF2B5EF4-FFF2-40B4-BE49-F238E27FC236}">
                <a16:creationId xmlns:a16="http://schemas.microsoft.com/office/drawing/2014/main" id="{E5627A86-DE50-8FC8-34D7-37A04B9271EF}"/>
              </a:ext>
            </a:extLst>
          </p:cNvPr>
          <p:cNvPicPr>
            <a:picLocks noChangeAspect="1"/>
          </p:cNvPicPr>
          <p:nvPr/>
        </p:nvPicPr>
        <p:blipFill>
          <a:blip r:embed="rId5"/>
          <a:stretch>
            <a:fillRect/>
          </a:stretch>
        </p:blipFill>
        <p:spPr>
          <a:xfrm>
            <a:off x="9698694" y="6080664"/>
            <a:ext cx="969348" cy="719390"/>
          </a:xfrm>
          <a:prstGeom prst="rect">
            <a:avLst/>
          </a:prstGeom>
        </p:spPr>
      </p:pic>
      <p:sp>
        <p:nvSpPr>
          <p:cNvPr id="5" name="TextBox 4">
            <a:extLst>
              <a:ext uri="{FF2B5EF4-FFF2-40B4-BE49-F238E27FC236}">
                <a16:creationId xmlns:a16="http://schemas.microsoft.com/office/drawing/2014/main" id="{24020A55-8BBC-A9FF-E084-30DC96940A80}"/>
              </a:ext>
            </a:extLst>
          </p:cNvPr>
          <p:cNvSpPr txBox="1"/>
          <p:nvPr/>
        </p:nvSpPr>
        <p:spPr>
          <a:xfrm>
            <a:off x="7816956" y="3154680"/>
            <a:ext cx="3763476" cy="548640"/>
          </a:xfrm>
          <a:prstGeom prst="rect">
            <a:avLst/>
          </a:prstGeom>
          <a:noFill/>
        </p:spPr>
        <p:txBody>
          <a:bodyPr wrap="square">
            <a:spAutoFit/>
          </a:bodyPr>
          <a:lstStyle/>
          <a:p>
            <a:r>
              <a:rPr lang="en-US" dirty="0">
                <a:hlinkClick r:id="rId6"/>
              </a:rPr>
              <a:t>Math Formula Sheet in Spanish (ged.com)</a:t>
            </a:r>
            <a:endParaRPr lang="en-US" dirty="0"/>
          </a:p>
        </p:txBody>
      </p:sp>
      <p:pic>
        <p:nvPicPr>
          <p:cNvPr id="6" name="Picture 5">
            <a:extLst>
              <a:ext uri="{FF2B5EF4-FFF2-40B4-BE49-F238E27FC236}">
                <a16:creationId xmlns:a16="http://schemas.microsoft.com/office/drawing/2014/main" id="{87075D6F-C472-6BDF-F5D2-99D4DFA0E12F}"/>
              </a:ext>
            </a:extLst>
          </p:cNvPr>
          <p:cNvPicPr>
            <a:picLocks noChangeAspect="1"/>
          </p:cNvPicPr>
          <p:nvPr/>
        </p:nvPicPr>
        <p:blipFill>
          <a:blip r:embed="rId7"/>
          <a:stretch>
            <a:fillRect/>
          </a:stretch>
        </p:blipFill>
        <p:spPr>
          <a:xfrm>
            <a:off x="97515" y="357273"/>
            <a:ext cx="475529" cy="48772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36"/>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a:p>
        </p:txBody>
      </p:sp>
      <p:sp>
        <p:nvSpPr>
          <p:cNvPr id="933" name="Google Shape;933;p36"/>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a:p>
        </p:txBody>
      </p:sp>
      <p:sp>
        <p:nvSpPr>
          <p:cNvPr id="934" name="Google Shape;934;p36"/>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fontScale="77500" lnSpcReduction="20000"/>
          </a:bodyPr>
          <a:lstStyle/>
          <a:p>
            <a:pPr marL="0" lvl="0" indent="0" algn="l" rtl="0">
              <a:lnSpc>
                <a:spcPct val="90000"/>
              </a:lnSpc>
              <a:spcBef>
                <a:spcPts val="0"/>
              </a:spcBef>
              <a:spcAft>
                <a:spcPts val="0"/>
              </a:spcAft>
              <a:buSzPct val="110000"/>
              <a:buNone/>
            </a:pPr>
            <a:r>
              <a:rPr lang="en-US" sz="2800" b="1" i="0" u="none" strike="noStrike" cap="none">
                <a:solidFill>
                  <a:srgbClr val="000000"/>
                </a:solidFill>
                <a:latin typeface="Arial"/>
                <a:ea typeface="Arial"/>
                <a:cs typeface="Arial"/>
                <a:sym typeface="Arial"/>
              </a:rPr>
              <a:t>Recursos para los educadores</a:t>
            </a:r>
            <a:r>
              <a:rPr lang="en-US" sz="2800" b="1"/>
              <a:t>:</a:t>
            </a:r>
            <a:endParaRPr/>
          </a:p>
          <a:p>
            <a:pPr marL="0" lvl="0" indent="0" algn="l" rtl="0">
              <a:lnSpc>
                <a:spcPct val="90000"/>
              </a:lnSpc>
              <a:spcBef>
                <a:spcPts val="750"/>
              </a:spcBef>
              <a:spcAft>
                <a:spcPts val="0"/>
              </a:spcAft>
              <a:buSzPct val="110000"/>
              <a:buNone/>
            </a:pPr>
            <a:endParaRPr sz="2800" b="1">
              <a:latin typeface="Arial"/>
              <a:ea typeface="Arial"/>
              <a:cs typeface="Arial"/>
              <a:sym typeface="Arial"/>
            </a:endParaRPr>
          </a:p>
          <a:p>
            <a:pPr marL="153035" marR="0" lvl="0" indent="-140334" algn="l" rtl="0">
              <a:lnSpc>
                <a:spcPct val="100000"/>
              </a:lnSpc>
              <a:spcBef>
                <a:spcPts val="465"/>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Guía del educador</a:t>
            </a:r>
            <a:endParaRPr sz="2000" b="0" i="0" u="none" strike="noStrike" cap="none">
              <a:solidFill>
                <a:srgbClr val="000000"/>
              </a:solidFill>
              <a:latin typeface="Arial"/>
              <a:ea typeface="Arial"/>
              <a:cs typeface="Arial"/>
              <a:sym typeface="Arial"/>
            </a:endParaRPr>
          </a:p>
          <a:p>
            <a:pPr marL="153035" marR="0" lvl="0" indent="-140334" algn="l" rtl="0">
              <a:lnSpc>
                <a:spcPct val="100000"/>
              </a:lnSpc>
              <a:spcBef>
                <a:spcPts val="894"/>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Indicadores de alto impacto</a:t>
            </a:r>
            <a:endParaRPr sz="2000" b="0" i="0" u="none" strike="noStrike" cap="none">
              <a:solidFill>
                <a:srgbClr val="000000"/>
              </a:solidFill>
              <a:latin typeface="Arial"/>
              <a:ea typeface="Arial"/>
              <a:cs typeface="Arial"/>
              <a:sym typeface="Arial"/>
            </a:endParaRPr>
          </a:p>
          <a:p>
            <a:pPr marL="153035" marR="0" lvl="0" indent="-140334" algn="l" rtl="0">
              <a:lnSpc>
                <a:spcPct val="100000"/>
              </a:lnSpc>
              <a:spcBef>
                <a:spcPts val="775"/>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Descriptores del nivel de desempeño (y gráfica)</a:t>
            </a:r>
            <a:endParaRPr sz="2000" b="0" i="0" u="none" strike="noStrike" cap="none">
              <a:solidFill>
                <a:srgbClr val="000000"/>
              </a:solidFill>
              <a:latin typeface="Arial"/>
              <a:ea typeface="Arial"/>
              <a:cs typeface="Arial"/>
              <a:sym typeface="Arial"/>
            </a:endParaRPr>
          </a:p>
          <a:p>
            <a:pPr marL="153035" marR="0" lvl="0" indent="-140334" algn="l" rtl="0">
              <a:lnSpc>
                <a:spcPct val="100000"/>
              </a:lnSpc>
              <a:spcBef>
                <a:spcPts val="790"/>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Gráfica de comparación de objetivos de evaluación</a:t>
            </a:r>
            <a:endParaRPr sz="2000" b="0" i="0" u="none" strike="noStrike" cap="none">
              <a:solidFill>
                <a:srgbClr val="000000"/>
              </a:solidFill>
              <a:latin typeface="Arial"/>
              <a:ea typeface="Arial"/>
              <a:cs typeface="Arial"/>
              <a:sym typeface="Arial"/>
            </a:endParaRPr>
          </a:p>
          <a:p>
            <a:pPr marL="153035" marR="0" lvl="0" indent="-140334" algn="l" rtl="0">
              <a:lnSpc>
                <a:spcPct val="100000"/>
              </a:lnSpc>
              <a:spcBef>
                <a:spcPts val="800"/>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Herramientas de puntuación de la </a:t>
            </a:r>
            <a:r>
              <a:rPr lang="en-US" sz="2000" b="0" i="0">
                <a:solidFill>
                  <a:srgbClr val="242424"/>
                </a:solidFill>
                <a:latin typeface="Arial"/>
                <a:ea typeface="Arial"/>
                <a:cs typeface="Arial"/>
                <a:sym typeface="Arial"/>
              </a:rPr>
              <a:t>respuesta extendida</a:t>
            </a:r>
            <a:endParaRPr sz="2000">
              <a:solidFill>
                <a:srgbClr val="242424"/>
              </a:solidFill>
              <a:latin typeface="Arial"/>
              <a:ea typeface="Arial"/>
              <a:cs typeface="Arial"/>
              <a:sym typeface="Arial"/>
            </a:endParaRPr>
          </a:p>
          <a:p>
            <a:pPr marL="153035" marR="0" lvl="0" indent="-140334" algn="l" rtl="0">
              <a:lnSpc>
                <a:spcPct val="100000"/>
              </a:lnSpc>
              <a:spcBef>
                <a:spcPts val="800"/>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Práctica de </a:t>
            </a:r>
            <a:r>
              <a:rPr lang="en-US" sz="2000" b="0" i="0">
                <a:solidFill>
                  <a:srgbClr val="242424"/>
                </a:solidFill>
                <a:latin typeface="Arial"/>
                <a:ea typeface="Arial"/>
                <a:cs typeface="Arial"/>
                <a:sym typeface="Arial"/>
              </a:rPr>
              <a:t>respuesta extendida </a:t>
            </a:r>
            <a:r>
              <a:rPr lang="en-US" sz="2000" b="0" i="0" u="none" strike="noStrike" cap="none">
                <a:solidFill>
                  <a:srgbClr val="000000"/>
                </a:solidFill>
                <a:latin typeface="Arial"/>
                <a:ea typeface="Arial"/>
                <a:cs typeface="Arial"/>
                <a:sym typeface="Arial"/>
              </a:rPr>
              <a:t>en el salón de clases</a:t>
            </a:r>
            <a:endParaRPr sz="2000" b="0" i="0" u="none" strike="noStrike" cap="none">
              <a:solidFill>
                <a:srgbClr val="000000"/>
              </a:solidFill>
              <a:latin typeface="Arial"/>
              <a:ea typeface="Arial"/>
              <a:cs typeface="Arial"/>
              <a:sym typeface="Arial"/>
            </a:endParaRPr>
          </a:p>
          <a:p>
            <a:pPr marL="153035" marR="0" lvl="0" indent="-140334" algn="l" rtl="0">
              <a:lnSpc>
                <a:spcPct val="100000"/>
              </a:lnSpc>
              <a:spcBef>
                <a:spcPts val="800"/>
              </a:spcBef>
              <a:spcAft>
                <a:spcPts val="0"/>
              </a:spcAft>
              <a:buClr>
                <a:srgbClr val="ACABAB"/>
              </a:buClr>
              <a:buSzPct val="130768"/>
              <a:buFont typeface="Arial"/>
              <a:buChar char="•"/>
            </a:pPr>
            <a:r>
              <a:rPr lang="en-US" sz="2000" b="0" i="0" u="none" strike="noStrike" cap="none">
                <a:solidFill>
                  <a:srgbClr val="000000"/>
                </a:solidFill>
                <a:latin typeface="Arial"/>
                <a:ea typeface="Arial"/>
                <a:cs typeface="Arial"/>
                <a:sym typeface="Arial"/>
              </a:rPr>
              <a:t>Póster de </a:t>
            </a:r>
            <a:r>
              <a:rPr lang="en-US" sz="2000" b="0" i="0">
                <a:solidFill>
                  <a:srgbClr val="242424"/>
                </a:solidFill>
                <a:latin typeface="Arial"/>
                <a:ea typeface="Arial"/>
                <a:cs typeface="Arial"/>
                <a:sym typeface="Arial"/>
              </a:rPr>
              <a:t>respuesta extendida </a:t>
            </a:r>
            <a:r>
              <a:rPr lang="en-US" sz="2000" b="0" i="0" u="none" strike="noStrike" cap="none">
                <a:solidFill>
                  <a:srgbClr val="000000"/>
                </a:solidFill>
                <a:latin typeface="Arial"/>
                <a:ea typeface="Arial"/>
                <a:cs typeface="Arial"/>
                <a:sym typeface="Arial"/>
              </a:rPr>
              <a:t>para el salón de clases</a:t>
            </a:r>
            <a:endParaRPr/>
          </a:p>
          <a:p>
            <a:pPr marL="153035" marR="0" lvl="0" indent="-140334" algn="l" rtl="0">
              <a:lnSpc>
                <a:spcPct val="100000"/>
              </a:lnSpc>
              <a:spcBef>
                <a:spcPts val="800"/>
              </a:spcBef>
              <a:spcAft>
                <a:spcPts val="0"/>
              </a:spcAft>
              <a:buClr>
                <a:srgbClr val="ACABAB"/>
              </a:buClr>
              <a:buSzPct val="130768"/>
              <a:buFont typeface="Arial"/>
              <a:buChar char="•"/>
            </a:pPr>
            <a:r>
              <a:rPr lang="en-US" sz="2000">
                <a:solidFill>
                  <a:srgbClr val="000000"/>
                </a:solidFill>
              </a:rPr>
              <a:t>GED Playbook</a:t>
            </a:r>
            <a:endParaRPr sz="2000" b="0" i="0" u="none" strike="noStrike" cap="none">
              <a:solidFill>
                <a:srgbClr val="000000"/>
              </a:solidFill>
              <a:latin typeface="Arial"/>
              <a:ea typeface="Arial"/>
              <a:cs typeface="Arial"/>
              <a:sym typeface="Arial"/>
            </a:endParaRPr>
          </a:p>
        </p:txBody>
      </p:sp>
      <p:sp>
        <p:nvSpPr>
          <p:cNvPr id="935" name="Google Shape;935;p36"/>
          <p:cNvSpPr txBox="1">
            <a:spLocks noGrp="1"/>
          </p:cNvSpPr>
          <p:nvPr>
            <p:ph type="title"/>
          </p:nvPr>
        </p:nvSpPr>
        <p:spPr>
          <a:xfrm>
            <a:off x="929268" y="470133"/>
            <a:ext cx="11262732" cy="1165587"/>
          </a:xfrm>
          <a:prstGeom prst="rect">
            <a:avLst/>
          </a:prstGeom>
          <a:noFill/>
          <a:ln>
            <a:noFill/>
          </a:ln>
        </p:spPr>
        <p:txBody>
          <a:bodyPr spcFirstLastPara="1" wrap="square" lIns="0" tIns="0" rIns="0" bIns="0" anchor="t" anchorCtr="0">
            <a:normAutofit fontScale="90000"/>
          </a:bodyPr>
          <a:lstStyle/>
          <a:p>
            <a:pPr>
              <a:buSzPts val="3600"/>
            </a:pPr>
            <a:r>
              <a:rPr lang="en-US" sz="3600" dirty="0" err="1">
                <a:latin typeface="Arial"/>
                <a:ea typeface="Arial"/>
                <a:cs typeface="Arial"/>
                <a:sym typeface="Arial"/>
              </a:rPr>
              <a:t>Algunos</a:t>
            </a:r>
            <a:r>
              <a:rPr lang="en-US" sz="3600" dirty="0">
                <a:latin typeface="Arial"/>
                <a:ea typeface="Arial"/>
                <a:cs typeface="Arial"/>
                <a:sym typeface="Arial"/>
              </a:rPr>
              <a:t> </a:t>
            </a:r>
            <a:r>
              <a:rPr lang="en-US" sz="3600" dirty="0" err="1">
                <a:latin typeface="Arial"/>
                <a:ea typeface="Arial"/>
                <a:cs typeface="Arial"/>
                <a:sym typeface="Arial"/>
              </a:rPr>
              <a:t>recursos</a:t>
            </a:r>
            <a:r>
              <a:rPr lang="en-US" sz="3600" dirty="0">
                <a:latin typeface="Arial"/>
                <a:ea typeface="Arial"/>
                <a:cs typeface="Arial"/>
                <a:sym typeface="Arial"/>
              </a:rPr>
              <a:t> </a:t>
            </a:r>
            <a:r>
              <a:rPr lang="en-US" sz="3600" dirty="0" err="1">
                <a:latin typeface="Arial"/>
                <a:ea typeface="Arial"/>
                <a:cs typeface="Arial"/>
                <a:sym typeface="Arial"/>
              </a:rPr>
              <a:t>disponibles</a:t>
            </a:r>
            <a:r>
              <a:rPr lang="en-US" sz="3600" dirty="0">
                <a:latin typeface="Arial"/>
                <a:ea typeface="Arial"/>
                <a:cs typeface="Arial"/>
                <a:sym typeface="Arial"/>
              </a:rPr>
              <a:t> </a:t>
            </a:r>
            <a:r>
              <a:rPr lang="en-US" sz="3600" dirty="0" err="1">
                <a:latin typeface="Arial"/>
                <a:ea typeface="Arial"/>
                <a:cs typeface="Arial"/>
                <a:sym typeface="Arial"/>
              </a:rPr>
              <a:t>en</a:t>
            </a:r>
            <a:r>
              <a:rPr lang="en-US" sz="3600" dirty="0">
                <a:latin typeface="Arial"/>
                <a:ea typeface="Arial"/>
                <a:cs typeface="Arial"/>
                <a:sym typeface="Arial"/>
              </a:rPr>
              <a:t> </a:t>
            </a:r>
            <a:r>
              <a:rPr lang="en-US" sz="3600" dirty="0" err="1">
                <a:latin typeface="Arial"/>
                <a:ea typeface="Arial"/>
                <a:cs typeface="Arial"/>
                <a:sym typeface="Arial"/>
              </a:rPr>
              <a:t>español</a:t>
            </a:r>
            <a:r>
              <a:rPr lang="en-US" sz="3600" dirty="0">
                <a:latin typeface="Arial"/>
                <a:ea typeface="Arial"/>
                <a:cs typeface="Arial"/>
                <a:sym typeface="Arial"/>
              </a:rPr>
              <a:t> </a:t>
            </a:r>
            <a:r>
              <a:rPr lang="en-US" b="0" u="sng" dirty="0">
                <a:solidFill>
                  <a:srgbClr val="0083A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https://ged.com/educators_admins/teaching/classroom_materials/</a:t>
            </a:r>
            <a:r>
              <a:rPr lang="en-US" b="0" dirty="0">
                <a:solidFill>
                  <a:srgbClr val="000000"/>
                </a:solidFill>
                <a:latin typeface="Calibri"/>
                <a:ea typeface="Calibri"/>
                <a:cs typeface="Calibri"/>
                <a:sym typeface="Calibri"/>
              </a:rPr>
              <a:t> </a:t>
            </a:r>
            <a:br>
              <a:rPr lang="en-US" sz="2800" b="0" dirty="0">
                <a:solidFill>
                  <a:srgbClr val="000000"/>
                </a:solidFill>
              </a:rPr>
            </a:br>
            <a:endParaRPr b="1" dirty="0"/>
          </a:p>
        </p:txBody>
      </p:sp>
      <p:sp>
        <p:nvSpPr>
          <p:cNvPr id="936" name="Google Shape;936;p36"/>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171450" tIns="457200" rIns="171450" bIns="45700" anchor="t" anchorCtr="0">
            <a:normAutofit fontScale="62500" lnSpcReduction="20000"/>
          </a:bodyPr>
          <a:lstStyle/>
          <a:p>
            <a:pPr marL="0" lvl="0" indent="0" algn="l" rtl="0">
              <a:lnSpc>
                <a:spcPct val="90000"/>
              </a:lnSpc>
              <a:spcBef>
                <a:spcPts val="0"/>
              </a:spcBef>
              <a:spcAft>
                <a:spcPts val="0"/>
              </a:spcAft>
              <a:buSzPct val="109999"/>
              <a:buNone/>
            </a:pPr>
            <a:r>
              <a:rPr lang="en-US" sz="2200" b="1" i="0" u="none" strike="noStrike" cap="none" dirty="0" err="1">
                <a:solidFill>
                  <a:srgbClr val="000000"/>
                </a:solidFill>
                <a:latin typeface="Arial"/>
                <a:ea typeface="Arial"/>
                <a:cs typeface="Arial"/>
                <a:sym typeface="Arial"/>
              </a:rPr>
              <a:t>Recursos</a:t>
            </a:r>
            <a:r>
              <a:rPr lang="en-US" sz="2200" b="1" i="0" u="none" strike="noStrike" cap="none" dirty="0">
                <a:solidFill>
                  <a:srgbClr val="000000"/>
                </a:solidFill>
                <a:latin typeface="Arial"/>
                <a:ea typeface="Arial"/>
                <a:cs typeface="Arial"/>
                <a:sym typeface="Arial"/>
              </a:rPr>
              <a:t> para </a:t>
            </a:r>
            <a:r>
              <a:rPr lang="en-US" sz="2200" b="1" i="0" u="none" strike="noStrike" cap="none" dirty="0" err="1">
                <a:solidFill>
                  <a:srgbClr val="000000"/>
                </a:solidFill>
                <a:latin typeface="Arial"/>
                <a:ea typeface="Arial"/>
                <a:cs typeface="Arial"/>
                <a:sym typeface="Arial"/>
              </a:rPr>
              <a:t>los</a:t>
            </a:r>
            <a:r>
              <a:rPr lang="en-US" sz="2200" b="1" i="0" u="none" strike="noStrike" cap="none" dirty="0">
                <a:solidFill>
                  <a:srgbClr val="000000"/>
                </a:solidFill>
                <a:latin typeface="Arial"/>
                <a:ea typeface="Arial"/>
                <a:cs typeface="Arial"/>
                <a:sym typeface="Arial"/>
              </a:rPr>
              <a:t> </a:t>
            </a:r>
            <a:r>
              <a:rPr lang="en-US" sz="2200" b="1" i="0" u="none" strike="noStrike" cap="none" dirty="0" err="1">
                <a:solidFill>
                  <a:srgbClr val="000000"/>
                </a:solidFill>
                <a:latin typeface="Arial"/>
                <a:ea typeface="Arial"/>
                <a:cs typeface="Arial"/>
                <a:sym typeface="Arial"/>
              </a:rPr>
              <a:t>estudiantes</a:t>
            </a:r>
            <a:r>
              <a:rPr lang="en-US" sz="1800" b="1" dirty="0"/>
              <a:t>:</a:t>
            </a:r>
          </a:p>
          <a:p>
            <a:pPr marL="0" lvl="0" indent="0" algn="l" rtl="0">
              <a:lnSpc>
                <a:spcPct val="90000"/>
              </a:lnSpc>
              <a:spcBef>
                <a:spcPts val="0"/>
              </a:spcBef>
              <a:spcAft>
                <a:spcPts val="0"/>
              </a:spcAft>
              <a:buSzPct val="109999"/>
              <a:buNone/>
            </a:pPr>
            <a:endParaRPr sz="1800" b="1" dirty="0"/>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Examen de </a:t>
            </a:r>
            <a:r>
              <a:rPr lang="en-US" sz="2100" b="0" i="0" u="none" strike="noStrike" cap="none" dirty="0" err="1">
                <a:solidFill>
                  <a:srgbClr val="000000"/>
                </a:solidFill>
                <a:latin typeface="Arial"/>
                <a:ea typeface="Arial"/>
                <a:cs typeface="Arial"/>
                <a:sym typeface="Arial"/>
              </a:rPr>
              <a:t>práctica</a:t>
            </a:r>
            <a:r>
              <a:rPr lang="en-US" sz="2100" b="0" i="0" u="none" strike="noStrike" cap="none" dirty="0">
                <a:solidFill>
                  <a:srgbClr val="000000"/>
                </a:solidFill>
                <a:latin typeface="Arial"/>
                <a:ea typeface="Arial"/>
                <a:cs typeface="Arial"/>
                <a:sym typeface="Arial"/>
              </a:rPr>
              <a:t> del GED</a:t>
            </a:r>
            <a:endParaRPr sz="2100" dirty="0"/>
          </a:p>
          <a:p>
            <a:pPr marL="171442" lvl="0" indent="-171442" algn="l" rtl="0">
              <a:lnSpc>
                <a:spcPct val="90000"/>
              </a:lnSpc>
              <a:spcBef>
                <a:spcPts val="750"/>
              </a:spcBef>
              <a:spcAft>
                <a:spcPts val="0"/>
              </a:spcAft>
              <a:buSzPct val="109999"/>
              <a:buChar char="•"/>
            </a:pPr>
            <a:r>
              <a:rPr lang="en-US" sz="2100" b="0" i="0" u="none" strike="noStrike" cap="none" dirty="0" err="1">
                <a:solidFill>
                  <a:srgbClr val="000000"/>
                </a:solidFill>
                <a:latin typeface="Arial"/>
                <a:ea typeface="Arial"/>
                <a:cs typeface="Arial"/>
                <a:sym typeface="Arial"/>
              </a:rPr>
              <a:t>Guías</a:t>
            </a:r>
            <a:r>
              <a:rPr lang="en-US" sz="2100" b="0" i="0" u="none" strike="noStrike" cap="none" dirty="0">
                <a:solidFill>
                  <a:srgbClr val="000000"/>
                </a:solidFill>
                <a:latin typeface="Arial"/>
                <a:ea typeface="Arial"/>
                <a:cs typeface="Arial"/>
                <a:sym typeface="Arial"/>
              </a:rPr>
              <a:t> de studio</a:t>
            </a:r>
            <a:endParaRPr sz="2100" dirty="0">
              <a:solidFill>
                <a:srgbClr val="000000"/>
              </a:solidFill>
            </a:endParaRPr>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GED.com (</a:t>
            </a:r>
            <a:r>
              <a:rPr lang="en-US" sz="2100" b="0" i="0" u="none" strike="noStrike" cap="none" dirty="0" err="1">
                <a:solidFill>
                  <a:srgbClr val="000000"/>
                </a:solidFill>
                <a:latin typeface="Arial"/>
                <a:ea typeface="Arial"/>
                <a:cs typeface="Arial"/>
                <a:sym typeface="Arial"/>
              </a:rPr>
              <a:t>el</a:t>
            </a:r>
            <a:r>
              <a:rPr lang="en-US" sz="2100" b="0" i="0" u="none" strike="noStrike" cap="none" dirty="0">
                <a:solidFill>
                  <a:srgbClr val="000000"/>
                </a:solidFill>
                <a:latin typeface="Arial"/>
                <a:ea typeface="Arial"/>
                <a:cs typeface="Arial"/>
                <a:sym typeface="Arial"/>
              </a:rPr>
              <a:t> sitio web </a:t>
            </a:r>
            <a:r>
              <a:rPr lang="en-US" sz="2100" b="0" i="0" u="none" strike="noStrike" cap="none" dirty="0" err="1">
                <a:solidFill>
                  <a:srgbClr val="000000"/>
                </a:solidFill>
                <a:latin typeface="Arial"/>
                <a:ea typeface="Arial"/>
                <a:cs typeface="Arial"/>
                <a:sym typeface="Arial"/>
              </a:rPr>
              <a:t>completo</a:t>
            </a:r>
            <a:r>
              <a:rPr lang="en-US" sz="2100" b="0" i="0" u="none" strike="noStrike" cap="none" dirty="0">
                <a:solidFill>
                  <a:srgbClr val="000000"/>
                </a:solidFill>
                <a:latin typeface="Arial"/>
                <a:ea typeface="Arial"/>
                <a:cs typeface="Arial"/>
                <a:sym typeface="Arial"/>
              </a:rPr>
              <a:t>)</a:t>
            </a:r>
            <a:endParaRPr sz="2100" b="0" i="0" u="none" strike="noStrike" cap="none" dirty="0">
              <a:solidFill>
                <a:srgbClr val="000000"/>
              </a:solidFill>
              <a:latin typeface="Arial"/>
              <a:ea typeface="Arial"/>
              <a:cs typeface="Arial"/>
              <a:sym typeface="Arial"/>
            </a:endParaRPr>
          </a:p>
          <a:p>
            <a:pPr marL="171442" lvl="0" indent="-171442" algn="l" rtl="0">
              <a:lnSpc>
                <a:spcPct val="90000"/>
              </a:lnSpc>
              <a:spcBef>
                <a:spcPts val="750"/>
              </a:spcBef>
              <a:spcAft>
                <a:spcPts val="0"/>
              </a:spcAft>
              <a:buSzPct val="109999"/>
              <a:buChar char="•"/>
            </a:pPr>
            <a:r>
              <a:rPr lang="en-US" sz="2100" dirty="0"/>
              <a:t>GED+</a:t>
            </a:r>
            <a:endParaRPr sz="2100" dirty="0"/>
          </a:p>
          <a:p>
            <a:pPr marL="171442" lvl="0" indent="-171442" algn="l" rtl="0">
              <a:lnSpc>
                <a:spcPct val="90000"/>
              </a:lnSpc>
              <a:spcBef>
                <a:spcPts val="750"/>
              </a:spcBef>
              <a:spcAft>
                <a:spcPts val="0"/>
              </a:spcAft>
              <a:buSzPct val="109999"/>
              <a:buChar char="•"/>
            </a:pPr>
            <a:r>
              <a:rPr lang="en-US" sz="2100" b="0" i="0" u="none" strike="noStrike" cap="none" dirty="0" err="1">
                <a:solidFill>
                  <a:srgbClr val="000000"/>
                </a:solidFill>
                <a:latin typeface="Arial"/>
                <a:ea typeface="Arial"/>
                <a:cs typeface="Arial"/>
                <a:sym typeface="Arial"/>
              </a:rPr>
              <a:t>Folleto</a:t>
            </a:r>
            <a:r>
              <a:rPr lang="en-US" sz="2100" b="0" i="0" u="none" strike="noStrike" cap="none" dirty="0">
                <a:solidFill>
                  <a:srgbClr val="000000"/>
                </a:solidFill>
                <a:latin typeface="Arial"/>
                <a:ea typeface="Arial"/>
                <a:cs typeface="Arial"/>
                <a:sym typeface="Arial"/>
              </a:rPr>
              <a:t> para </a:t>
            </a:r>
            <a:r>
              <a:rPr lang="en-US" sz="2100" b="0" i="0" u="none" strike="noStrike" cap="none" dirty="0" err="1">
                <a:solidFill>
                  <a:srgbClr val="000000"/>
                </a:solidFill>
                <a:latin typeface="Arial"/>
                <a:ea typeface="Arial"/>
                <a:cs typeface="Arial"/>
                <a:sym typeface="Arial"/>
              </a:rPr>
              <a:t>el</a:t>
            </a:r>
            <a:r>
              <a:rPr lang="en-US" sz="2100" b="0" i="0" u="none" strike="noStrike" cap="none" dirty="0">
                <a:solidFill>
                  <a:srgbClr val="000000"/>
                </a:solidFill>
                <a:latin typeface="Arial"/>
                <a:ea typeface="Arial"/>
                <a:cs typeface="Arial"/>
                <a:sym typeface="Arial"/>
              </a:rPr>
              <a:t> </a:t>
            </a:r>
            <a:r>
              <a:rPr lang="en-US" sz="2100" b="0" i="0" u="none" strike="noStrike" cap="none" dirty="0" err="1">
                <a:solidFill>
                  <a:srgbClr val="000000"/>
                </a:solidFill>
                <a:latin typeface="Arial"/>
                <a:ea typeface="Arial"/>
                <a:cs typeface="Arial"/>
                <a:sym typeface="Arial"/>
              </a:rPr>
              <a:t>examinador</a:t>
            </a:r>
            <a:endParaRPr sz="2100" b="0" i="0" u="none" strike="noStrike" cap="none" dirty="0">
              <a:solidFill>
                <a:srgbClr val="000000"/>
              </a:solidFill>
              <a:latin typeface="Arial"/>
              <a:ea typeface="Arial"/>
              <a:cs typeface="Arial"/>
              <a:sym typeface="Arial"/>
            </a:endParaRPr>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Tutorial para </a:t>
            </a:r>
            <a:r>
              <a:rPr lang="en-US" sz="2100" b="0" i="0" u="none" strike="noStrike" cap="none" dirty="0" err="1">
                <a:solidFill>
                  <a:srgbClr val="000000"/>
                </a:solidFill>
                <a:latin typeface="Arial"/>
                <a:ea typeface="Arial"/>
                <a:cs typeface="Arial"/>
                <a:sym typeface="Arial"/>
              </a:rPr>
              <a:t>el</a:t>
            </a:r>
            <a:r>
              <a:rPr lang="en-US" sz="2100" b="0" i="0" u="none" strike="noStrike" cap="none" dirty="0">
                <a:solidFill>
                  <a:srgbClr val="000000"/>
                </a:solidFill>
                <a:latin typeface="Arial"/>
                <a:ea typeface="Arial"/>
                <a:cs typeface="Arial"/>
                <a:sym typeface="Arial"/>
              </a:rPr>
              <a:t> examen </a:t>
            </a:r>
            <a:r>
              <a:rPr lang="en-US" sz="2100" b="0" i="0" u="none" strike="noStrike" cap="none" dirty="0" err="1">
                <a:solidFill>
                  <a:srgbClr val="000000"/>
                </a:solidFill>
                <a:latin typeface="Arial"/>
                <a:ea typeface="Arial"/>
                <a:cs typeface="Arial"/>
                <a:sym typeface="Arial"/>
              </a:rPr>
              <a:t>por</a:t>
            </a:r>
            <a:r>
              <a:rPr lang="en-US" sz="2100" b="0" i="0" u="none" strike="noStrike" cap="none" dirty="0">
                <a:solidFill>
                  <a:srgbClr val="000000"/>
                </a:solidFill>
                <a:latin typeface="Arial"/>
                <a:ea typeface="Arial"/>
                <a:cs typeface="Arial"/>
                <a:sym typeface="Arial"/>
              </a:rPr>
              <a:t> </a:t>
            </a:r>
            <a:r>
              <a:rPr lang="en-US" sz="2100" b="0" i="0" u="none" strike="noStrike" cap="none" dirty="0" err="1">
                <a:solidFill>
                  <a:srgbClr val="000000"/>
                </a:solidFill>
                <a:latin typeface="Arial"/>
                <a:ea typeface="Arial"/>
                <a:cs typeface="Arial"/>
                <a:sym typeface="Arial"/>
              </a:rPr>
              <a:t>computadora</a:t>
            </a:r>
            <a:endParaRPr sz="2100" dirty="0"/>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Tutorial con </a:t>
            </a:r>
            <a:r>
              <a:rPr lang="en-US" sz="2100" b="0" i="0" u="none" strike="noStrike" cap="none" dirty="0" err="1">
                <a:solidFill>
                  <a:srgbClr val="000000"/>
                </a:solidFill>
                <a:latin typeface="Arial"/>
                <a:ea typeface="Arial"/>
                <a:cs typeface="Arial"/>
                <a:sym typeface="Arial"/>
              </a:rPr>
              <a:t>calculadora</a:t>
            </a:r>
            <a:endParaRPr sz="2100" dirty="0">
              <a:solidFill>
                <a:srgbClr val="000000"/>
              </a:solidFill>
            </a:endParaRPr>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Hoja de </a:t>
            </a:r>
            <a:r>
              <a:rPr lang="en-US" sz="2100" b="0" i="0" u="none" strike="noStrike" cap="none" dirty="0" err="1">
                <a:solidFill>
                  <a:srgbClr val="000000"/>
                </a:solidFill>
                <a:latin typeface="Arial"/>
                <a:ea typeface="Arial"/>
                <a:cs typeface="Arial"/>
                <a:sym typeface="Arial"/>
              </a:rPr>
              <a:t>referencia</a:t>
            </a:r>
            <a:r>
              <a:rPr lang="en-US" sz="2100" b="0" i="0" u="none" strike="noStrike" cap="none" dirty="0">
                <a:solidFill>
                  <a:srgbClr val="000000"/>
                </a:solidFill>
                <a:latin typeface="Arial"/>
                <a:ea typeface="Arial"/>
                <a:cs typeface="Arial"/>
                <a:sym typeface="Arial"/>
              </a:rPr>
              <a:t> para </a:t>
            </a:r>
            <a:r>
              <a:rPr lang="en-US" sz="2100" b="0" i="0" u="none" strike="noStrike" cap="none" dirty="0" err="1">
                <a:solidFill>
                  <a:srgbClr val="000000"/>
                </a:solidFill>
                <a:latin typeface="Arial"/>
                <a:ea typeface="Arial"/>
                <a:cs typeface="Arial"/>
                <a:sym typeface="Arial"/>
              </a:rPr>
              <a:t>el</a:t>
            </a:r>
            <a:r>
              <a:rPr lang="en-US" sz="2100" b="0" i="0" u="none" strike="noStrike" cap="none" dirty="0">
                <a:solidFill>
                  <a:srgbClr val="000000"/>
                </a:solidFill>
                <a:latin typeface="Arial"/>
                <a:ea typeface="Arial"/>
                <a:cs typeface="Arial"/>
                <a:sym typeface="Arial"/>
              </a:rPr>
              <a:t> </a:t>
            </a:r>
            <a:r>
              <a:rPr lang="en-US" sz="2100" b="0" i="0" u="none" strike="noStrike" cap="none" dirty="0" err="1">
                <a:solidFill>
                  <a:srgbClr val="000000"/>
                </a:solidFill>
                <a:latin typeface="Arial"/>
                <a:ea typeface="Arial"/>
                <a:cs typeface="Arial"/>
                <a:sym typeface="Arial"/>
              </a:rPr>
              <a:t>uso</a:t>
            </a:r>
            <a:r>
              <a:rPr lang="en-US" sz="2100" b="0" i="0" u="none" strike="noStrike" cap="none" dirty="0">
                <a:solidFill>
                  <a:srgbClr val="000000"/>
                </a:solidFill>
                <a:latin typeface="Arial"/>
                <a:ea typeface="Arial"/>
                <a:cs typeface="Arial"/>
                <a:sym typeface="Arial"/>
              </a:rPr>
              <a:t> de </a:t>
            </a:r>
            <a:r>
              <a:rPr lang="en-US" sz="2100" b="0" i="0" u="none" strike="noStrike" cap="none" dirty="0" err="1">
                <a:solidFill>
                  <a:srgbClr val="000000"/>
                </a:solidFill>
                <a:latin typeface="Arial"/>
                <a:ea typeface="Arial"/>
                <a:cs typeface="Arial"/>
                <a:sym typeface="Arial"/>
              </a:rPr>
              <a:t>calculadora</a:t>
            </a:r>
            <a:endParaRPr lang="en-US" sz="2100" b="0" i="0" u="none" strike="noStrike" cap="none" dirty="0">
              <a:solidFill>
                <a:srgbClr val="000000"/>
              </a:solidFill>
              <a:latin typeface="Arial"/>
              <a:ea typeface="Arial"/>
              <a:cs typeface="Arial"/>
              <a:sym typeface="Arial"/>
            </a:endParaRPr>
          </a:p>
          <a:p>
            <a:pPr marL="171442" indent="-171442">
              <a:buSzPct val="109999"/>
            </a:pPr>
            <a:r>
              <a:rPr lang="en-US" sz="2100" dirty="0" err="1">
                <a:solidFill>
                  <a:srgbClr val="000000"/>
                </a:solidFill>
                <a:latin typeface="Calibri"/>
                <a:ea typeface="Calibri"/>
                <a:cs typeface="Calibri"/>
                <a:sym typeface="Calibri"/>
              </a:rPr>
              <a:t>Indicadores</a:t>
            </a:r>
            <a:r>
              <a:rPr lang="en-US" sz="2100" dirty="0">
                <a:solidFill>
                  <a:srgbClr val="000000"/>
                </a:solidFill>
                <a:latin typeface="Calibri"/>
                <a:ea typeface="Calibri"/>
                <a:cs typeface="Calibri"/>
                <a:sym typeface="Calibri"/>
              </a:rPr>
              <a:t> </a:t>
            </a:r>
            <a:r>
              <a:rPr lang="en-US" sz="2100" dirty="0" err="1">
                <a:solidFill>
                  <a:srgbClr val="000000"/>
                </a:solidFill>
                <a:latin typeface="Calibri"/>
                <a:ea typeface="Calibri"/>
                <a:cs typeface="Calibri"/>
                <a:sym typeface="Calibri"/>
              </a:rPr>
              <a:t>prohibidos</a:t>
            </a:r>
            <a:r>
              <a:rPr lang="en-US" sz="2100" dirty="0">
                <a:solidFill>
                  <a:srgbClr val="000000"/>
                </a:solidFill>
                <a:latin typeface="Calibri"/>
                <a:ea typeface="Calibri"/>
                <a:cs typeface="Calibri"/>
                <a:sym typeface="Calibri"/>
              </a:rPr>
              <a:t> </a:t>
            </a:r>
            <a:r>
              <a:rPr lang="en-US" sz="2100" dirty="0" err="1">
                <a:solidFill>
                  <a:srgbClr val="000000"/>
                </a:solidFill>
                <a:latin typeface="Calibri"/>
                <a:ea typeface="Calibri"/>
                <a:cs typeface="Calibri"/>
                <a:sym typeface="Calibri"/>
              </a:rPr>
              <a:t>por</a:t>
            </a:r>
            <a:r>
              <a:rPr lang="en-US" sz="2100" dirty="0">
                <a:solidFill>
                  <a:srgbClr val="000000"/>
                </a:solidFill>
                <a:latin typeface="Calibri"/>
                <a:ea typeface="Calibri"/>
                <a:cs typeface="Calibri"/>
                <a:sym typeface="Calibri"/>
              </a:rPr>
              <a:t> </a:t>
            </a:r>
            <a:r>
              <a:rPr lang="en-US" sz="2100" dirty="0" err="1">
                <a:solidFill>
                  <a:srgbClr val="000000"/>
                </a:solidFill>
                <a:latin typeface="Calibri"/>
                <a:ea typeface="Calibri"/>
                <a:cs typeface="Calibri"/>
                <a:sym typeface="Calibri"/>
              </a:rPr>
              <a:t>calculadora</a:t>
            </a:r>
            <a:endParaRPr sz="2100" b="0" i="0" u="none" strike="noStrike" cap="none" dirty="0">
              <a:solidFill>
                <a:srgbClr val="000000"/>
              </a:solidFill>
              <a:latin typeface="Arial"/>
              <a:ea typeface="Arial"/>
              <a:cs typeface="Arial"/>
              <a:sym typeface="Arial"/>
            </a:endParaRPr>
          </a:p>
          <a:p>
            <a:pPr marL="171442" lvl="0" indent="-171442" algn="l" rtl="0">
              <a:lnSpc>
                <a:spcPct val="90000"/>
              </a:lnSpc>
              <a:spcBef>
                <a:spcPts val="750"/>
              </a:spcBef>
              <a:spcAft>
                <a:spcPts val="0"/>
              </a:spcAft>
              <a:buSzPct val="109999"/>
              <a:buChar char="•"/>
            </a:pPr>
            <a:r>
              <a:rPr lang="en-US" sz="2100" b="0" i="0" u="none" strike="noStrike" cap="none" dirty="0">
                <a:solidFill>
                  <a:srgbClr val="000000"/>
                </a:solidFill>
                <a:latin typeface="Arial"/>
                <a:ea typeface="Arial"/>
                <a:cs typeface="Arial"/>
                <a:sym typeface="Arial"/>
              </a:rPr>
              <a:t>Hoja de </a:t>
            </a:r>
            <a:r>
              <a:rPr lang="en-US" sz="2100" b="0" i="0" u="none" strike="noStrike" cap="none" dirty="0" err="1">
                <a:solidFill>
                  <a:srgbClr val="000000"/>
                </a:solidFill>
                <a:latin typeface="Arial"/>
                <a:ea typeface="Arial"/>
                <a:cs typeface="Arial"/>
                <a:sym typeface="Arial"/>
              </a:rPr>
              <a:t>fórmulas</a:t>
            </a:r>
            <a:r>
              <a:rPr lang="en-US" sz="2100" b="0" i="0" u="none" strike="noStrike" cap="none" dirty="0">
                <a:solidFill>
                  <a:srgbClr val="000000"/>
                </a:solidFill>
                <a:latin typeface="Arial"/>
                <a:ea typeface="Arial"/>
                <a:cs typeface="Arial"/>
                <a:sym typeface="Arial"/>
              </a:rPr>
              <a:t> de </a:t>
            </a:r>
            <a:r>
              <a:rPr lang="en-US" sz="2100" b="0" i="0" u="none" strike="noStrike" cap="none" dirty="0" err="1">
                <a:solidFill>
                  <a:srgbClr val="000000"/>
                </a:solidFill>
                <a:latin typeface="Arial"/>
                <a:ea typeface="Arial"/>
                <a:cs typeface="Arial"/>
                <a:sym typeface="Arial"/>
              </a:rPr>
              <a:t>matemáticas</a:t>
            </a:r>
            <a:endParaRPr sz="2100" b="0" i="0" u="none" strike="noStrike" cap="none" dirty="0">
              <a:solidFill>
                <a:srgbClr val="000000"/>
              </a:solidFill>
              <a:latin typeface="Arial"/>
              <a:ea typeface="Arial"/>
              <a:cs typeface="Arial"/>
              <a:sym typeface="Arial"/>
            </a:endParaRPr>
          </a:p>
          <a:p>
            <a:pPr marL="171442" lvl="0" indent="-171442" algn="l" rtl="0">
              <a:lnSpc>
                <a:spcPct val="90000"/>
              </a:lnSpc>
              <a:spcBef>
                <a:spcPts val="750"/>
              </a:spcBef>
              <a:spcAft>
                <a:spcPts val="0"/>
              </a:spcAft>
              <a:buSzPct val="109999"/>
              <a:buChar char="•"/>
            </a:pPr>
            <a:r>
              <a:rPr lang="en-US" sz="2100" b="0" i="0" u="none" strike="noStrike" cap="none" dirty="0" err="1">
                <a:solidFill>
                  <a:srgbClr val="000000"/>
                </a:solidFill>
                <a:latin typeface="Arial"/>
                <a:ea typeface="Arial"/>
                <a:cs typeface="Arial"/>
                <a:sym typeface="Arial"/>
              </a:rPr>
              <a:t>Pautas</a:t>
            </a:r>
            <a:r>
              <a:rPr lang="en-US" sz="2100" b="0" i="0" u="none" strike="noStrike" cap="none" dirty="0">
                <a:solidFill>
                  <a:srgbClr val="000000"/>
                </a:solidFill>
                <a:latin typeface="Arial"/>
                <a:ea typeface="Arial"/>
                <a:cs typeface="Arial"/>
                <a:sym typeface="Arial"/>
              </a:rPr>
              <a:t> para las </a:t>
            </a:r>
            <a:r>
              <a:rPr lang="en-US" sz="2100" b="0" i="0" u="none" strike="noStrike" cap="none" dirty="0" err="1">
                <a:solidFill>
                  <a:srgbClr val="000000"/>
                </a:solidFill>
                <a:latin typeface="Arial"/>
                <a:ea typeface="Arial"/>
                <a:cs typeface="Arial"/>
                <a:sym typeface="Arial"/>
              </a:rPr>
              <a:t>respuestas</a:t>
            </a:r>
            <a:r>
              <a:rPr lang="en-US" sz="2100" b="0" i="0" u="none" strike="noStrike" cap="none" dirty="0">
                <a:solidFill>
                  <a:srgbClr val="000000"/>
                </a:solidFill>
                <a:latin typeface="Arial"/>
                <a:ea typeface="Arial"/>
                <a:cs typeface="Arial"/>
                <a:sym typeface="Arial"/>
              </a:rPr>
              <a:t> </a:t>
            </a:r>
            <a:r>
              <a:rPr lang="en-US" sz="2100" b="0" i="0" u="none" strike="noStrike" cap="none" dirty="0" err="1">
                <a:solidFill>
                  <a:srgbClr val="000000"/>
                </a:solidFill>
                <a:latin typeface="Arial"/>
                <a:ea typeface="Arial"/>
                <a:cs typeface="Arial"/>
                <a:sym typeface="Arial"/>
              </a:rPr>
              <a:t>extensas</a:t>
            </a:r>
            <a:r>
              <a:rPr lang="en-US" sz="2100" b="0" i="0" u="none" strike="noStrike" cap="none" dirty="0">
                <a:solidFill>
                  <a:srgbClr val="000000"/>
                </a:solidFill>
                <a:latin typeface="Arial"/>
                <a:ea typeface="Arial"/>
                <a:cs typeface="Arial"/>
                <a:sym typeface="Arial"/>
              </a:rPr>
              <a:t> </a:t>
            </a:r>
            <a:endParaRPr sz="2100" dirty="0"/>
          </a:p>
          <a:p>
            <a:pPr marL="171442" lvl="0" indent="-171442" algn="l" rtl="0">
              <a:lnSpc>
                <a:spcPct val="90000"/>
              </a:lnSpc>
              <a:spcBef>
                <a:spcPts val="750"/>
              </a:spcBef>
              <a:spcAft>
                <a:spcPts val="0"/>
              </a:spcAft>
              <a:buSzPct val="109999"/>
              <a:buChar char="•"/>
            </a:pPr>
            <a:r>
              <a:rPr lang="en-US" sz="2100" b="0" i="0" u="none" strike="noStrike" cap="none" dirty="0" err="1">
                <a:solidFill>
                  <a:srgbClr val="000000"/>
                </a:solidFill>
                <a:latin typeface="Arial"/>
                <a:ea typeface="Arial"/>
                <a:cs typeface="Arial"/>
                <a:sym typeface="Arial"/>
              </a:rPr>
              <a:t>Preparación</a:t>
            </a:r>
            <a:r>
              <a:rPr lang="en-US" sz="2100" b="0" i="0" u="none" strike="noStrike" cap="none" dirty="0">
                <a:solidFill>
                  <a:srgbClr val="000000"/>
                </a:solidFill>
                <a:latin typeface="Arial"/>
                <a:ea typeface="Arial"/>
                <a:cs typeface="Arial"/>
                <a:sym typeface="Arial"/>
              </a:rPr>
              <a:t> para </a:t>
            </a:r>
            <a:r>
              <a:rPr lang="en-US" sz="2100" b="0" i="0" u="none" strike="noStrike" cap="none" dirty="0" err="1">
                <a:solidFill>
                  <a:srgbClr val="000000"/>
                </a:solidFill>
                <a:latin typeface="Arial"/>
                <a:ea typeface="Arial"/>
                <a:cs typeface="Arial"/>
                <a:sym typeface="Arial"/>
              </a:rPr>
              <a:t>el</a:t>
            </a:r>
            <a:r>
              <a:rPr lang="en-US" sz="2100" b="0" i="0" u="none" strike="noStrike" cap="none" dirty="0">
                <a:solidFill>
                  <a:srgbClr val="000000"/>
                </a:solidFill>
                <a:latin typeface="Arial"/>
                <a:ea typeface="Arial"/>
                <a:cs typeface="Arial"/>
                <a:sym typeface="Arial"/>
              </a:rPr>
              <a:t> GED </a:t>
            </a:r>
            <a:r>
              <a:rPr lang="en-US" sz="2100" b="0" i="0" u="none" strike="noStrike" cap="none" dirty="0" err="1">
                <a:solidFill>
                  <a:srgbClr val="000000"/>
                </a:solidFill>
                <a:latin typeface="Arial"/>
                <a:ea typeface="Arial"/>
                <a:cs typeface="Arial"/>
                <a:sym typeface="Arial"/>
              </a:rPr>
              <a:t>en</a:t>
            </a:r>
            <a:r>
              <a:rPr lang="en-US" sz="2100" b="0" i="0" u="none" strike="noStrike" cap="none" dirty="0">
                <a:solidFill>
                  <a:srgbClr val="000000"/>
                </a:solidFill>
                <a:latin typeface="Arial"/>
                <a:ea typeface="Arial"/>
                <a:cs typeface="Arial"/>
                <a:sym typeface="Arial"/>
              </a:rPr>
              <a:t> </a:t>
            </a:r>
            <a:r>
              <a:rPr lang="en-US" sz="2100" b="0" i="0" u="none" strike="noStrike" cap="none" dirty="0" err="1">
                <a:solidFill>
                  <a:srgbClr val="000000"/>
                </a:solidFill>
                <a:latin typeface="Arial"/>
                <a:ea typeface="Arial"/>
                <a:cs typeface="Arial"/>
                <a:sym typeface="Arial"/>
              </a:rPr>
              <a:t>español</a:t>
            </a:r>
            <a:r>
              <a:rPr lang="en-US" sz="2100" b="0" i="0" u="none" strike="noStrike" cap="none" dirty="0">
                <a:solidFill>
                  <a:srgbClr val="000000"/>
                </a:solidFill>
                <a:latin typeface="Arial"/>
                <a:ea typeface="Arial"/>
                <a:cs typeface="Arial"/>
                <a:sym typeface="Arial"/>
              </a:rPr>
              <a:t> </a:t>
            </a:r>
            <a:endParaRPr sz="2100" dirty="0"/>
          </a:p>
          <a:p>
            <a:pPr marL="171442" lvl="0" indent="-171442" algn="l" rtl="0">
              <a:lnSpc>
                <a:spcPct val="90000"/>
              </a:lnSpc>
              <a:spcBef>
                <a:spcPts val="750"/>
              </a:spcBef>
              <a:spcAft>
                <a:spcPts val="0"/>
              </a:spcAft>
              <a:buSzPct val="110000"/>
              <a:buChar char="•"/>
            </a:pPr>
            <a:r>
              <a:rPr lang="en-US" sz="2300" dirty="0" err="1"/>
              <a:t>Consejos</a:t>
            </a:r>
            <a:r>
              <a:rPr lang="en-US" sz="2300" dirty="0"/>
              <a:t> </a:t>
            </a:r>
            <a:r>
              <a:rPr lang="en-US" sz="2300" dirty="0" err="1"/>
              <a:t>sobre</a:t>
            </a:r>
            <a:r>
              <a:rPr lang="en-US" sz="2300" dirty="0"/>
              <a:t> </a:t>
            </a:r>
            <a:r>
              <a:rPr lang="en-US" sz="2300" dirty="0" err="1"/>
              <a:t>contenido</a:t>
            </a:r>
            <a:endParaRPr sz="2300" dirty="0"/>
          </a:p>
        </p:txBody>
      </p:sp>
      <p:sp>
        <p:nvSpPr>
          <p:cNvPr id="937" name="Google Shape;937;p3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37</a:t>
            </a:fld>
            <a:endParaRPr sz="900" b="0" i="0" u="none" strike="noStrike" cap="none">
              <a:solidFill>
                <a:srgbClr val="AEABAB"/>
              </a:solidFill>
              <a:latin typeface="Arial"/>
              <a:ea typeface="Arial"/>
              <a:cs typeface="Arial"/>
              <a:sym typeface="Arial"/>
            </a:endParaRPr>
          </a:p>
        </p:txBody>
      </p:sp>
      <p:sp>
        <p:nvSpPr>
          <p:cNvPr id="938" name="Google Shape;938;p36"/>
          <p:cNvSpPr txBox="1"/>
          <p:nvPr/>
        </p:nvSpPr>
        <p:spPr>
          <a:xfrm>
            <a:off x="2214880" y="6018576"/>
            <a:ext cx="711716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dirty="0">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 GEDTS Resources doc.docx</a:t>
            </a:r>
            <a:r>
              <a:rPr lang="en-US" sz="1800" b="0" i="0" u="none" strike="noStrike" cap="none" dirty="0">
                <a:solidFill>
                  <a:srgbClr val="000000"/>
                </a:solidFill>
                <a:latin typeface="Calibri"/>
                <a:ea typeface="Calibri"/>
                <a:cs typeface="Calibri"/>
                <a:sym typeface="Calibri"/>
              </a:rPr>
              <a:t> (these include English resources too)</a:t>
            </a:r>
            <a:endParaRPr sz="14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BE11862-0A63-B6CA-0924-689AC7A6505C}"/>
              </a:ext>
            </a:extLst>
          </p:cNvPr>
          <p:cNvPicPr>
            <a:picLocks noChangeAspect="1"/>
          </p:cNvPicPr>
          <p:nvPr/>
        </p:nvPicPr>
        <p:blipFill>
          <a:blip r:embed="rId5"/>
          <a:stretch>
            <a:fillRect/>
          </a:stretch>
        </p:blipFill>
        <p:spPr>
          <a:xfrm>
            <a:off x="9675326" y="5982046"/>
            <a:ext cx="969348" cy="719390"/>
          </a:xfrm>
          <a:prstGeom prst="rect">
            <a:avLst/>
          </a:prstGeom>
        </p:spPr>
      </p:pic>
      <p:pic>
        <p:nvPicPr>
          <p:cNvPr id="4" name="Picture 3">
            <a:extLst>
              <a:ext uri="{FF2B5EF4-FFF2-40B4-BE49-F238E27FC236}">
                <a16:creationId xmlns:a16="http://schemas.microsoft.com/office/drawing/2014/main" id="{9A4F2BFB-4EE6-7FEE-3937-AB8752384888}"/>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37"/>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dk1"/>
              </a:buClr>
              <a:buSzPts val="5400"/>
              <a:buFont typeface="Arial"/>
              <a:buNone/>
            </a:pPr>
            <a:r>
              <a:rPr lang="en-US" sz="5400">
                <a:solidFill>
                  <a:schemeClr val="dk1"/>
                </a:solidFill>
              </a:rPr>
              <a:t>GED Works</a:t>
            </a:r>
            <a:endParaRPr/>
          </a:p>
        </p:txBody>
      </p:sp>
      <p:sp>
        <p:nvSpPr>
          <p:cNvPr id="944" name="Google Shape;944;p3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38</a:t>
            </a:fld>
            <a:endParaRPr sz="900" b="0" i="0" u="none" strike="noStrike" cap="none">
              <a:solidFill>
                <a:srgbClr val="AEABAB"/>
              </a:solidFill>
              <a:latin typeface="Arial"/>
              <a:ea typeface="Arial"/>
              <a:cs typeface="Arial"/>
              <a:sym typeface="Arial"/>
            </a:endParaRPr>
          </a:p>
        </p:txBody>
      </p:sp>
      <p:pic>
        <p:nvPicPr>
          <p:cNvPr id="945" name="Google Shape;945;p37"/>
          <p:cNvPicPr preferRelativeResize="0"/>
          <p:nvPr/>
        </p:nvPicPr>
        <p:blipFill rotWithShape="1">
          <a:blip r:embed="rId3">
            <a:alphaModFix/>
          </a:blip>
          <a:srcRect/>
          <a:stretch/>
        </p:blipFill>
        <p:spPr>
          <a:xfrm>
            <a:off x="7539000" y="1087933"/>
            <a:ext cx="4450466" cy="4682134"/>
          </a:xfrm>
          <a:prstGeom prst="rect">
            <a:avLst/>
          </a:prstGeom>
          <a:noFill/>
          <a:ln>
            <a:noFill/>
          </a:ln>
        </p:spPr>
      </p:pic>
      <p:pic>
        <p:nvPicPr>
          <p:cNvPr id="3" name="Picture 2">
            <a:extLst>
              <a:ext uri="{FF2B5EF4-FFF2-40B4-BE49-F238E27FC236}">
                <a16:creationId xmlns:a16="http://schemas.microsoft.com/office/drawing/2014/main" id="{C00CC5F1-311F-3F8A-726E-67A4D662BA29}"/>
              </a:ext>
            </a:extLst>
          </p:cNvPr>
          <p:cNvPicPr>
            <a:picLocks noChangeAspect="1"/>
          </p:cNvPicPr>
          <p:nvPr/>
        </p:nvPicPr>
        <p:blipFill>
          <a:blip r:embed="rId4"/>
          <a:stretch>
            <a:fillRect/>
          </a:stretch>
        </p:blipFill>
        <p:spPr>
          <a:xfrm>
            <a:off x="9665166" y="6072570"/>
            <a:ext cx="969348" cy="719390"/>
          </a:xfrm>
          <a:prstGeom prst="rect">
            <a:avLst/>
          </a:prstGeom>
        </p:spPr>
      </p:pic>
      <p:pic>
        <p:nvPicPr>
          <p:cNvPr id="4" name="Picture 3">
            <a:extLst>
              <a:ext uri="{FF2B5EF4-FFF2-40B4-BE49-F238E27FC236}">
                <a16:creationId xmlns:a16="http://schemas.microsoft.com/office/drawing/2014/main" id="{6908183E-280D-57C5-B8C2-3986AA733898}"/>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39</a:t>
            </a:fld>
            <a:endParaRPr sz="900" b="0" i="0" u="none" strike="noStrike" cap="none">
              <a:solidFill>
                <a:srgbClr val="AEABAB"/>
              </a:solidFill>
              <a:latin typeface="Arial"/>
              <a:ea typeface="Arial"/>
              <a:cs typeface="Arial"/>
              <a:sym typeface="Arial"/>
            </a:endParaRPr>
          </a:p>
        </p:txBody>
      </p:sp>
      <p:sp>
        <p:nvSpPr>
          <p:cNvPr id="951" name="Google Shape;951;p38"/>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dk1"/>
              </a:buClr>
              <a:buSzPts val="4500"/>
              <a:buFont typeface="Arial"/>
              <a:buNone/>
            </a:pPr>
            <a:endParaRPr/>
          </a:p>
        </p:txBody>
      </p:sp>
      <p:pic>
        <p:nvPicPr>
          <p:cNvPr id="952" name="Google Shape;952;p38"/>
          <p:cNvPicPr preferRelativeResize="0"/>
          <p:nvPr/>
        </p:nvPicPr>
        <p:blipFill rotWithShape="1">
          <a:blip r:embed="rId3">
            <a:alphaModFix/>
          </a:blip>
          <a:srcRect/>
          <a:stretch/>
        </p:blipFill>
        <p:spPr>
          <a:xfrm>
            <a:off x="0" y="193093"/>
            <a:ext cx="12192000" cy="6584786"/>
          </a:xfrm>
          <a:prstGeom prst="rect">
            <a:avLst/>
          </a:prstGeom>
          <a:noFill/>
          <a:ln>
            <a:noFill/>
          </a:ln>
        </p:spPr>
      </p:pic>
      <p:pic>
        <p:nvPicPr>
          <p:cNvPr id="953" name="Google Shape;953;p38"/>
          <p:cNvPicPr preferRelativeResize="0"/>
          <p:nvPr/>
        </p:nvPicPr>
        <p:blipFill rotWithShape="1">
          <a:blip r:embed="rId4">
            <a:alphaModFix/>
          </a:blip>
          <a:srcRect/>
          <a:stretch/>
        </p:blipFill>
        <p:spPr>
          <a:xfrm>
            <a:off x="9872790" y="6045696"/>
            <a:ext cx="895475" cy="619211"/>
          </a:xfrm>
          <a:prstGeom prst="rect">
            <a:avLst/>
          </a:prstGeom>
          <a:noFill/>
          <a:ln>
            <a:noFill/>
          </a:ln>
        </p:spPr>
      </p:pic>
      <p:pic>
        <p:nvPicPr>
          <p:cNvPr id="3" name="Picture 2">
            <a:extLst>
              <a:ext uri="{FF2B5EF4-FFF2-40B4-BE49-F238E27FC236}">
                <a16:creationId xmlns:a16="http://schemas.microsoft.com/office/drawing/2014/main" id="{6656DB49-4771-12AD-C5F5-D243F007E564}"/>
              </a:ext>
            </a:extLst>
          </p:cNvPr>
          <p:cNvPicPr>
            <a:picLocks noChangeAspect="1"/>
          </p:cNvPicPr>
          <p:nvPr/>
        </p:nvPicPr>
        <p:blipFill>
          <a:blip r:embed="rId5"/>
          <a:stretch>
            <a:fillRect/>
          </a:stretch>
        </p:blipFill>
        <p:spPr>
          <a:xfrm>
            <a:off x="9798917" y="6002003"/>
            <a:ext cx="969348" cy="719390"/>
          </a:xfrm>
          <a:prstGeom prst="rect">
            <a:avLst/>
          </a:prstGeom>
        </p:spPr>
      </p:pic>
      <p:pic>
        <p:nvPicPr>
          <p:cNvPr id="4" name="Picture 3">
            <a:extLst>
              <a:ext uri="{FF2B5EF4-FFF2-40B4-BE49-F238E27FC236}">
                <a16:creationId xmlns:a16="http://schemas.microsoft.com/office/drawing/2014/main" id="{83F66BB5-3410-3C68-0B7A-976A07BDF422}"/>
              </a:ext>
            </a:extLst>
          </p:cNvPr>
          <p:cNvPicPr>
            <a:picLocks noChangeAspect="1"/>
          </p:cNvPicPr>
          <p:nvPr/>
        </p:nvPicPr>
        <p:blipFill>
          <a:blip r:embed="rId6"/>
          <a:stretch>
            <a:fillRect/>
          </a:stretch>
        </p:blipFill>
        <p:spPr>
          <a:xfrm>
            <a:off x="0" y="193093"/>
            <a:ext cx="475529" cy="48772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4"/>
          <p:cNvSpPr txBox="1">
            <a:spLocks noGrp="1"/>
          </p:cNvSpPr>
          <p:nvPr>
            <p:ph type="title"/>
          </p:nvPr>
        </p:nvSpPr>
        <p:spPr>
          <a:xfrm>
            <a:off x="748915" y="670703"/>
            <a:ext cx="11270090" cy="731202"/>
          </a:xfrm>
          <a:prstGeom prst="rect">
            <a:avLst/>
          </a:prstGeom>
          <a:noFill/>
          <a:ln>
            <a:noFill/>
          </a:ln>
        </p:spPr>
        <p:txBody>
          <a:bodyPr spcFirstLastPara="1" wrap="square" lIns="0" tIns="0" rIns="0" bIns="0" anchor="b" anchorCtr="0">
            <a:normAutofit fontScale="90000"/>
          </a:bodyPr>
          <a:lstStyle/>
          <a:p>
            <a:pPr marL="0" lvl="0" indent="0" algn="ctr" rtl="0">
              <a:lnSpc>
                <a:spcPct val="90000"/>
              </a:lnSpc>
              <a:spcBef>
                <a:spcPts val="0"/>
              </a:spcBef>
              <a:spcAft>
                <a:spcPts val="0"/>
              </a:spcAft>
              <a:buSzPct val="111111"/>
              <a:buNone/>
            </a:pPr>
            <a:r>
              <a:rPr lang="en-US" sz="3200" dirty="0" err="1"/>
              <a:t>Participantes</a:t>
            </a:r>
            <a:r>
              <a:rPr lang="en-US" sz="3200" dirty="0"/>
              <a:t> del examen de GED </a:t>
            </a:r>
            <a:r>
              <a:rPr lang="en-US" sz="3200" dirty="0" err="1"/>
              <a:t>que</a:t>
            </a:r>
            <a:r>
              <a:rPr lang="en-US" sz="3200" dirty="0"/>
              <a:t> </a:t>
            </a:r>
            <a:r>
              <a:rPr lang="en-US" sz="3200" dirty="0" err="1"/>
              <a:t>presentaron</a:t>
            </a:r>
            <a:r>
              <a:rPr lang="en-US" sz="3200" dirty="0"/>
              <a:t> la </a:t>
            </a:r>
            <a:r>
              <a:rPr lang="en-US" sz="3200" dirty="0" err="1"/>
              <a:t>prueba</a:t>
            </a:r>
            <a:r>
              <a:rPr lang="en-US" sz="3200" dirty="0"/>
              <a:t> </a:t>
            </a:r>
            <a:r>
              <a:rPr lang="en-US" sz="3200" dirty="0" err="1"/>
              <a:t>en</a:t>
            </a:r>
            <a:r>
              <a:rPr lang="en-US" sz="3200" dirty="0"/>
              <a:t> </a:t>
            </a:r>
            <a:r>
              <a:rPr lang="en-US" sz="3200" dirty="0" err="1"/>
              <a:t>español</a:t>
            </a:r>
            <a:r>
              <a:rPr lang="en-US" sz="3200" dirty="0"/>
              <a:t> de 2021 a 2024</a:t>
            </a:r>
            <a:endParaRPr sz="4400" dirty="0"/>
          </a:p>
        </p:txBody>
      </p:sp>
      <p:sp>
        <p:nvSpPr>
          <p:cNvPr id="631" name="Google Shape;631;p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4</a:t>
            </a:fld>
            <a:endParaRPr sz="900" b="0" i="0" u="none" strike="noStrike" cap="none">
              <a:solidFill>
                <a:srgbClr val="AEABAB"/>
              </a:solidFill>
              <a:latin typeface="Arial"/>
              <a:ea typeface="Arial"/>
              <a:cs typeface="Arial"/>
              <a:sym typeface="Arial"/>
            </a:endParaRPr>
          </a:p>
        </p:txBody>
      </p:sp>
      <p:pic>
        <p:nvPicPr>
          <p:cNvPr id="632" name="Google Shape;632;p4"/>
          <p:cNvPicPr preferRelativeResize="0"/>
          <p:nvPr/>
        </p:nvPicPr>
        <p:blipFill rotWithShape="1">
          <a:blip r:embed="rId3">
            <a:alphaModFix/>
          </a:blip>
          <a:srcRect/>
          <a:stretch/>
        </p:blipFill>
        <p:spPr>
          <a:xfrm>
            <a:off x="1919871" y="1694292"/>
            <a:ext cx="7964793" cy="4054191"/>
          </a:xfrm>
          <a:prstGeom prst="rect">
            <a:avLst/>
          </a:prstGeom>
          <a:noFill/>
          <a:ln>
            <a:noFill/>
          </a:ln>
        </p:spPr>
      </p:pic>
      <p:sp>
        <p:nvSpPr>
          <p:cNvPr id="3" name="TextBox 2">
            <a:extLst>
              <a:ext uri="{FF2B5EF4-FFF2-40B4-BE49-F238E27FC236}">
                <a16:creationId xmlns:a16="http://schemas.microsoft.com/office/drawing/2014/main" id="{A8F4CCF1-B15C-64F3-D88F-A18DB4719EDE}"/>
              </a:ext>
            </a:extLst>
          </p:cNvPr>
          <p:cNvSpPr txBox="1"/>
          <p:nvPr/>
        </p:nvSpPr>
        <p:spPr>
          <a:xfrm>
            <a:off x="2377973" y="5994461"/>
            <a:ext cx="7436053" cy="584775"/>
          </a:xfrm>
          <a:prstGeom prst="rect">
            <a:avLst/>
          </a:prstGeom>
          <a:noFill/>
        </p:spPr>
        <p:txBody>
          <a:bodyPr wrap="square">
            <a:spAutoFit/>
          </a:bodyPr>
          <a:lstStyle/>
          <a:p>
            <a:r>
              <a:rPr lang="en-US" sz="3200" b="1" dirty="0"/>
              <a:t>E</a:t>
            </a:r>
            <a:r>
              <a:rPr kumimoji="0" lang="en-US" sz="3200" b="1" i="0" u="none" strike="noStrike" kern="0" cap="none" spc="0" normalizeH="0" baseline="0" noProof="0" dirty="0">
                <a:ln>
                  <a:noFill/>
                </a:ln>
                <a:solidFill>
                  <a:srgbClr val="000000"/>
                </a:solidFill>
                <a:effectLst/>
                <a:uLnTx/>
                <a:uFillTx/>
                <a:latin typeface="Arial"/>
                <a:cs typeface="Arial"/>
                <a:sym typeface="Arial"/>
              </a:rPr>
              <a:t>n 2025 </a:t>
            </a:r>
            <a:r>
              <a:rPr kumimoji="0" lang="en-US" sz="3200" b="1" i="0" u="none" strike="noStrike" kern="0" cap="none" spc="0" normalizeH="0" baseline="0" noProof="0" dirty="0" err="1">
                <a:ln>
                  <a:noFill/>
                </a:ln>
                <a:solidFill>
                  <a:srgbClr val="000000"/>
                </a:solidFill>
                <a:effectLst/>
                <a:uLnTx/>
                <a:uFillTx/>
                <a:latin typeface="Arial"/>
                <a:cs typeface="Arial"/>
                <a:sym typeface="Arial"/>
              </a:rPr>
              <a:t>subio</a:t>
            </a:r>
            <a:r>
              <a:rPr kumimoji="0" lang="en-US" sz="3200" b="1" i="0" u="none" strike="noStrike" kern="0" cap="none" spc="0" normalizeH="0" baseline="0" noProof="0" dirty="0">
                <a:ln>
                  <a:noFill/>
                </a:ln>
                <a:solidFill>
                  <a:srgbClr val="000000"/>
                </a:solidFill>
                <a:effectLst/>
                <a:uLnTx/>
                <a:uFillTx/>
                <a:latin typeface="Arial"/>
                <a:cs typeface="Arial"/>
                <a:sym typeface="Arial"/>
              </a:rPr>
              <a:t> solo 600 </a:t>
            </a:r>
            <a:r>
              <a:rPr kumimoji="0" lang="en-US" sz="3200" b="1" i="0" u="none" strike="noStrike" kern="0" cap="none" spc="0" normalizeH="0" baseline="0" noProof="0" dirty="0" err="1">
                <a:ln>
                  <a:noFill/>
                </a:ln>
                <a:solidFill>
                  <a:srgbClr val="000000"/>
                </a:solidFill>
                <a:effectLst/>
                <a:uLnTx/>
                <a:uFillTx/>
                <a:latin typeface="Arial"/>
                <a:cs typeface="Arial"/>
                <a:sym typeface="Arial"/>
              </a:rPr>
              <a:t>participantes</a:t>
            </a:r>
            <a:endParaRPr lang="en-US" dirty="0"/>
          </a:p>
        </p:txBody>
      </p:sp>
      <p:pic>
        <p:nvPicPr>
          <p:cNvPr id="5" name="Picture 4">
            <a:extLst>
              <a:ext uri="{FF2B5EF4-FFF2-40B4-BE49-F238E27FC236}">
                <a16:creationId xmlns:a16="http://schemas.microsoft.com/office/drawing/2014/main" id="{620BDD60-4387-7309-A651-97CB54B55690}"/>
              </a:ext>
            </a:extLst>
          </p:cNvPr>
          <p:cNvPicPr>
            <a:picLocks noChangeAspect="1"/>
          </p:cNvPicPr>
          <p:nvPr/>
        </p:nvPicPr>
        <p:blipFill>
          <a:blip r:embed="rId4"/>
          <a:stretch>
            <a:fillRect/>
          </a:stretch>
        </p:blipFill>
        <p:spPr>
          <a:xfrm>
            <a:off x="9710886" y="6068461"/>
            <a:ext cx="963251" cy="642166"/>
          </a:xfrm>
          <a:prstGeom prst="rect">
            <a:avLst/>
          </a:prstGeom>
        </p:spPr>
      </p:pic>
      <p:pic>
        <p:nvPicPr>
          <p:cNvPr id="6" name="Picture 5">
            <a:extLst>
              <a:ext uri="{FF2B5EF4-FFF2-40B4-BE49-F238E27FC236}">
                <a16:creationId xmlns:a16="http://schemas.microsoft.com/office/drawing/2014/main" id="{14AD4CF7-CEE6-6281-BF8B-8D197C9487D2}"/>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42"/>
          <p:cNvSpPr txBox="1">
            <a:spLocks noGrp="1"/>
          </p:cNvSpPr>
          <p:nvPr>
            <p:ph type="title"/>
          </p:nvPr>
        </p:nvSpPr>
        <p:spPr>
          <a:xfrm>
            <a:off x="401443" y="1125352"/>
            <a:ext cx="5270487" cy="5732648"/>
          </a:xfrm>
          <a:prstGeom prst="rect">
            <a:avLst/>
          </a:prstGeom>
          <a:noFill/>
          <a:ln>
            <a:noFill/>
          </a:ln>
        </p:spPr>
        <p:txBody>
          <a:bodyPr spcFirstLastPara="1" wrap="square" lIns="0" tIns="0" rIns="0" bIns="0" anchor="b" anchorCtr="0">
            <a:noAutofit/>
          </a:bodyPr>
          <a:lstStyle/>
          <a:p>
            <a:pPr lvl="0">
              <a:lnSpc>
                <a:spcPct val="100000"/>
              </a:lnSpc>
              <a:buSzPts val="5400"/>
            </a:pPr>
            <a:r>
              <a:rPr lang="en-US" sz="5400" dirty="0">
                <a:latin typeface="Rockwell"/>
                <a:ea typeface="Rockwell"/>
                <a:cs typeface="Rockwell"/>
                <a:sym typeface="Rockwell"/>
              </a:rPr>
              <a:t> </a:t>
            </a:r>
            <a:r>
              <a:rPr lang="en-US" sz="4800" dirty="0">
                <a:latin typeface="Rockwell"/>
                <a:ea typeface="Rockwell"/>
                <a:cs typeface="Rockwell"/>
                <a:sym typeface="Rockwell"/>
              </a:rPr>
              <a:t>GED &amp; Me</a:t>
            </a:r>
            <a:r>
              <a:rPr lang="en-US" sz="4000" dirty="0">
                <a:latin typeface="Rockwell"/>
                <a:ea typeface="Rockwell"/>
                <a:cs typeface="Rockwell"/>
                <a:sym typeface="Rockwell"/>
              </a:rPr>
              <a:t>™</a:t>
            </a:r>
            <a:br>
              <a:rPr lang="en-US" sz="4000" dirty="0"/>
            </a:br>
            <a:r>
              <a:rPr lang="en-US" sz="3600" dirty="0">
                <a:latin typeface="Rockwell"/>
                <a:ea typeface="Rockwell"/>
                <a:cs typeface="Rockwell"/>
                <a:sym typeface="Rockwell"/>
              </a:rPr>
              <a:t>La </a:t>
            </a:r>
            <a:r>
              <a:rPr lang="en-US" sz="3600" dirty="0" err="1">
                <a:latin typeface="Rockwell"/>
                <a:ea typeface="Rockwell"/>
                <a:cs typeface="Rockwell"/>
                <a:sym typeface="Rockwell"/>
              </a:rPr>
              <a:t>aplicación</a:t>
            </a:r>
            <a:r>
              <a:rPr lang="en-US" sz="3600" dirty="0">
                <a:latin typeface="Rockwell"/>
                <a:ea typeface="Rockwell"/>
                <a:cs typeface="Rockwell"/>
                <a:sym typeface="Rockwell"/>
              </a:rPr>
              <a:t> </a:t>
            </a:r>
            <a:r>
              <a:rPr lang="en-US" sz="3600" dirty="0" err="1">
                <a:latin typeface="Rockwell"/>
                <a:ea typeface="Rockwell"/>
                <a:cs typeface="Rockwell"/>
                <a:sym typeface="Rockwell"/>
              </a:rPr>
              <a:t>móvil</a:t>
            </a:r>
            <a:r>
              <a:rPr lang="en-US" sz="3600" dirty="0">
                <a:latin typeface="Rockwell"/>
                <a:ea typeface="Rockwell"/>
                <a:cs typeface="Rockwell"/>
                <a:sym typeface="Rockwell"/>
              </a:rPr>
              <a:t> </a:t>
            </a:r>
            <a:r>
              <a:rPr lang="en-US" sz="3600" dirty="0" err="1">
                <a:latin typeface="Rockwell"/>
                <a:ea typeface="Rockwell"/>
                <a:cs typeface="Rockwell"/>
                <a:sym typeface="Rockwell"/>
              </a:rPr>
              <a:t>oficial</a:t>
            </a:r>
            <a:r>
              <a:rPr lang="en-US" sz="3600" dirty="0">
                <a:latin typeface="Rockwell"/>
                <a:ea typeface="Rockwell"/>
                <a:cs typeface="Rockwell"/>
                <a:sym typeface="Rockwell"/>
              </a:rPr>
              <a:t> de GED</a:t>
            </a:r>
            <a:r>
              <a:rPr lang="en-US" sz="1800" dirty="0">
                <a:latin typeface="Rockwell"/>
                <a:ea typeface="Rockwell"/>
                <a:cs typeface="Rockwell"/>
                <a:sym typeface="Rockwell"/>
              </a:rPr>
              <a:t>®</a:t>
            </a:r>
            <a:br>
              <a:rPr lang="en-US" sz="3600" dirty="0">
                <a:latin typeface="Rockwell"/>
                <a:ea typeface="Rockwell"/>
                <a:cs typeface="Rockwell"/>
                <a:sym typeface="Rockwell"/>
              </a:rPr>
            </a:br>
            <a:r>
              <a:rPr lang="en-US" sz="3600" dirty="0" err="1">
                <a:latin typeface="Rockwell"/>
                <a:ea typeface="Rockwell"/>
                <a:cs typeface="Rockwell"/>
                <a:sym typeface="Rockwell"/>
              </a:rPr>
              <a:t>Lanzada</a:t>
            </a:r>
            <a:r>
              <a:rPr lang="en-US" sz="3600" dirty="0">
                <a:latin typeface="Rockwell"/>
                <a:ea typeface="Rockwell"/>
                <a:cs typeface="Rockwell"/>
                <a:sym typeface="Rockwell"/>
              </a:rPr>
              <a:t> </a:t>
            </a:r>
            <a:r>
              <a:rPr lang="en-US" sz="3600" dirty="0" err="1">
                <a:latin typeface="Rockwell"/>
                <a:ea typeface="Rockwell"/>
                <a:cs typeface="Rockwell"/>
                <a:sym typeface="Rockwell"/>
              </a:rPr>
              <a:t>en</a:t>
            </a:r>
            <a:r>
              <a:rPr lang="en-US" sz="3600" dirty="0">
                <a:latin typeface="Rockwell"/>
                <a:ea typeface="Rockwell"/>
                <a:cs typeface="Rockwell"/>
                <a:sym typeface="Rockwell"/>
              </a:rPr>
              <a:t> Junio 2024</a:t>
            </a:r>
            <a:br>
              <a:rPr lang="en-US" sz="3600" dirty="0">
                <a:latin typeface="Rockwell"/>
                <a:ea typeface="Rockwell"/>
                <a:cs typeface="Rockwell"/>
                <a:sym typeface="Rockwell"/>
              </a:rPr>
            </a:br>
            <a:r>
              <a:rPr lang="en-US" sz="3600" dirty="0" err="1">
                <a:latin typeface="Rockwell"/>
                <a:ea typeface="Rockwell"/>
                <a:cs typeface="Rockwell"/>
                <a:sym typeface="Rockwell"/>
              </a:rPr>
              <a:t>Descargas</a:t>
            </a:r>
            <a:r>
              <a:rPr lang="en-US" sz="3600" dirty="0">
                <a:latin typeface="Rockwell"/>
                <a:ea typeface="Rockwell"/>
                <a:cs typeface="Rockwell"/>
                <a:sym typeface="Rockwell"/>
              </a:rPr>
              <a:t> al 07/23/26:</a:t>
            </a:r>
            <a:br>
              <a:rPr lang="en-US" sz="3600" dirty="0">
                <a:latin typeface="Rockwell"/>
                <a:ea typeface="Rockwell"/>
                <a:cs typeface="Rockwell"/>
                <a:sym typeface="Rockwell"/>
              </a:rPr>
            </a:br>
            <a:r>
              <a:rPr lang="en-US" sz="3600" dirty="0">
                <a:latin typeface="Rockwell"/>
                <a:ea typeface="Rockwell"/>
                <a:cs typeface="Rockwell"/>
                <a:sym typeface="Rockwell"/>
              </a:rPr>
              <a:t>¡</a:t>
            </a:r>
            <a:r>
              <a:rPr lang="en-US" sz="4400" dirty="0"/>
              <a:t>394K iOS y </a:t>
            </a:r>
            <a:br>
              <a:rPr lang="en-US" sz="4400" dirty="0"/>
            </a:br>
            <a:r>
              <a:rPr lang="en-US" sz="4400" dirty="0"/>
              <a:t>40K Android</a:t>
            </a:r>
            <a:r>
              <a:rPr lang="en-US" sz="3600" dirty="0">
                <a:latin typeface="Rockwell"/>
                <a:ea typeface="Rockwell"/>
                <a:cs typeface="Rockwell"/>
                <a:sym typeface="Rockwell"/>
              </a:rPr>
              <a:t>! </a:t>
            </a:r>
            <a:br>
              <a:rPr lang="en-US" sz="3600" dirty="0">
                <a:latin typeface="Rockwell"/>
                <a:ea typeface="Rockwell"/>
                <a:cs typeface="Rockwell"/>
                <a:sym typeface="Rockwell"/>
              </a:rPr>
            </a:br>
            <a:r>
              <a:rPr lang="en-US" sz="3600" dirty="0">
                <a:latin typeface="Rockwell"/>
                <a:ea typeface="Rockwell"/>
                <a:cs typeface="Rockwell"/>
                <a:sym typeface="Rockwell"/>
              </a:rPr>
              <a:t>30+% de </a:t>
            </a:r>
            <a:r>
              <a:rPr lang="en-US" sz="3600" dirty="0" err="1">
                <a:latin typeface="Rockwell"/>
                <a:ea typeface="Rockwell"/>
                <a:cs typeface="Rockwell"/>
                <a:sym typeface="Rockwell"/>
              </a:rPr>
              <a:t>los</a:t>
            </a:r>
            <a:r>
              <a:rPr lang="en-US" sz="3600" dirty="0">
                <a:latin typeface="Rockwell"/>
                <a:ea typeface="Rockwell"/>
                <a:cs typeface="Rockwell"/>
                <a:sym typeface="Rockwell"/>
              </a:rPr>
              <a:t> </a:t>
            </a:r>
            <a:r>
              <a:rPr lang="en-US" sz="3600" dirty="0" err="1">
                <a:latin typeface="Rockwell"/>
                <a:ea typeface="Rockwell"/>
                <a:cs typeface="Rockwell"/>
                <a:sym typeface="Rockwell"/>
              </a:rPr>
              <a:t>que</a:t>
            </a:r>
            <a:r>
              <a:rPr lang="en-US" sz="3600" dirty="0">
                <a:latin typeface="Rockwell"/>
                <a:ea typeface="Rockwell"/>
                <a:cs typeface="Rockwell"/>
                <a:sym typeface="Rockwell"/>
              </a:rPr>
              <a:t> lo </a:t>
            </a:r>
            <a:r>
              <a:rPr lang="en-US" sz="3600" dirty="0" err="1">
                <a:latin typeface="Rockwell"/>
                <a:ea typeface="Rockwell"/>
                <a:cs typeface="Rockwell"/>
                <a:sym typeface="Rockwell"/>
              </a:rPr>
              <a:t>utilizan</a:t>
            </a:r>
            <a:r>
              <a:rPr lang="en-US" sz="3600" dirty="0">
                <a:latin typeface="Rockwell"/>
                <a:ea typeface="Rockwell"/>
                <a:cs typeface="Rockwell"/>
                <a:sym typeface="Rockwell"/>
              </a:rPr>
              <a:t> </a:t>
            </a:r>
            <a:r>
              <a:rPr lang="en-US" sz="3600" dirty="0" err="1">
                <a:latin typeface="Rockwell"/>
                <a:ea typeface="Rockwell"/>
                <a:cs typeface="Rockwell"/>
                <a:sym typeface="Rockwell"/>
              </a:rPr>
              <a:t>identifican</a:t>
            </a:r>
            <a:r>
              <a:rPr lang="en-US" sz="3600" dirty="0">
                <a:latin typeface="Rockwell"/>
                <a:ea typeface="Rockwell"/>
                <a:cs typeface="Rockwell"/>
                <a:sym typeface="Rockwell"/>
              </a:rPr>
              <a:t> </a:t>
            </a:r>
            <a:r>
              <a:rPr lang="en-US" sz="3600" dirty="0" err="1">
                <a:latin typeface="Rockwell"/>
                <a:ea typeface="Rockwell"/>
                <a:cs typeface="Rockwell"/>
                <a:sym typeface="Rockwell"/>
              </a:rPr>
              <a:t>hispano</a:t>
            </a:r>
            <a:r>
              <a:rPr lang="en-US" sz="3600" dirty="0">
                <a:latin typeface="Rockwell"/>
                <a:ea typeface="Rockwell"/>
                <a:cs typeface="Rockwell"/>
                <a:sym typeface="Rockwell"/>
              </a:rPr>
              <a:t>/</a:t>
            </a:r>
            <a:r>
              <a:rPr lang="en-US" sz="3600" dirty="0" err="1">
                <a:latin typeface="Rockwell"/>
                <a:ea typeface="Rockwell"/>
                <a:cs typeface="Rockwell"/>
                <a:sym typeface="Rockwell"/>
              </a:rPr>
              <a:t>latino</a:t>
            </a:r>
            <a:endParaRPr sz="3800" dirty="0">
              <a:solidFill>
                <a:schemeClr val="dk1"/>
              </a:solidFill>
            </a:endParaRPr>
          </a:p>
        </p:txBody>
      </p:sp>
      <p:sp>
        <p:nvSpPr>
          <p:cNvPr id="983" name="Google Shape;983;p4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40</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984" name="Google Shape;984;p42"/>
          <p:cNvPicPr preferRelativeResize="0"/>
          <p:nvPr/>
        </p:nvPicPr>
        <p:blipFill rotWithShape="1">
          <a:blip r:embed="rId3">
            <a:alphaModFix/>
          </a:blip>
          <a:srcRect/>
          <a:stretch/>
        </p:blipFill>
        <p:spPr>
          <a:xfrm>
            <a:off x="5470925" y="231074"/>
            <a:ext cx="5419814" cy="6626926"/>
          </a:xfrm>
          <a:prstGeom prst="rect">
            <a:avLst/>
          </a:prstGeom>
          <a:noFill/>
          <a:ln>
            <a:noFill/>
          </a:ln>
        </p:spPr>
      </p:pic>
      <p:pic>
        <p:nvPicPr>
          <p:cNvPr id="3" name="Picture 2">
            <a:extLst>
              <a:ext uri="{FF2B5EF4-FFF2-40B4-BE49-F238E27FC236}">
                <a16:creationId xmlns:a16="http://schemas.microsoft.com/office/drawing/2014/main" id="{887D46D8-DBEB-39D2-EDC7-B1F5AD65DD80}"/>
              </a:ext>
            </a:extLst>
          </p:cNvPr>
          <p:cNvPicPr>
            <a:picLocks noChangeAspect="1"/>
          </p:cNvPicPr>
          <p:nvPr/>
        </p:nvPicPr>
        <p:blipFill>
          <a:blip r:embed="rId4"/>
          <a:stretch>
            <a:fillRect/>
          </a:stretch>
        </p:blipFill>
        <p:spPr>
          <a:xfrm>
            <a:off x="9736286" y="6011557"/>
            <a:ext cx="969348" cy="719390"/>
          </a:xfrm>
          <a:prstGeom prst="rect">
            <a:avLst/>
          </a:prstGeom>
        </p:spPr>
      </p:pic>
      <p:pic>
        <p:nvPicPr>
          <p:cNvPr id="4" name="Picture 3">
            <a:extLst>
              <a:ext uri="{FF2B5EF4-FFF2-40B4-BE49-F238E27FC236}">
                <a16:creationId xmlns:a16="http://schemas.microsoft.com/office/drawing/2014/main" id="{B221256D-220A-93B0-323A-5E5A132CEE31}"/>
              </a:ext>
            </a:extLst>
          </p:cNvPr>
          <p:cNvPicPr>
            <a:picLocks noChangeAspect="1"/>
          </p:cNvPicPr>
          <p:nvPr/>
        </p:nvPicPr>
        <p:blipFill>
          <a:blip r:embed="rId5"/>
          <a:stretch>
            <a:fillRect/>
          </a:stretch>
        </p:blipFill>
        <p:spPr>
          <a:xfrm>
            <a:off x="97515" y="357273"/>
            <a:ext cx="475529" cy="487722"/>
          </a:xfrm>
          <a:prstGeom prst="rect">
            <a:avLst/>
          </a:prstGeom>
        </p:spPr>
      </p:pic>
    </p:spTree>
    <p:extLst>
      <p:ext uri="{BB962C8B-B14F-4D97-AF65-F5344CB8AC3E}">
        <p14:creationId xmlns:p14="http://schemas.microsoft.com/office/powerpoint/2010/main" val="13458610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833B-A145-2B1F-C95C-DAFAE40D834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FA55401-95A5-9FF2-8F80-888075C26400}"/>
              </a:ext>
            </a:extLst>
          </p:cNvPr>
          <p:cNvSpPr>
            <a:spLocks noGrp="1"/>
          </p:cNvSpPr>
          <p:nvPr>
            <p:ph type="title"/>
          </p:nvPr>
        </p:nvSpPr>
        <p:spPr>
          <a:xfrm>
            <a:off x="1017816" y="313267"/>
            <a:ext cx="10969968" cy="1371937"/>
          </a:xfrm>
        </p:spPr>
        <p:txBody>
          <a:bodyPr>
            <a:noAutofit/>
          </a:bodyPr>
          <a:lstStyle/>
          <a:p>
            <a:r>
              <a:rPr lang="en-US" sz="3600" dirty="0" err="1"/>
              <a:t>Contamos</a:t>
            </a:r>
            <a:r>
              <a:rPr lang="en-US" sz="3600" dirty="0"/>
              <a:t> con la </a:t>
            </a:r>
            <a:r>
              <a:rPr lang="en-US" sz="3600" dirty="0" err="1"/>
              <a:t>aplicación</a:t>
            </a:r>
            <a:r>
              <a:rPr lang="en-US" sz="3600" dirty="0"/>
              <a:t> </a:t>
            </a:r>
            <a:r>
              <a:rPr lang="en-US" sz="3600" dirty="0" err="1"/>
              <a:t>móvil</a:t>
            </a:r>
            <a:r>
              <a:rPr lang="en-US" sz="3600" dirty="0"/>
              <a:t> GED &amp; Me</a:t>
            </a:r>
            <a:r>
              <a:rPr lang="en-US" sz="2800" b="0" dirty="0"/>
              <a:t>™</a:t>
            </a:r>
            <a:r>
              <a:rPr lang="en-US" sz="3200" dirty="0">
                <a:latin typeface="Rockwell" panose="02060603020205020403" pitchFamily="18" charset="0"/>
              </a:rPr>
              <a:t> </a:t>
            </a:r>
            <a:r>
              <a:rPr lang="en-US" sz="3600" dirty="0">
                <a:latin typeface="Rockwell" panose="02060603020205020403" pitchFamily="18" charset="0"/>
              </a:rPr>
              <a:t>🎉</a:t>
            </a:r>
            <a:br>
              <a:rPr lang="en-US" sz="3200" dirty="0">
                <a:latin typeface="Rockwell" panose="02060603020205020403" pitchFamily="18" charset="0"/>
              </a:rPr>
            </a:br>
            <a:br>
              <a:rPr lang="en-US" sz="1600" dirty="0">
                <a:latin typeface="Rockwell" panose="02060603020205020403" pitchFamily="18" charset="0"/>
              </a:rPr>
            </a:br>
            <a:r>
              <a:rPr lang="en-US" sz="2400" dirty="0">
                <a:solidFill>
                  <a:srgbClr val="000000"/>
                </a:solidFill>
                <a:ea typeface="Times New Roman" panose="02020603050405020304" pitchFamily="18" charset="0"/>
              </a:rPr>
              <a:t>¡</a:t>
            </a:r>
            <a:r>
              <a:rPr lang="en-US" sz="2400" dirty="0" err="1">
                <a:solidFill>
                  <a:srgbClr val="000000"/>
                </a:solidFill>
                <a:ea typeface="Times New Roman" panose="02020603050405020304" pitchFamily="18" charset="0"/>
              </a:rPr>
              <a:t>Novedades</a:t>
            </a:r>
            <a:r>
              <a:rPr lang="en-US" sz="2400" dirty="0">
                <a:solidFill>
                  <a:srgbClr val="000000"/>
                </a:solidFill>
                <a:ea typeface="Times New Roman" panose="02020603050405020304" pitchFamily="18" charset="0"/>
              </a:rPr>
              <a:t>! La </a:t>
            </a:r>
            <a:r>
              <a:rPr lang="en-US" sz="2400" dirty="0" err="1">
                <a:solidFill>
                  <a:srgbClr val="000000"/>
                </a:solidFill>
                <a:ea typeface="Times New Roman" panose="02020603050405020304" pitchFamily="18" charset="0"/>
              </a:rPr>
              <a:t>aplicación</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móvil</a:t>
            </a:r>
            <a:r>
              <a:rPr lang="en-US" sz="2400" dirty="0">
                <a:solidFill>
                  <a:srgbClr val="000000"/>
                </a:solidFill>
                <a:ea typeface="Times New Roman" panose="02020603050405020304" pitchFamily="18" charset="0"/>
              </a:rPr>
              <a:t> GED &amp; Me</a:t>
            </a:r>
            <a:r>
              <a:rPr lang="en-US" sz="2400" b="0" dirty="0"/>
              <a:t>™</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ya</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está</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en</a:t>
            </a:r>
            <a:r>
              <a:rPr lang="en-US" sz="2400" dirty="0">
                <a:solidFill>
                  <a:srgbClr val="000000"/>
                </a:solidFill>
                <a:ea typeface="Times New Roman" panose="02020603050405020304" pitchFamily="18" charset="0"/>
              </a:rPr>
              <a:t> la App Store y Google Play. </a:t>
            </a:r>
            <a:endParaRPr lang="en-US" sz="41300" dirty="0"/>
          </a:p>
        </p:txBody>
      </p:sp>
      <p:sp>
        <p:nvSpPr>
          <p:cNvPr id="4" name="Slide Number Placeholder 3">
            <a:extLst>
              <a:ext uri="{FF2B5EF4-FFF2-40B4-BE49-F238E27FC236}">
                <a16:creationId xmlns:a16="http://schemas.microsoft.com/office/drawing/2014/main" id="{6A04DF58-80FF-9969-7C19-3A4E5144743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6" name="Picture 5">
            <a:extLst>
              <a:ext uri="{FF2B5EF4-FFF2-40B4-BE49-F238E27FC236}">
                <a16:creationId xmlns:a16="http://schemas.microsoft.com/office/drawing/2014/main" id="{4B133D0F-AEF6-3C51-5B32-8DF26236140A}"/>
              </a:ext>
            </a:extLst>
          </p:cNvPr>
          <p:cNvPicPr>
            <a:picLocks noChangeAspect="1"/>
          </p:cNvPicPr>
          <p:nvPr/>
        </p:nvPicPr>
        <p:blipFill>
          <a:blip r:embed="rId3"/>
          <a:stretch>
            <a:fillRect/>
          </a:stretch>
        </p:blipFill>
        <p:spPr>
          <a:xfrm>
            <a:off x="5643566" y="1029965"/>
            <a:ext cx="5724640" cy="5724640"/>
          </a:xfrm>
          <a:prstGeom prst="rect">
            <a:avLst/>
          </a:prstGeom>
        </p:spPr>
      </p:pic>
      <p:pic>
        <p:nvPicPr>
          <p:cNvPr id="7" name="Picture 6">
            <a:extLst>
              <a:ext uri="{FF2B5EF4-FFF2-40B4-BE49-F238E27FC236}">
                <a16:creationId xmlns:a16="http://schemas.microsoft.com/office/drawing/2014/main" id="{2D7793FF-AECF-2319-E6BE-F4412E0F7A68}"/>
              </a:ext>
            </a:extLst>
          </p:cNvPr>
          <p:cNvPicPr>
            <a:picLocks noChangeAspect="1"/>
          </p:cNvPicPr>
          <p:nvPr/>
        </p:nvPicPr>
        <p:blipFill>
          <a:blip r:embed="rId4"/>
          <a:stretch>
            <a:fillRect/>
          </a:stretch>
        </p:blipFill>
        <p:spPr>
          <a:xfrm>
            <a:off x="9712579" y="6078236"/>
            <a:ext cx="905001" cy="676369"/>
          </a:xfrm>
          <a:prstGeom prst="rect">
            <a:avLst/>
          </a:prstGeom>
        </p:spPr>
      </p:pic>
      <p:pic>
        <p:nvPicPr>
          <p:cNvPr id="9" name="Picture 8">
            <a:extLst>
              <a:ext uri="{FF2B5EF4-FFF2-40B4-BE49-F238E27FC236}">
                <a16:creationId xmlns:a16="http://schemas.microsoft.com/office/drawing/2014/main" id="{AAA52E49-F507-26DA-0F2B-030D59F21F42}"/>
              </a:ext>
            </a:extLst>
          </p:cNvPr>
          <p:cNvPicPr>
            <a:picLocks noChangeAspect="1"/>
          </p:cNvPicPr>
          <p:nvPr/>
        </p:nvPicPr>
        <p:blipFill>
          <a:blip r:embed="rId5"/>
          <a:stretch>
            <a:fillRect/>
          </a:stretch>
        </p:blipFill>
        <p:spPr>
          <a:xfrm>
            <a:off x="97515" y="313267"/>
            <a:ext cx="475529" cy="487722"/>
          </a:xfrm>
          <a:prstGeom prst="rect">
            <a:avLst/>
          </a:prstGeom>
        </p:spPr>
      </p:pic>
      <p:sp>
        <p:nvSpPr>
          <p:cNvPr id="8" name="TextBox 7">
            <a:extLst>
              <a:ext uri="{FF2B5EF4-FFF2-40B4-BE49-F238E27FC236}">
                <a16:creationId xmlns:a16="http://schemas.microsoft.com/office/drawing/2014/main" id="{E9A3E8AA-6334-D783-5BD2-F36AA0F2F033}"/>
              </a:ext>
            </a:extLst>
          </p:cNvPr>
          <p:cNvSpPr txBox="1"/>
          <p:nvPr/>
        </p:nvSpPr>
        <p:spPr>
          <a:xfrm>
            <a:off x="205039" y="6236956"/>
            <a:ext cx="60944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6"/>
              </a:rPr>
              <a:t>Tips updated GED&amp;Me_mobile_app_flyer_EDU_2026-01_v1 (1).pdf</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TextBox 10">
            <a:extLst>
              <a:ext uri="{FF2B5EF4-FFF2-40B4-BE49-F238E27FC236}">
                <a16:creationId xmlns:a16="http://schemas.microsoft.com/office/drawing/2014/main" id="{BA524836-B0BB-ABA5-3A76-09697C78AE70}"/>
              </a:ext>
            </a:extLst>
          </p:cNvPr>
          <p:cNvSpPr txBox="1"/>
          <p:nvPr/>
        </p:nvSpPr>
        <p:spPr>
          <a:xfrm>
            <a:off x="6299515" y="6236955"/>
            <a:ext cx="60944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7"/>
              </a:rPr>
              <a:t>Boost GED_mobile_app_flyer_2026-06_v1 (1) 1.pdf</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 name="Picture 9">
            <a:extLst>
              <a:ext uri="{FF2B5EF4-FFF2-40B4-BE49-F238E27FC236}">
                <a16:creationId xmlns:a16="http://schemas.microsoft.com/office/drawing/2014/main" id="{8227F3A8-5F6A-9F68-8A88-DC03389C227D}"/>
              </a:ext>
            </a:extLst>
          </p:cNvPr>
          <p:cNvPicPr>
            <a:picLocks noChangeAspect="1"/>
          </p:cNvPicPr>
          <p:nvPr/>
        </p:nvPicPr>
        <p:blipFill>
          <a:blip r:embed="rId8"/>
          <a:stretch>
            <a:fillRect/>
          </a:stretch>
        </p:blipFill>
        <p:spPr>
          <a:xfrm>
            <a:off x="1422305" y="2295144"/>
            <a:ext cx="2971799" cy="3008376"/>
          </a:xfrm>
          <a:prstGeom prst="rect">
            <a:avLst/>
          </a:prstGeom>
        </p:spPr>
      </p:pic>
    </p:spTree>
    <p:extLst>
      <p:ext uri="{BB962C8B-B14F-4D97-AF65-F5344CB8AC3E}">
        <p14:creationId xmlns:p14="http://schemas.microsoft.com/office/powerpoint/2010/main" val="35789011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C7414-D830-A6FB-BB08-BEFBAE77FF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09A8B1-3942-7E82-57B0-6133847F2499}"/>
              </a:ext>
            </a:extLst>
          </p:cNvPr>
          <p:cNvSpPr>
            <a:spLocks noGrp="1"/>
          </p:cNvSpPr>
          <p:nvPr>
            <p:ph type="title"/>
          </p:nvPr>
        </p:nvSpPr>
        <p:spPr>
          <a:xfrm>
            <a:off x="1453557" y="320448"/>
            <a:ext cx="10738443" cy="736599"/>
          </a:xfrm>
        </p:spPr>
        <p:txBody>
          <a:bodyPr>
            <a:noAutofit/>
          </a:bodyPr>
          <a:lstStyle/>
          <a:p>
            <a:r>
              <a:rPr lang="es-ES" sz="3600" dirty="0">
                <a:solidFill>
                  <a:srgbClr val="000000"/>
                </a:solidFill>
              </a:rPr>
              <a:t>Plan personalizado para el éxito del  </a:t>
            </a:r>
            <a:r>
              <a:rPr lang="en-US" sz="3600" dirty="0">
                <a:solidFill>
                  <a:srgbClr val="000000"/>
                </a:solidFill>
                <a:ea typeface="Times New Roman" panose="02020603050405020304" pitchFamily="18" charset="0"/>
              </a:rPr>
              <a:t>GED</a:t>
            </a:r>
            <a:r>
              <a:rPr lang="en-US" sz="3600" spc="-75" baseline="30000" dirty="0">
                <a:latin typeface="Arial"/>
                <a:cs typeface="Arial"/>
              </a:rPr>
              <a:t>®</a:t>
            </a:r>
            <a:endParaRPr lang="en-US" sz="71400" dirty="0"/>
          </a:p>
        </p:txBody>
      </p:sp>
      <p:sp>
        <p:nvSpPr>
          <p:cNvPr id="4" name="Slide Number Placeholder 3">
            <a:extLst>
              <a:ext uri="{FF2B5EF4-FFF2-40B4-BE49-F238E27FC236}">
                <a16:creationId xmlns:a16="http://schemas.microsoft.com/office/drawing/2014/main" id="{BA8A0D76-D94A-C465-7F89-C4E560941A3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810C050E-6873-849A-78CF-3FE3A85A8E21}"/>
              </a:ext>
            </a:extLst>
          </p:cNvPr>
          <p:cNvPicPr>
            <a:picLocks noChangeAspect="1"/>
          </p:cNvPicPr>
          <p:nvPr/>
        </p:nvPicPr>
        <p:blipFill>
          <a:blip r:embed="rId3"/>
          <a:stretch>
            <a:fillRect/>
          </a:stretch>
        </p:blipFill>
        <p:spPr>
          <a:xfrm>
            <a:off x="822754" y="1494554"/>
            <a:ext cx="2530059" cy="5060119"/>
          </a:xfrm>
          <a:prstGeom prst="rect">
            <a:avLst/>
          </a:prstGeom>
        </p:spPr>
      </p:pic>
      <p:pic>
        <p:nvPicPr>
          <p:cNvPr id="6" name="Picture 5">
            <a:extLst>
              <a:ext uri="{FF2B5EF4-FFF2-40B4-BE49-F238E27FC236}">
                <a16:creationId xmlns:a16="http://schemas.microsoft.com/office/drawing/2014/main" id="{F7F7A37A-4C3D-4A72-1F57-53C804CCCA8A}"/>
              </a:ext>
            </a:extLst>
          </p:cNvPr>
          <p:cNvPicPr>
            <a:picLocks noChangeAspect="1"/>
          </p:cNvPicPr>
          <p:nvPr/>
        </p:nvPicPr>
        <p:blipFill>
          <a:blip r:embed="rId4"/>
          <a:stretch>
            <a:fillRect/>
          </a:stretch>
        </p:blipFill>
        <p:spPr>
          <a:xfrm>
            <a:off x="3602520" y="1109133"/>
            <a:ext cx="2493480" cy="5060119"/>
          </a:xfrm>
          <a:prstGeom prst="rect">
            <a:avLst/>
          </a:prstGeom>
        </p:spPr>
      </p:pic>
      <p:pic>
        <p:nvPicPr>
          <p:cNvPr id="7" name="Picture 6">
            <a:extLst>
              <a:ext uri="{FF2B5EF4-FFF2-40B4-BE49-F238E27FC236}">
                <a16:creationId xmlns:a16="http://schemas.microsoft.com/office/drawing/2014/main" id="{D8857FB8-ACF9-087C-E4F8-AE3EC311F7EE}"/>
              </a:ext>
            </a:extLst>
          </p:cNvPr>
          <p:cNvPicPr>
            <a:picLocks noChangeAspect="1"/>
          </p:cNvPicPr>
          <p:nvPr/>
        </p:nvPicPr>
        <p:blipFill>
          <a:blip r:embed="rId5"/>
          <a:stretch>
            <a:fillRect/>
          </a:stretch>
        </p:blipFill>
        <p:spPr>
          <a:xfrm>
            <a:off x="6325508" y="1484614"/>
            <a:ext cx="2487384" cy="5060119"/>
          </a:xfrm>
          <a:prstGeom prst="rect">
            <a:avLst/>
          </a:prstGeom>
        </p:spPr>
      </p:pic>
      <p:pic>
        <p:nvPicPr>
          <p:cNvPr id="8" name="Picture 7">
            <a:extLst>
              <a:ext uri="{FF2B5EF4-FFF2-40B4-BE49-F238E27FC236}">
                <a16:creationId xmlns:a16="http://schemas.microsoft.com/office/drawing/2014/main" id="{E26E22CA-2E45-9FB6-2F94-455BC10AE163}"/>
              </a:ext>
            </a:extLst>
          </p:cNvPr>
          <p:cNvPicPr>
            <a:picLocks noChangeAspect="1"/>
          </p:cNvPicPr>
          <p:nvPr/>
        </p:nvPicPr>
        <p:blipFill>
          <a:blip r:embed="rId6"/>
          <a:stretch>
            <a:fillRect/>
          </a:stretch>
        </p:blipFill>
        <p:spPr>
          <a:xfrm>
            <a:off x="9042400" y="1015999"/>
            <a:ext cx="2493480" cy="5060119"/>
          </a:xfrm>
          <a:prstGeom prst="rect">
            <a:avLst/>
          </a:prstGeom>
        </p:spPr>
      </p:pic>
      <p:pic>
        <p:nvPicPr>
          <p:cNvPr id="9" name="Picture 8">
            <a:extLst>
              <a:ext uri="{FF2B5EF4-FFF2-40B4-BE49-F238E27FC236}">
                <a16:creationId xmlns:a16="http://schemas.microsoft.com/office/drawing/2014/main" id="{AA770649-F140-A8CD-09CE-202A8FC0A0B0}"/>
              </a:ext>
            </a:extLst>
          </p:cNvPr>
          <p:cNvPicPr>
            <a:picLocks noChangeAspect="1"/>
          </p:cNvPicPr>
          <p:nvPr/>
        </p:nvPicPr>
        <p:blipFill>
          <a:blip r:embed="rId7"/>
          <a:stretch>
            <a:fillRect/>
          </a:stretch>
        </p:blipFill>
        <p:spPr>
          <a:xfrm>
            <a:off x="9730867" y="6076118"/>
            <a:ext cx="905001" cy="676369"/>
          </a:xfrm>
          <a:prstGeom prst="rect">
            <a:avLst/>
          </a:prstGeom>
        </p:spPr>
      </p:pic>
      <p:pic>
        <p:nvPicPr>
          <p:cNvPr id="11" name="Picture 10">
            <a:extLst>
              <a:ext uri="{FF2B5EF4-FFF2-40B4-BE49-F238E27FC236}">
                <a16:creationId xmlns:a16="http://schemas.microsoft.com/office/drawing/2014/main" id="{A0326143-2C1F-4920-EE71-328849914A95}"/>
              </a:ext>
            </a:extLst>
          </p:cNvPr>
          <p:cNvPicPr>
            <a:picLocks noChangeAspect="1"/>
          </p:cNvPicPr>
          <p:nvPr/>
        </p:nvPicPr>
        <p:blipFill>
          <a:blip r:embed="rId8"/>
          <a:stretch>
            <a:fillRect/>
          </a:stretch>
        </p:blipFill>
        <p:spPr>
          <a:xfrm>
            <a:off x="97515" y="347880"/>
            <a:ext cx="475529" cy="487722"/>
          </a:xfrm>
          <a:prstGeom prst="rect">
            <a:avLst/>
          </a:prstGeom>
        </p:spPr>
      </p:pic>
    </p:spTree>
    <p:extLst>
      <p:ext uri="{BB962C8B-B14F-4D97-AF65-F5344CB8AC3E}">
        <p14:creationId xmlns:p14="http://schemas.microsoft.com/office/powerpoint/2010/main" val="895647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177EA-BDDB-2953-3B28-560D0C1F35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1F8483-80FC-A41A-D14D-4E9F97BED814}"/>
              </a:ext>
            </a:extLst>
          </p:cNvPr>
          <p:cNvSpPr>
            <a:spLocks noGrp="1"/>
          </p:cNvSpPr>
          <p:nvPr>
            <p:ph type="title"/>
          </p:nvPr>
        </p:nvSpPr>
        <p:spPr>
          <a:xfrm>
            <a:off x="1452347" y="192887"/>
            <a:ext cx="10385090" cy="995627"/>
          </a:xfrm>
        </p:spPr>
        <p:txBody>
          <a:bodyPr>
            <a:noAutofit/>
          </a:bodyPr>
          <a:lstStyle/>
          <a:p>
            <a:r>
              <a:rPr lang="en-US" sz="3600" dirty="0">
                <a:latin typeface="Arial" panose="020B0604020202020204" pitchFamily="34" charset="0"/>
              </a:rPr>
              <a:t>Es </a:t>
            </a:r>
            <a:r>
              <a:rPr lang="en-US" sz="3600" dirty="0" err="1">
                <a:latin typeface="Arial" panose="020B0604020202020204" pitchFamily="34" charset="0"/>
              </a:rPr>
              <a:t>una</a:t>
            </a:r>
            <a:r>
              <a:rPr lang="en-US" sz="3600" dirty="0">
                <a:latin typeface="Arial" panose="020B0604020202020204" pitchFamily="34" charset="0"/>
              </a:rPr>
              <a:t> </a:t>
            </a:r>
            <a:r>
              <a:rPr lang="en-US" sz="3600" dirty="0" err="1">
                <a:latin typeface="Arial" panose="020B0604020202020204" pitchFamily="34" charset="0"/>
              </a:rPr>
              <a:t>guia</a:t>
            </a:r>
            <a:r>
              <a:rPr lang="en-US" sz="3600" dirty="0">
                <a:latin typeface="Arial" panose="020B0604020202020204" pitchFamily="34" charset="0"/>
              </a:rPr>
              <a:t> </a:t>
            </a:r>
            <a:r>
              <a:rPr lang="en-US" sz="3600" dirty="0" err="1">
                <a:latin typeface="Arial" panose="020B0604020202020204" pitchFamily="34" charset="0"/>
              </a:rPr>
              <a:t>que</a:t>
            </a:r>
            <a:r>
              <a:rPr lang="en-US" sz="3600" dirty="0">
                <a:latin typeface="Arial" panose="020B0604020202020204" pitchFamily="34" charset="0"/>
              </a:rPr>
              <a:t> </a:t>
            </a:r>
            <a:r>
              <a:rPr lang="en-US" sz="3600" dirty="0" err="1">
                <a:latin typeface="Arial" panose="020B0604020202020204" pitchFamily="34" charset="0"/>
              </a:rPr>
              <a:t>ayuda</a:t>
            </a:r>
            <a:r>
              <a:rPr lang="en-US" sz="3600" dirty="0">
                <a:latin typeface="Arial" panose="020B0604020202020204" pitchFamily="34" charset="0"/>
              </a:rPr>
              <a:t> </a:t>
            </a:r>
            <a:r>
              <a:rPr lang="en-US" sz="3600" dirty="0" err="1">
                <a:latin typeface="Arial" panose="020B0604020202020204" pitchFamily="34" charset="0"/>
              </a:rPr>
              <a:t>en</a:t>
            </a:r>
            <a:r>
              <a:rPr lang="en-US" sz="3600" dirty="0">
                <a:latin typeface="Arial" panose="020B0604020202020204" pitchFamily="34" charset="0"/>
              </a:rPr>
              <a:t> </a:t>
            </a:r>
            <a:r>
              <a:rPr lang="en-US" sz="3600" dirty="0" err="1">
                <a:latin typeface="Arial" panose="020B0604020202020204" pitchFamily="34" charset="0"/>
              </a:rPr>
              <a:t>el</a:t>
            </a:r>
            <a:r>
              <a:rPr lang="en-US" sz="3600" dirty="0">
                <a:latin typeface="Arial" panose="020B0604020202020204" pitchFamily="34" charset="0"/>
              </a:rPr>
              <a:t> camino y Syd es un tutor de AI </a:t>
            </a:r>
            <a:r>
              <a:rPr lang="en-US" sz="3600" dirty="0" err="1">
                <a:latin typeface="Arial" panose="020B0604020202020204" pitchFamily="34" charset="0"/>
              </a:rPr>
              <a:t>que</a:t>
            </a:r>
            <a:r>
              <a:rPr lang="en-US" sz="3600" dirty="0">
                <a:latin typeface="Arial" panose="020B0604020202020204" pitchFamily="34" charset="0"/>
              </a:rPr>
              <a:t> </a:t>
            </a:r>
            <a:r>
              <a:rPr lang="en-US" sz="3600" dirty="0" err="1">
                <a:latin typeface="Arial" panose="020B0604020202020204" pitchFamily="34" charset="0"/>
              </a:rPr>
              <a:t>habla</a:t>
            </a:r>
            <a:r>
              <a:rPr lang="en-US" sz="3600" dirty="0">
                <a:latin typeface="Arial" panose="020B0604020202020204" pitchFamily="34" charset="0"/>
              </a:rPr>
              <a:t> 250 </a:t>
            </a:r>
            <a:r>
              <a:rPr lang="en-US" sz="3600" dirty="0" err="1">
                <a:latin typeface="Arial" panose="020B0604020202020204" pitchFamily="34" charset="0"/>
              </a:rPr>
              <a:t>idiomas</a:t>
            </a:r>
            <a:r>
              <a:rPr lang="en-US" sz="3600" dirty="0">
                <a:latin typeface="Arial" panose="020B0604020202020204" pitchFamily="34" charset="0"/>
              </a:rPr>
              <a:t>!</a:t>
            </a:r>
            <a:endParaRPr lang="en-US" sz="71400" dirty="0"/>
          </a:p>
        </p:txBody>
      </p:sp>
      <p:sp>
        <p:nvSpPr>
          <p:cNvPr id="4" name="Slide Number Placeholder 3">
            <a:extLst>
              <a:ext uri="{FF2B5EF4-FFF2-40B4-BE49-F238E27FC236}">
                <a16:creationId xmlns:a16="http://schemas.microsoft.com/office/drawing/2014/main" id="{2A4D8B13-4FBA-9D00-9CBD-F223BA4C009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6E4EB83D-0D3B-EA95-35C7-4E5E8A06F3B6}"/>
              </a:ext>
            </a:extLst>
          </p:cNvPr>
          <p:cNvPicPr>
            <a:picLocks noChangeAspect="1"/>
          </p:cNvPicPr>
          <p:nvPr/>
        </p:nvPicPr>
        <p:blipFill>
          <a:blip r:embed="rId3"/>
          <a:stretch>
            <a:fillRect/>
          </a:stretch>
        </p:blipFill>
        <p:spPr>
          <a:xfrm>
            <a:off x="9032721" y="1078787"/>
            <a:ext cx="2261812" cy="4700423"/>
          </a:xfrm>
          <a:prstGeom prst="rect">
            <a:avLst/>
          </a:prstGeom>
        </p:spPr>
      </p:pic>
      <p:pic>
        <p:nvPicPr>
          <p:cNvPr id="6" name="Picture 5">
            <a:extLst>
              <a:ext uri="{FF2B5EF4-FFF2-40B4-BE49-F238E27FC236}">
                <a16:creationId xmlns:a16="http://schemas.microsoft.com/office/drawing/2014/main" id="{1A7C581E-8D46-AA4C-64AC-EAF6F1157AA5}"/>
              </a:ext>
            </a:extLst>
          </p:cNvPr>
          <p:cNvPicPr>
            <a:picLocks noChangeAspect="1"/>
          </p:cNvPicPr>
          <p:nvPr/>
        </p:nvPicPr>
        <p:blipFill>
          <a:blip r:embed="rId4"/>
          <a:stretch>
            <a:fillRect/>
          </a:stretch>
        </p:blipFill>
        <p:spPr>
          <a:xfrm>
            <a:off x="6096000" y="1700375"/>
            <a:ext cx="2243522" cy="4700423"/>
          </a:xfrm>
          <a:prstGeom prst="rect">
            <a:avLst/>
          </a:prstGeom>
        </p:spPr>
      </p:pic>
      <p:pic>
        <p:nvPicPr>
          <p:cNvPr id="7" name="Picture 6">
            <a:extLst>
              <a:ext uri="{FF2B5EF4-FFF2-40B4-BE49-F238E27FC236}">
                <a16:creationId xmlns:a16="http://schemas.microsoft.com/office/drawing/2014/main" id="{9D9D8669-4F96-BB91-58AF-10E24FA26692}"/>
              </a:ext>
            </a:extLst>
          </p:cNvPr>
          <p:cNvPicPr>
            <a:picLocks noChangeAspect="1"/>
          </p:cNvPicPr>
          <p:nvPr/>
        </p:nvPicPr>
        <p:blipFill>
          <a:blip r:embed="rId5"/>
          <a:stretch>
            <a:fillRect/>
          </a:stretch>
        </p:blipFill>
        <p:spPr>
          <a:xfrm>
            <a:off x="3257866" y="1188514"/>
            <a:ext cx="2261812" cy="4700423"/>
          </a:xfrm>
          <a:prstGeom prst="rect">
            <a:avLst/>
          </a:prstGeom>
        </p:spPr>
      </p:pic>
      <p:pic>
        <p:nvPicPr>
          <p:cNvPr id="8" name="Picture 7">
            <a:extLst>
              <a:ext uri="{FF2B5EF4-FFF2-40B4-BE49-F238E27FC236}">
                <a16:creationId xmlns:a16="http://schemas.microsoft.com/office/drawing/2014/main" id="{82D400A4-68C1-D906-838D-0304F23DA0A5}"/>
              </a:ext>
            </a:extLst>
          </p:cNvPr>
          <p:cNvPicPr>
            <a:picLocks noChangeAspect="1"/>
          </p:cNvPicPr>
          <p:nvPr/>
        </p:nvPicPr>
        <p:blipFill>
          <a:blip r:embed="rId6"/>
          <a:stretch>
            <a:fillRect/>
          </a:stretch>
        </p:blipFill>
        <p:spPr>
          <a:xfrm>
            <a:off x="401443" y="1700376"/>
            <a:ext cx="2280102" cy="4700423"/>
          </a:xfrm>
          <a:prstGeom prst="rect">
            <a:avLst/>
          </a:prstGeom>
        </p:spPr>
      </p:pic>
      <p:pic>
        <p:nvPicPr>
          <p:cNvPr id="9" name="Picture 8">
            <a:extLst>
              <a:ext uri="{FF2B5EF4-FFF2-40B4-BE49-F238E27FC236}">
                <a16:creationId xmlns:a16="http://schemas.microsoft.com/office/drawing/2014/main" id="{A6F68923-36DF-D51B-943A-30D86FD6CD59}"/>
              </a:ext>
            </a:extLst>
          </p:cNvPr>
          <p:cNvPicPr>
            <a:picLocks noChangeAspect="1"/>
          </p:cNvPicPr>
          <p:nvPr/>
        </p:nvPicPr>
        <p:blipFill>
          <a:blip r:embed="rId7"/>
          <a:stretch>
            <a:fillRect/>
          </a:stretch>
        </p:blipFill>
        <p:spPr>
          <a:xfrm>
            <a:off x="9711126" y="6062613"/>
            <a:ext cx="905001" cy="676369"/>
          </a:xfrm>
          <a:prstGeom prst="rect">
            <a:avLst/>
          </a:prstGeom>
        </p:spPr>
      </p:pic>
      <p:pic>
        <p:nvPicPr>
          <p:cNvPr id="11" name="Picture 10">
            <a:extLst>
              <a:ext uri="{FF2B5EF4-FFF2-40B4-BE49-F238E27FC236}">
                <a16:creationId xmlns:a16="http://schemas.microsoft.com/office/drawing/2014/main" id="{EECC27C6-B683-DD87-5773-2B7BC569F00F}"/>
              </a:ext>
            </a:extLst>
          </p:cNvPr>
          <p:cNvPicPr>
            <a:picLocks noChangeAspect="1"/>
          </p:cNvPicPr>
          <p:nvPr/>
        </p:nvPicPr>
        <p:blipFill>
          <a:blip r:embed="rId8"/>
          <a:stretch>
            <a:fillRect/>
          </a:stretch>
        </p:blipFill>
        <p:spPr>
          <a:xfrm>
            <a:off x="97854" y="332211"/>
            <a:ext cx="475529" cy="487722"/>
          </a:xfrm>
          <a:prstGeom prst="rect">
            <a:avLst/>
          </a:prstGeom>
        </p:spPr>
      </p:pic>
    </p:spTree>
    <p:extLst>
      <p:ext uri="{BB962C8B-B14F-4D97-AF65-F5344CB8AC3E}">
        <p14:creationId xmlns:p14="http://schemas.microsoft.com/office/powerpoint/2010/main" val="3123595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43"/>
          <p:cNvSpPr txBox="1">
            <a:spLocks noGrp="1"/>
          </p:cNvSpPr>
          <p:nvPr>
            <p:ph type="title"/>
          </p:nvPr>
        </p:nvSpPr>
        <p:spPr>
          <a:xfrm>
            <a:off x="824395" y="357273"/>
            <a:ext cx="11270090" cy="1231306"/>
          </a:xfrm>
          <a:prstGeom prst="rect">
            <a:avLst/>
          </a:prstGeom>
          <a:noFill/>
          <a:ln>
            <a:noFill/>
          </a:ln>
        </p:spPr>
        <p:txBody>
          <a:bodyPr spcFirstLastPara="1" wrap="square" lIns="0" tIns="0" rIns="0" bIns="0" anchor="b" anchorCtr="0">
            <a:normAutofit fontScale="90000"/>
          </a:bodyPr>
          <a:lstStyle/>
          <a:p>
            <a:pPr marL="0" lvl="0" indent="0" algn="l" rtl="0">
              <a:lnSpc>
                <a:spcPct val="90000"/>
              </a:lnSpc>
              <a:spcBef>
                <a:spcPts val="0"/>
              </a:spcBef>
              <a:spcAft>
                <a:spcPts val="0"/>
              </a:spcAft>
              <a:buSzPct val="100000"/>
              <a:buNone/>
            </a:pPr>
            <a:r>
              <a:rPr lang="en-US" sz="3200" dirty="0">
                <a:latin typeface="Times New Roman"/>
                <a:ea typeface="Times New Roman"/>
                <a:cs typeface="Times New Roman"/>
                <a:sym typeface="Times New Roman"/>
              </a:rPr>
              <a:t>Nuestro </a:t>
            </a:r>
            <a:r>
              <a:rPr lang="en-US" sz="3200" dirty="0" err="1">
                <a:latin typeface="Times New Roman"/>
                <a:ea typeface="Times New Roman"/>
                <a:cs typeface="Times New Roman"/>
                <a:sym typeface="Times New Roman"/>
              </a:rPr>
              <a:t>objetivo</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Mejorar</a:t>
            </a:r>
            <a:r>
              <a:rPr lang="en-US" sz="3200" dirty="0">
                <a:latin typeface="Times New Roman"/>
                <a:ea typeface="Times New Roman"/>
                <a:cs typeface="Times New Roman"/>
                <a:sym typeface="Times New Roman"/>
              </a:rPr>
              <a:t> la confianza para </a:t>
            </a:r>
            <a:r>
              <a:rPr lang="en-US" sz="3200" dirty="0" err="1">
                <a:latin typeface="Times New Roman"/>
                <a:ea typeface="Times New Roman"/>
                <a:cs typeface="Times New Roman"/>
                <a:sym typeface="Times New Roman"/>
              </a:rPr>
              <a:t>impulsar</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una</a:t>
            </a:r>
            <a:r>
              <a:rPr lang="en-US" sz="3200" dirty="0">
                <a:latin typeface="Times New Roman"/>
                <a:ea typeface="Times New Roman"/>
                <a:cs typeface="Times New Roman"/>
                <a:sym typeface="Times New Roman"/>
              </a:rPr>
              <a:t> mayor </a:t>
            </a:r>
            <a:r>
              <a:rPr lang="en-US" sz="3200" dirty="0" err="1">
                <a:latin typeface="Times New Roman"/>
                <a:ea typeface="Times New Roman"/>
                <a:cs typeface="Times New Roman"/>
                <a:sym typeface="Times New Roman"/>
              </a:rPr>
              <a:t>persistencia</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en</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el</a:t>
            </a:r>
            <a:r>
              <a:rPr lang="en-US" sz="3200" dirty="0">
                <a:latin typeface="Times New Roman"/>
                <a:ea typeface="Times New Roman"/>
                <a:cs typeface="Times New Roman"/>
                <a:sym typeface="Times New Roman"/>
              </a:rPr>
              <a:t> examen final a </a:t>
            </a:r>
            <a:r>
              <a:rPr lang="en-US" sz="3200" dirty="0" err="1">
                <a:latin typeface="Times New Roman"/>
                <a:ea typeface="Times New Roman"/>
                <a:cs typeface="Times New Roman"/>
                <a:sym typeface="Times New Roman"/>
              </a:rPr>
              <a:t>través</a:t>
            </a:r>
            <a:r>
              <a:rPr lang="en-US" sz="3200" dirty="0">
                <a:latin typeface="Times New Roman"/>
                <a:ea typeface="Times New Roman"/>
                <a:cs typeface="Times New Roman"/>
                <a:sym typeface="Times New Roman"/>
              </a:rPr>
              <a:t> de </a:t>
            </a:r>
            <a:r>
              <a:rPr lang="en-US" sz="3200" dirty="0" err="1">
                <a:latin typeface="Times New Roman"/>
                <a:ea typeface="Times New Roman"/>
                <a:cs typeface="Times New Roman"/>
                <a:sym typeface="Times New Roman"/>
              </a:rPr>
              <a:t>una</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aplicación</a:t>
            </a:r>
            <a:r>
              <a:rPr lang="en-US" sz="3200" dirty="0">
                <a:latin typeface="Times New Roman"/>
                <a:ea typeface="Times New Roman"/>
                <a:cs typeface="Times New Roman"/>
                <a:sym typeface="Times New Roman"/>
              </a:rPr>
              <a:t> </a:t>
            </a:r>
            <a:r>
              <a:rPr lang="en-US" sz="3200" dirty="0" err="1">
                <a:latin typeface="Times New Roman"/>
                <a:ea typeface="Times New Roman"/>
                <a:cs typeface="Times New Roman"/>
                <a:sym typeface="Times New Roman"/>
              </a:rPr>
              <a:t>móvil</a:t>
            </a:r>
            <a:endParaRPr sz="4400" dirty="0">
              <a:solidFill>
                <a:schemeClr val="dk1"/>
              </a:solidFill>
              <a:latin typeface="Times New Roman"/>
              <a:ea typeface="Times New Roman"/>
              <a:cs typeface="Times New Roman"/>
              <a:sym typeface="Times New Roman"/>
            </a:endParaRPr>
          </a:p>
        </p:txBody>
      </p:sp>
      <p:sp>
        <p:nvSpPr>
          <p:cNvPr id="990" name="Google Shape;990;p4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44</a:t>
            </a:fld>
            <a:endParaRPr sz="900" b="0" i="0" u="none" strike="noStrike" cap="none">
              <a:solidFill>
                <a:srgbClr val="AEABAB"/>
              </a:solidFill>
              <a:latin typeface="Arial"/>
              <a:ea typeface="Arial"/>
              <a:cs typeface="Arial"/>
              <a:sym typeface="Arial"/>
            </a:endParaRPr>
          </a:p>
        </p:txBody>
      </p:sp>
      <p:pic>
        <p:nvPicPr>
          <p:cNvPr id="991" name="Google Shape;991;p43"/>
          <p:cNvPicPr preferRelativeResize="0"/>
          <p:nvPr/>
        </p:nvPicPr>
        <p:blipFill rotWithShape="1">
          <a:blip r:embed="rId3">
            <a:alphaModFix/>
          </a:blip>
          <a:srcRect/>
          <a:stretch/>
        </p:blipFill>
        <p:spPr>
          <a:xfrm>
            <a:off x="4440018" y="2537147"/>
            <a:ext cx="3078747" cy="3200677"/>
          </a:xfrm>
          <a:prstGeom prst="rect">
            <a:avLst/>
          </a:prstGeom>
          <a:noFill/>
          <a:ln>
            <a:noFill/>
          </a:ln>
        </p:spPr>
      </p:pic>
      <p:sp>
        <p:nvSpPr>
          <p:cNvPr id="992" name="Google Shape;992;p43"/>
          <p:cNvSpPr txBox="1"/>
          <p:nvPr/>
        </p:nvSpPr>
        <p:spPr>
          <a:xfrm>
            <a:off x="520466" y="2244660"/>
            <a:ext cx="3455185" cy="3785652"/>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chemeClr val="lt1"/>
                </a:solidFill>
                <a:latin typeface="Arial"/>
                <a:ea typeface="Arial"/>
                <a:cs typeface="Arial"/>
                <a:sym typeface="Arial"/>
              </a:rPr>
              <a:t>Sabemos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que</a:t>
            </a:r>
            <a:endParaRPr dirty="0"/>
          </a:p>
          <a:p>
            <a:pPr marL="0" marR="0" lvl="0" indent="0" algn="l" rtl="0">
              <a:lnSpc>
                <a:spcPct val="100000"/>
              </a:lnSpc>
              <a:spcBef>
                <a:spcPts val="0"/>
              </a:spcBef>
              <a:spcAft>
                <a:spcPts val="0"/>
              </a:spcAft>
              <a:buNone/>
            </a:pPr>
            <a:endParaRPr sz="1500" b="1"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500"/>
              <a:buFont typeface="Arial"/>
              <a:buChar char="•"/>
            </a:pPr>
            <a:r>
              <a:rPr lang="en-US" sz="1500" b="1" i="0" u="none" strike="noStrike" cap="none" dirty="0">
                <a:solidFill>
                  <a:schemeClr val="lt1"/>
                </a:solidFill>
                <a:latin typeface="Arial"/>
                <a:ea typeface="Arial"/>
                <a:cs typeface="Arial"/>
                <a:sym typeface="Arial"/>
              </a:rPr>
              <a:t>Más del 60 % de </a:t>
            </a:r>
            <a:r>
              <a:rPr lang="en-US" sz="1500" b="1" i="0" u="none" strike="noStrike" cap="none" dirty="0" err="1">
                <a:solidFill>
                  <a:schemeClr val="lt1"/>
                </a:solidFill>
                <a:latin typeface="Arial"/>
                <a:ea typeface="Arial"/>
                <a:cs typeface="Arial"/>
                <a:sym typeface="Arial"/>
              </a:rPr>
              <a:t>los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estudiantes</a:t>
            </a:r>
            <a:r>
              <a:rPr lang="en-US" sz="1500" b="1" i="0" u="none" strike="noStrike" cap="none" dirty="0">
                <a:solidFill>
                  <a:schemeClr val="lt1"/>
                </a:solidFill>
                <a:latin typeface="Arial"/>
                <a:ea typeface="Arial"/>
                <a:cs typeface="Arial"/>
                <a:sym typeface="Arial"/>
              </a:rPr>
              <a:t> de GED ® </a:t>
            </a:r>
            <a:r>
              <a:rPr lang="en-US" sz="1500" b="1" i="0" u="none" strike="noStrike" cap="none" dirty="0" err="1">
                <a:solidFill>
                  <a:schemeClr val="lt1"/>
                </a:solidFill>
                <a:latin typeface="Arial"/>
                <a:ea typeface="Arial"/>
                <a:cs typeface="Arial"/>
                <a:sym typeface="Arial"/>
              </a:rPr>
              <a:t>interactúan</a:t>
            </a:r>
            <a:r>
              <a:rPr lang="en-US" sz="1500" b="1" i="0" u="none" strike="noStrike" cap="none" dirty="0">
                <a:solidFill>
                  <a:schemeClr val="lt1"/>
                </a:solidFill>
                <a:latin typeface="Arial"/>
                <a:ea typeface="Arial"/>
                <a:cs typeface="Arial"/>
                <a:sym typeface="Arial"/>
              </a:rPr>
              <a:t> con </a:t>
            </a:r>
            <a:r>
              <a:rPr lang="en-US" sz="1500" b="1" i="0" u="none" strike="noStrike" cap="none" dirty="0" err="1">
                <a:solidFill>
                  <a:schemeClr val="lt1"/>
                </a:solidFill>
                <a:latin typeface="Arial"/>
                <a:ea typeface="Arial"/>
                <a:cs typeface="Arial"/>
                <a:sym typeface="Arial"/>
              </a:rPr>
              <a:t>nosotros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desde</a:t>
            </a:r>
            <a:r>
              <a:rPr lang="en-US" sz="1500" b="1" i="0" u="none" strike="noStrike" cap="none" dirty="0">
                <a:solidFill>
                  <a:schemeClr val="lt1"/>
                </a:solidFill>
                <a:latin typeface="Arial"/>
                <a:ea typeface="Arial"/>
                <a:cs typeface="Arial"/>
                <a:sym typeface="Arial"/>
              </a:rPr>
              <a:t> sus </a:t>
            </a:r>
            <a:r>
              <a:rPr lang="en-US" sz="1500" b="1" i="0" u="none" strike="noStrike" cap="none" dirty="0" err="1">
                <a:solidFill>
                  <a:schemeClr val="lt1"/>
                </a:solidFill>
                <a:latin typeface="Arial"/>
                <a:ea typeface="Arial"/>
                <a:cs typeface="Arial"/>
                <a:sym typeface="Arial"/>
              </a:rPr>
              <a:t>dispositivos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móviles</a:t>
            </a:r>
            <a:r>
              <a:rPr lang="en-US" sz="1500" b="1" i="0" u="none" strike="noStrike" cap="none" dirty="0">
                <a:solidFill>
                  <a:schemeClr val="lt1"/>
                </a:solidFill>
                <a:latin typeface="Arial"/>
                <a:ea typeface="Arial"/>
                <a:cs typeface="Arial"/>
                <a:sym typeface="Arial"/>
              </a:rPr>
              <a:t>.</a:t>
            </a:r>
            <a:endParaRPr dirty="0"/>
          </a:p>
          <a:p>
            <a:pPr marL="285750" marR="0" lvl="0" indent="-190500" algn="l" rtl="0">
              <a:lnSpc>
                <a:spcPct val="100000"/>
              </a:lnSpc>
              <a:spcBef>
                <a:spcPts val="0"/>
              </a:spcBef>
              <a:spcAft>
                <a:spcPts val="0"/>
              </a:spcAft>
              <a:buClr>
                <a:srgbClr val="000000"/>
              </a:buClr>
              <a:buSzPts val="1500"/>
              <a:buFont typeface="Arial"/>
              <a:buNone/>
            </a:pPr>
            <a:endParaRPr sz="1500" b="1"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500"/>
              <a:buFont typeface="Arial"/>
              <a:buChar char="•"/>
            </a:pPr>
            <a:r>
              <a:rPr lang="en-US" sz="1500" b="1" i="0" u="none" strike="noStrike" cap="none" dirty="0">
                <a:solidFill>
                  <a:schemeClr val="lt1"/>
                </a:solidFill>
                <a:latin typeface="Arial"/>
                <a:ea typeface="Arial"/>
                <a:cs typeface="Arial"/>
                <a:sym typeface="Arial"/>
              </a:rPr>
              <a:t>El 60 % de </a:t>
            </a:r>
            <a:r>
              <a:rPr lang="en-US" sz="1500" b="1" i="0" u="none" strike="noStrike" cap="none" dirty="0" err="1">
                <a:solidFill>
                  <a:schemeClr val="lt1"/>
                </a:solidFill>
                <a:latin typeface="Arial"/>
                <a:ea typeface="Arial"/>
                <a:cs typeface="Arial"/>
                <a:sym typeface="Arial"/>
              </a:rPr>
              <a:t>los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estudiantes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que</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crean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una</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cuenta</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en</a:t>
            </a:r>
            <a:r>
              <a:rPr lang="en-US" sz="1500" b="1" i="0" u="none" strike="noStrike" cap="none" dirty="0">
                <a:solidFill>
                  <a:schemeClr val="lt1"/>
                </a:solidFill>
                <a:latin typeface="Arial"/>
                <a:ea typeface="Arial"/>
                <a:cs typeface="Arial"/>
                <a:sym typeface="Arial"/>
              </a:rPr>
              <a:t> GED.com no </a:t>
            </a:r>
            <a:r>
              <a:rPr lang="en-US" sz="1500" b="1" i="0" u="none" strike="noStrike" cap="none" dirty="0" err="1">
                <a:solidFill>
                  <a:schemeClr val="lt1"/>
                </a:solidFill>
                <a:latin typeface="Arial"/>
                <a:ea typeface="Arial"/>
                <a:cs typeface="Arial"/>
                <a:sym typeface="Arial"/>
              </a:rPr>
              <a:t>avanzan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en</a:t>
            </a:r>
            <a:r>
              <a:rPr lang="en-US" sz="1500" b="1" i="0" u="none" strike="noStrike" cap="none" dirty="0">
                <a:solidFill>
                  <a:schemeClr val="lt1"/>
                </a:solidFill>
                <a:latin typeface="Arial"/>
                <a:ea typeface="Arial"/>
                <a:cs typeface="Arial"/>
                <a:sym typeface="Arial"/>
              </a:rPr>
              <a:t> las </a:t>
            </a:r>
            <a:r>
              <a:rPr lang="en-US" sz="1500" b="1" i="0" u="none" strike="noStrike" cap="none" dirty="0" err="1">
                <a:solidFill>
                  <a:schemeClr val="lt1"/>
                </a:solidFill>
                <a:latin typeface="Arial"/>
                <a:ea typeface="Arial"/>
                <a:cs typeface="Arial"/>
                <a:sym typeface="Arial"/>
              </a:rPr>
              <a:t>pruebas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el</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plazo</a:t>
            </a:r>
            <a:r>
              <a:rPr lang="en-US" sz="1500" b="1" i="0" u="none" strike="noStrike" cap="none" dirty="0">
                <a:solidFill>
                  <a:schemeClr val="lt1"/>
                </a:solidFill>
                <a:latin typeface="Arial"/>
                <a:ea typeface="Arial"/>
                <a:cs typeface="Arial"/>
                <a:sym typeface="Arial"/>
              </a:rPr>
              <a:t> de un </a:t>
            </a:r>
            <a:r>
              <a:rPr lang="en-US" sz="1500" b="1" i="0" u="none" strike="noStrike" cap="none" dirty="0" err="1">
                <a:solidFill>
                  <a:schemeClr val="lt1"/>
                </a:solidFill>
                <a:latin typeface="Arial"/>
                <a:ea typeface="Arial"/>
                <a:cs typeface="Arial"/>
                <a:sym typeface="Arial"/>
              </a:rPr>
              <a:t>año</a:t>
            </a:r>
            <a:r>
              <a:rPr lang="en-US" sz="1500" b="1" i="0" u="none" strike="noStrike" cap="none" dirty="0">
                <a:solidFill>
                  <a:schemeClr val="lt1"/>
                </a:solidFill>
                <a:latin typeface="Arial"/>
                <a:ea typeface="Arial"/>
                <a:cs typeface="Arial"/>
                <a:sym typeface="Arial"/>
              </a:rPr>
              <a:t>.</a:t>
            </a:r>
            <a:endParaRPr dirty="0"/>
          </a:p>
          <a:p>
            <a:pPr marL="285750" marR="0" lvl="0" indent="-190500" algn="l" rtl="0">
              <a:lnSpc>
                <a:spcPct val="100000"/>
              </a:lnSpc>
              <a:spcBef>
                <a:spcPts val="0"/>
              </a:spcBef>
              <a:spcAft>
                <a:spcPts val="0"/>
              </a:spcAft>
              <a:buClr>
                <a:srgbClr val="000000"/>
              </a:buClr>
              <a:buSzPts val="1500"/>
              <a:buFont typeface="Arial"/>
              <a:buNone/>
            </a:pPr>
            <a:endParaRPr sz="1500" b="1"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500"/>
              <a:buFont typeface="Arial"/>
              <a:buChar char="•"/>
            </a:pPr>
            <a:r>
              <a:rPr lang="en-US" sz="1500" b="1" i="0" u="none" strike="noStrike" cap="none" dirty="0">
                <a:solidFill>
                  <a:schemeClr val="lt1"/>
                </a:solidFill>
                <a:latin typeface="Arial"/>
                <a:ea typeface="Arial"/>
                <a:cs typeface="Arial"/>
                <a:sym typeface="Arial"/>
              </a:rPr>
              <a:t> Los </a:t>
            </a:r>
            <a:r>
              <a:rPr lang="en-US" sz="1500" b="1" i="0" u="none" strike="noStrike" cap="none" dirty="0" err="1">
                <a:solidFill>
                  <a:schemeClr val="lt1"/>
                </a:solidFill>
                <a:latin typeface="Arial"/>
                <a:ea typeface="Arial"/>
                <a:cs typeface="Arial"/>
                <a:sym typeface="Arial"/>
              </a:rPr>
              <a:t>estudiantes</a:t>
            </a:r>
            <a:r>
              <a:rPr lang="en-US" sz="1500" b="1" i="0" u="none" strike="noStrike" cap="none" dirty="0">
                <a:solidFill>
                  <a:schemeClr val="lt1"/>
                </a:solidFill>
                <a:latin typeface="Arial"/>
                <a:ea typeface="Arial"/>
                <a:cs typeface="Arial"/>
                <a:sym typeface="Arial"/>
              </a:rPr>
              <a:t> se </a:t>
            </a:r>
            <a:r>
              <a:rPr lang="en-US" sz="1500" b="1" i="0" u="none" strike="noStrike" cap="none" dirty="0" err="1">
                <a:solidFill>
                  <a:schemeClr val="lt1"/>
                </a:solidFill>
                <a:latin typeface="Arial"/>
                <a:ea typeface="Arial"/>
                <a:cs typeface="Arial"/>
                <a:sym typeface="Arial"/>
              </a:rPr>
              <a:t>quedan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atascados</a:t>
            </a:r>
            <a:r>
              <a:rPr lang="en-US" sz="1500" b="1" i="0" u="none" strike="noStrike" cap="none" dirty="0">
                <a:solidFill>
                  <a:schemeClr val="lt1"/>
                </a:solidFill>
                <a:latin typeface="Arial"/>
                <a:ea typeface="Arial"/>
                <a:cs typeface="Arial"/>
                <a:sym typeface="Arial"/>
              </a:rPr>
              <a:t> y </a:t>
            </a:r>
            <a:r>
              <a:rPr lang="en-US" sz="1500" b="1" i="0" u="none" strike="noStrike" cap="none" dirty="0" err="1">
                <a:solidFill>
                  <a:schemeClr val="lt1"/>
                </a:solidFill>
                <a:latin typeface="Arial"/>
                <a:ea typeface="Arial"/>
                <a:cs typeface="Arial"/>
                <a:sym typeface="Arial"/>
              </a:rPr>
              <a:t>queremos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ayudar</a:t>
            </a:r>
            <a:r>
              <a:rPr lang="en-US" sz="1500" b="1" i="0" u="none" strike="noStrike" cap="none" dirty="0">
                <a:solidFill>
                  <a:schemeClr val="lt1"/>
                </a:solidFill>
                <a:latin typeface="Arial"/>
                <a:ea typeface="Arial"/>
                <a:cs typeface="Arial"/>
                <a:sym typeface="Arial"/>
              </a:rPr>
              <a:t> a </a:t>
            </a:r>
            <a:r>
              <a:rPr lang="en-US" sz="1500" b="1" i="0" u="none" strike="noStrike" cap="none" dirty="0" err="1">
                <a:solidFill>
                  <a:schemeClr val="lt1"/>
                </a:solidFill>
                <a:latin typeface="Arial"/>
                <a:ea typeface="Arial"/>
                <a:cs typeface="Arial"/>
                <a:sym typeface="Arial"/>
              </a:rPr>
              <a:t>los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que</a:t>
            </a:r>
            <a:r>
              <a:rPr lang="en-US" sz="1500" b="1" i="0" u="none" strike="noStrike" cap="none" dirty="0">
                <a:solidFill>
                  <a:schemeClr val="lt1"/>
                </a:solidFill>
                <a:latin typeface="Arial"/>
                <a:ea typeface="Arial"/>
                <a:cs typeface="Arial"/>
                <a:sym typeface="Arial"/>
              </a:rPr>
              <a:t> se </a:t>
            </a:r>
            <a:r>
              <a:rPr lang="en-US" sz="1500" b="1" i="0" u="none" strike="noStrike" cap="none" dirty="0" err="1">
                <a:solidFill>
                  <a:schemeClr val="lt1"/>
                </a:solidFill>
                <a:latin typeface="Arial"/>
                <a:ea typeface="Arial"/>
                <a:cs typeface="Arial"/>
                <a:sym typeface="Arial"/>
              </a:rPr>
              <a:t>quedan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atascados</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en</a:t>
            </a:r>
            <a:r>
              <a:rPr lang="en-US" sz="1500" b="1" i="0" u="none" strike="noStrike" cap="none" dirty="0">
                <a:solidFill>
                  <a:schemeClr val="lt1"/>
                </a:solidFill>
                <a:latin typeface="Arial"/>
                <a:ea typeface="Arial"/>
                <a:cs typeface="Arial"/>
                <a:sym typeface="Arial"/>
              </a:rPr>
              <a:t> </a:t>
            </a:r>
            <a:r>
              <a:rPr lang="en-US" sz="1500" b="1" i="0" u="none" strike="noStrike" cap="none" dirty="0" err="1">
                <a:solidFill>
                  <a:schemeClr val="lt1"/>
                </a:solidFill>
                <a:latin typeface="Arial"/>
                <a:ea typeface="Arial"/>
                <a:cs typeface="Arial"/>
                <a:sym typeface="Arial"/>
              </a:rPr>
              <a:t>el</a:t>
            </a:r>
            <a:r>
              <a:rPr lang="en-US" sz="1500" b="1" i="0" u="none" strike="noStrike" cap="none" dirty="0">
                <a:solidFill>
                  <a:schemeClr val="lt1"/>
                </a:solidFill>
                <a:latin typeface="Arial"/>
                <a:ea typeface="Arial"/>
                <a:cs typeface="Arial"/>
                <a:sym typeface="Arial"/>
              </a:rPr>
              <a:t> camino.</a:t>
            </a:r>
            <a:endParaRPr sz="1500" b="1" i="0" u="none" strike="noStrike" cap="none" dirty="0">
              <a:solidFill>
                <a:schemeClr val="lt1"/>
              </a:solidFill>
              <a:latin typeface="Arial"/>
              <a:ea typeface="Arial"/>
              <a:cs typeface="Arial"/>
              <a:sym typeface="Arial"/>
            </a:endParaRPr>
          </a:p>
        </p:txBody>
      </p:sp>
      <p:sp>
        <p:nvSpPr>
          <p:cNvPr id="993" name="Google Shape;993;p43"/>
          <p:cNvSpPr/>
          <p:nvPr/>
        </p:nvSpPr>
        <p:spPr>
          <a:xfrm>
            <a:off x="7991061" y="2106160"/>
            <a:ext cx="3988904" cy="4062651"/>
          </a:xfrm>
          <a:prstGeom prst="rect">
            <a:avLst/>
          </a:prstGeom>
          <a:solidFill>
            <a:srgbClr val="92D050"/>
          </a:solid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¿Podemos? </a:t>
            </a:r>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500"/>
              <a:buFont typeface="Arial"/>
              <a:buChar char="•"/>
            </a:pPr>
            <a:r>
              <a:rPr lang="en-US" sz="1500" b="0" i="0" u="none" strike="noStrike" cap="none">
                <a:solidFill>
                  <a:schemeClr val="lt1"/>
                </a:solidFill>
                <a:latin typeface="Arial"/>
                <a:ea typeface="Arial"/>
                <a:cs typeface="Arial"/>
                <a:sym typeface="Arial"/>
              </a:rPr>
              <a:t>Mantener el interés de los alumnos, lo que se traduce en una mayor perseverancia, facilitando el acceso a la información sobre la marcha? </a:t>
            </a:r>
            <a:endParaRPr/>
          </a:p>
          <a:p>
            <a:pPr marL="285750" marR="0" lvl="0" indent="-19050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500"/>
              <a:buFont typeface="Arial"/>
              <a:buChar char="•"/>
            </a:pPr>
            <a:r>
              <a:rPr lang="en-US" sz="1500" b="0" i="0" u="none" strike="noStrike" cap="none">
                <a:solidFill>
                  <a:schemeClr val="lt1"/>
                </a:solidFill>
                <a:latin typeface="Arial"/>
                <a:ea typeface="Arial"/>
                <a:cs typeface="Arial"/>
                <a:sym typeface="Arial"/>
              </a:rPr>
              <a:t>Llegar a más alumnos y hacer que se involucren en su proceso de obtención del GED ®? </a:t>
            </a:r>
            <a:endParaRPr/>
          </a:p>
          <a:p>
            <a:pPr marL="285750" marR="0" lvl="0" indent="-19050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500"/>
              <a:buFont typeface="Arial"/>
              <a:buChar char="•"/>
            </a:pPr>
            <a:r>
              <a:rPr lang="en-US" sz="1500" b="0" i="0" u="none" strike="noStrike" cap="none">
                <a:solidFill>
                  <a:schemeClr val="lt1"/>
                </a:solidFill>
                <a:latin typeface="Arial"/>
                <a:ea typeface="Arial"/>
                <a:cs typeface="Arial"/>
                <a:sym typeface="Arial"/>
              </a:rPr>
              <a:t>Crear un canal de comunicación adicional para motivar, informar e interactuar con nuestros alumnos? Satisfacer las expectativas de los alumnos y los educadores?</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 name="Picture 2">
            <a:extLst>
              <a:ext uri="{FF2B5EF4-FFF2-40B4-BE49-F238E27FC236}">
                <a16:creationId xmlns:a16="http://schemas.microsoft.com/office/drawing/2014/main" id="{D29CADAD-9826-8C13-5C46-EA352D43C513}"/>
              </a:ext>
            </a:extLst>
          </p:cNvPr>
          <p:cNvPicPr>
            <a:picLocks noChangeAspect="1"/>
          </p:cNvPicPr>
          <p:nvPr/>
        </p:nvPicPr>
        <p:blipFill>
          <a:blip r:embed="rId4"/>
          <a:stretch>
            <a:fillRect/>
          </a:stretch>
        </p:blipFill>
        <p:spPr>
          <a:xfrm>
            <a:off x="9675326" y="6168811"/>
            <a:ext cx="969348" cy="719390"/>
          </a:xfrm>
          <a:prstGeom prst="rect">
            <a:avLst/>
          </a:prstGeom>
        </p:spPr>
      </p:pic>
      <p:pic>
        <p:nvPicPr>
          <p:cNvPr id="4" name="Picture 3">
            <a:extLst>
              <a:ext uri="{FF2B5EF4-FFF2-40B4-BE49-F238E27FC236}">
                <a16:creationId xmlns:a16="http://schemas.microsoft.com/office/drawing/2014/main" id="{7567741B-E54C-FA89-FD07-BAF769723276}"/>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44"/>
          <p:cNvSpPr txBox="1">
            <a:spLocks noGrp="1"/>
          </p:cNvSpPr>
          <p:nvPr>
            <p:ph type="title"/>
          </p:nvPr>
        </p:nvSpPr>
        <p:spPr>
          <a:xfrm>
            <a:off x="401450" y="301753"/>
            <a:ext cx="11270090" cy="1161288"/>
          </a:xfrm>
          <a:prstGeom prst="rect">
            <a:avLst/>
          </a:prstGeom>
          <a:noFill/>
          <a:ln>
            <a:noFill/>
          </a:ln>
        </p:spPr>
        <p:txBody>
          <a:bodyPr spcFirstLastPara="1" wrap="square" lIns="0" tIns="0" rIns="0" bIns="0" anchor="b" anchorCtr="0">
            <a:normAutofit/>
          </a:bodyPr>
          <a:lstStyle/>
          <a:p>
            <a:pPr marL="0" lvl="0" indent="0" algn="ctr" rtl="0">
              <a:lnSpc>
                <a:spcPct val="90000"/>
              </a:lnSpc>
              <a:spcBef>
                <a:spcPts val="0"/>
              </a:spcBef>
              <a:spcAft>
                <a:spcPts val="0"/>
              </a:spcAft>
              <a:buSzPts val="3200"/>
              <a:buNone/>
            </a:pPr>
            <a:r>
              <a:rPr lang="en-US" sz="3200">
                <a:latin typeface="Open Sans"/>
                <a:ea typeface="Open Sans"/>
                <a:cs typeface="Open Sans"/>
                <a:sym typeface="Open Sans"/>
              </a:rPr>
              <a:t>¿Qué creen los </a:t>
            </a:r>
            <a:r>
              <a:rPr lang="en-US" sz="3200">
                <a:highlight>
                  <a:srgbClr val="FFFF00"/>
                </a:highlight>
                <a:latin typeface="Open Sans"/>
                <a:ea typeface="Open Sans"/>
                <a:cs typeface="Open Sans"/>
                <a:sym typeface="Open Sans"/>
              </a:rPr>
              <a:t>maestros</a:t>
            </a:r>
            <a:r>
              <a:rPr lang="en-US" sz="3200">
                <a:latin typeface="Open Sans"/>
                <a:ea typeface="Open Sans"/>
                <a:cs typeface="Open Sans"/>
                <a:sym typeface="Open Sans"/>
              </a:rPr>
              <a:t> que los estudiantes deben saber para tener éxito en los exámenes de GED?</a:t>
            </a:r>
            <a:endParaRPr sz="5400">
              <a:solidFill>
                <a:schemeClr val="dk1"/>
              </a:solidFill>
            </a:endParaRPr>
          </a:p>
        </p:txBody>
      </p:sp>
      <p:sp>
        <p:nvSpPr>
          <p:cNvPr id="999" name="Google Shape;999;p4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45</a:t>
            </a:fld>
            <a:endParaRPr sz="900" b="0" i="0" u="none" strike="noStrike" cap="none">
              <a:solidFill>
                <a:srgbClr val="AEABAB"/>
              </a:solidFill>
              <a:latin typeface="Arial"/>
              <a:ea typeface="Arial"/>
              <a:cs typeface="Arial"/>
              <a:sym typeface="Arial"/>
            </a:endParaRPr>
          </a:p>
        </p:txBody>
      </p:sp>
      <p:pic>
        <p:nvPicPr>
          <p:cNvPr id="1000" name="Google Shape;1000;p44"/>
          <p:cNvPicPr preferRelativeResize="0"/>
          <p:nvPr/>
        </p:nvPicPr>
        <p:blipFill rotWithShape="1">
          <a:blip r:embed="rId3">
            <a:alphaModFix/>
          </a:blip>
          <a:srcRect/>
          <a:stretch/>
        </p:blipFill>
        <p:spPr>
          <a:xfrm>
            <a:off x="438615" y="1554479"/>
            <a:ext cx="9318033" cy="4892357"/>
          </a:xfrm>
          <a:prstGeom prst="rect">
            <a:avLst/>
          </a:prstGeom>
          <a:noFill/>
          <a:ln>
            <a:noFill/>
          </a:ln>
        </p:spPr>
      </p:pic>
      <p:pic>
        <p:nvPicPr>
          <p:cNvPr id="3" name="Picture 2">
            <a:extLst>
              <a:ext uri="{FF2B5EF4-FFF2-40B4-BE49-F238E27FC236}">
                <a16:creationId xmlns:a16="http://schemas.microsoft.com/office/drawing/2014/main" id="{01805958-6201-770F-4880-2438EF6DA81A}"/>
              </a:ext>
            </a:extLst>
          </p:cNvPr>
          <p:cNvPicPr>
            <a:picLocks noChangeAspect="1"/>
          </p:cNvPicPr>
          <p:nvPr/>
        </p:nvPicPr>
        <p:blipFill>
          <a:blip r:embed="rId4"/>
          <a:stretch>
            <a:fillRect/>
          </a:stretch>
        </p:blipFill>
        <p:spPr>
          <a:xfrm>
            <a:off x="9756648" y="6061742"/>
            <a:ext cx="969348" cy="719390"/>
          </a:xfrm>
          <a:prstGeom prst="rect">
            <a:avLst/>
          </a:prstGeom>
        </p:spPr>
      </p:pic>
      <p:pic>
        <p:nvPicPr>
          <p:cNvPr id="4" name="Picture 3">
            <a:extLst>
              <a:ext uri="{FF2B5EF4-FFF2-40B4-BE49-F238E27FC236}">
                <a16:creationId xmlns:a16="http://schemas.microsoft.com/office/drawing/2014/main" id="{3EBFA0A0-45DD-DE77-A060-6ADB6510CB91}"/>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45"/>
          <p:cNvSpPr txBox="1">
            <a:spLocks noGrp="1"/>
          </p:cNvSpPr>
          <p:nvPr>
            <p:ph type="title"/>
          </p:nvPr>
        </p:nvSpPr>
        <p:spPr>
          <a:xfrm>
            <a:off x="401450" y="193094"/>
            <a:ext cx="11270090" cy="1370530"/>
          </a:xfrm>
          <a:prstGeom prst="rect">
            <a:avLst/>
          </a:prstGeom>
          <a:noFill/>
          <a:ln>
            <a:noFill/>
          </a:ln>
        </p:spPr>
        <p:txBody>
          <a:bodyPr spcFirstLastPara="1" wrap="square" lIns="0" tIns="0" rIns="0" bIns="0" anchor="b" anchorCtr="0">
            <a:normAutofit/>
          </a:bodyPr>
          <a:lstStyle/>
          <a:p>
            <a:pPr marL="0" lvl="0" indent="0" algn="ctr" rtl="0">
              <a:lnSpc>
                <a:spcPct val="90000"/>
              </a:lnSpc>
              <a:spcBef>
                <a:spcPts val="0"/>
              </a:spcBef>
              <a:spcAft>
                <a:spcPts val="0"/>
              </a:spcAft>
              <a:buSzPts val="3200"/>
              <a:buNone/>
            </a:pPr>
            <a:r>
              <a:rPr lang="en-US" sz="3200">
                <a:latin typeface="Rockwell"/>
                <a:ea typeface="Rockwell"/>
                <a:cs typeface="Rockwell"/>
                <a:sym typeface="Rockwell"/>
              </a:rPr>
              <a:t>Hallazgos Beta: Eliminó los sentimientos de "no confianza en absoluto" y mejoró la confianza de muy/extremadamente del 22% al 50%</a:t>
            </a:r>
            <a:endParaRPr sz="5400">
              <a:solidFill>
                <a:schemeClr val="dk1"/>
              </a:solidFill>
            </a:endParaRPr>
          </a:p>
        </p:txBody>
      </p:sp>
      <p:sp>
        <p:nvSpPr>
          <p:cNvPr id="1006" name="Google Shape;1006;p4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46</a:t>
            </a:fld>
            <a:endParaRPr sz="900" b="0" i="0" u="none" strike="noStrike" cap="none">
              <a:solidFill>
                <a:srgbClr val="AEABAB"/>
              </a:solidFill>
              <a:latin typeface="Arial"/>
              <a:ea typeface="Arial"/>
              <a:cs typeface="Arial"/>
              <a:sym typeface="Arial"/>
            </a:endParaRPr>
          </a:p>
        </p:txBody>
      </p:sp>
      <p:pic>
        <p:nvPicPr>
          <p:cNvPr id="1007" name="Google Shape;1007;p45"/>
          <p:cNvPicPr preferRelativeResize="0"/>
          <p:nvPr/>
        </p:nvPicPr>
        <p:blipFill rotWithShape="1">
          <a:blip r:embed="rId3">
            <a:alphaModFix/>
          </a:blip>
          <a:srcRect/>
          <a:stretch/>
        </p:blipFill>
        <p:spPr>
          <a:xfrm>
            <a:off x="170380" y="1749154"/>
            <a:ext cx="7096359" cy="3834716"/>
          </a:xfrm>
          <a:prstGeom prst="rect">
            <a:avLst/>
          </a:prstGeom>
          <a:noFill/>
          <a:ln>
            <a:noFill/>
          </a:ln>
        </p:spPr>
      </p:pic>
      <p:pic>
        <p:nvPicPr>
          <p:cNvPr id="1008" name="Google Shape;1008;p45"/>
          <p:cNvPicPr preferRelativeResize="0"/>
          <p:nvPr/>
        </p:nvPicPr>
        <p:blipFill rotWithShape="1">
          <a:blip r:embed="rId4">
            <a:alphaModFix/>
          </a:blip>
          <a:srcRect/>
          <a:stretch/>
        </p:blipFill>
        <p:spPr>
          <a:xfrm>
            <a:off x="5077674" y="2290633"/>
            <a:ext cx="6943946" cy="3804234"/>
          </a:xfrm>
          <a:prstGeom prst="rect">
            <a:avLst/>
          </a:prstGeom>
          <a:noFill/>
          <a:ln>
            <a:noFill/>
          </a:ln>
        </p:spPr>
      </p:pic>
      <p:pic>
        <p:nvPicPr>
          <p:cNvPr id="3" name="Picture 2">
            <a:extLst>
              <a:ext uri="{FF2B5EF4-FFF2-40B4-BE49-F238E27FC236}">
                <a16:creationId xmlns:a16="http://schemas.microsoft.com/office/drawing/2014/main" id="{08380377-4E43-7F0D-0E99-DEE2F6DC62F6}"/>
              </a:ext>
            </a:extLst>
          </p:cNvPr>
          <p:cNvPicPr>
            <a:picLocks noChangeAspect="1"/>
          </p:cNvPicPr>
          <p:nvPr/>
        </p:nvPicPr>
        <p:blipFill>
          <a:blip r:embed="rId5"/>
          <a:stretch>
            <a:fillRect/>
          </a:stretch>
        </p:blipFill>
        <p:spPr>
          <a:xfrm>
            <a:off x="9685486" y="6094867"/>
            <a:ext cx="969348" cy="719390"/>
          </a:xfrm>
          <a:prstGeom prst="rect">
            <a:avLst/>
          </a:prstGeom>
        </p:spPr>
      </p:pic>
      <p:pic>
        <p:nvPicPr>
          <p:cNvPr id="4" name="Picture 3">
            <a:extLst>
              <a:ext uri="{FF2B5EF4-FFF2-40B4-BE49-F238E27FC236}">
                <a16:creationId xmlns:a16="http://schemas.microsoft.com/office/drawing/2014/main" id="{861ADDA2-2538-3291-402A-2BD558E2716A}"/>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47"/>
          <p:cNvSpPr txBox="1">
            <a:spLocks noGrp="1"/>
          </p:cNvSpPr>
          <p:nvPr>
            <p:ph type="title"/>
          </p:nvPr>
        </p:nvSpPr>
        <p:spPr>
          <a:xfrm>
            <a:off x="401443" y="534042"/>
            <a:ext cx="11270090" cy="627802"/>
          </a:xfrm>
          <a:prstGeom prst="rect">
            <a:avLst/>
          </a:prstGeom>
          <a:noFill/>
          <a:ln>
            <a:noFill/>
          </a:ln>
        </p:spPr>
        <p:txBody>
          <a:bodyPr spcFirstLastPara="1" wrap="square" lIns="0" tIns="0" rIns="0" bIns="0" anchor="b" anchorCtr="0">
            <a:normAutofit/>
          </a:bodyPr>
          <a:lstStyle/>
          <a:p>
            <a:pPr marL="0" lvl="0" indent="0" algn="ctr" rtl="0">
              <a:lnSpc>
                <a:spcPct val="90000"/>
              </a:lnSpc>
              <a:spcBef>
                <a:spcPts val="0"/>
              </a:spcBef>
              <a:spcAft>
                <a:spcPts val="0"/>
              </a:spcAft>
              <a:buSzPts val="4000"/>
              <a:buNone/>
            </a:pPr>
            <a:r>
              <a:rPr lang="en-US" sz="4000" dirty="0" err="1"/>
              <a:t>Cómo</a:t>
            </a:r>
            <a:r>
              <a:rPr lang="en-US" sz="4000" dirty="0"/>
              <a:t> </a:t>
            </a:r>
            <a:r>
              <a:rPr lang="en-US" sz="4000" dirty="0" err="1"/>
              <a:t>los</a:t>
            </a:r>
            <a:r>
              <a:rPr lang="en-US" sz="4000" dirty="0"/>
              <a:t> </a:t>
            </a:r>
            <a:r>
              <a:rPr lang="en-US" sz="4000" dirty="0" err="1"/>
              <a:t>profesores</a:t>
            </a:r>
            <a:r>
              <a:rPr lang="en-US" sz="4000" dirty="0"/>
              <a:t> </a:t>
            </a:r>
            <a:r>
              <a:rPr lang="en-US" sz="4000" dirty="0" err="1"/>
              <a:t>usan</a:t>
            </a:r>
            <a:r>
              <a:rPr lang="en-US" sz="4000" dirty="0"/>
              <a:t> la </a:t>
            </a:r>
            <a:r>
              <a:rPr lang="en-US" sz="4000" dirty="0" err="1"/>
              <a:t>aplicación</a:t>
            </a:r>
            <a:endParaRPr sz="6600" dirty="0">
              <a:solidFill>
                <a:schemeClr val="dk1"/>
              </a:solidFill>
            </a:endParaRPr>
          </a:p>
        </p:txBody>
      </p:sp>
      <p:sp>
        <p:nvSpPr>
          <p:cNvPr id="1023" name="Google Shape;1023;p4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47</a:t>
            </a:fld>
            <a:endParaRPr sz="900" b="0" i="0" u="none" strike="noStrike" cap="none">
              <a:solidFill>
                <a:srgbClr val="AEABAB"/>
              </a:solidFill>
              <a:latin typeface="Arial"/>
              <a:ea typeface="Arial"/>
              <a:cs typeface="Arial"/>
              <a:sym typeface="Arial"/>
            </a:endParaRPr>
          </a:p>
        </p:txBody>
      </p:sp>
      <p:pic>
        <p:nvPicPr>
          <p:cNvPr id="1024" name="Google Shape;1024;p47"/>
          <p:cNvPicPr preferRelativeResize="0"/>
          <p:nvPr/>
        </p:nvPicPr>
        <p:blipFill rotWithShape="1">
          <a:blip r:embed="rId3">
            <a:alphaModFix/>
          </a:blip>
          <a:srcRect/>
          <a:stretch/>
        </p:blipFill>
        <p:spPr>
          <a:xfrm>
            <a:off x="1478223" y="2164036"/>
            <a:ext cx="1298561" cy="1012024"/>
          </a:xfrm>
          <a:prstGeom prst="rect">
            <a:avLst/>
          </a:prstGeom>
          <a:noFill/>
          <a:ln>
            <a:noFill/>
          </a:ln>
        </p:spPr>
      </p:pic>
      <p:sp>
        <p:nvSpPr>
          <p:cNvPr id="1025" name="Google Shape;1025;p47"/>
          <p:cNvSpPr txBox="1"/>
          <p:nvPr/>
        </p:nvSpPr>
        <p:spPr>
          <a:xfrm>
            <a:off x="768095" y="3340309"/>
            <a:ext cx="2916937" cy="3416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1800" b="0" i="0" u="none" strike="noStrike" cap="none">
                <a:solidFill>
                  <a:srgbClr val="000000"/>
                </a:solidFill>
                <a:latin typeface="Arial"/>
                <a:ea typeface="Arial"/>
                <a:cs typeface="Arial"/>
                <a:sym typeface="Arial"/>
              </a:rPr>
              <a:t>Cerrando la brecha</a:t>
            </a:r>
            <a:endParaRPr sz="1400" b="0" i="0" u="none" strike="noStrike" cap="none">
              <a:solidFill>
                <a:srgbClr val="000000"/>
              </a:solidFill>
              <a:latin typeface="Arial"/>
              <a:ea typeface="Arial"/>
              <a:cs typeface="Arial"/>
              <a:sym typeface="Arial"/>
            </a:endParaRPr>
          </a:p>
        </p:txBody>
      </p:sp>
      <p:pic>
        <p:nvPicPr>
          <p:cNvPr id="1026" name="Google Shape;1026;p47"/>
          <p:cNvPicPr preferRelativeResize="0"/>
          <p:nvPr/>
        </p:nvPicPr>
        <p:blipFill rotWithShape="1">
          <a:blip r:embed="rId4">
            <a:alphaModFix/>
          </a:blip>
          <a:srcRect/>
          <a:stretch/>
        </p:blipFill>
        <p:spPr>
          <a:xfrm>
            <a:off x="4797439" y="1964199"/>
            <a:ext cx="1298561" cy="1042506"/>
          </a:xfrm>
          <a:prstGeom prst="rect">
            <a:avLst/>
          </a:prstGeom>
          <a:noFill/>
          <a:ln>
            <a:noFill/>
          </a:ln>
        </p:spPr>
      </p:pic>
      <p:sp>
        <p:nvSpPr>
          <p:cNvPr id="1027" name="Google Shape;1027;p47"/>
          <p:cNvSpPr txBox="1"/>
          <p:nvPr/>
        </p:nvSpPr>
        <p:spPr>
          <a:xfrm>
            <a:off x="3042990" y="3027912"/>
            <a:ext cx="4807458" cy="3416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1800" b="0" i="0" u="none" strike="noStrike" cap="none" dirty="0" err="1">
                <a:solidFill>
                  <a:srgbClr val="000000"/>
                </a:solidFill>
                <a:latin typeface="Arial"/>
                <a:ea typeface="Arial"/>
                <a:cs typeface="Arial"/>
                <a:sym typeface="Arial"/>
              </a:rPr>
              <a:t>Planificación</a:t>
            </a:r>
            <a:r>
              <a:rPr lang="en-US" sz="1800" b="0" i="0" u="none" strike="noStrike" cap="none" dirty="0">
                <a:solidFill>
                  <a:srgbClr val="000000"/>
                </a:solidFill>
                <a:latin typeface="Arial"/>
                <a:ea typeface="Arial"/>
                <a:cs typeface="Arial"/>
                <a:sym typeface="Arial"/>
              </a:rPr>
              <a:t> de </a:t>
            </a:r>
            <a:r>
              <a:rPr lang="en-US" sz="1800" b="0" i="0" u="none" strike="noStrike" cap="none" dirty="0" err="1">
                <a:solidFill>
                  <a:srgbClr val="000000"/>
                </a:solidFill>
                <a:latin typeface="Arial"/>
                <a:ea typeface="Arial"/>
                <a:cs typeface="Arial"/>
                <a:sym typeface="Arial"/>
              </a:rPr>
              <a:t>lecciones</a:t>
            </a:r>
            <a:endParaRPr sz="1400" b="0" i="0" u="none" strike="noStrike" cap="none" dirty="0">
              <a:solidFill>
                <a:srgbClr val="000000"/>
              </a:solidFill>
              <a:latin typeface="Arial"/>
              <a:ea typeface="Arial"/>
              <a:cs typeface="Arial"/>
              <a:sym typeface="Arial"/>
            </a:endParaRPr>
          </a:p>
        </p:txBody>
      </p:sp>
      <p:sp>
        <p:nvSpPr>
          <p:cNvPr id="1028" name="Google Shape;1028;p47"/>
          <p:cNvSpPr txBox="1"/>
          <p:nvPr/>
        </p:nvSpPr>
        <p:spPr>
          <a:xfrm>
            <a:off x="8034672" y="2983242"/>
            <a:ext cx="2916937" cy="34159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1800" b="0" i="0" u="none" strike="noStrike" cap="none">
                <a:solidFill>
                  <a:srgbClr val="000000"/>
                </a:solidFill>
                <a:latin typeface="Arial"/>
                <a:ea typeface="Arial"/>
                <a:cs typeface="Arial"/>
                <a:sym typeface="Arial"/>
              </a:rPr>
              <a:t>Conexión de Estudiantes</a:t>
            </a:r>
            <a:endParaRPr sz="1400" b="0" i="0" u="none" strike="noStrike" cap="none">
              <a:solidFill>
                <a:srgbClr val="000000"/>
              </a:solidFill>
              <a:latin typeface="Arial"/>
              <a:ea typeface="Arial"/>
              <a:cs typeface="Arial"/>
              <a:sym typeface="Arial"/>
            </a:endParaRPr>
          </a:p>
        </p:txBody>
      </p:sp>
      <p:pic>
        <p:nvPicPr>
          <p:cNvPr id="1029" name="Google Shape;1029;p47"/>
          <p:cNvPicPr preferRelativeResize="0"/>
          <p:nvPr/>
        </p:nvPicPr>
        <p:blipFill rotWithShape="1">
          <a:blip r:embed="rId5">
            <a:alphaModFix/>
          </a:blip>
          <a:srcRect/>
          <a:stretch/>
        </p:blipFill>
        <p:spPr>
          <a:xfrm>
            <a:off x="8007994" y="2122637"/>
            <a:ext cx="2705783" cy="884068"/>
          </a:xfrm>
          <a:prstGeom prst="rect">
            <a:avLst/>
          </a:prstGeom>
          <a:noFill/>
          <a:ln>
            <a:noFill/>
          </a:ln>
        </p:spPr>
      </p:pic>
      <p:sp>
        <p:nvSpPr>
          <p:cNvPr id="1030" name="Google Shape;1030;p47"/>
          <p:cNvSpPr txBox="1"/>
          <p:nvPr/>
        </p:nvSpPr>
        <p:spPr>
          <a:xfrm>
            <a:off x="3119934" y="5201092"/>
            <a:ext cx="5665835" cy="341592"/>
          </a:xfrm>
          <a:prstGeom prst="rect">
            <a:avLst/>
          </a:prstGeom>
          <a:noFill/>
          <a:ln>
            <a:noFill/>
          </a:ln>
        </p:spPr>
        <p:txBody>
          <a:bodyPr spcFirstLastPara="1" wrap="square" lIns="91425" tIns="45700" rIns="91425" bIns="45700" anchor="t" anchorCtr="0">
            <a:spAutoFit/>
          </a:bodyPr>
          <a:lstStyle/>
          <a:p>
            <a:pPr algn="ctr">
              <a:lnSpc>
                <a:spcPct val="90000"/>
              </a:lnSpc>
            </a:pPr>
            <a:r>
              <a:rPr lang="en-US" sz="1800" b="0" i="0" u="none" strike="noStrike" cap="none" dirty="0" err="1">
                <a:solidFill>
                  <a:srgbClr val="000000"/>
                </a:solidFill>
                <a:latin typeface="Arial"/>
                <a:ea typeface="Arial"/>
                <a:cs typeface="Arial"/>
                <a:sym typeface="Arial"/>
              </a:rPr>
              <a:t>Calentamiento</a:t>
            </a:r>
            <a:r>
              <a:rPr lang="en-US" sz="1800" dirty="0"/>
              <a:t> </a:t>
            </a:r>
            <a:r>
              <a:rPr lang="en-US" sz="1800" b="0" i="0" u="none" strike="noStrike" cap="none" dirty="0">
                <a:solidFill>
                  <a:srgbClr val="000000"/>
                </a:solidFill>
                <a:latin typeface="Arial"/>
                <a:ea typeface="Arial"/>
                <a:cs typeface="Arial"/>
                <a:sym typeface="Arial"/>
              </a:rPr>
              <a:t> </a:t>
            </a:r>
            <a:r>
              <a:rPr lang="en-US" sz="1800" dirty="0"/>
              <a:t>          </a:t>
            </a:r>
            <a:r>
              <a:rPr lang="en-US" sz="1800" b="0" i="0" u="none" strike="noStrike" cap="none" dirty="0" err="1">
                <a:solidFill>
                  <a:srgbClr val="000000"/>
                </a:solidFill>
                <a:latin typeface="Arial"/>
                <a:ea typeface="Arial"/>
                <a:cs typeface="Arial"/>
                <a:sym typeface="Arial"/>
              </a:rPr>
              <a:t>Educación</a:t>
            </a:r>
            <a:r>
              <a:rPr lang="en-US" sz="1800" b="0" i="0" u="none" strike="noStrike" cap="none" dirty="0">
                <a:solidFill>
                  <a:srgbClr val="000000"/>
                </a:solidFill>
                <a:latin typeface="Arial"/>
                <a:ea typeface="Arial"/>
                <a:cs typeface="Arial"/>
                <a:sym typeface="Arial"/>
              </a:rPr>
              <a:t> Digital</a:t>
            </a:r>
            <a:endParaRPr sz="1400" b="0" i="0" u="none" strike="noStrike" cap="none" dirty="0">
              <a:solidFill>
                <a:srgbClr val="000000"/>
              </a:solidFill>
              <a:latin typeface="Arial"/>
              <a:ea typeface="Arial"/>
              <a:cs typeface="Arial"/>
              <a:sym typeface="Arial"/>
            </a:endParaRPr>
          </a:p>
        </p:txBody>
      </p:sp>
      <p:pic>
        <p:nvPicPr>
          <p:cNvPr id="1031" name="Google Shape;1031;p47"/>
          <p:cNvPicPr preferRelativeResize="0"/>
          <p:nvPr/>
        </p:nvPicPr>
        <p:blipFill rotWithShape="1">
          <a:blip r:embed="rId6">
            <a:alphaModFix/>
          </a:blip>
          <a:srcRect/>
          <a:stretch/>
        </p:blipFill>
        <p:spPr>
          <a:xfrm>
            <a:off x="3897710" y="3924620"/>
            <a:ext cx="4110284" cy="1313346"/>
          </a:xfrm>
          <a:prstGeom prst="rect">
            <a:avLst/>
          </a:prstGeom>
          <a:noFill/>
          <a:ln>
            <a:noFill/>
          </a:ln>
        </p:spPr>
      </p:pic>
      <p:pic>
        <p:nvPicPr>
          <p:cNvPr id="3" name="Picture 2">
            <a:extLst>
              <a:ext uri="{FF2B5EF4-FFF2-40B4-BE49-F238E27FC236}">
                <a16:creationId xmlns:a16="http://schemas.microsoft.com/office/drawing/2014/main" id="{40C3D5BB-634D-2BCA-D06E-B5C39DD9563D}"/>
              </a:ext>
            </a:extLst>
          </p:cNvPr>
          <p:cNvPicPr>
            <a:picLocks noChangeAspect="1"/>
          </p:cNvPicPr>
          <p:nvPr/>
        </p:nvPicPr>
        <p:blipFill>
          <a:blip r:embed="rId7"/>
          <a:stretch>
            <a:fillRect/>
          </a:stretch>
        </p:blipFill>
        <p:spPr>
          <a:xfrm>
            <a:off x="9744429" y="6087142"/>
            <a:ext cx="969348" cy="719390"/>
          </a:xfrm>
          <a:prstGeom prst="rect">
            <a:avLst/>
          </a:prstGeom>
        </p:spPr>
      </p:pic>
      <p:pic>
        <p:nvPicPr>
          <p:cNvPr id="4" name="Picture 3">
            <a:extLst>
              <a:ext uri="{FF2B5EF4-FFF2-40B4-BE49-F238E27FC236}">
                <a16:creationId xmlns:a16="http://schemas.microsoft.com/office/drawing/2014/main" id="{41C2906F-6C9C-94EE-C0BF-FDB7986F1D54}"/>
              </a:ext>
            </a:extLst>
          </p:cNvPr>
          <p:cNvPicPr>
            <a:picLocks noChangeAspect="1"/>
          </p:cNvPicPr>
          <p:nvPr/>
        </p:nvPicPr>
        <p:blipFill>
          <a:blip r:embed="rId8"/>
          <a:stretch>
            <a:fillRect/>
          </a:stretch>
        </p:blipFill>
        <p:spPr>
          <a:xfrm>
            <a:off x="97515" y="357273"/>
            <a:ext cx="475529" cy="487722"/>
          </a:xfrm>
          <a:prstGeom prst="rect">
            <a:avLst/>
          </a:prstGeom>
        </p:spPr>
      </p:pic>
      <p:sp>
        <p:nvSpPr>
          <p:cNvPr id="5" name="TextBox 4">
            <a:extLst>
              <a:ext uri="{FF2B5EF4-FFF2-40B4-BE49-F238E27FC236}">
                <a16:creationId xmlns:a16="http://schemas.microsoft.com/office/drawing/2014/main" id="{94755B9C-4A4E-95F7-A230-3B6A3D59F0A4}"/>
              </a:ext>
            </a:extLst>
          </p:cNvPr>
          <p:cNvSpPr txBox="1"/>
          <p:nvPr/>
        </p:nvSpPr>
        <p:spPr>
          <a:xfrm>
            <a:off x="677768" y="5957021"/>
            <a:ext cx="10550166" cy="707886"/>
          </a:xfrm>
          <a:prstGeom prst="rect">
            <a:avLst/>
          </a:prstGeom>
          <a:noFill/>
        </p:spPr>
        <p:txBody>
          <a:bodyPr wrap="square">
            <a:spAutoFit/>
          </a:bodyPr>
          <a:lstStyle/>
          <a:p>
            <a:r>
              <a:rPr kumimoji="0" lang="en-US" sz="2000" i="0" u="none" strike="noStrike" kern="0" cap="none" spc="0" normalizeH="0" baseline="0" noProof="0" dirty="0" err="1">
                <a:ln>
                  <a:noFill/>
                </a:ln>
                <a:solidFill>
                  <a:srgbClr val="000000"/>
                </a:solidFill>
                <a:effectLst/>
                <a:uLnTx/>
                <a:uFillTx/>
                <a:latin typeface="Arial"/>
                <a:cs typeface="Arial"/>
                <a:sym typeface="Arial"/>
              </a:rPr>
              <a:t>Conecta</a:t>
            </a:r>
            <a:r>
              <a:rPr kumimoji="0" lang="en-US" sz="2000" i="0" u="none" strike="noStrike" kern="0" cap="none" spc="0" normalizeH="0" baseline="0" noProof="0" dirty="0">
                <a:ln>
                  <a:noFill/>
                </a:ln>
                <a:solidFill>
                  <a:srgbClr val="000000"/>
                </a:solidFill>
                <a:effectLst/>
                <a:uLnTx/>
                <a:uFillTx/>
                <a:latin typeface="Arial"/>
                <a:cs typeface="Arial"/>
                <a:sym typeface="Arial"/>
              </a:rPr>
              <a:t> al </a:t>
            </a:r>
            <a:r>
              <a:rPr kumimoji="0" lang="en-US" sz="2000" i="0" u="none" strike="noStrike" kern="0" cap="none" spc="0" normalizeH="0" baseline="0" noProof="0" dirty="0" err="1">
                <a:ln>
                  <a:noFill/>
                </a:ln>
                <a:solidFill>
                  <a:srgbClr val="000000"/>
                </a:solidFill>
                <a:effectLst/>
                <a:uLnTx/>
                <a:uFillTx/>
                <a:latin typeface="Arial"/>
                <a:cs typeface="Arial"/>
                <a:sym typeface="Arial"/>
              </a:rPr>
              <a:t>cuenta</a:t>
            </a:r>
            <a:r>
              <a:rPr kumimoji="0" lang="en-US" sz="2000" i="0" u="none" strike="noStrike" kern="0" cap="none" spc="0" normalizeH="0" baseline="0" noProof="0" dirty="0">
                <a:ln>
                  <a:noFill/>
                </a:ln>
                <a:solidFill>
                  <a:srgbClr val="000000"/>
                </a:solidFill>
                <a:effectLst/>
                <a:uLnTx/>
                <a:uFillTx/>
                <a:latin typeface="Arial"/>
                <a:cs typeface="Arial"/>
                <a:sym typeface="Arial"/>
              </a:rPr>
              <a:t> del </a:t>
            </a:r>
            <a:r>
              <a:rPr kumimoji="0" lang="en-US" sz="2000" i="0" u="none" strike="noStrike" kern="0" cap="none" spc="0" normalizeH="0" baseline="0" noProof="0" dirty="0" err="1">
                <a:ln>
                  <a:noFill/>
                </a:ln>
                <a:solidFill>
                  <a:srgbClr val="000000"/>
                </a:solidFill>
                <a:effectLst/>
                <a:uLnTx/>
                <a:uFillTx/>
                <a:latin typeface="Arial"/>
                <a:cs typeface="Arial"/>
                <a:sym typeface="Arial"/>
              </a:rPr>
              <a:t>estudiante</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err="1">
                <a:ln>
                  <a:noFill/>
                </a:ln>
                <a:solidFill>
                  <a:srgbClr val="000000"/>
                </a:solidFill>
                <a:effectLst/>
                <a:uLnTx/>
                <a:uFillTx/>
                <a:latin typeface="Arial"/>
                <a:cs typeface="Arial"/>
                <a:sym typeface="Arial"/>
              </a:rPr>
              <a:t>en</a:t>
            </a:r>
            <a:r>
              <a:rPr kumimoji="0" lang="en-US" sz="2000" i="0" u="none" strike="noStrike" kern="0" cap="none" spc="0" normalizeH="0" baseline="0" noProof="0" dirty="0">
                <a:ln>
                  <a:noFill/>
                </a:ln>
                <a:solidFill>
                  <a:srgbClr val="000000"/>
                </a:solidFill>
                <a:effectLst/>
                <a:uLnTx/>
                <a:uFillTx/>
                <a:latin typeface="Arial"/>
                <a:cs typeface="Arial"/>
                <a:sym typeface="Arial"/>
              </a:rPr>
              <a:t> ged.com. </a:t>
            </a:r>
            <a:r>
              <a:rPr lang="en-US" sz="2000" dirty="0"/>
              <a:t>A</a:t>
            </a:r>
            <a:r>
              <a:rPr kumimoji="0" lang="en-US" sz="2000" i="0" u="none" strike="noStrike" kern="0" cap="none" spc="0" normalizeH="0" baseline="0" noProof="0" dirty="0" err="1">
                <a:ln>
                  <a:noFill/>
                </a:ln>
                <a:solidFill>
                  <a:srgbClr val="000000"/>
                </a:solidFill>
                <a:effectLst/>
                <a:uLnTx/>
                <a:uFillTx/>
                <a:latin typeface="Arial"/>
                <a:cs typeface="Arial"/>
                <a:sym typeface="Arial"/>
              </a:rPr>
              <a:t>si</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err="1">
                <a:ln>
                  <a:noFill/>
                </a:ln>
                <a:solidFill>
                  <a:srgbClr val="000000"/>
                </a:solidFill>
                <a:effectLst/>
                <a:uLnTx/>
                <a:uFillTx/>
                <a:latin typeface="Arial"/>
                <a:cs typeface="Arial"/>
                <a:sym typeface="Arial"/>
              </a:rPr>
              <a:t>que</a:t>
            </a:r>
            <a:r>
              <a:rPr kumimoji="0" lang="en-US" sz="2000" i="0" u="none" strike="noStrike" kern="0" cap="none" spc="0" normalizeH="0" baseline="0" noProof="0" dirty="0">
                <a:ln>
                  <a:noFill/>
                </a:ln>
                <a:solidFill>
                  <a:srgbClr val="000000"/>
                </a:solidFill>
                <a:effectLst/>
                <a:uLnTx/>
                <a:uFillTx/>
                <a:latin typeface="Arial"/>
                <a:cs typeface="Arial"/>
                <a:sym typeface="Arial"/>
              </a:rPr>
              <a:t> se </a:t>
            </a:r>
            <a:r>
              <a:rPr kumimoji="0" lang="en-US" sz="2000" i="0" u="none" strike="noStrike" kern="0" cap="none" spc="0" normalizeH="0" baseline="0" noProof="0" dirty="0" err="1">
                <a:ln>
                  <a:noFill/>
                </a:ln>
                <a:solidFill>
                  <a:srgbClr val="000000"/>
                </a:solidFill>
                <a:effectLst/>
                <a:uLnTx/>
                <a:uFillTx/>
                <a:latin typeface="Arial"/>
                <a:cs typeface="Arial"/>
                <a:sym typeface="Arial"/>
              </a:rPr>
              <a:t>puede</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err="1">
                <a:ln>
                  <a:noFill/>
                </a:ln>
                <a:solidFill>
                  <a:srgbClr val="000000"/>
                </a:solidFill>
                <a:effectLst/>
                <a:uLnTx/>
                <a:uFillTx/>
                <a:latin typeface="Arial"/>
                <a:cs typeface="Arial"/>
                <a:sym typeface="Arial"/>
              </a:rPr>
              <a:t>ver</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err="1">
                <a:ln>
                  <a:noFill/>
                </a:ln>
                <a:solidFill>
                  <a:srgbClr val="000000"/>
                </a:solidFill>
                <a:effectLst/>
                <a:uLnTx/>
                <a:uFillTx/>
                <a:latin typeface="Arial"/>
                <a:cs typeface="Arial"/>
                <a:sym typeface="Arial"/>
              </a:rPr>
              <a:t>en</a:t>
            </a:r>
            <a:r>
              <a:rPr kumimoji="0" lang="en-US" sz="2000" i="0" u="none" strike="noStrike" kern="0" cap="none" spc="0" normalizeH="0" baseline="0" noProof="0" dirty="0">
                <a:ln>
                  <a:noFill/>
                </a:ln>
                <a:solidFill>
                  <a:srgbClr val="000000"/>
                </a:solidFill>
                <a:effectLst/>
                <a:uLnTx/>
                <a:uFillTx/>
                <a:latin typeface="Arial"/>
                <a:cs typeface="Arial"/>
                <a:sym typeface="Arial"/>
              </a:rPr>
              <a:t> GED Manager </a:t>
            </a:r>
            <a:r>
              <a:rPr kumimoji="0" lang="en-US" sz="2000" i="0" u="none" strike="noStrike" kern="0" cap="none" spc="0" normalizeH="0" baseline="0" noProof="0" dirty="0" err="1">
                <a:ln>
                  <a:noFill/>
                </a:ln>
                <a:solidFill>
                  <a:srgbClr val="000000"/>
                </a:solidFill>
                <a:effectLst/>
                <a:uLnTx/>
                <a:uFillTx/>
                <a:latin typeface="Arial"/>
                <a:cs typeface="Arial"/>
                <a:sym typeface="Arial"/>
              </a:rPr>
              <a:t>el</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err="1">
                <a:ln>
                  <a:noFill/>
                </a:ln>
                <a:solidFill>
                  <a:srgbClr val="000000"/>
                </a:solidFill>
                <a:effectLst/>
                <a:uLnTx/>
                <a:uFillTx/>
                <a:latin typeface="Arial"/>
                <a:cs typeface="Arial"/>
                <a:sym typeface="Arial"/>
              </a:rPr>
              <a:t>progreso</a:t>
            </a:r>
            <a:r>
              <a:rPr kumimoji="0" lang="en-US" sz="2000" i="0" u="none" strike="noStrike" kern="0" cap="none" spc="0" normalizeH="0" baseline="0" noProof="0" dirty="0">
                <a:ln>
                  <a:noFill/>
                </a:ln>
                <a:solidFill>
                  <a:srgbClr val="000000"/>
                </a:solidFill>
                <a:effectLst/>
                <a:uLnTx/>
                <a:uFillTx/>
                <a:latin typeface="Arial"/>
                <a:cs typeface="Arial"/>
                <a:sym typeface="Arial"/>
              </a:rPr>
              <a:t> y las </a:t>
            </a:r>
            <a:r>
              <a:rPr kumimoji="0" lang="en-US" sz="2000" i="0" u="none" strike="noStrike" kern="0" cap="none" spc="0" normalizeH="0" baseline="0" noProof="0" dirty="0" err="1">
                <a:ln>
                  <a:noFill/>
                </a:ln>
                <a:solidFill>
                  <a:srgbClr val="000000"/>
                </a:solidFill>
                <a:effectLst/>
                <a:uLnTx/>
                <a:uFillTx/>
                <a:latin typeface="Arial"/>
                <a:cs typeface="Arial"/>
                <a:sym typeface="Arial"/>
              </a:rPr>
              <a:t>preguntas</a:t>
            </a:r>
            <a:r>
              <a:rPr kumimoji="0" lang="en-US" sz="2000" i="0" u="none" strike="noStrike" kern="0" cap="none" spc="0" normalizeH="0" baseline="0" noProof="0" dirty="0">
                <a:ln>
                  <a:noFill/>
                </a:ln>
                <a:solidFill>
                  <a:srgbClr val="000000"/>
                </a:solidFill>
                <a:effectLst/>
                <a:uLnTx/>
                <a:uFillTx/>
                <a:latin typeface="Arial"/>
                <a:cs typeface="Arial"/>
                <a:sym typeface="Arial"/>
              </a:rPr>
              <a:t> de practica son de </a:t>
            </a:r>
            <a:r>
              <a:rPr kumimoji="0" lang="en-US" sz="2000" i="0" u="none" strike="noStrike" kern="0" cap="none" spc="0" normalizeH="0" baseline="0" noProof="0" dirty="0" err="1">
                <a:ln>
                  <a:noFill/>
                </a:ln>
                <a:solidFill>
                  <a:srgbClr val="000000"/>
                </a:solidFill>
                <a:effectLst/>
                <a:uLnTx/>
                <a:uFillTx/>
                <a:latin typeface="Arial"/>
                <a:cs typeface="Arial"/>
                <a:sym typeface="Arial"/>
              </a:rPr>
              <a:t>su</a:t>
            </a:r>
            <a:r>
              <a:rPr kumimoji="0" lang="en-US" sz="2000" i="0" u="none" strike="noStrike" kern="0" cap="none" spc="0" normalizeH="0" baseline="0" noProof="0" dirty="0">
                <a:ln>
                  <a:noFill/>
                </a:ln>
                <a:solidFill>
                  <a:srgbClr val="000000"/>
                </a:solidFill>
                <a:effectLst/>
                <a:uLnTx/>
                <a:uFillTx/>
                <a:latin typeface="Arial"/>
                <a:cs typeface="Arial"/>
                <a:sym typeface="Arial"/>
              </a:rPr>
              <a:t> </a:t>
            </a:r>
            <a:r>
              <a:rPr kumimoji="0" lang="en-US" sz="20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Rockwell"/>
              </a:rPr>
              <a:t>i</a:t>
            </a:r>
            <a:r>
              <a:rPr lang="en-US" sz="2000" dirty="0" err="1">
                <a:latin typeface="Arial" panose="020B0604020202020204" pitchFamily="34" charset="0"/>
                <a:ea typeface="Rockwell"/>
                <a:cs typeface="Arial" panose="020B0604020202020204" pitchFamily="34" charset="0"/>
                <a:sym typeface="Rockwell"/>
              </a:rPr>
              <a:t>nforme</a:t>
            </a:r>
            <a:r>
              <a:rPr lang="en-US" sz="2000" dirty="0">
                <a:latin typeface="Arial" panose="020B0604020202020204" pitchFamily="34" charset="0"/>
                <a:ea typeface="Rockwell"/>
                <a:cs typeface="Arial" panose="020B0604020202020204" pitchFamily="34" charset="0"/>
                <a:sym typeface="Rockwell"/>
              </a:rPr>
              <a:t> de </a:t>
            </a:r>
            <a:r>
              <a:rPr lang="en-US" sz="2000" dirty="0" err="1">
                <a:latin typeface="Arial" panose="020B0604020202020204" pitchFamily="34" charset="0"/>
                <a:ea typeface="Rockwell"/>
                <a:cs typeface="Arial" panose="020B0604020202020204" pitchFamily="34" charset="0"/>
                <a:sym typeface="Rockwell"/>
              </a:rPr>
              <a:t>puntuación</a:t>
            </a:r>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A0A4-F522-4222-9057-400F2BADF917}"/>
              </a:ext>
            </a:extLst>
          </p:cNvPr>
          <p:cNvSpPr>
            <a:spLocks noGrp="1"/>
          </p:cNvSpPr>
          <p:nvPr>
            <p:ph type="title"/>
          </p:nvPr>
        </p:nvSpPr>
        <p:spPr>
          <a:xfrm>
            <a:off x="550333" y="236164"/>
            <a:ext cx="11351941" cy="1165587"/>
          </a:xfrm>
        </p:spPr>
        <p:txBody>
          <a:bodyPr>
            <a:normAutofit fontScale="90000"/>
          </a:bodyPr>
          <a:lstStyle/>
          <a:p>
            <a:r>
              <a:rPr lang="es-ES" sz="2800" dirty="0">
                <a:cs typeface="Arial"/>
              </a:rPr>
              <a:t>Lanzamiento de “</a:t>
            </a:r>
            <a:r>
              <a:rPr lang="es-ES" sz="2800" dirty="0" err="1">
                <a:cs typeface="Arial"/>
              </a:rPr>
              <a:t>Boost</a:t>
            </a:r>
            <a:r>
              <a:rPr lang="es-ES" sz="2800" dirty="0">
                <a:cs typeface="Arial"/>
              </a:rPr>
              <a:t>”: a partir del 22 de junio – desbloqueando más preguntas de práctica, más videos y interacciones ilimitadas con el Tutor de IA</a:t>
            </a:r>
            <a:br>
              <a:rPr lang="es-ES" sz="2800" dirty="0">
                <a:cs typeface="Arial"/>
              </a:rPr>
            </a:br>
            <a:endParaRPr lang="en-US" sz="2800" dirty="0">
              <a:cs typeface="Arial"/>
            </a:endParaRPr>
          </a:p>
        </p:txBody>
      </p:sp>
      <p:pic>
        <p:nvPicPr>
          <p:cNvPr id="5" name="Content Placeholder 4">
            <a:extLst>
              <a:ext uri="{FF2B5EF4-FFF2-40B4-BE49-F238E27FC236}">
                <a16:creationId xmlns:a16="http://schemas.microsoft.com/office/drawing/2014/main" id="{88D68D6F-6076-7D4F-2451-7CF605EC3328}"/>
              </a:ext>
            </a:extLst>
          </p:cNvPr>
          <p:cNvPicPr>
            <a:picLocks noGrp="1" noChangeAspect="1"/>
          </p:cNvPicPr>
          <p:nvPr>
            <p:ph idx="1"/>
          </p:nvPr>
        </p:nvPicPr>
        <p:blipFill>
          <a:blip r:embed="rId2"/>
          <a:stretch>
            <a:fillRect/>
          </a:stretch>
        </p:blipFill>
        <p:spPr>
          <a:xfrm>
            <a:off x="8184501" y="1370391"/>
            <a:ext cx="2147894" cy="4351338"/>
          </a:xfrm>
          <a:prstGeom prst="rect">
            <a:avLst/>
          </a:prstGeom>
        </p:spPr>
      </p:pic>
      <p:pic>
        <p:nvPicPr>
          <p:cNvPr id="9" name="Picture 8">
            <a:extLst>
              <a:ext uri="{FF2B5EF4-FFF2-40B4-BE49-F238E27FC236}">
                <a16:creationId xmlns:a16="http://schemas.microsoft.com/office/drawing/2014/main" id="{F1A72E48-06D1-569A-0508-DB5FCD8E94C0}"/>
              </a:ext>
            </a:extLst>
          </p:cNvPr>
          <p:cNvPicPr>
            <a:picLocks noChangeAspect="1"/>
          </p:cNvPicPr>
          <p:nvPr/>
        </p:nvPicPr>
        <p:blipFill>
          <a:blip r:embed="rId3"/>
          <a:stretch>
            <a:fillRect/>
          </a:stretch>
        </p:blipFill>
        <p:spPr>
          <a:xfrm>
            <a:off x="2218321" y="1401751"/>
            <a:ext cx="2597283" cy="5150115"/>
          </a:xfrm>
          <a:prstGeom prst="rect">
            <a:avLst/>
          </a:prstGeom>
        </p:spPr>
      </p:pic>
      <p:pic>
        <p:nvPicPr>
          <p:cNvPr id="11" name="Picture 10">
            <a:extLst>
              <a:ext uri="{FF2B5EF4-FFF2-40B4-BE49-F238E27FC236}">
                <a16:creationId xmlns:a16="http://schemas.microsoft.com/office/drawing/2014/main" id="{C5869905-C197-5E1C-CF42-858ED193A3B3}"/>
              </a:ext>
            </a:extLst>
          </p:cNvPr>
          <p:cNvPicPr>
            <a:picLocks noChangeAspect="1"/>
          </p:cNvPicPr>
          <p:nvPr/>
        </p:nvPicPr>
        <p:blipFill>
          <a:blip r:embed="rId4"/>
          <a:stretch>
            <a:fillRect/>
          </a:stretch>
        </p:blipFill>
        <p:spPr>
          <a:xfrm>
            <a:off x="5314375" y="1370391"/>
            <a:ext cx="2347545" cy="5251445"/>
          </a:xfrm>
          <a:prstGeom prst="rect">
            <a:avLst/>
          </a:prstGeom>
        </p:spPr>
      </p:pic>
      <p:sp>
        <p:nvSpPr>
          <p:cNvPr id="3" name="Arrow: Right 2">
            <a:extLst>
              <a:ext uri="{FF2B5EF4-FFF2-40B4-BE49-F238E27FC236}">
                <a16:creationId xmlns:a16="http://schemas.microsoft.com/office/drawing/2014/main" id="{8223BCE4-6913-7B16-1273-53C5FBFF1852}"/>
              </a:ext>
            </a:extLst>
          </p:cNvPr>
          <p:cNvSpPr/>
          <p:nvPr/>
        </p:nvSpPr>
        <p:spPr>
          <a:xfrm>
            <a:off x="753533" y="2810933"/>
            <a:ext cx="942207" cy="2709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4" name="Arrow: Right 3">
            <a:extLst>
              <a:ext uri="{FF2B5EF4-FFF2-40B4-BE49-F238E27FC236}">
                <a16:creationId xmlns:a16="http://schemas.microsoft.com/office/drawing/2014/main" id="{35E4B890-2E63-E91E-F674-D817745CA642}"/>
              </a:ext>
            </a:extLst>
          </p:cNvPr>
          <p:cNvSpPr/>
          <p:nvPr/>
        </p:nvSpPr>
        <p:spPr>
          <a:xfrm>
            <a:off x="673099" y="4812602"/>
            <a:ext cx="942207" cy="2709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701F7805-23BE-BC27-996E-977AD3AFA21B}"/>
              </a:ext>
            </a:extLst>
          </p:cNvPr>
          <p:cNvSpPr txBox="1"/>
          <p:nvPr/>
        </p:nvSpPr>
        <p:spPr>
          <a:xfrm>
            <a:off x="753533" y="3081867"/>
            <a:ext cx="942207"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Premium ‘Boost’ content denoted with a colorful play button</a:t>
            </a:r>
          </a:p>
        </p:txBody>
      </p:sp>
      <p:sp>
        <p:nvSpPr>
          <p:cNvPr id="7" name="TextBox 6">
            <a:extLst>
              <a:ext uri="{FF2B5EF4-FFF2-40B4-BE49-F238E27FC236}">
                <a16:creationId xmlns:a16="http://schemas.microsoft.com/office/drawing/2014/main" id="{51826791-9C36-A153-A081-1790DF7E4D9F}"/>
              </a:ext>
            </a:extLst>
          </p:cNvPr>
          <p:cNvSpPr txBox="1"/>
          <p:nvPr/>
        </p:nvSpPr>
        <p:spPr>
          <a:xfrm>
            <a:off x="550333" y="5085591"/>
            <a:ext cx="122583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Free video content (Get Sum Math) and free practice questions and AI tutor in Math/Sc still available to all</a:t>
            </a:r>
          </a:p>
        </p:txBody>
      </p:sp>
      <p:pic>
        <p:nvPicPr>
          <p:cNvPr id="10" name="Picture 9">
            <a:extLst>
              <a:ext uri="{FF2B5EF4-FFF2-40B4-BE49-F238E27FC236}">
                <a16:creationId xmlns:a16="http://schemas.microsoft.com/office/drawing/2014/main" id="{9C0F6FA8-AC17-4E87-AC85-A8CD844AD35F}"/>
              </a:ext>
            </a:extLst>
          </p:cNvPr>
          <p:cNvPicPr>
            <a:picLocks noChangeAspect="1"/>
          </p:cNvPicPr>
          <p:nvPr/>
        </p:nvPicPr>
        <p:blipFill>
          <a:blip r:embed="rId5"/>
          <a:stretch>
            <a:fillRect/>
          </a:stretch>
        </p:blipFill>
        <p:spPr>
          <a:xfrm>
            <a:off x="27752" y="246556"/>
            <a:ext cx="523948" cy="523948"/>
          </a:xfrm>
          <a:prstGeom prst="rect">
            <a:avLst/>
          </a:prstGeom>
        </p:spPr>
      </p:pic>
      <p:pic>
        <p:nvPicPr>
          <p:cNvPr id="13" name="Picture 12">
            <a:extLst>
              <a:ext uri="{FF2B5EF4-FFF2-40B4-BE49-F238E27FC236}">
                <a16:creationId xmlns:a16="http://schemas.microsoft.com/office/drawing/2014/main" id="{495D4072-5221-C95D-1DAA-62C1B159BAC1}"/>
              </a:ext>
            </a:extLst>
          </p:cNvPr>
          <p:cNvPicPr>
            <a:picLocks noChangeAspect="1"/>
          </p:cNvPicPr>
          <p:nvPr/>
        </p:nvPicPr>
        <p:blipFill>
          <a:blip r:embed="rId6"/>
          <a:stretch>
            <a:fillRect/>
          </a:stretch>
        </p:blipFill>
        <p:spPr>
          <a:xfrm>
            <a:off x="0" y="-36237"/>
            <a:ext cx="12192000" cy="228657"/>
          </a:xfrm>
          <a:prstGeom prst="rect">
            <a:avLst/>
          </a:prstGeom>
        </p:spPr>
      </p:pic>
      <p:pic>
        <p:nvPicPr>
          <p:cNvPr id="15" name="Picture 14">
            <a:extLst>
              <a:ext uri="{FF2B5EF4-FFF2-40B4-BE49-F238E27FC236}">
                <a16:creationId xmlns:a16="http://schemas.microsoft.com/office/drawing/2014/main" id="{6C4D47C3-E7A3-035D-312F-CE822A611873}"/>
              </a:ext>
            </a:extLst>
          </p:cNvPr>
          <p:cNvPicPr>
            <a:picLocks noChangeAspect="1"/>
          </p:cNvPicPr>
          <p:nvPr/>
        </p:nvPicPr>
        <p:blipFill>
          <a:blip r:embed="rId7"/>
          <a:stretch>
            <a:fillRect/>
          </a:stretch>
        </p:blipFill>
        <p:spPr>
          <a:xfrm>
            <a:off x="11200125" y="6263368"/>
            <a:ext cx="943107" cy="581106"/>
          </a:xfrm>
          <a:prstGeom prst="rect">
            <a:avLst/>
          </a:prstGeom>
        </p:spPr>
      </p:pic>
    </p:spTree>
    <p:extLst>
      <p:ext uri="{BB962C8B-B14F-4D97-AF65-F5344CB8AC3E}">
        <p14:creationId xmlns:p14="http://schemas.microsoft.com/office/powerpoint/2010/main" val="39162011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0F8995-180E-1E68-56A3-CA9442509772}"/>
              </a:ext>
            </a:extLst>
          </p:cNvPr>
          <p:cNvPicPr>
            <a:picLocks noChangeAspect="1"/>
          </p:cNvPicPr>
          <p:nvPr/>
        </p:nvPicPr>
        <p:blipFill>
          <a:blip r:embed="rId3"/>
          <a:stretch>
            <a:fillRect/>
          </a:stretch>
        </p:blipFill>
        <p:spPr>
          <a:xfrm>
            <a:off x="4818522" y="3980067"/>
            <a:ext cx="5422696" cy="2879930"/>
          </a:xfrm>
          <a:prstGeom prst="rect">
            <a:avLst/>
          </a:prstGeom>
        </p:spPr>
      </p:pic>
      <p:pic>
        <p:nvPicPr>
          <p:cNvPr id="3" name="Picture 2" descr="A graph with green bars and numbers&#10;&#10;AI-generated content may be incorrect.">
            <a:extLst>
              <a:ext uri="{FF2B5EF4-FFF2-40B4-BE49-F238E27FC236}">
                <a16:creationId xmlns:a16="http://schemas.microsoft.com/office/drawing/2014/main" id="{E70CD268-0666-0AE1-D0C7-9E62A4E1024B}"/>
              </a:ext>
            </a:extLst>
          </p:cNvPr>
          <p:cNvPicPr>
            <a:picLocks noChangeAspect="1"/>
          </p:cNvPicPr>
          <p:nvPr/>
        </p:nvPicPr>
        <p:blipFill>
          <a:blip r:embed="rId4"/>
          <a:stretch>
            <a:fillRect/>
          </a:stretch>
        </p:blipFill>
        <p:spPr>
          <a:xfrm>
            <a:off x="4815092" y="901597"/>
            <a:ext cx="5429558" cy="2686870"/>
          </a:xfrm>
          <a:prstGeom prst="rect">
            <a:avLst/>
          </a:prstGeom>
        </p:spPr>
      </p:pic>
      <p:sp>
        <p:nvSpPr>
          <p:cNvPr id="2" name="Title 1">
            <a:extLst>
              <a:ext uri="{FF2B5EF4-FFF2-40B4-BE49-F238E27FC236}">
                <a16:creationId xmlns:a16="http://schemas.microsoft.com/office/drawing/2014/main" id="{A20F3963-F6E2-DA92-1CA4-1D375A14AFEA}"/>
              </a:ext>
            </a:extLst>
          </p:cNvPr>
          <p:cNvSpPr>
            <a:spLocks noGrp="1"/>
          </p:cNvSpPr>
          <p:nvPr>
            <p:ph type="title"/>
          </p:nvPr>
        </p:nvSpPr>
        <p:spPr>
          <a:xfrm>
            <a:off x="687546" y="317568"/>
            <a:ext cx="11262732" cy="1165587"/>
          </a:xfrm>
        </p:spPr>
        <p:txBody>
          <a:bodyPr anchor="t">
            <a:normAutofit/>
          </a:bodyPr>
          <a:lstStyle/>
          <a:p>
            <a:r>
              <a:rPr lang="en-US" sz="2800" dirty="0"/>
              <a:t>Mas </a:t>
            </a:r>
            <a:r>
              <a:rPr lang="en-US" sz="2800" dirty="0" err="1"/>
              <a:t>sesiones</a:t>
            </a:r>
            <a:r>
              <a:rPr lang="en-US" sz="2800" dirty="0"/>
              <a:t> con </a:t>
            </a:r>
            <a:r>
              <a:rPr lang="en-US" sz="2800" dirty="0" err="1"/>
              <a:t>el</a:t>
            </a:r>
            <a:r>
              <a:rPr lang="en-US" sz="2800" dirty="0"/>
              <a:t> ap </a:t>
            </a:r>
            <a:r>
              <a:rPr lang="en-US" sz="2800" dirty="0" err="1"/>
              <a:t>sube</a:t>
            </a:r>
            <a:r>
              <a:rPr lang="en-US" sz="2800" dirty="0"/>
              <a:t> </a:t>
            </a:r>
            <a:r>
              <a:rPr lang="en-US" sz="2800" dirty="0" err="1"/>
              <a:t>volumen</a:t>
            </a:r>
            <a:r>
              <a:rPr lang="en-US" sz="2800" dirty="0"/>
              <a:t> de examines y </a:t>
            </a:r>
            <a:r>
              <a:rPr lang="en-US" sz="2800" dirty="0" err="1"/>
              <a:t>credentiales</a:t>
            </a:r>
            <a:endParaRPr lang="en-US" sz="2800" dirty="0"/>
          </a:p>
        </p:txBody>
      </p:sp>
      <p:sp>
        <p:nvSpPr>
          <p:cNvPr id="4" name="Slide Number Placeholder 3">
            <a:extLst>
              <a:ext uri="{FF2B5EF4-FFF2-40B4-BE49-F238E27FC236}">
                <a16:creationId xmlns:a16="http://schemas.microsoft.com/office/drawing/2014/main" id="{70DA565E-7985-6D6B-F961-C97B25AE0EDB}"/>
              </a:ext>
            </a:extLst>
          </p:cNvPr>
          <p:cNvSpPr>
            <a:spLocks noGrp="1"/>
          </p:cNvSpPr>
          <p:nvPr>
            <p:ph type="sldNum" sz="quarter" idx="12"/>
          </p:nvPr>
        </p:nvSpPr>
        <p:spPr>
          <a:xfrm>
            <a:off x="401443" y="6446837"/>
            <a:ext cx="2743200" cy="218070"/>
          </a:xfrm>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49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289" name="Graphic 288">
            <a:extLst>
              <a:ext uri="{FF2B5EF4-FFF2-40B4-BE49-F238E27FC236}">
                <a16:creationId xmlns:a16="http://schemas.microsoft.com/office/drawing/2014/main" id="{7800F2B8-6BC3-8F4A-D1A0-E712D5CD8F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5643" y="2616455"/>
            <a:ext cx="2576358" cy="3345733"/>
          </a:xfrm>
          <a:prstGeom prst="rect">
            <a:avLst/>
          </a:prstGeom>
        </p:spPr>
      </p:pic>
      <p:sp>
        <p:nvSpPr>
          <p:cNvPr id="6" name="TextBox 5">
            <a:extLst>
              <a:ext uri="{FF2B5EF4-FFF2-40B4-BE49-F238E27FC236}">
                <a16:creationId xmlns:a16="http://schemas.microsoft.com/office/drawing/2014/main" id="{A2D8CC2F-FA25-6EE3-BEA4-ACEAFD73EDB3}"/>
              </a:ext>
            </a:extLst>
          </p:cNvPr>
          <p:cNvSpPr txBox="1"/>
          <p:nvPr/>
        </p:nvSpPr>
        <p:spPr>
          <a:xfrm>
            <a:off x="5476561" y="1040352"/>
            <a:ext cx="3543454" cy="9233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GED Testers – 54% of App users with 10+ log-ins have tested since getting mobile</a:t>
            </a:r>
          </a:p>
        </p:txBody>
      </p:sp>
      <p:sp>
        <p:nvSpPr>
          <p:cNvPr id="7" name="TextBox 6">
            <a:extLst>
              <a:ext uri="{FF2B5EF4-FFF2-40B4-BE49-F238E27FC236}">
                <a16:creationId xmlns:a16="http://schemas.microsoft.com/office/drawing/2014/main" id="{64C1CCB3-F9E9-97AE-681E-2E015BD34311}"/>
              </a:ext>
            </a:extLst>
          </p:cNvPr>
          <p:cNvSpPr txBox="1"/>
          <p:nvPr/>
        </p:nvSpPr>
        <p:spPr>
          <a:xfrm>
            <a:off x="5402819" y="3977595"/>
            <a:ext cx="2576358" cy="9848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GED test </a:t>
            </a: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credentialers</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 (passed all 4 tests) – </a:t>
            </a:r>
            <a:r>
              <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mn-cs"/>
              </a:rPr>
              <a:t>24% of App users with 10 or more sessions credentialed</a:t>
            </a:r>
          </a:p>
        </p:txBody>
      </p:sp>
      <p:pic>
        <p:nvPicPr>
          <p:cNvPr id="8" name="Picture 7">
            <a:extLst>
              <a:ext uri="{FF2B5EF4-FFF2-40B4-BE49-F238E27FC236}">
                <a16:creationId xmlns:a16="http://schemas.microsoft.com/office/drawing/2014/main" id="{06EC923E-C926-14D7-FB50-B680801D84BA}"/>
              </a:ext>
            </a:extLst>
          </p:cNvPr>
          <p:cNvPicPr>
            <a:picLocks noChangeAspect="1"/>
          </p:cNvPicPr>
          <p:nvPr/>
        </p:nvPicPr>
        <p:blipFill>
          <a:blip r:embed="rId6"/>
          <a:stretch>
            <a:fillRect/>
          </a:stretch>
        </p:blipFill>
        <p:spPr>
          <a:xfrm>
            <a:off x="72259" y="317568"/>
            <a:ext cx="523948" cy="523948"/>
          </a:xfrm>
          <a:prstGeom prst="rect">
            <a:avLst/>
          </a:prstGeom>
        </p:spPr>
      </p:pic>
      <p:pic>
        <p:nvPicPr>
          <p:cNvPr id="9" name="Picture 8">
            <a:extLst>
              <a:ext uri="{FF2B5EF4-FFF2-40B4-BE49-F238E27FC236}">
                <a16:creationId xmlns:a16="http://schemas.microsoft.com/office/drawing/2014/main" id="{4F7EAEEF-9438-757E-15C6-16BC954B8BE8}"/>
              </a:ext>
            </a:extLst>
          </p:cNvPr>
          <p:cNvPicPr>
            <a:picLocks noChangeAspect="1"/>
          </p:cNvPicPr>
          <p:nvPr/>
        </p:nvPicPr>
        <p:blipFill>
          <a:blip r:embed="rId7"/>
          <a:stretch>
            <a:fillRect/>
          </a:stretch>
        </p:blipFill>
        <p:spPr>
          <a:xfrm>
            <a:off x="0" y="-36237"/>
            <a:ext cx="12192000" cy="229330"/>
          </a:xfrm>
          <a:prstGeom prst="rect">
            <a:avLst/>
          </a:prstGeom>
        </p:spPr>
      </p:pic>
    </p:spTree>
    <p:extLst>
      <p:ext uri="{BB962C8B-B14F-4D97-AF65-F5344CB8AC3E}">
        <p14:creationId xmlns:p14="http://schemas.microsoft.com/office/powerpoint/2010/main" val="251053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
          <p:cNvSpPr txBox="1">
            <a:spLocks noGrp="1"/>
          </p:cNvSpPr>
          <p:nvPr>
            <p:ph type="title"/>
          </p:nvPr>
        </p:nvSpPr>
        <p:spPr>
          <a:xfrm>
            <a:off x="712360" y="620880"/>
            <a:ext cx="11270090" cy="1039282"/>
          </a:xfrm>
          <a:prstGeom prst="rect">
            <a:avLst/>
          </a:prstGeom>
          <a:noFill/>
          <a:ln>
            <a:noFill/>
          </a:ln>
        </p:spPr>
        <p:txBody>
          <a:bodyPr spcFirstLastPara="1" wrap="square" lIns="0" tIns="0" rIns="0" bIns="0" anchor="b" anchorCtr="0">
            <a:normAutofit fontScale="90000"/>
          </a:bodyPr>
          <a:lstStyle/>
          <a:p>
            <a:pPr marL="0" lvl="0" indent="0" algn="l" rtl="0">
              <a:lnSpc>
                <a:spcPct val="90000"/>
              </a:lnSpc>
              <a:spcBef>
                <a:spcPts val="0"/>
              </a:spcBef>
              <a:spcAft>
                <a:spcPts val="0"/>
              </a:spcAft>
              <a:buSzPct val="100000"/>
              <a:buNone/>
            </a:pPr>
            <a:r>
              <a:rPr lang="en-US" sz="4000" dirty="0" err="1"/>
              <a:t>Porcentajes</a:t>
            </a:r>
            <a:r>
              <a:rPr lang="en-US" sz="4000" dirty="0"/>
              <a:t> de </a:t>
            </a:r>
            <a:r>
              <a:rPr lang="en-US" sz="4000" dirty="0" err="1"/>
              <a:t>aprobación</a:t>
            </a:r>
            <a:r>
              <a:rPr lang="en-US" sz="4000" dirty="0"/>
              <a:t> </a:t>
            </a:r>
            <a:r>
              <a:rPr lang="en-US" sz="4000" dirty="0" err="1"/>
              <a:t>por</a:t>
            </a:r>
            <a:r>
              <a:rPr lang="en-US" sz="4000" dirty="0"/>
              <a:t> </a:t>
            </a:r>
            <a:r>
              <a:rPr lang="en-US" sz="4000" dirty="0" err="1"/>
              <a:t>materia</a:t>
            </a:r>
            <a:r>
              <a:rPr lang="en-US" sz="4000" dirty="0"/>
              <a:t> </a:t>
            </a:r>
            <a:r>
              <a:rPr lang="en-US" sz="4000" dirty="0" err="1"/>
              <a:t>en</a:t>
            </a:r>
            <a:r>
              <a:rPr lang="en-US" sz="4000" dirty="0"/>
              <a:t> 2025 para </a:t>
            </a:r>
            <a:r>
              <a:rPr lang="en-US" sz="4000" dirty="0" err="1"/>
              <a:t>estudiantes</a:t>
            </a:r>
            <a:r>
              <a:rPr lang="en-US" sz="4000" dirty="0"/>
              <a:t> </a:t>
            </a:r>
            <a:r>
              <a:rPr lang="en-US" sz="4000" dirty="0" err="1"/>
              <a:t>que</a:t>
            </a:r>
            <a:r>
              <a:rPr lang="en-US" sz="4000" dirty="0"/>
              <a:t> </a:t>
            </a:r>
            <a:r>
              <a:rPr lang="en-US" sz="4000" dirty="0" err="1"/>
              <a:t>tomaron</a:t>
            </a:r>
            <a:r>
              <a:rPr lang="en-US" sz="4000" dirty="0"/>
              <a:t> la </a:t>
            </a:r>
            <a:r>
              <a:rPr lang="en-US" sz="4000" dirty="0" err="1"/>
              <a:t>prueba</a:t>
            </a:r>
            <a:r>
              <a:rPr lang="en-US" sz="4000" dirty="0"/>
              <a:t> </a:t>
            </a:r>
            <a:r>
              <a:rPr lang="en-US" sz="4000" dirty="0" err="1"/>
              <a:t>en</a:t>
            </a:r>
            <a:r>
              <a:rPr lang="en-US" sz="4000" dirty="0"/>
              <a:t> </a:t>
            </a:r>
            <a:r>
              <a:rPr lang="en-US" sz="4000" dirty="0" err="1"/>
              <a:t>español</a:t>
            </a:r>
            <a:endParaRPr sz="5400" dirty="0">
              <a:solidFill>
                <a:schemeClr val="dk1"/>
              </a:solidFill>
            </a:endParaRPr>
          </a:p>
        </p:txBody>
      </p:sp>
      <p:sp>
        <p:nvSpPr>
          <p:cNvPr id="639" name="Google Shape;639;p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5</a:t>
            </a:fld>
            <a:endParaRPr sz="900" b="0" i="0" u="none" strike="noStrike" cap="none">
              <a:solidFill>
                <a:srgbClr val="AEABAB"/>
              </a:solidFill>
              <a:latin typeface="Arial"/>
              <a:ea typeface="Arial"/>
              <a:cs typeface="Arial"/>
              <a:sym typeface="Arial"/>
            </a:endParaRPr>
          </a:p>
        </p:txBody>
      </p:sp>
      <p:sp>
        <p:nvSpPr>
          <p:cNvPr id="640" name="Google Shape;640;p5"/>
          <p:cNvSpPr txBox="1"/>
          <p:nvPr/>
        </p:nvSpPr>
        <p:spPr>
          <a:xfrm>
            <a:off x="401442" y="2012119"/>
            <a:ext cx="4418207" cy="3974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750"/>
              </a:spcBef>
              <a:spcAft>
                <a:spcPts val="0"/>
              </a:spcAft>
              <a:buClr>
                <a:srgbClr val="000000"/>
              </a:buClr>
              <a:buSzPts val="2400"/>
              <a:buFont typeface="Arial"/>
              <a:buNone/>
            </a:pPr>
            <a:r>
              <a:rPr lang="en-US" sz="2400" b="1" i="0" u="none" strike="noStrike" cap="none" dirty="0" err="1">
                <a:solidFill>
                  <a:srgbClr val="0070C0"/>
                </a:solidFill>
                <a:latin typeface="Arial"/>
                <a:ea typeface="Arial"/>
                <a:cs typeface="Arial"/>
                <a:sym typeface="Arial"/>
              </a:rPr>
              <a:t>Porcentaje</a:t>
            </a:r>
            <a:r>
              <a:rPr lang="en-US" sz="2400" b="1" i="0" u="none" strike="noStrike" cap="none" dirty="0">
                <a:solidFill>
                  <a:srgbClr val="0070C0"/>
                </a:solidFill>
                <a:latin typeface="Arial"/>
                <a:ea typeface="Arial"/>
                <a:cs typeface="Arial"/>
                <a:sym typeface="Arial"/>
              </a:rPr>
              <a:t> de </a:t>
            </a:r>
            <a:r>
              <a:rPr lang="en-US" sz="2400" b="1" i="0" u="none" strike="noStrike" cap="none" dirty="0" err="1">
                <a:solidFill>
                  <a:srgbClr val="0070C0"/>
                </a:solidFill>
                <a:latin typeface="Arial"/>
                <a:ea typeface="Arial"/>
                <a:cs typeface="Arial"/>
                <a:sym typeface="Arial"/>
              </a:rPr>
              <a:t>aprobación</a:t>
            </a:r>
            <a:r>
              <a:rPr lang="en-US" sz="2400" b="1" i="0" u="none" strike="noStrike" cap="none" dirty="0">
                <a:solidFill>
                  <a:srgbClr val="0070C0"/>
                </a:solidFill>
                <a:latin typeface="Arial"/>
                <a:ea typeface="Arial"/>
                <a:cs typeface="Arial"/>
                <a:sym typeface="Arial"/>
              </a:rPr>
              <a:t> general: 66%</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750"/>
              </a:spcBef>
              <a:spcAft>
                <a:spcPts val="0"/>
              </a:spcAft>
              <a:buClr>
                <a:srgbClr val="000000"/>
              </a:buClr>
              <a:buSzPts val="2400"/>
              <a:buFont typeface="Arial"/>
              <a:buNone/>
            </a:pPr>
            <a:r>
              <a:rPr lang="en-US" sz="2400" b="0" i="0" u="none" strike="noStrike" cap="none" dirty="0" err="1">
                <a:solidFill>
                  <a:srgbClr val="000000"/>
                </a:solidFill>
                <a:latin typeface="Arial"/>
                <a:ea typeface="Arial"/>
                <a:cs typeface="Arial"/>
                <a:sym typeface="Arial"/>
              </a:rPr>
              <a:t>Porcentajes</a:t>
            </a:r>
            <a:r>
              <a:rPr lang="en-US" sz="2400" b="0" i="0" u="none" strike="noStrike" cap="none" dirty="0">
                <a:solidFill>
                  <a:srgbClr val="000000"/>
                </a:solidFill>
                <a:latin typeface="Arial"/>
                <a:ea typeface="Arial"/>
                <a:cs typeface="Arial"/>
                <a:sym typeface="Arial"/>
              </a:rPr>
              <a:t> de </a:t>
            </a:r>
            <a:r>
              <a:rPr lang="en-US" sz="2400" b="0" i="0" u="none" strike="noStrike" cap="none" dirty="0" err="1">
                <a:solidFill>
                  <a:srgbClr val="000000"/>
                </a:solidFill>
                <a:latin typeface="Arial"/>
                <a:ea typeface="Arial"/>
                <a:cs typeface="Arial"/>
                <a:sym typeface="Arial"/>
              </a:rPr>
              <a:t>aprobación</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por</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Área</a:t>
            </a:r>
            <a:endParaRPr sz="3200" b="0" i="0" u="none" strike="noStrike" cap="none" dirty="0">
              <a:solidFill>
                <a:srgbClr val="000000"/>
              </a:solidFill>
              <a:latin typeface="Arial"/>
              <a:ea typeface="Arial"/>
              <a:cs typeface="Arial"/>
              <a:sym typeface="Arial"/>
            </a:endParaRPr>
          </a:p>
          <a:p>
            <a:pPr marL="0" marR="0" lvl="0" indent="-152400" algn="l" rtl="0">
              <a:lnSpc>
                <a:spcPct val="100000"/>
              </a:lnSpc>
              <a:spcBef>
                <a:spcPts val="300"/>
              </a:spcBef>
              <a:spcAft>
                <a:spcPts val="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Matemáticas</a:t>
            </a:r>
            <a:r>
              <a:rPr lang="en-US" sz="2400" b="1" i="0" u="none" strike="noStrike" cap="none" dirty="0">
                <a:solidFill>
                  <a:srgbClr val="0070C0"/>
                </a:solidFill>
                <a:latin typeface="Arial"/>
                <a:ea typeface="Arial"/>
                <a:cs typeface="Arial"/>
                <a:sym typeface="Arial"/>
              </a:rPr>
              <a:t>: 67%</a:t>
            </a:r>
            <a:endParaRPr dirty="0"/>
          </a:p>
          <a:p>
            <a:pPr marL="0" marR="0" lvl="0" indent="-152400" algn="l" rtl="0">
              <a:lnSpc>
                <a:spcPct val="100000"/>
              </a:lnSpc>
              <a:spcBef>
                <a:spcPts val="600"/>
              </a:spcBef>
              <a:spcAft>
                <a:spcPts val="0"/>
              </a:spcAft>
              <a:buClr>
                <a:srgbClr val="000000"/>
              </a:buClr>
              <a:buSzPts val="2400"/>
              <a:buFont typeface="Arial"/>
              <a:buChar char="•"/>
            </a:pPr>
            <a:r>
              <a:rPr lang="en-US" sz="2400" b="1" i="0" u="none" strike="noStrike" cap="none" dirty="0">
                <a:solidFill>
                  <a:srgbClr val="0070C0"/>
                </a:solidFill>
                <a:latin typeface="Arial"/>
                <a:ea typeface="Arial"/>
                <a:cs typeface="Arial"/>
                <a:sym typeface="Arial"/>
              </a:rPr>
              <a:t>RLA: 70%</a:t>
            </a:r>
            <a:endParaRPr dirty="0"/>
          </a:p>
          <a:p>
            <a:pPr marL="0" marR="0" lvl="0" indent="-152400" algn="l" rtl="0">
              <a:lnSpc>
                <a:spcPct val="100000"/>
              </a:lnSpc>
              <a:spcBef>
                <a:spcPts val="600"/>
              </a:spcBef>
              <a:spcAft>
                <a:spcPts val="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Ciencias</a:t>
            </a:r>
            <a:r>
              <a:rPr lang="en-US" sz="2400" b="1" i="0" u="none" strike="noStrike" cap="none" dirty="0">
                <a:solidFill>
                  <a:srgbClr val="0070C0"/>
                </a:solidFill>
                <a:latin typeface="Arial"/>
                <a:ea typeface="Arial"/>
                <a:cs typeface="Arial"/>
                <a:sym typeface="Arial"/>
              </a:rPr>
              <a:t>: 81%</a:t>
            </a:r>
            <a:endParaRPr dirty="0"/>
          </a:p>
          <a:p>
            <a:pPr marL="0" marR="0" lvl="0" indent="-152400" algn="l" rtl="0">
              <a:lnSpc>
                <a:spcPct val="100000"/>
              </a:lnSpc>
              <a:spcBef>
                <a:spcPts val="600"/>
              </a:spcBef>
              <a:spcAft>
                <a:spcPts val="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Estudios</a:t>
            </a:r>
            <a:r>
              <a:rPr lang="en-US" sz="2400" b="1" i="0" u="none" strike="noStrike" cap="none" dirty="0">
                <a:solidFill>
                  <a:srgbClr val="0070C0"/>
                </a:solidFill>
                <a:latin typeface="Arial"/>
                <a:ea typeface="Arial"/>
                <a:cs typeface="Arial"/>
                <a:sym typeface="Arial"/>
              </a:rPr>
              <a:t> </a:t>
            </a:r>
            <a:r>
              <a:rPr lang="en-US" sz="2400" b="1" i="0" u="none" strike="noStrike" cap="none" dirty="0" err="1">
                <a:solidFill>
                  <a:srgbClr val="0070C0"/>
                </a:solidFill>
                <a:latin typeface="Arial"/>
                <a:ea typeface="Arial"/>
                <a:cs typeface="Arial"/>
                <a:sym typeface="Arial"/>
              </a:rPr>
              <a:t>Sociales</a:t>
            </a:r>
            <a:r>
              <a:rPr lang="en-US" sz="2400" b="1" i="0" u="none" strike="noStrike" cap="none" dirty="0">
                <a:solidFill>
                  <a:srgbClr val="0070C0"/>
                </a:solidFill>
                <a:latin typeface="Arial"/>
                <a:ea typeface="Arial"/>
                <a:cs typeface="Arial"/>
                <a:sym typeface="Arial"/>
              </a:rPr>
              <a:t>: 78%</a:t>
            </a:r>
            <a:endParaRPr dirty="0"/>
          </a:p>
          <a:p>
            <a:pPr marL="0" marR="0" lvl="0" indent="0" algn="l" rtl="0">
              <a:lnSpc>
                <a:spcPct val="90000"/>
              </a:lnSpc>
              <a:spcBef>
                <a:spcPts val="1050"/>
              </a:spcBef>
              <a:spcAft>
                <a:spcPts val="0"/>
              </a:spcAft>
              <a:buClr>
                <a:srgbClr val="AEABAB"/>
              </a:buClr>
              <a:buSzPts val="2475"/>
              <a:buFont typeface="Arial"/>
              <a:buNone/>
            </a:pPr>
            <a:endParaRPr sz="2250" b="1" i="0" u="none" strike="noStrike" cap="none" dirty="0">
              <a:solidFill>
                <a:srgbClr val="0070C0"/>
              </a:solidFill>
              <a:latin typeface="Arial"/>
              <a:ea typeface="Arial"/>
              <a:cs typeface="Arial"/>
              <a:sym typeface="Arial"/>
            </a:endParaRPr>
          </a:p>
        </p:txBody>
      </p:sp>
      <p:sp>
        <p:nvSpPr>
          <p:cNvPr id="641" name="Google Shape;641;p5"/>
          <p:cNvSpPr txBox="1"/>
          <p:nvPr/>
        </p:nvSpPr>
        <p:spPr>
          <a:xfrm>
            <a:off x="6095110" y="2934494"/>
            <a:ext cx="5887340" cy="29238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600"/>
              </a:spcBef>
              <a:spcAft>
                <a:spcPts val="0"/>
              </a:spcAft>
              <a:buNone/>
            </a:pPr>
            <a:r>
              <a:rPr lang="en-US" sz="2400" b="1" i="0" u="none" strike="noStrike" cap="none" dirty="0" err="1">
                <a:solidFill>
                  <a:srgbClr val="0070C0"/>
                </a:solidFill>
                <a:latin typeface="Arial"/>
                <a:ea typeface="Arial"/>
                <a:cs typeface="Arial"/>
                <a:sym typeface="Arial"/>
              </a:rPr>
              <a:t>Porcentaje</a:t>
            </a:r>
            <a:r>
              <a:rPr lang="en-US" sz="2400" b="1" i="0" u="none" strike="noStrike" cap="none" dirty="0">
                <a:solidFill>
                  <a:srgbClr val="0070C0"/>
                </a:solidFill>
                <a:latin typeface="Arial"/>
                <a:ea typeface="Arial"/>
                <a:cs typeface="Arial"/>
                <a:sym typeface="Arial"/>
              </a:rPr>
              <a:t> de </a:t>
            </a:r>
            <a:r>
              <a:rPr lang="en-US" sz="2400" b="1" i="0" u="none" strike="noStrike" cap="none" dirty="0" err="1">
                <a:solidFill>
                  <a:srgbClr val="0070C0"/>
                </a:solidFill>
                <a:latin typeface="Arial"/>
                <a:ea typeface="Arial"/>
                <a:cs typeface="Arial"/>
                <a:sym typeface="Arial"/>
              </a:rPr>
              <a:t>aprobación</a:t>
            </a:r>
            <a:r>
              <a:rPr lang="en-US" sz="2400" b="1" i="0" u="none" strike="noStrike" cap="none" dirty="0">
                <a:solidFill>
                  <a:srgbClr val="0070C0"/>
                </a:solidFill>
                <a:latin typeface="Arial"/>
                <a:ea typeface="Arial"/>
                <a:cs typeface="Arial"/>
                <a:sym typeface="Arial"/>
              </a:rPr>
              <a:t> general: 75%</a:t>
            </a:r>
            <a:endParaRPr sz="3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None/>
            </a:pPr>
            <a:r>
              <a:rPr lang="en-US" sz="2400" b="0" i="0" u="none" strike="noStrike" cap="none" dirty="0" err="1">
                <a:solidFill>
                  <a:srgbClr val="000000"/>
                </a:solidFill>
                <a:latin typeface="Arial"/>
                <a:ea typeface="Arial"/>
                <a:cs typeface="Arial"/>
                <a:sym typeface="Arial"/>
              </a:rPr>
              <a:t>Porcentajes</a:t>
            </a:r>
            <a:r>
              <a:rPr lang="en-US" sz="2400" b="0" i="0" u="none" strike="noStrike" cap="none" dirty="0">
                <a:solidFill>
                  <a:srgbClr val="000000"/>
                </a:solidFill>
                <a:latin typeface="Arial"/>
                <a:ea typeface="Arial"/>
                <a:cs typeface="Arial"/>
                <a:sym typeface="Arial"/>
              </a:rPr>
              <a:t> de </a:t>
            </a:r>
            <a:r>
              <a:rPr lang="en-US" sz="2400" b="0" i="0" u="none" strike="noStrike" cap="none" dirty="0" err="1">
                <a:solidFill>
                  <a:srgbClr val="000000"/>
                </a:solidFill>
                <a:latin typeface="Arial"/>
                <a:ea typeface="Arial"/>
                <a:cs typeface="Arial"/>
                <a:sym typeface="Arial"/>
              </a:rPr>
              <a:t>aprobados</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por</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Área</a:t>
            </a:r>
            <a:endParaRPr sz="3200" b="0" i="0" u="none" strike="noStrike" cap="none" dirty="0">
              <a:solidFill>
                <a:srgbClr val="000000"/>
              </a:solidFill>
              <a:latin typeface="Arial"/>
              <a:ea typeface="Arial"/>
              <a:cs typeface="Arial"/>
              <a:sym typeface="Arial"/>
            </a:endParaRPr>
          </a:p>
          <a:p>
            <a:pPr marL="0" marR="0" lvl="0" indent="-152400" algn="l" rtl="0">
              <a:lnSpc>
                <a:spcPct val="100000"/>
              </a:lnSpc>
              <a:spcBef>
                <a:spcPts val="900"/>
              </a:spcBef>
              <a:spcAft>
                <a:spcPts val="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Matemáticas</a:t>
            </a:r>
            <a:r>
              <a:rPr lang="en-US" sz="2400" b="1" i="0" u="none" strike="noStrike" cap="none" dirty="0">
                <a:solidFill>
                  <a:srgbClr val="0070C0"/>
                </a:solidFill>
                <a:latin typeface="Arial"/>
                <a:ea typeface="Arial"/>
                <a:cs typeface="Arial"/>
                <a:sym typeface="Arial"/>
              </a:rPr>
              <a:t>: 75%</a:t>
            </a:r>
            <a:endParaRPr dirty="0"/>
          </a:p>
          <a:p>
            <a:pPr marL="0" marR="0" lvl="0" indent="-152400" algn="l" rtl="0">
              <a:lnSpc>
                <a:spcPct val="100000"/>
              </a:lnSpc>
              <a:spcBef>
                <a:spcPts val="600"/>
              </a:spcBef>
              <a:spcAft>
                <a:spcPts val="0"/>
              </a:spcAft>
              <a:buClr>
                <a:srgbClr val="000000"/>
              </a:buClr>
              <a:buSzPts val="2400"/>
              <a:buFont typeface="Arial"/>
              <a:buChar char="•"/>
            </a:pPr>
            <a:r>
              <a:rPr lang="en-US" sz="2400" b="1" i="0" u="none" strike="noStrike" cap="none" dirty="0">
                <a:solidFill>
                  <a:srgbClr val="0070C0"/>
                </a:solidFill>
                <a:latin typeface="Arial"/>
                <a:ea typeface="Arial"/>
                <a:cs typeface="Arial"/>
                <a:sym typeface="Arial"/>
              </a:rPr>
              <a:t>RLA: 83%</a:t>
            </a:r>
            <a:endParaRPr dirty="0"/>
          </a:p>
          <a:p>
            <a:pPr marL="0" marR="0" lvl="0" indent="-152400" algn="l" rtl="0">
              <a:lnSpc>
                <a:spcPct val="100000"/>
              </a:lnSpc>
              <a:spcBef>
                <a:spcPts val="600"/>
              </a:spcBef>
              <a:spcAft>
                <a:spcPts val="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Ciencias</a:t>
            </a:r>
            <a:r>
              <a:rPr lang="en-US" sz="2400" b="1" i="0" u="none" strike="noStrike" cap="none" dirty="0">
                <a:solidFill>
                  <a:srgbClr val="0070C0"/>
                </a:solidFill>
                <a:latin typeface="Arial"/>
                <a:ea typeface="Arial"/>
                <a:cs typeface="Arial"/>
                <a:sym typeface="Arial"/>
              </a:rPr>
              <a:t>: 89%</a:t>
            </a:r>
            <a:endParaRPr dirty="0"/>
          </a:p>
          <a:p>
            <a:pPr marL="0" marR="0" lvl="0" indent="-152400" algn="l" rtl="0">
              <a:lnSpc>
                <a:spcPct val="100000"/>
              </a:lnSpc>
              <a:spcBef>
                <a:spcPts val="600"/>
              </a:spcBef>
              <a:spcAft>
                <a:spcPts val="300"/>
              </a:spcAft>
              <a:buClr>
                <a:srgbClr val="000000"/>
              </a:buClr>
              <a:buSzPts val="2400"/>
              <a:buFont typeface="Arial"/>
              <a:buChar char="•"/>
            </a:pPr>
            <a:r>
              <a:rPr lang="en-US" sz="2400" b="1" i="0" u="none" strike="noStrike" cap="none" dirty="0" err="1">
                <a:solidFill>
                  <a:srgbClr val="0070C0"/>
                </a:solidFill>
                <a:latin typeface="Arial"/>
                <a:ea typeface="Arial"/>
                <a:cs typeface="Arial"/>
                <a:sym typeface="Arial"/>
              </a:rPr>
              <a:t>Estudios</a:t>
            </a:r>
            <a:r>
              <a:rPr lang="en-US" sz="2400" b="1" i="0" u="none" strike="noStrike" cap="none" dirty="0">
                <a:solidFill>
                  <a:srgbClr val="0070C0"/>
                </a:solidFill>
                <a:latin typeface="Arial"/>
                <a:ea typeface="Arial"/>
                <a:cs typeface="Arial"/>
                <a:sym typeface="Arial"/>
              </a:rPr>
              <a:t> </a:t>
            </a:r>
            <a:r>
              <a:rPr lang="en-US" sz="2400" b="1" i="0" u="none" strike="noStrike" cap="none" dirty="0" err="1">
                <a:solidFill>
                  <a:srgbClr val="0070C0"/>
                </a:solidFill>
                <a:latin typeface="Arial"/>
                <a:ea typeface="Arial"/>
                <a:cs typeface="Arial"/>
                <a:sym typeface="Arial"/>
              </a:rPr>
              <a:t>Sociales</a:t>
            </a:r>
            <a:r>
              <a:rPr lang="en-US" sz="2400" b="1" i="0" u="none" strike="noStrike" cap="none" dirty="0">
                <a:solidFill>
                  <a:srgbClr val="0070C0"/>
                </a:solidFill>
                <a:latin typeface="Arial"/>
                <a:ea typeface="Arial"/>
                <a:cs typeface="Arial"/>
                <a:sym typeface="Arial"/>
              </a:rPr>
              <a:t>: 85% </a:t>
            </a:r>
            <a:endParaRPr dirty="0"/>
          </a:p>
        </p:txBody>
      </p:sp>
      <p:sp>
        <p:nvSpPr>
          <p:cNvPr id="642" name="Google Shape;642;p5"/>
          <p:cNvSpPr txBox="1"/>
          <p:nvPr/>
        </p:nvSpPr>
        <p:spPr>
          <a:xfrm>
            <a:off x="5434135" y="2215923"/>
            <a:ext cx="323166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latin typeface="Arial"/>
                <a:ea typeface="Arial"/>
                <a:cs typeface="Arial"/>
                <a:sym typeface="Arial"/>
              </a:rPr>
              <a:t>Vs. Engl</a:t>
            </a:r>
            <a:r>
              <a:rPr lang="en-US" sz="3600" b="1" i="0" u="sng" strike="noStrike" cap="none">
                <a:solidFill>
                  <a:srgbClr val="000000"/>
                </a:solidFill>
                <a:latin typeface="Arial"/>
                <a:ea typeface="Arial"/>
                <a:cs typeface="Arial"/>
                <a:sym typeface="Arial"/>
              </a:rPr>
              <a:t>ish</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0580BE9-9188-A0FD-7430-826D89E6EC83}"/>
              </a:ext>
            </a:extLst>
          </p:cNvPr>
          <p:cNvPicPr>
            <a:picLocks noChangeAspect="1"/>
          </p:cNvPicPr>
          <p:nvPr/>
        </p:nvPicPr>
        <p:blipFill>
          <a:blip r:embed="rId3"/>
          <a:stretch>
            <a:fillRect/>
          </a:stretch>
        </p:blipFill>
        <p:spPr>
          <a:xfrm>
            <a:off x="9646878" y="6053328"/>
            <a:ext cx="963251" cy="716625"/>
          </a:xfrm>
          <a:prstGeom prst="rect">
            <a:avLst/>
          </a:prstGeom>
        </p:spPr>
      </p:pic>
      <p:pic>
        <p:nvPicPr>
          <p:cNvPr id="4" name="Picture 3">
            <a:extLst>
              <a:ext uri="{FF2B5EF4-FFF2-40B4-BE49-F238E27FC236}">
                <a16:creationId xmlns:a16="http://schemas.microsoft.com/office/drawing/2014/main" id="{35AC4DF9-40C9-29FD-6EF8-D2963006F7FE}"/>
              </a:ext>
            </a:extLst>
          </p:cNvPr>
          <p:cNvPicPr>
            <a:picLocks noChangeAspect="1"/>
          </p:cNvPicPr>
          <p:nvPr/>
        </p:nvPicPr>
        <p:blipFill>
          <a:blip r:embed="rId4"/>
          <a:stretch>
            <a:fillRect/>
          </a:stretch>
        </p:blipFill>
        <p:spPr>
          <a:xfrm>
            <a:off x="97515" y="357273"/>
            <a:ext cx="475529" cy="487722"/>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A370-50B1-23EF-F30C-214894926DC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5162BDC-7A9B-E7EF-1CDE-AC6FB62DEEE6}"/>
              </a:ext>
            </a:extLst>
          </p:cNvPr>
          <p:cNvSpPr>
            <a:spLocks noGrp="1"/>
          </p:cNvSpPr>
          <p:nvPr>
            <p:ph type="title"/>
          </p:nvPr>
        </p:nvSpPr>
        <p:spPr>
          <a:xfrm>
            <a:off x="1230696" y="589648"/>
            <a:ext cx="9796425" cy="849854"/>
          </a:xfrm>
        </p:spPr>
        <p:txBody>
          <a:bodyPr/>
          <a:lstStyle/>
          <a:p>
            <a:r>
              <a:rPr lang="es-ES"/>
              <a:t>La brecha en habilidades matemáticas</a:t>
            </a:r>
            <a:endParaRPr lang="en-US" dirty="0"/>
          </a:p>
        </p:txBody>
      </p:sp>
      <p:sp>
        <p:nvSpPr>
          <p:cNvPr id="5" name="Slide Number Placeholder 4">
            <a:extLst>
              <a:ext uri="{FF2B5EF4-FFF2-40B4-BE49-F238E27FC236}">
                <a16:creationId xmlns:a16="http://schemas.microsoft.com/office/drawing/2014/main" id="{622082EC-3C9B-1F2E-5E4B-A8EF42498A1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dirty="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A2B9AD34-0BF3-6D47-081E-8BAE5B946523}"/>
              </a:ext>
            </a:extLst>
          </p:cNvPr>
          <p:cNvSpPr txBox="1"/>
          <p:nvPr/>
        </p:nvSpPr>
        <p:spPr>
          <a:xfrm>
            <a:off x="3103899" y="1684905"/>
            <a:ext cx="59842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79% of stallers are missing Math</a:t>
            </a:r>
          </a:p>
        </p:txBody>
      </p:sp>
      <p:pic>
        <p:nvPicPr>
          <p:cNvPr id="4" name="Picture 3">
            <a:extLst>
              <a:ext uri="{FF2B5EF4-FFF2-40B4-BE49-F238E27FC236}">
                <a16:creationId xmlns:a16="http://schemas.microsoft.com/office/drawing/2014/main" id="{641140FA-7105-0E54-FE50-8DBFEF8F8AAA}"/>
              </a:ext>
            </a:extLst>
          </p:cNvPr>
          <p:cNvPicPr>
            <a:picLocks noChangeAspect="1"/>
          </p:cNvPicPr>
          <p:nvPr/>
        </p:nvPicPr>
        <p:blipFill>
          <a:blip r:embed="rId2"/>
          <a:stretch>
            <a:fillRect/>
          </a:stretch>
        </p:blipFill>
        <p:spPr>
          <a:xfrm>
            <a:off x="2444530" y="2118511"/>
            <a:ext cx="7302940" cy="4100755"/>
          </a:xfrm>
          <a:prstGeom prst="rect">
            <a:avLst/>
          </a:prstGeom>
        </p:spPr>
      </p:pic>
    </p:spTree>
    <p:extLst>
      <p:ext uri="{BB962C8B-B14F-4D97-AF65-F5344CB8AC3E}">
        <p14:creationId xmlns:p14="http://schemas.microsoft.com/office/powerpoint/2010/main" val="1007171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EED08-D70A-2879-1493-CE37A6DE29F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CD55A9-CC76-71A1-A4FC-2E5FCFF1084C}"/>
              </a:ext>
            </a:extLst>
          </p:cNvPr>
          <p:cNvSpPr>
            <a:spLocks noGrp="1"/>
          </p:cNvSpPr>
          <p:nvPr>
            <p:ph type="title"/>
          </p:nvPr>
        </p:nvSpPr>
        <p:spPr/>
        <p:txBody>
          <a:bodyPr/>
          <a:lstStyle/>
          <a:p>
            <a:r>
              <a:rPr lang="es-ES" sz="4800" spc="-75" dirty="0"/>
              <a:t>¿Qué es lo que realmente ayuda?</a:t>
            </a:r>
            <a:endParaRPr lang="en-US" dirty="0"/>
          </a:p>
        </p:txBody>
      </p:sp>
      <p:sp>
        <p:nvSpPr>
          <p:cNvPr id="6" name="Text Placeholder 5">
            <a:extLst>
              <a:ext uri="{FF2B5EF4-FFF2-40B4-BE49-F238E27FC236}">
                <a16:creationId xmlns:a16="http://schemas.microsoft.com/office/drawing/2014/main" id="{EB56CCD7-38B8-49D6-88A3-B48CCE52BEDE}"/>
              </a:ext>
            </a:extLst>
          </p:cNvPr>
          <p:cNvSpPr>
            <a:spLocks noGrp="1"/>
          </p:cNvSpPr>
          <p:nvPr>
            <p:ph type="body" idx="1"/>
          </p:nvPr>
        </p:nvSpPr>
        <p:spPr/>
        <p:txBody>
          <a:bodyPr/>
          <a:lstStyle/>
          <a:p>
            <a:r>
              <a:rPr lang="en-US" dirty="0"/>
              <a:t>GED &amp; Me Mobile App</a:t>
            </a:r>
          </a:p>
        </p:txBody>
      </p:sp>
      <p:sp>
        <p:nvSpPr>
          <p:cNvPr id="4" name="Slide Number Placeholder 3">
            <a:extLst>
              <a:ext uri="{FF2B5EF4-FFF2-40B4-BE49-F238E27FC236}">
                <a16:creationId xmlns:a16="http://schemas.microsoft.com/office/drawing/2014/main" id="{01D794CA-E45C-D4C0-273A-6AE5FB31D05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401954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BBC759-818E-4268-4A98-50B88B103C14}"/>
              </a:ext>
            </a:extLst>
          </p:cNvPr>
          <p:cNvSpPr>
            <a:spLocks noGrp="1"/>
          </p:cNvSpPr>
          <p:nvPr>
            <p:ph idx="1"/>
          </p:nvPr>
        </p:nvSpPr>
        <p:spPr>
          <a:xfrm>
            <a:off x="653582" y="2624015"/>
            <a:ext cx="3501484" cy="2695839"/>
          </a:xfrm>
        </p:spPr>
        <p:txBody>
          <a:bodyPr/>
          <a:lstStyle/>
          <a:p>
            <a:pPr marL="285750" indent="-285750" algn="l">
              <a:buFont typeface="Arial" panose="020B0604020202020204" pitchFamily="34" charset="0"/>
              <a:buChar char="•"/>
            </a:pPr>
            <a:r>
              <a:rPr lang="en-US" dirty="0"/>
              <a:t>Contains a wide variety of Math questions targeting all the fundamental concepts needed to pass the official GED Test</a:t>
            </a:r>
          </a:p>
        </p:txBody>
      </p:sp>
      <p:sp>
        <p:nvSpPr>
          <p:cNvPr id="3" name="Slide Number Placeholder 2">
            <a:extLst>
              <a:ext uri="{FF2B5EF4-FFF2-40B4-BE49-F238E27FC236}">
                <a16:creationId xmlns:a16="http://schemas.microsoft.com/office/drawing/2014/main" id="{F2E635E8-1719-F17D-473B-39F993BA5C1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4" name="Picture Placeholder 3">
            <a:extLst>
              <a:ext uri="{FF2B5EF4-FFF2-40B4-BE49-F238E27FC236}">
                <a16:creationId xmlns:a16="http://schemas.microsoft.com/office/drawing/2014/main" id="{79DAE5C8-37EE-A46D-5584-28DB852B40D8}"/>
              </a:ext>
            </a:extLst>
          </p:cNvPr>
          <p:cNvSpPr>
            <a:spLocks noGrp="1"/>
          </p:cNvSpPr>
          <p:nvPr>
            <p:ph type="pic" sz="quarter" idx="13"/>
          </p:nvPr>
        </p:nvSpPr>
        <p:spPr/>
        <p:txBody>
          <a:bodyPr/>
          <a:lstStyle/>
          <a:p>
            <a:pPr marL="0" indent="0">
              <a:buNone/>
            </a:pPr>
            <a:r>
              <a:rPr lang="en-US" b="1" dirty="0"/>
              <a:t>Practice Questions</a:t>
            </a:r>
          </a:p>
        </p:txBody>
      </p:sp>
      <p:sp>
        <p:nvSpPr>
          <p:cNvPr id="5" name="Content Placeholder 4">
            <a:extLst>
              <a:ext uri="{FF2B5EF4-FFF2-40B4-BE49-F238E27FC236}">
                <a16:creationId xmlns:a16="http://schemas.microsoft.com/office/drawing/2014/main" id="{AFA03411-9045-FAE3-09FF-5E4862F70381}"/>
              </a:ext>
            </a:extLst>
          </p:cNvPr>
          <p:cNvSpPr>
            <a:spLocks noGrp="1"/>
          </p:cNvSpPr>
          <p:nvPr>
            <p:ph idx="14"/>
          </p:nvPr>
        </p:nvSpPr>
        <p:spPr>
          <a:xfrm>
            <a:off x="4452742" y="2624015"/>
            <a:ext cx="3501484" cy="2695839"/>
          </a:xfrm>
        </p:spPr>
        <p:txBody>
          <a:bodyPr/>
          <a:lstStyle/>
          <a:p>
            <a:pPr marL="285750" indent="-285750" algn="l">
              <a:buFont typeface="Arial" panose="020B0604020202020204" pitchFamily="34" charset="0"/>
              <a:buChar char="•"/>
            </a:pPr>
            <a:r>
              <a:rPr lang="en-US" dirty="0"/>
              <a:t>Allows learners to ask questions about questions and concepts they are struggling with, offering free, instant feedback</a:t>
            </a:r>
          </a:p>
        </p:txBody>
      </p:sp>
      <p:sp>
        <p:nvSpPr>
          <p:cNvPr id="6" name="Picture Placeholder 5">
            <a:extLst>
              <a:ext uri="{FF2B5EF4-FFF2-40B4-BE49-F238E27FC236}">
                <a16:creationId xmlns:a16="http://schemas.microsoft.com/office/drawing/2014/main" id="{5D9A5984-0957-745D-A2A5-E59B8420A7E9}"/>
              </a:ext>
            </a:extLst>
          </p:cNvPr>
          <p:cNvSpPr>
            <a:spLocks noGrp="1"/>
          </p:cNvSpPr>
          <p:nvPr>
            <p:ph type="pic" sz="quarter" idx="15"/>
          </p:nvPr>
        </p:nvSpPr>
        <p:spPr/>
        <p:txBody>
          <a:bodyPr/>
          <a:lstStyle/>
          <a:p>
            <a:pPr marL="0" indent="0">
              <a:buNone/>
            </a:pPr>
            <a:r>
              <a:rPr lang="en-US" b="1" dirty="0"/>
              <a:t>Syd – AI Tutor</a:t>
            </a:r>
          </a:p>
        </p:txBody>
      </p:sp>
      <p:sp>
        <p:nvSpPr>
          <p:cNvPr id="7" name="Content Placeholder 6">
            <a:extLst>
              <a:ext uri="{FF2B5EF4-FFF2-40B4-BE49-F238E27FC236}">
                <a16:creationId xmlns:a16="http://schemas.microsoft.com/office/drawing/2014/main" id="{64D77B4B-BAF0-D34A-0064-A82FAAA338B7}"/>
              </a:ext>
            </a:extLst>
          </p:cNvPr>
          <p:cNvSpPr>
            <a:spLocks noGrp="1"/>
          </p:cNvSpPr>
          <p:nvPr>
            <p:ph idx="16"/>
          </p:nvPr>
        </p:nvSpPr>
        <p:spPr>
          <a:xfrm>
            <a:off x="8251901" y="2628639"/>
            <a:ext cx="3501484" cy="2695839"/>
          </a:xfrm>
        </p:spPr>
        <p:txBody>
          <a:bodyPr/>
          <a:lstStyle/>
          <a:p>
            <a:pPr marL="285750" indent="-285750" algn="l">
              <a:buFont typeface="Arial" panose="020B0604020202020204" pitchFamily="34" charset="0"/>
              <a:buChar char="•"/>
            </a:pPr>
            <a:r>
              <a:rPr lang="en-US" dirty="0"/>
              <a:t>Short &amp; long-form videos used to build understanding of fundamental concepts that appear on the GED Test</a:t>
            </a:r>
          </a:p>
        </p:txBody>
      </p:sp>
      <p:sp>
        <p:nvSpPr>
          <p:cNvPr id="8" name="Picture Placeholder 7">
            <a:extLst>
              <a:ext uri="{FF2B5EF4-FFF2-40B4-BE49-F238E27FC236}">
                <a16:creationId xmlns:a16="http://schemas.microsoft.com/office/drawing/2014/main" id="{20A2EE4A-7FDA-4E9B-CB62-3F15904D7E84}"/>
              </a:ext>
            </a:extLst>
          </p:cNvPr>
          <p:cNvSpPr>
            <a:spLocks noGrp="1"/>
          </p:cNvSpPr>
          <p:nvPr>
            <p:ph type="pic" sz="quarter" idx="17"/>
          </p:nvPr>
        </p:nvSpPr>
        <p:spPr/>
        <p:txBody>
          <a:bodyPr/>
          <a:lstStyle/>
          <a:p>
            <a:pPr marL="0" indent="0">
              <a:buNone/>
            </a:pPr>
            <a:r>
              <a:rPr lang="en-US" b="1" dirty="0"/>
              <a:t>Instructional Videos</a:t>
            </a:r>
          </a:p>
        </p:txBody>
      </p:sp>
      <p:sp>
        <p:nvSpPr>
          <p:cNvPr id="9" name="Title 8">
            <a:extLst>
              <a:ext uri="{FF2B5EF4-FFF2-40B4-BE49-F238E27FC236}">
                <a16:creationId xmlns:a16="http://schemas.microsoft.com/office/drawing/2014/main" id="{84B2E2F6-0EEE-99FE-0C46-A311C82E20A2}"/>
              </a:ext>
            </a:extLst>
          </p:cNvPr>
          <p:cNvSpPr>
            <a:spLocks noGrp="1"/>
          </p:cNvSpPr>
          <p:nvPr>
            <p:ph type="title"/>
          </p:nvPr>
        </p:nvSpPr>
        <p:spPr/>
        <p:txBody>
          <a:bodyPr>
            <a:normAutofit/>
          </a:bodyPr>
          <a:lstStyle/>
          <a:p>
            <a:pPr algn="ctr"/>
            <a:r>
              <a:rPr lang="en-US" dirty="0" err="1"/>
              <a:t>Preguntas</a:t>
            </a:r>
            <a:r>
              <a:rPr lang="en-US" dirty="0"/>
              <a:t>, </a:t>
            </a:r>
            <a:r>
              <a:rPr lang="en-US" dirty="0" err="1"/>
              <a:t>el</a:t>
            </a:r>
            <a:r>
              <a:rPr lang="en-US" dirty="0"/>
              <a:t> tutor y videos!</a:t>
            </a:r>
            <a:br>
              <a:rPr lang="en-US" dirty="0"/>
            </a:br>
            <a:r>
              <a:rPr lang="es-ES" dirty="0"/>
              <a:t>App Móvil – Práctica de Matemáticas</a:t>
            </a:r>
            <a:endParaRPr lang="en-US" dirty="0"/>
          </a:p>
        </p:txBody>
      </p:sp>
      <p:pic>
        <p:nvPicPr>
          <p:cNvPr id="10" name="Picture 2">
            <a:extLst>
              <a:ext uri="{FF2B5EF4-FFF2-40B4-BE49-F238E27FC236}">
                <a16:creationId xmlns:a16="http://schemas.microsoft.com/office/drawing/2014/main" id="{70EE2720-96A4-B444-BEF0-AFC3DB1B1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172" y="4263665"/>
            <a:ext cx="1625655" cy="211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3157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FF747-71F6-651F-075C-BB5663D896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B3179B-DE4D-3CF8-8AA2-BEF65C8CA7BF}"/>
              </a:ext>
            </a:extLst>
          </p:cNvPr>
          <p:cNvSpPr>
            <a:spLocks noGrp="1"/>
          </p:cNvSpPr>
          <p:nvPr>
            <p:ph idx="1"/>
          </p:nvPr>
        </p:nvSpPr>
        <p:spPr>
          <a:xfrm>
            <a:off x="653581" y="2624015"/>
            <a:ext cx="9342295" cy="2695839"/>
          </a:xfrm>
        </p:spPr>
        <p:txBody>
          <a:bodyPr/>
          <a:lstStyle/>
          <a:p>
            <a:pPr marL="342900" indent="-342900" algn="l">
              <a:buAutoNum type="arabicPeriod"/>
            </a:pPr>
            <a:r>
              <a:rPr lang="en-US" dirty="0"/>
              <a:t>Look at mobile users who have taken and failed Math at least once</a:t>
            </a:r>
          </a:p>
          <a:p>
            <a:pPr marL="342900" indent="-342900" algn="l">
              <a:buAutoNum type="arabicPeriod"/>
            </a:pPr>
            <a:r>
              <a:rPr lang="en-US" dirty="0"/>
              <a:t>Compare success on subsequent Math exams based on engagement level with mobile learning features (questions, Syd, videos)</a:t>
            </a:r>
          </a:p>
        </p:txBody>
      </p:sp>
      <p:sp>
        <p:nvSpPr>
          <p:cNvPr id="3" name="Slide Number Placeholder 2">
            <a:extLst>
              <a:ext uri="{FF2B5EF4-FFF2-40B4-BE49-F238E27FC236}">
                <a16:creationId xmlns:a16="http://schemas.microsoft.com/office/drawing/2014/main" id="{1EB9519B-05A2-FCC6-C76A-D1296C47C46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4" name="Picture Placeholder 3">
            <a:extLst>
              <a:ext uri="{FF2B5EF4-FFF2-40B4-BE49-F238E27FC236}">
                <a16:creationId xmlns:a16="http://schemas.microsoft.com/office/drawing/2014/main" id="{73CF7B3B-CDE1-E64F-B5CE-F6FC3CB7007E}"/>
              </a:ext>
            </a:extLst>
          </p:cNvPr>
          <p:cNvSpPr>
            <a:spLocks noGrp="1"/>
          </p:cNvSpPr>
          <p:nvPr>
            <p:ph type="pic" sz="quarter" idx="13"/>
          </p:nvPr>
        </p:nvSpPr>
        <p:spPr>
          <a:xfrm>
            <a:off x="653775" y="2135614"/>
            <a:ext cx="11414493" cy="488402"/>
          </a:xfrm>
        </p:spPr>
        <p:txBody>
          <a:bodyPr>
            <a:normAutofit/>
          </a:bodyPr>
          <a:lstStyle/>
          <a:p>
            <a:pPr marL="0" indent="0">
              <a:buNone/>
            </a:pPr>
            <a:r>
              <a:rPr lang="en-US" b="1" i="1" dirty="0"/>
              <a:t>“How effective is the app at helping stuck learners? How do we measure that?” </a:t>
            </a:r>
          </a:p>
        </p:txBody>
      </p:sp>
      <p:sp>
        <p:nvSpPr>
          <p:cNvPr id="9" name="Title 8">
            <a:extLst>
              <a:ext uri="{FF2B5EF4-FFF2-40B4-BE49-F238E27FC236}">
                <a16:creationId xmlns:a16="http://schemas.microsoft.com/office/drawing/2014/main" id="{A7CD28C8-8470-1480-7F66-E154051A2B6D}"/>
              </a:ext>
            </a:extLst>
          </p:cNvPr>
          <p:cNvSpPr>
            <a:spLocks noGrp="1"/>
          </p:cNvSpPr>
          <p:nvPr>
            <p:ph type="title"/>
          </p:nvPr>
        </p:nvSpPr>
        <p:spPr/>
        <p:txBody>
          <a:bodyPr/>
          <a:lstStyle/>
          <a:p>
            <a:r>
              <a:rPr lang="es-ES" dirty="0"/>
              <a:t>App Móvil – Práctica de Matemáticas</a:t>
            </a:r>
            <a:endParaRPr lang="en-US" dirty="0"/>
          </a:p>
        </p:txBody>
      </p:sp>
    </p:spTree>
    <p:extLst>
      <p:ext uri="{BB962C8B-B14F-4D97-AF65-F5344CB8AC3E}">
        <p14:creationId xmlns:p14="http://schemas.microsoft.com/office/powerpoint/2010/main" val="11465510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6561A1-C823-8380-194C-8C3F38E4D3C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9" name="Title 8">
            <a:extLst>
              <a:ext uri="{FF2B5EF4-FFF2-40B4-BE49-F238E27FC236}">
                <a16:creationId xmlns:a16="http://schemas.microsoft.com/office/drawing/2014/main" id="{57111979-518B-7479-F9A9-63C86C3FF974}"/>
              </a:ext>
            </a:extLst>
          </p:cNvPr>
          <p:cNvSpPr>
            <a:spLocks noGrp="1"/>
          </p:cNvSpPr>
          <p:nvPr>
            <p:ph type="title"/>
          </p:nvPr>
        </p:nvSpPr>
        <p:spPr>
          <a:xfrm>
            <a:off x="870869" y="521381"/>
            <a:ext cx="11099800" cy="1165587"/>
          </a:xfrm>
        </p:spPr>
        <p:txBody>
          <a:bodyPr>
            <a:normAutofit/>
          </a:bodyPr>
          <a:lstStyle/>
          <a:p>
            <a:pPr algn="ctr"/>
            <a:r>
              <a:rPr lang="es-ES" dirty="0"/>
              <a:t>La práctica de matemáticas en el móvil ayuda a cerrar la brecha</a:t>
            </a:r>
            <a:endParaRPr lang="en-US" dirty="0"/>
          </a:p>
        </p:txBody>
      </p:sp>
      <p:sp>
        <p:nvSpPr>
          <p:cNvPr id="2" name="Title 8">
            <a:extLst>
              <a:ext uri="{FF2B5EF4-FFF2-40B4-BE49-F238E27FC236}">
                <a16:creationId xmlns:a16="http://schemas.microsoft.com/office/drawing/2014/main" id="{2BC73941-6C61-6F18-5CB2-34DFBEAD0748}"/>
              </a:ext>
            </a:extLst>
          </p:cNvPr>
          <p:cNvSpPr txBox="1">
            <a:spLocks/>
          </p:cNvSpPr>
          <p:nvPr/>
        </p:nvSpPr>
        <p:spPr>
          <a:xfrm>
            <a:off x="3377514" y="1640373"/>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766"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Average Score Increase from a Failed Test -&gt; Next Attempt</a:t>
            </a:r>
          </a:p>
        </p:txBody>
      </p:sp>
      <p:pic>
        <p:nvPicPr>
          <p:cNvPr id="5" name="Picture 4">
            <a:extLst>
              <a:ext uri="{FF2B5EF4-FFF2-40B4-BE49-F238E27FC236}">
                <a16:creationId xmlns:a16="http://schemas.microsoft.com/office/drawing/2014/main" id="{8D0C3F8A-2AFF-24A3-260F-50F787D3DBA4}"/>
              </a:ext>
            </a:extLst>
          </p:cNvPr>
          <p:cNvPicPr>
            <a:picLocks noChangeAspect="1"/>
          </p:cNvPicPr>
          <p:nvPr/>
        </p:nvPicPr>
        <p:blipFill>
          <a:blip r:embed="rId2"/>
          <a:srcRect t="1847"/>
          <a:stretch>
            <a:fillRect/>
          </a:stretch>
        </p:blipFill>
        <p:spPr>
          <a:xfrm>
            <a:off x="1483535" y="1864779"/>
            <a:ext cx="9224930" cy="4282317"/>
          </a:xfrm>
          <a:prstGeom prst="rect">
            <a:avLst/>
          </a:prstGeom>
        </p:spPr>
      </p:pic>
    </p:spTree>
    <p:extLst>
      <p:ext uri="{BB962C8B-B14F-4D97-AF65-F5344CB8AC3E}">
        <p14:creationId xmlns:p14="http://schemas.microsoft.com/office/powerpoint/2010/main" val="3309174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981B2-EF6D-BED2-7B7A-4C52ACCA3D6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D678E0-6879-840C-1DE0-013BDA79F82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9" name="Title 8">
            <a:extLst>
              <a:ext uri="{FF2B5EF4-FFF2-40B4-BE49-F238E27FC236}">
                <a16:creationId xmlns:a16="http://schemas.microsoft.com/office/drawing/2014/main" id="{8851CE0A-732E-F46D-6C9A-E22E060A11C0}"/>
              </a:ext>
            </a:extLst>
          </p:cNvPr>
          <p:cNvSpPr>
            <a:spLocks noGrp="1"/>
          </p:cNvSpPr>
          <p:nvPr>
            <p:ph type="title"/>
          </p:nvPr>
        </p:nvSpPr>
        <p:spPr>
          <a:xfrm>
            <a:off x="870869" y="521381"/>
            <a:ext cx="11099800" cy="1165587"/>
          </a:xfrm>
        </p:spPr>
        <p:txBody>
          <a:bodyPr>
            <a:normAutofit/>
          </a:bodyPr>
          <a:lstStyle/>
          <a:p>
            <a:pPr algn="ctr"/>
            <a:r>
              <a:rPr lang="es-ES" sz="3200" dirty="0"/>
              <a:t>Más práctica lleva a mayores aumentos en la puntuación</a:t>
            </a:r>
            <a:endParaRPr lang="en-US" sz="3200" dirty="0"/>
          </a:p>
        </p:txBody>
      </p:sp>
      <p:sp>
        <p:nvSpPr>
          <p:cNvPr id="2" name="Title 8">
            <a:extLst>
              <a:ext uri="{FF2B5EF4-FFF2-40B4-BE49-F238E27FC236}">
                <a16:creationId xmlns:a16="http://schemas.microsoft.com/office/drawing/2014/main" id="{248F8344-E47F-7A1D-20E2-C28D81DC0E4D}"/>
              </a:ext>
            </a:extLst>
          </p:cNvPr>
          <p:cNvSpPr txBox="1">
            <a:spLocks/>
          </p:cNvSpPr>
          <p:nvPr/>
        </p:nvSpPr>
        <p:spPr>
          <a:xfrm>
            <a:off x="3825850" y="1511561"/>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Average Score Change: Math Qs x Syd Interactions</a:t>
            </a:r>
          </a:p>
        </p:txBody>
      </p:sp>
      <p:pic>
        <p:nvPicPr>
          <p:cNvPr id="6" name="Picture 5">
            <a:extLst>
              <a:ext uri="{FF2B5EF4-FFF2-40B4-BE49-F238E27FC236}">
                <a16:creationId xmlns:a16="http://schemas.microsoft.com/office/drawing/2014/main" id="{8F2F37D3-D820-2F65-603E-3491CDBF11F3}"/>
              </a:ext>
            </a:extLst>
          </p:cNvPr>
          <p:cNvPicPr>
            <a:picLocks noChangeAspect="1"/>
          </p:cNvPicPr>
          <p:nvPr/>
        </p:nvPicPr>
        <p:blipFill>
          <a:blip r:embed="rId2"/>
          <a:srcRect t="3265" b="4023"/>
          <a:stretch>
            <a:fillRect/>
          </a:stretch>
        </p:blipFill>
        <p:spPr>
          <a:xfrm>
            <a:off x="3505281" y="1714702"/>
            <a:ext cx="5686147" cy="4621917"/>
          </a:xfrm>
          <a:prstGeom prst="rect">
            <a:avLst/>
          </a:prstGeom>
        </p:spPr>
      </p:pic>
      <p:sp>
        <p:nvSpPr>
          <p:cNvPr id="7" name="Title 8">
            <a:extLst>
              <a:ext uri="{FF2B5EF4-FFF2-40B4-BE49-F238E27FC236}">
                <a16:creationId xmlns:a16="http://schemas.microsoft.com/office/drawing/2014/main" id="{9663EFE6-FCF7-14D0-74FF-53F3FF0FD93C}"/>
              </a:ext>
            </a:extLst>
          </p:cNvPr>
          <p:cNvSpPr txBox="1">
            <a:spLocks/>
          </p:cNvSpPr>
          <p:nvPr/>
        </p:nvSpPr>
        <p:spPr>
          <a:xfrm>
            <a:off x="3818671" y="6368412"/>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Syd Interactions</a:t>
            </a:r>
          </a:p>
        </p:txBody>
      </p:sp>
    </p:spTree>
    <p:extLst>
      <p:ext uri="{BB962C8B-B14F-4D97-AF65-F5344CB8AC3E}">
        <p14:creationId xmlns:p14="http://schemas.microsoft.com/office/powerpoint/2010/main" val="33238244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48"/>
          <p:cNvSpPr txBox="1">
            <a:spLocks noGrp="1"/>
          </p:cNvSpPr>
          <p:nvPr>
            <p:ph type="title"/>
          </p:nvPr>
        </p:nvSpPr>
        <p:spPr>
          <a:xfrm>
            <a:off x="401443" y="2776771"/>
            <a:ext cx="6365117" cy="3279562"/>
          </a:xfrm>
          <a:prstGeom prst="rect">
            <a:avLst/>
          </a:prstGeom>
          <a:noFill/>
          <a:ln>
            <a:noFill/>
          </a:ln>
        </p:spPr>
        <p:txBody>
          <a:bodyPr spcFirstLastPara="1" wrap="square" lIns="0" tIns="0" rIns="0" bIns="0" anchor="b" anchorCtr="0">
            <a:noAutofit/>
          </a:bodyPr>
          <a:lstStyle/>
          <a:p>
            <a:pPr lvl="0">
              <a:buSzPts val="5400"/>
            </a:pPr>
            <a:r>
              <a:rPr lang="en-US" sz="5400" dirty="0">
                <a:latin typeface="Rockwell"/>
                <a:ea typeface="Rockwell"/>
                <a:cs typeface="Rockwell"/>
                <a:sym typeface="Rockwell"/>
              </a:rPr>
              <a:t>¿</a:t>
            </a:r>
            <a:r>
              <a:rPr lang="en-US" sz="5400" dirty="0" err="1">
                <a:latin typeface="Rockwell"/>
                <a:ea typeface="Rockwell"/>
                <a:cs typeface="Rockwell"/>
                <a:sym typeface="Rockwell"/>
              </a:rPr>
              <a:t>Qué</a:t>
            </a:r>
            <a:r>
              <a:rPr lang="en-US" sz="5400" dirty="0">
                <a:latin typeface="Rockwell"/>
                <a:ea typeface="Rockwell"/>
                <a:cs typeface="Rockwell"/>
                <a:sym typeface="Rockwell"/>
              </a:rPr>
              <a:t> </a:t>
            </a:r>
            <a:r>
              <a:rPr lang="en-US" sz="5400" dirty="0" err="1">
                <a:latin typeface="Rockwell"/>
                <a:ea typeface="Rockwell"/>
                <a:cs typeface="Rockwell"/>
                <a:sym typeface="Rockwell"/>
              </a:rPr>
              <a:t>sigue</a:t>
            </a:r>
            <a:r>
              <a:rPr lang="en-US" sz="5400" dirty="0">
                <a:latin typeface="Rockwell"/>
                <a:ea typeface="Rockwell"/>
                <a:cs typeface="Rockwell"/>
                <a:sym typeface="Rockwell"/>
              </a:rPr>
              <a:t>?</a:t>
            </a:r>
            <a:br>
              <a:rPr lang="en-US" sz="5400" dirty="0">
                <a:latin typeface="Rockwell"/>
                <a:ea typeface="Rockwell"/>
                <a:cs typeface="Rockwell"/>
                <a:sym typeface="Rockwell"/>
              </a:rPr>
            </a:br>
            <a:br>
              <a:rPr lang="en-US" sz="5400" dirty="0">
                <a:latin typeface="Rockwell"/>
                <a:ea typeface="Rockwell"/>
                <a:cs typeface="Rockwell"/>
                <a:sym typeface="Rockwell"/>
              </a:rPr>
            </a:br>
            <a:r>
              <a:rPr lang="en-US" sz="2400" dirty="0">
                <a:latin typeface="Rockwell"/>
                <a:ea typeface="Rockwell"/>
                <a:cs typeface="Rockwell"/>
                <a:sym typeface="Rockwell"/>
              </a:rPr>
              <a:t>* app </a:t>
            </a:r>
            <a:r>
              <a:rPr lang="en-US" sz="2400" dirty="0" err="1">
                <a:latin typeface="Rockwell"/>
                <a:ea typeface="Rockwell"/>
                <a:cs typeface="Rockwell"/>
                <a:sym typeface="Rockwell"/>
              </a:rPr>
              <a:t>en</a:t>
            </a:r>
            <a:r>
              <a:rPr lang="en-US" sz="2400" dirty="0">
                <a:latin typeface="Rockwell"/>
                <a:ea typeface="Rockwell"/>
                <a:cs typeface="Rockwell"/>
                <a:sym typeface="Rockwell"/>
              </a:rPr>
              <a:t> Espanol</a:t>
            </a:r>
            <a:br>
              <a:rPr lang="en-US" sz="2400" dirty="0">
                <a:latin typeface="Rockwell"/>
                <a:ea typeface="Rockwell"/>
                <a:cs typeface="Rockwell"/>
                <a:sym typeface="Rockwell"/>
              </a:rPr>
            </a:br>
            <a:br>
              <a:rPr lang="en-US" sz="2400" dirty="0">
                <a:latin typeface="Rockwell"/>
                <a:ea typeface="Rockwell"/>
                <a:cs typeface="Rockwell"/>
                <a:sym typeface="Rockwell"/>
              </a:rPr>
            </a:br>
            <a:r>
              <a:rPr lang="en-US" sz="2400" dirty="0">
                <a:latin typeface="Rockwell"/>
                <a:ea typeface="Rockwell"/>
                <a:cs typeface="Rockwell"/>
                <a:sym typeface="Rockwell"/>
              </a:rPr>
              <a:t>* </a:t>
            </a:r>
            <a:r>
              <a:rPr lang="en-US" sz="2400" dirty="0" err="1">
                <a:latin typeface="Rockwell"/>
                <a:ea typeface="Rockwell"/>
                <a:cs typeface="Rockwell"/>
                <a:sym typeface="Rockwell"/>
              </a:rPr>
              <a:t>tiempo</a:t>
            </a:r>
            <a:r>
              <a:rPr lang="en-US" sz="2400" dirty="0">
                <a:latin typeface="Rockwell"/>
                <a:ea typeface="Rockwell"/>
                <a:cs typeface="Rockwell"/>
                <a:sym typeface="Rockwell"/>
              </a:rPr>
              <a:t> </a:t>
            </a:r>
            <a:r>
              <a:rPr lang="en-US" sz="2400" dirty="0" err="1">
                <a:latin typeface="Rockwell"/>
                <a:ea typeface="Rockwell"/>
                <a:cs typeface="Rockwell"/>
                <a:sym typeface="Rockwell"/>
              </a:rPr>
              <a:t>en</a:t>
            </a:r>
            <a:r>
              <a:rPr lang="en-US" sz="2400" dirty="0">
                <a:latin typeface="Rockwell"/>
                <a:ea typeface="Rockwell"/>
                <a:cs typeface="Rockwell"/>
                <a:sym typeface="Rockwell"/>
              </a:rPr>
              <a:t> la </a:t>
            </a:r>
            <a:r>
              <a:rPr lang="en-US" sz="2400" dirty="0" err="1">
                <a:latin typeface="Rockwell"/>
                <a:ea typeface="Rockwell"/>
                <a:cs typeface="Rockwell"/>
                <a:sym typeface="Rockwell"/>
              </a:rPr>
              <a:t>tarea</a:t>
            </a:r>
            <a:r>
              <a:rPr lang="en-US" sz="2400" dirty="0">
                <a:latin typeface="Rockwell"/>
                <a:ea typeface="Rockwell"/>
                <a:cs typeface="Rockwell"/>
                <a:sym typeface="Rockwell"/>
              </a:rPr>
              <a:t> </a:t>
            </a:r>
            <a:r>
              <a:rPr lang="en-US" sz="1800" dirty="0">
                <a:latin typeface="Rockwell"/>
                <a:ea typeface="Rockwell"/>
                <a:cs typeface="Rockwell"/>
                <a:sym typeface="Rockwell"/>
              </a:rPr>
              <a:t>(GED Manager) YA LISTA!!!!</a:t>
            </a:r>
            <a:br>
              <a:rPr lang="en-US" sz="1800" dirty="0">
                <a:latin typeface="Rockwell"/>
                <a:ea typeface="Rockwell"/>
                <a:cs typeface="Rockwell"/>
                <a:sym typeface="Rockwell"/>
              </a:rPr>
            </a:br>
            <a:br>
              <a:rPr lang="en-US" sz="2400" dirty="0">
                <a:latin typeface="Rockwell"/>
                <a:ea typeface="Rockwell"/>
                <a:cs typeface="Rockwell"/>
                <a:sym typeface="Rockwell"/>
              </a:rPr>
            </a:br>
            <a:r>
              <a:rPr lang="en-US" sz="2400" dirty="0">
                <a:latin typeface="Rockwell"/>
                <a:ea typeface="Rockwell"/>
                <a:cs typeface="Rockwell"/>
                <a:sym typeface="Rockwell"/>
              </a:rPr>
              <a:t>* mas </a:t>
            </a:r>
            <a:r>
              <a:rPr lang="en-US" sz="2400" dirty="0" err="1">
                <a:latin typeface="Rockwell"/>
                <a:ea typeface="Rockwell"/>
                <a:cs typeface="Rockwell"/>
                <a:sym typeface="Rockwell"/>
              </a:rPr>
              <a:t>accesibilidad</a:t>
            </a:r>
            <a:br>
              <a:rPr lang="en-US" sz="2400" dirty="0">
                <a:latin typeface="Rockwell"/>
                <a:ea typeface="Rockwell"/>
                <a:cs typeface="Rockwell"/>
                <a:sym typeface="Rockwell"/>
              </a:rPr>
            </a:br>
            <a:br>
              <a:rPr lang="en-US" sz="2400" dirty="0">
                <a:latin typeface="Rockwell"/>
                <a:ea typeface="Rockwell"/>
                <a:cs typeface="Rockwell"/>
                <a:sym typeface="Rockwell"/>
              </a:rPr>
            </a:br>
            <a:r>
              <a:rPr lang="en-US" sz="2400" dirty="0">
                <a:latin typeface="Rockwell"/>
                <a:ea typeface="Rockwell"/>
                <a:cs typeface="Rockwell"/>
                <a:sym typeface="Rockwell"/>
              </a:rPr>
              <a:t>* </a:t>
            </a:r>
            <a:r>
              <a:rPr lang="en-US" sz="2400" dirty="0" err="1">
                <a:latin typeface="Rockwell"/>
                <a:ea typeface="Rockwell"/>
                <a:cs typeface="Rockwell"/>
                <a:sym typeface="Rockwell"/>
              </a:rPr>
              <a:t>aplicación</a:t>
            </a:r>
            <a:r>
              <a:rPr lang="en-US" sz="2400" dirty="0">
                <a:latin typeface="Rockwell"/>
                <a:ea typeface="Rockwell"/>
                <a:cs typeface="Rockwell"/>
                <a:sym typeface="Rockwell"/>
              </a:rPr>
              <a:t> web</a:t>
            </a:r>
            <a:br>
              <a:rPr lang="en-US" sz="2400" dirty="0">
                <a:latin typeface="Rockwell"/>
                <a:ea typeface="Rockwell"/>
                <a:cs typeface="Rockwell"/>
                <a:sym typeface="Rockwell"/>
              </a:rPr>
            </a:br>
            <a:endParaRPr sz="2400" dirty="0">
              <a:solidFill>
                <a:schemeClr val="dk1"/>
              </a:solidFill>
            </a:endParaRPr>
          </a:p>
        </p:txBody>
      </p:sp>
      <p:sp>
        <p:nvSpPr>
          <p:cNvPr id="1037" name="Google Shape;1037;p4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56</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1038" name="Google Shape;1038;p48"/>
          <p:cNvPicPr preferRelativeResize="0"/>
          <p:nvPr/>
        </p:nvPicPr>
        <p:blipFill rotWithShape="1">
          <a:blip r:embed="rId3">
            <a:alphaModFix/>
          </a:blip>
          <a:srcRect/>
          <a:stretch/>
        </p:blipFill>
        <p:spPr>
          <a:xfrm>
            <a:off x="6504379" y="1143000"/>
            <a:ext cx="3426005" cy="4279392"/>
          </a:xfrm>
          <a:prstGeom prst="rect">
            <a:avLst/>
          </a:prstGeom>
          <a:noFill/>
          <a:ln>
            <a:noFill/>
          </a:ln>
        </p:spPr>
      </p:pic>
      <p:pic>
        <p:nvPicPr>
          <p:cNvPr id="3" name="Picture 2">
            <a:extLst>
              <a:ext uri="{FF2B5EF4-FFF2-40B4-BE49-F238E27FC236}">
                <a16:creationId xmlns:a16="http://schemas.microsoft.com/office/drawing/2014/main" id="{30B8E2E2-00AD-A11E-C477-0BED9AA5F8EB}"/>
              </a:ext>
            </a:extLst>
          </p:cNvPr>
          <p:cNvPicPr>
            <a:picLocks noChangeAspect="1"/>
          </p:cNvPicPr>
          <p:nvPr/>
        </p:nvPicPr>
        <p:blipFill>
          <a:blip r:embed="rId4"/>
          <a:stretch>
            <a:fillRect/>
          </a:stretch>
        </p:blipFill>
        <p:spPr>
          <a:xfrm>
            <a:off x="9665166" y="5960757"/>
            <a:ext cx="969348" cy="719390"/>
          </a:xfrm>
          <a:prstGeom prst="rect">
            <a:avLst/>
          </a:prstGeom>
        </p:spPr>
      </p:pic>
      <p:pic>
        <p:nvPicPr>
          <p:cNvPr id="4" name="Picture 3">
            <a:extLst>
              <a:ext uri="{FF2B5EF4-FFF2-40B4-BE49-F238E27FC236}">
                <a16:creationId xmlns:a16="http://schemas.microsoft.com/office/drawing/2014/main" id="{2B139341-9F8C-4639-11BA-481FCA5C765B}"/>
              </a:ext>
            </a:extLst>
          </p:cNvPr>
          <p:cNvPicPr>
            <a:picLocks noChangeAspect="1"/>
          </p:cNvPicPr>
          <p:nvPr/>
        </p:nvPicPr>
        <p:blipFill>
          <a:blip r:embed="rId5"/>
          <a:stretch>
            <a:fillRect/>
          </a:stretch>
        </p:blipFill>
        <p:spPr>
          <a:xfrm>
            <a:off x="97515" y="357273"/>
            <a:ext cx="475529" cy="487722"/>
          </a:xfrm>
          <a:prstGeom prst="rect">
            <a:avLst/>
          </a:prstGeom>
        </p:spPr>
      </p:pic>
    </p:spTree>
    <p:extLst>
      <p:ext uri="{BB962C8B-B14F-4D97-AF65-F5344CB8AC3E}">
        <p14:creationId xmlns:p14="http://schemas.microsoft.com/office/powerpoint/2010/main" val="3942413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22">
          <a:extLst>
            <a:ext uri="{FF2B5EF4-FFF2-40B4-BE49-F238E27FC236}">
              <a16:creationId xmlns:a16="http://schemas.microsoft.com/office/drawing/2014/main" id="{EB40A146-6387-9B37-FAF4-96858A4E5620}"/>
            </a:ext>
          </a:extLst>
        </p:cNvPr>
        <p:cNvGrpSpPr/>
        <p:nvPr/>
      </p:nvGrpSpPr>
      <p:grpSpPr>
        <a:xfrm>
          <a:off x="0" y="0"/>
          <a:ext cx="0" cy="0"/>
          <a:chOff x="0" y="0"/>
          <a:chExt cx="0" cy="0"/>
        </a:xfrm>
      </p:grpSpPr>
      <p:sp>
        <p:nvSpPr>
          <p:cNvPr id="624" name="Google Shape;624;p3">
            <a:extLst>
              <a:ext uri="{FF2B5EF4-FFF2-40B4-BE49-F238E27FC236}">
                <a16:creationId xmlns:a16="http://schemas.microsoft.com/office/drawing/2014/main" id="{0FFA84F4-A987-2C77-6DAC-6489632DDA2F}"/>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57</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5F48CF72-F83E-5196-ECB5-D69F3024C00C}"/>
              </a:ext>
            </a:extLst>
          </p:cNvPr>
          <p:cNvPicPr>
            <a:picLocks noChangeAspect="1"/>
          </p:cNvPicPr>
          <p:nvPr/>
        </p:nvPicPr>
        <p:blipFill>
          <a:blip r:embed="rId3"/>
          <a:stretch>
            <a:fillRect/>
          </a:stretch>
        </p:blipFill>
        <p:spPr>
          <a:xfrm>
            <a:off x="9674310" y="6088783"/>
            <a:ext cx="963251" cy="603556"/>
          </a:xfrm>
          <a:prstGeom prst="rect">
            <a:avLst/>
          </a:prstGeom>
        </p:spPr>
      </p:pic>
      <p:pic>
        <p:nvPicPr>
          <p:cNvPr id="4" name="Picture 3">
            <a:extLst>
              <a:ext uri="{FF2B5EF4-FFF2-40B4-BE49-F238E27FC236}">
                <a16:creationId xmlns:a16="http://schemas.microsoft.com/office/drawing/2014/main" id="{1397FBA5-5251-6348-622E-DABB888386ED}"/>
              </a:ext>
            </a:extLst>
          </p:cNvPr>
          <p:cNvPicPr>
            <a:picLocks noChangeAspect="1"/>
          </p:cNvPicPr>
          <p:nvPr/>
        </p:nvPicPr>
        <p:blipFill>
          <a:blip r:embed="rId4"/>
          <a:stretch>
            <a:fillRect/>
          </a:stretch>
        </p:blipFill>
        <p:spPr>
          <a:xfrm>
            <a:off x="97515" y="357273"/>
            <a:ext cx="475529" cy="487722"/>
          </a:xfrm>
          <a:prstGeom prst="rect">
            <a:avLst/>
          </a:prstGeom>
        </p:spPr>
      </p:pic>
      <p:pic>
        <p:nvPicPr>
          <p:cNvPr id="6" name="Picture 5">
            <a:extLst>
              <a:ext uri="{FF2B5EF4-FFF2-40B4-BE49-F238E27FC236}">
                <a16:creationId xmlns:a16="http://schemas.microsoft.com/office/drawing/2014/main" id="{6E39BB3C-1CF9-4496-ED8D-82034EBFC854}"/>
              </a:ext>
            </a:extLst>
          </p:cNvPr>
          <p:cNvPicPr>
            <a:picLocks noChangeAspect="1"/>
          </p:cNvPicPr>
          <p:nvPr/>
        </p:nvPicPr>
        <p:blipFill>
          <a:blip r:embed="rId5"/>
          <a:stretch>
            <a:fillRect/>
          </a:stretch>
        </p:blipFill>
        <p:spPr>
          <a:xfrm>
            <a:off x="0" y="867030"/>
            <a:ext cx="12192000" cy="5291620"/>
          </a:xfrm>
          <a:prstGeom prst="rect">
            <a:avLst/>
          </a:prstGeom>
        </p:spPr>
      </p:pic>
    </p:spTree>
    <p:extLst>
      <p:ext uri="{BB962C8B-B14F-4D97-AF65-F5344CB8AC3E}">
        <p14:creationId xmlns:p14="http://schemas.microsoft.com/office/powerpoint/2010/main" val="4646219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51"/>
          <p:cNvSpPr txBox="1">
            <a:spLocks noGrp="1"/>
          </p:cNvSpPr>
          <p:nvPr>
            <p:ph type="title"/>
          </p:nvPr>
        </p:nvSpPr>
        <p:spPr>
          <a:xfrm>
            <a:off x="401442" y="506054"/>
            <a:ext cx="11312022" cy="819826"/>
          </a:xfrm>
          <a:prstGeom prst="rect">
            <a:avLst/>
          </a:prstGeom>
          <a:noFill/>
          <a:ln>
            <a:noFill/>
          </a:ln>
        </p:spPr>
        <p:txBody>
          <a:bodyPr spcFirstLastPara="1" wrap="square" lIns="0" tIns="0" rIns="0" bIns="0" anchor="b" anchorCtr="0">
            <a:noAutofit/>
          </a:bodyPr>
          <a:lstStyle/>
          <a:p>
            <a:pPr marL="0" lvl="0" indent="0" algn="ctr" rtl="0">
              <a:lnSpc>
                <a:spcPct val="90000"/>
              </a:lnSpc>
              <a:spcBef>
                <a:spcPts val="0"/>
              </a:spcBef>
              <a:spcAft>
                <a:spcPts val="0"/>
              </a:spcAft>
              <a:buSzPts val="5400"/>
              <a:buNone/>
            </a:pPr>
            <a:r>
              <a:rPr lang="en-US" sz="5400">
                <a:latin typeface="Open Sans"/>
                <a:ea typeface="Open Sans"/>
                <a:cs typeface="Open Sans"/>
                <a:sym typeface="Open Sans"/>
              </a:rPr>
              <a:t>RECURSOS EN ESPAÑOL AZTEC</a:t>
            </a:r>
            <a:endParaRPr/>
          </a:p>
        </p:txBody>
      </p:sp>
      <p:sp>
        <p:nvSpPr>
          <p:cNvPr id="1070" name="Google Shape;1070;p5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58</a:t>
            </a:fld>
            <a:endParaRPr sz="900" b="0" i="0" u="none" strike="noStrike" cap="none">
              <a:solidFill>
                <a:srgbClr val="AEABAB"/>
              </a:solidFill>
              <a:latin typeface="Arial"/>
              <a:ea typeface="Arial"/>
              <a:cs typeface="Arial"/>
              <a:sym typeface="Arial"/>
            </a:endParaRPr>
          </a:p>
        </p:txBody>
      </p:sp>
      <p:sp>
        <p:nvSpPr>
          <p:cNvPr id="1071" name="Google Shape;1071;p51"/>
          <p:cNvSpPr txBox="1"/>
          <p:nvPr/>
        </p:nvSpPr>
        <p:spPr>
          <a:xfrm>
            <a:off x="3010215" y="2238670"/>
            <a:ext cx="6094476" cy="4247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ED7700"/>
              </a:buClr>
              <a:buSzPts val="2400"/>
              <a:buFont typeface="Arial"/>
              <a:buNone/>
            </a:pPr>
            <a:r>
              <a:rPr lang="en-US" sz="2400" b="0" i="1" u="none" strike="noStrike" cap="none">
                <a:solidFill>
                  <a:srgbClr val="ED7700"/>
                </a:solidFill>
                <a:latin typeface="Open Sans"/>
                <a:ea typeface="Open Sans"/>
                <a:cs typeface="Open Sans"/>
                <a:sym typeface="Open Sans"/>
              </a:rPr>
              <a:t>The Aztec Learning System</a:t>
            </a:r>
            <a:endParaRPr sz="1400" b="0" i="0" u="none" strike="noStrike" cap="none">
              <a:solidFill>
                <a:srgbClr val="000000"/>
              </a:solidFill>
              <a:latin typeface="Arial"/>
              <a:ea typeface="Arial"/>
              <a:cs typeface="Arial"/>
              <a:sym typeface="Arial"/>
            </a:endParaRPr>
          </a:p>
        </p:txBody>
      </p:sp>
      <p:pic>
        <p:nvPicPr>
          <p:cNvPr id="1072" name="Google Shape;1072;p51"/>
          <p:cNvPicPr preferRelativeResize="0"/>
          <p:nvPr/>
        </p:nvPicPr>
        <p:blipFill rotWithShape="1">
          <a:blip r:embed="rId3">
            <a:alphaModFix/>
          </a:blip>
          <a:srcRect/>
          <a:stretch/>
        </p:blipFill>
        <p:spPr>
          <a:xfrm>
            <a:off x="4536746" y="3576193"/>
            <a:ext cx="2896004" cy="1619476"/>
          </a:xfrm>
          <a:prstGeom prst="rect">
            <a:avLst/>
          </a:prstGeom>
          <a:noFill/>
          <a:ln>
            <a:noFill/>
          </a:ln>
        </p:spPr>
      </p:pic>
      <p:pic>
        <p:nvPicPr>
          <p:cNvPr id="3" name="Picture 2">
            <a:extLst>
              <a:ext uri="{FF2B5EF4-FFF2-40B4-BE49-F238E27FC236}">
                <a16:creationId xmlns:a16="http://schemas.microsoft.com/office/drawing/2014/main" id="{CF2545DB-9BEA-2D12-1D3A-DCB467D2B348}"/>
              </a:ext>
            </a:extLst>
          </p:cNvPr>
          <p:cNvPicPr>
            <a:picLocks noChangeAspect="1"/>
          </p:cNvPicPr>
          <p:nvPr/>
        </p:nvPicPr>
        <p:blipFill>
          <a:blip r:embed="rId4"/>
          <a:stretch>
            <a:fillRect/>
          </a:stretch>
        </p:blipFill>
        <p:spPr>
          <a:xfrm>
            <a:off x="9705806" y="6087142"/>
            <a:ext cx="969348" cy="719390"/>
          </a:xfrm>
          <a:prstGeom prst="rect">
            <a:avLst/>
          </a:prstGeom>
        </p:spPr>
      </p:pic>
      <p:pic>
        <p:nvPicPr>
          <p:cNvPr id="4" name="Picture 3">
            <a:extLst>
              <a:ext uri="{FF2B5EF4-FFF2-40B4-BE49-F238E27FC236}">
                <a16:creationId xmlns:a16="http://schemas.microsoft.com/office/drawing/2014/main" id="{F031F0BF-B8C7-E780-6077-2803CDDDAE97}"/>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52"/>
          <p:cNvSpPr txBox="1">
            <a:spLocks noGrp="1"/>
          </p:cNvSpPr>
          <p:nvPr>
            <p:ph type="title"/>
          </p:nvPr>
        </p:nvSpPr>
        <p:spPr>
          <a:xfrm>
            <a:off x="732295" y="183709"/>
            <a:ext cx="11312022" cy="730451"/>
          </a:xfrm>
          <a:prstGeom prst="rect">
            <a:avLst/>
          </a:prstGeom>
          <a:noFill/>
          <a:ln>
            <a:noFill/>
          </a:ln>
        </p:spPr>
        <p:txBody>
          <a:bodyPr spcFirstLastPara="1" wrap="square" lIns="0" tIns="0" rIns="0" bIns="0" anchor="b" anchorCtr="0">
            <a:noAutofit/>
          </a:bodyPr>
          <a:lstStyle/>
          <a:p>
            <a:pPr marL="0" marR="0" lvl="0" indent="0" algn="l" rtl="0">
              <a:lnSpc>
                <a:spcPct val="90000"/>
              </a:lnSpc>
              <a:spcBef>
                <a:spcPts val="0"/>
              </a:spcBef>
              <a:spcAft>
                <a:spcPts val="0"/>
              </a:spcAft>
              <a:buClr>
                <a:srgbClr val="002756"/>
              </a:buClr>
              <a:buSzPts val="4400"/>
              <a:buFont typeface="Open Sans"/>
              <a:buNone/>
            </a:pPr>
            <a:r>
              <a:rPr lang="en-US" sz="4400" b="1" i="0" u="none" strike="noStrike" cap="none">
                <a:solidFill>
                  <a:srgbClr val="002756"/>
                </a:solidFill>
                <a:highlight>
                  <a:srgbClr val="FFFF00"/>
                </a:highlight>
                <a:latin typeface="Open Sans"/>
                <a:ea typeface="Open Sans"/>
                <a:cs typeface="Open Sans"/>
                <a:sym typeface="Open Sans"/>
              </a:rPr>
              <a:t>AZTEC SPANISH GED</a:t>
            </a:r>
            <a:r>
              <a:rPr lang="en-US" sz="4400" b="1" i="0" u="none" strike="noStrike" cap="none" baseline="30000">
                <a:solidFill>
                  <a:srgbClr val="002756"/>
                </a:solidFill>
                <a:highlight>
                  <a:srgbClr val="FFFF00"/>
                </a:highlight>
                <a:latin typeface="Open Sans"/>
                <a:ea typeface="Open Sans"/>
                <a:cs typeface="Open Sans"/>
                <a:sym typeface="Open Sans"/>
              </a:rPr>
              <a:t>®</a:t>
            </a:r>
            <a:r>
              <a:rPr lang="en-US" sz="4400" b="1" i="0" u="none" strike="noStrike" cap="none">
                <a:solidFill>
                  <a:srgbClr val="002756"/>
                </a:solidFill>
                <a:highlight>
                  <a:srgbClr val="FFFF00"/>
                </a:highlight>
                <a:latin typeface="Open Sans"/>
                <a:ea typeface="Open Sans"/>
                <a:cs typeface="Open Sans"/>
                <a:sym typeface="Open Sans"/>
              </a:rPr>
              <a:t> PREP</a:t>
            </a:r>
            <a:endParaRPr>
              <a:highlight>
                <a:srgbClr val="FFFF00"/>
              </a:highlight>
            </a:endParaRPr>
          </a:p>
        </p:txBody>
      </p:sp>
      <p:sp>
        <p:nvSpPr>
          <p:cNvPr id="1079" name="Google Shape;1079;p5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59</a:t>
            </a:fld>
            <a:endParaRPr sz="900" b="0" i="0" u="none" strike="noStrike" cap="none">
              <a:solidFill>
                <a:srgbClr val="AEABAB"/>
              </a:solidFill>
              <a:latin typeface="Arial"/>
              <a:ea typeface="Arial"/>
              <a:cs typeface="Arial"/>
              <a:sym typeface="Arial"/>
            </a:endParaRPr>
          </a:p>
        </p:txBody>
      </p:sp>
      <p:sp>
        <p:nvSpPr>
          <p:cNvPr id="1080" name="Google Shape;1080;p52"/>
          <p:cNvSpPr txBox="1"/>
          <p:nvPr/>
        </p:nvSpPr>
        <p:spPr>
          <a:xfrm>
            <a:off x="761238" y="923544"/>
            <a:ext cx="6094476"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0" i="0" u="none" strike="noStrike" cap="none">
                <a:solidFill>
                  <a:srgbClr val="ED7700"/>
                </a:solidFill>
                <a:latin typeface="Open Sans"/>
                <a:ea typeface="Open Sans"/>
                <a:cs typeface="Open Sans"/>
                <a:sym typeface="Open Sans"/>
              </a:rPr>
              <a:t>Asociado oficial con el Servicio de Pruebas GED</a:t>
            </a:r>
            <a:endParaRPr sz="1400" b="0" i="0" u="none" strike="noStrike" cap="none">
              <a:solidFill>
                <a:srgbClr val="000000"/>
              </a:solidFill>
              <a:latin typeface="Arial"/>
              <a:ea typeface="Arial"/>
              <a:cs typeface="Arial"/>
              <a:sym typeface="Arial"/>
            </a:endParaRPr>
          </a:p>
        </p:txBody>
      </p:sp>
      <p:sp>
        <p:nvSpPr>
          <p:cNvPr id="1081" name="Google Shape;1081;p52"/>
          <p:cNvSpPr txBox="1"/>
          <p:nvPr/>
        </p:nvSpPr>
        <p:spPr>
          <a:xfrm>
            <a:off x="281102" y="1717502"/>
            <a:ext cx="3148824" cy="4666296"/>
          </a:xfrm>
          <a:prstGeom prst="rect">
            <a:avLst/>
          </a:prstGeom>
          <a:noFill/>
          <a:ln>
            <a:noFill/>
          </a:ln>
        </p:spPr>
        <p:txBody>
          <a:bodyPr spcFirstLastPara="1" wrap="square" lIns="91425" tIns="45700" rIns="91425" bIns="45700" anchor="t" anchorCtr="0">
            <a:normAutofit/>
          </a:bodyPr>
          <a:lstStyle/>
          <a:p>
            <a:pPr marL="0" marR="0" lvl="0" indent="0" algn="ctr" rtl="0">
              <a:lnSpc>
                <a:spcPct val="120000"/>
              </a:lnSpc>
              <a:spcBef>
                <a:spcPts val="0"/>
              </a:spcBef>
              <a:spcAft>
                <a:spcPts val="0"/>
              </a:spcAft>
              <a:buNone/>
            </a:pPr>
            <a:r>
              <a:rPr lang="en-US" sz="1600" b="0" i="0" u="none" strike="noStrike" cap="none">
                <a:solidFill>
                  <a:srgbClr val="002756"/>
                </a:solidFill>
                <a:latin typeface="Open Sans"/>
                <a:ea typeface="Open Sans"/>
                <a:cs typeface="Open Sans"/>
                <a:sym typeface="Open Sans"/>
              </a:rPr>
              <a:t>Aztec es el </a:t>
            </a:r>
            <a:r>
              <a:rPr lang="en-US" sz="1600" b="1" i="0" u="none" strike="noStrike" cap="none">
                <a:solidFill>
                  <a:srgbClr val="002756"/>
                </a:solidFill>
                <a:latin typeface="Open Sans"/>
                <a:ea typeface="Open Sans"/>
                <a:cs typeface="Open Sans"/>
                <a:sym typeface="Open Sans"/>
              </a:rPr>
              <a:t>ÚNICO</a:t>
            </a:r>
            <a:r>
              <a:rPr lang="en-US" sz="1600" b="0" i="0" u="none" strike="noStrike" cap="none">
                <a:solidFill>
                  <a:srgbClr val="002756"/>
                </a:solidFill>
                <a:latin typeface="Open Sans"/>
                <a:ea typeface="Open Sans"/>
                <a:cs typeface="Open Sans"/>
                <a:sym typeface="Open Sans"/>
              </a:rPr>
              <a:t> socio preferido del Servicio de Pruebas GED para el GED</a:t>
            </a:r>
            <a:r>
              <a:rPr lang="en-US" sz="1600" b="0" i="0" u="none" strike="noStrike" cap="none" baseline="30000">
                <a:solidFill>
                  <a:srgbClr val="002756"/>
                </a:solidFill>
                <a:latin typeface="Open Sans"/>
                <a:ea typeface="Open Sans"/>
                <a:cs typeface="Open Sans"/>
                <a:sym typeface="Open Sans"/>
              </a:rPr>
              <a:t>®</a:t>
            </a:r>
            <a:r>
              <a:rPr lang="en-US" sz="1600" b="0" i="0" u="none" strike="noStrike" cap="none">
                <a:solidFill>
                  <a:srgbClr val="002756"/>
                </a:solidFill>
                <a:latin typeface="Open Sans"/>
                <a:ea typeface="Open Sans"/>
                <a:cs typeface="Open Sans"/>
                <a:sym typeface="Open Sans"/>
              </a:rPr>
              <a:t> Test en Español!</a:t>
            </a:r>
            <a:endParaRPr sz="1600" b="0" i="0" u="none" strike="noStrike" cap="none">
              <a:solidFill>
                <a:srgbClr val="000000"/>
              </a:solidFill>
              <a:latin typeface="Arial"/>
              <a:ea typeface="Arial"/>
              <a:cs typeface="Arial"/>
              <a:sym typeface="Arial"/>
            </a:endParaRPr>
          </a:p>
        </p:txBody>
      </p:sp>
      <p:pic>
        <p:nvPicPr>
          <p:cNvPr id="1082" name="Google Shape;1082;p52"/>
          <p:cNvPicPr preferRelativeResize="0"/>
          <p:nvPr/>
        </p:nvPicPr>
        <p:blipFill rotWithShape="1">
          <a:blip r:embed="rId3">
            <a:alphaModFix/>
          </a:blip>
          <a:srcRect r="25776"/>
          <a:stretch/>
        </p:blipFill>
        <p:spPr>
          <a:xfrm>
            <a:off x="2177040" y="3328115"/>
            <a:ext cx="1303874" cy="2264492"/>
          </a:xfrm>
          <a:prstGeom prst="rect">
            <a:avLst/>
          </a:prstGeom>
          <a:noFill/>
          <a:ln w="12700" cap="flat" cmpd="sng">
            <a:solidFill>
              <a:srgbClr val="171616"/>
            </a:solidFill>
            <a:prstDash val="solid"/>
            <a:round/>
            <a:headEnd type="none" w="sm" len="sm"/>
            <a:tailEnd type="none" w="sm" len="sm"/>
          </a:ln>
        </p:spPr>
      </p:pic>
      <p:pic>
        <p:nvPicPr>
          <p:cNvPr id="1083" name="Google Shape;1083;p52"/>
          <p:cNvPicPr preferRelativeResize="0"/>
          <p:nvPr/>
        </p:nvPicPr>
        <p:blipFill rotWithShape="1">
          <a:blip r:embed="rId4">
            <a:alphaModFix/>
          </a:blip>
          <a:srcRect/>
          <a:stretch/>
        </p:blipFill>
        <p:spPr>
          <a:xfrm>
            <a:off x="3505272" y="1546733"/>
            <a:ext cx="5264681" cy="2654024"/>
          </a:xfrm>
          <a:prstGeom prst="rect">
            <a:avLst/>
          </a:prstGeom>
          <a:noFill/>
          <a:ln>
            <a:noFill/>
          </a:ln>
        </p:spPr>
      </p:pic>
      <p:pic>
        <p:nvPicPr>
          <p:cNvPr id="1084" name="Google Shape;1084;p52"/>
          <p:cNvPicPr preferRelativeResize="0"/>
          <p:nvPr/>
        </p:nvPicPr>
        <p:blipFill rotWithShape="1">
          <a:blip r:embed="rId5">
            <a:alphaModFix/>
          </a:blip>
          <a:srcRect/>
          <a:stretch/>
        </p:blipFill>
        <p:spPr>
          <a:xfrm>
            <a:off x="8817906" y="1605307"/>
            <a:ext cx="1716678" cy="2191023"/>
          </a:xfrm>
          <a:prstGeom prst="rect">
            <a:avLst/>
          </a:prstGeom>
          <a:noFill/>
          <a:ln w="12700" cap="flat" cmpd="sng">
            <a:solidFill>
              <a:srgbClr val="171616"/>
            </a:solidFill>
            <a:prstDash val="solid"/>
            <a:round/>
            <a:headEnd type="none" w="sm" len="sm"/>
            <a:tailEnd type="none" w="sm" len="sm"/>
          </a:ln>
        </p:spPr>
      </p:pic>
      <p:pic>
        <p:nvPicPr>
          <p:cNvPr id="1085" name="Google Shape;1085;p52"/>
          <p:cNvPicPr preferRelativeResize="0"/>
          <p:nvPr/>
        </p:nvPicPr>
        <p:blipFill rotWithShape="1">
          <a:blip r:embed="rId6">
            <a:alphaModFix/>
          </a:blip>
          <a:srcRect/>
          <a:stretch/>
        </p:blipFill>
        <p:spPr>
          <a:xfrm>
            <a:off x="9789315" y="2367714"/>
            <a:ext cx="1694754" cy="2170180"/>
          </a:xfrm>
          <a:prstGeom prst="rect">
            <a:avLst/>
          </a:prstGeom>
          <a:noFill/>
          <a:ln w="12700" cap="flat" cmpd="sng">
            <a:solidFill>
              <a:srgbClr val="171616"/>
            </a:solidFill>
            <a:prstDash val="solid"/>
            <a:round/>
            <a:headEnd type="none" w="sm" len="sm"/>
            <a:tailEnd type="none" w="sm" len="sm"/>
          </a:ln>
        </p:spPr>
      </p:pic>
      <p:pic>
        <p:nvPicPr>
          <p:cNvPr id="1086" name="Google Shape;1086;p52"/>
          <p:cNvPicPr preferRelativeResize="0"/>
          <p:nvPr/>
        </p:nvPicPr>
        <p:blipFill rotWithShape="1">
          <a:blip r:embed="rId7">
            <a:alphaModFix/>
          </a:blip>
          <a:srcRect/>
          <a:stretch/>
        </p:blipFill>
        <p:spPr>
          <a:xfrm>
            <a:off x="9724508" y="3796330"/>
            <a:ext cx="1716057" cy="2197460"/>
          </a:xfrm>
          <a:prstGeom prst="rect">
            <a:avLst/>
          </a:prstGeom>
          <a:noFill/>
          <a:ln w="12700" cap="flat" cmpd="sng">
            <a:solidFill>
              <a:srgbClr val="171616"/>
            </a:solidFill>
            <a:prstDash val="solid"/>
            <a:round/>
            <a:headEnd type="none" w="sm" len="sm"/>
            <a:tailEnd type="none" w="sm" len="sm"/>
          </a:ln>
        </p:spPr>
      </p:pic>
      <p:pic>
        <p:nvPicPr>
          <p:cNvPr id="1087" name="Google Shape;1087;p52"/>
          <p:cNvPicPr preferRelativeResize="0"/>
          <p:nvPr/>
        </p:nvPicPr>
        <p:blipFill rotWithShape="1">
          <a:blip r:embed="rId8">
            <a:alphaModFix/>
          </a:blip>
          <a:srcRect/>
          <a:stretch/>
        </p:blipFill>
        <p:spPr>
          <a:xfrm>
            <a:off x="1101519" y="4191686"/>
            <a:ext cx="1716678" cy="2198254"/>
          </a:xfrm>
          <a:prstGeom prst="rect">
            <a:avLst/>
          </a:prstGeom>
          <a:noFill/>
          <a:ln w="12700" cap="flat" cmpd="sng">
            <a:solidFill>
              <a:srgbClr val="171616"/>
            </a:solidFill>
            <a:prstDash val="solid"/>
            <a:round/>
            <a:headEnd type="none" w="sm" len="sm"/>
            <a:tailEnd type="none" w="sm" len="sm"/>
          </a:ln>
        </p:spPr>
      </p:pic>
      <p:pic>
        <p:nvPicPr>
          <p:cNvPr id="1088" name="Google Shape;1088;p52"/>
          <p:cNvPicPr preferRelativeResize="0"/>
          <p:nvPr/>
        </p:nvPicPr>
        <p:blipFill rotWithShape="1">
          <a:blip r:embed="rId9">
            <a:alphaModFix/>
          </a:blip>
          <a:srcRect/>
          <a:stretch/>
        </p:blipFill>
        <p:spPr>
          <a:xfrm>
            <a:off x="2778039" y="1459397"/>
            <a:ext cx="6862060" cy="4193482"/>
          </a:xfrm>
          <a:prstGeom prst="rect">
            <a:avLst/>
          </a:prstGeom>
          <a:noFill/>
          <a:ln>
            <a:noFill/>
          </a:ln>
        </p:spPr>
      </p:pic>
      <p:pic>
        <p:nvPicPr>
          <p:cNvPr id="1089" name="Google Shape;1089;p52"/>
          <p:cNvPicPr preferRelativeResize="0"/>
          <p:nvPr/>
        </p:nvPicPr>
        <p:blipFill rotWithShape="1">
          <a:blip r:embed="rId10">
            <a:alphaModFix/>
          </a:blip>
          <a:srcRect l="29" r="-100"/>
          <a:stretch/>
        </p:blipFill>
        <p:spPr>
          <a:xfrm>
            <a:off x="5742709" y="3653854"/>
            <a:ext cx="3903430" cy="2570925"/>
          </a:xfrm>
          <a:prstGeom prst="rect">
            <a:avLst/>
          </a:prstGeom>
          <a:noFill/>
          <a:ln>
            <a:noFill/>
          </a:ln>
        </p:spPr>
      </p:pic>
      <p:pic>
        <p:nvPicPr>
          <p:cNvPr id="1090" name="Google Shape;1090;p52"/>
          <p:cNvPicPr preferRelativeResize="0"/>
          <p:nvPr/>
        </p:nvPicPr>
        <p:blipFill rotWithShape="1">
          <a:blip r:embed="rId11">
            <a:alphaModFix/>
          </a:blip>
          <a:srcRect/>
          <a:stretch/>
        </p:blipFill>
        <p:spPr>
          <a:xfrm>
            <a:off x="5599533" y="3452804"/>
            <a:ext cx="4162422" cy="2868697"/>
          </a:xfrm>
          <a:prstGeom prst="rect">
            <a:avLst/>
          </a:prstGeom>
          <a:noFill/>
          <a:ln>
            <a:noFill/>
          </a:ln>
        </p:spPr>
      </p:pic>
      <p:pic>
        <p:nvPicPr>
          <p:cNvPr id="1091" name="Google Shape;1091;p52" descr="Graphical user interface, application&#10;&#10;Description automatically generated"/>
          <p:cNvPicPr preferRelativeResize="0"/>
          <p:nvPr/>
        </p:nvPicPr>
        <p:blipFill rotWithShape="1">
          <a:blip r:embed="rId12">
            <a:alphaModFix/>
          </a:blip>
          <a:srcRect b="6859"/>
          <a:stretch/>
        </p:blipFill>
        <p:spPr>
          <a:xfrm>
            <a:off x="4323601" y="3895850"/>
            <a:ext cx="1340739" cy="2702655"/>
          </a:xfrm>
          <a:prstGeom prst="rect">
            <a:avLst/>
          </a:prstGeom>
          <a:noFill/>
          <a:ln>
            <a:noFill/>
          </a:ln>
        </p:spPr>
      </p:pic>
      <p:pic>
        <p:nvPicPr>
          <p:cNvPr id="1092" name="Google Shape;1092;p52"/>
          <p:cNvPicPr preferRelativeResize="0"/>
          <p:nvPr/>
        </p:nvPicPr>
        <p:blipFill rotWithShape="1">
          <a:blip r:embed="rId13">
            <a:alphaModFix/>
          </a:blip>
          <a:srcRect/>
          <a:stretch/>
        </p:blipFill>
        <p:spPr>
          <a:xfrm>
            <a:off x="4242523" y="3812828"/>
            <a:ext cx="1434348" cy="2868697"/>
          </a:xfrm>
          <a:prstGeom prst="rect">
            <a:avLst/>
          </a:prstGeom>
          <a:noFill/>
          <a:ln>
            <a:noFill/>
          </a:ln>
        </p:spPr>
      </p:pic>
      <p:pic>
        <p:nvPicPr>
          <p:cNvPr id="3" name="Picture 2">
            <a:extLst>
              <a:ext uri="{FF2B5EF4-FFF2-40B4-BE49-F238E27FC236}">
                <a16:creationId xmlns:a16="http://schemas.microsoft.com/office/drawing/2014/main" id="{BAB506C8-5FDC-12FB-AA68-673F6826FFAE}"/>
              </a:ext>
            </a:extLst>
          </p:cNvPr>
          <p:cNvPicPr>
            <a:picLocks noChangeAspect="1"/>
          </p:cNvPicPr>
          <p:nvPr/>
        </p:nvPicPr>
        <p:blipFill>
          <a:blip r:embed="rId14"/>
          <a:stretch>
            <a:fillRect/>
          </a:stretch>
        </p:blipFill>
        <p:spPr>
          <a:xfrm>
            <a:off x="9711977" y="6024103"/>
            <a:ext cx="969348" cy="719390"/>
          </a:xfrm>
          <a:prstGeom prst="rect">
            <a:avLst/>
          </a:prstGeom>
        </p:spPr>
      </p:pic>
      <p:pic>
        <p:nvPicPr>
          <p:cNvPr id="4" name="Picture 3">
            <a:extLst>
              <a:ext uri="{FF2B5EF4-FFF2-40B4-BE49-F238E27FC236}">
                <a16:creationId xmlns:a16="http://schemas.microsoft.com/office/drawing/2014/main" id="{C3D33A5F-4A03-20B1-0C44-9F4E697FBD9C}"/>
              </a:ext>
            </a:extLst>
          </p:cNvPr>
          <p:cNvPicPr>
            <a:picLocks noChangeAspect="1"/>
          </p:cNvPicPr>
          <p:nvPr/>
        </p:nvPicPr>
        <p:blipFill>
          <a:blip r:embed="rId15"/>
          <a:stretch>
            <a:fillRect/>
          </a:stretch>
        </p:blipFill>
        <p:spPr>
          <a:xfrm>
            <a:off x="97515" y="357273"/>
            <a:ext cx="475529" cy="48772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a:p>
        </p:txBody>
      </p:sp>
      <p:sp>
        <p:nvSpPr>
          <p:cNvPr id="649" name="Google Shape;649;p6"/>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a:p>
        </p:txBody>
      </p:sp>
      <p:sp>
        <p:nvSpPr>
          <p:cNvPr id="650" name="Google Shape;650;p6"/>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fontScale="92500" lnSpcReduction="10000"/>
          </a:bodyPr>
          <a:lstStyle/>
          <a:p>
            <a:pPr marL="0" indent="0">
              <a:spcBef>
                <a:spcPts val="0"/>
              </a:spcBef>
              <a:buNone/>
            </a:pPr>
            <a:r>
              <a:rPr lang="en-US" b="1" dirty="0"/>
              <a:t>2025</a:t>
            </a:r>
          </a:p>
          <a:p>
            <a:pPr marL="0" lvl="0" indent="0" algn="l" rtl="0">
              <a:lnSpc>
                <a:spcPct val="90000"/>
              </a:lnSpc>
              <a:spcBef>
                <a:spcPts val="0"/>
              </a:spcBef>
              <a:spcAft>
                <a:spcPts val="0"/>
              </a:spcAft>
              <a:buSzPts val="2145"/>
              <a:buNone/>
            </a:pPr>
            <a:endParaRPr b="1" dirty="0"/>
          </a:p>
          <a:p>
            <a:pPr marL="171442" lvl="0" indent="-171442">
              <a:buSzPts val="2090"/>
            </a:pPr>
            <a:r>
              <a:rPr lang="en-US" dirty="0"/>
              <a:t>El 25% de </a:t>
            </a:r>
            <a:r>
              <a:rPr lang="en-US" dirty="0" err="1"/>
              <a:t>todos</a:t>
            </a:r>
            <a:r>
              <a:rPr lang="en-US" dirty="0"/>
              <a:t> </a:t>
            </a:r>
            <a:r>
              <a:rPr lang="en-US" dirty="0" err="1"/>
              <a:t>los</a:t>
            </a:r>
            <a:r>
              <a:rPr lang="en-US" dirty="0"/>
              <a:t> </a:t>
            </a:r>
            <a:r>
              <a:rPr lang="en-US" dirty="0" err="1"/>
              <a:t>que</a:t>
            </a:r>
            <a:r>
              <a:rPr lang="en-US" dirty="0"/>
              <a:t> </a:t>
            </a:r>
            <a:r>
              <a:rPr lang="en-US" dirty="0" err="1"/>
              <a:t>tomaron</a:t>
            </a:r>
            <a:r>
              <a:rPr lang="en-US" dirty="0"/>
              <a:t> la </a:t>
            </a:r>
            <a:r>
              <a:rPr lang="en-US" dirty="0" err="1"/>
              <a:t>prueba</a:t>
            </a:r>
            <a:r>
              <a:rPr lang="en-US" dirty="0"/>
              <a:t> de GED se </a:t>
            </a:r>
            <a:r>
              <a:rPr lang="en-US" dirty="0" err="1"/>
              <a:t>identificaron</a:t>
            </a:r>
            <a:r>
              <a:rPr lang="en-US" dirty="0"/>
              <a:t> a </a:t>
            </a:r>
            <a:r>
              <a:rPr lang="en-US" dirty="0" err="1"/>
              <a:t>sí</a:t>
            </a:r>
            <a:r>
              <a:rPr lang="en-US" dirty="0"/>
              <a:t> </a:t>
            </a:r>
            <a:r>
              <a:rPr lang="en-US" dirty="0" err="1"/>
              <a:t>mismos</a:t>
            </a:r>
            <a:r>
              <a:rPr lang="en-US" dirty="0"/>
              <a:t> </a:t>
            </a:r>
            <a:r>
              <a:rPr lang="en-US" dirty="0" err="1"/>
              <a:t>como</a:t>
            </a:r>
            <a:r>
              <a:rPr lang="en-US" dirty="0"/>
              <a:t> "</a:t>
            </a:r>
            <a:r>
              <a:rPr lang="en-US" dirty="0" err="1"/>
              <a:t>latinos</a:t>
            </a:r>
            <a:r>
              <a:rPr lang="en-US" dirty="0"/>
              <a:t> </a:t>
            </a:r>
            <a:r>
              <a:rPr lang="en-US" dirty="0" err="1"/>
              <a:t>hispanos</a:t>
            </a:r>
            <a:r>
              <a:rPr lang="en-US" dirty="0"/>
              <a:t>" 27% </a:t>
            </a:r>
            <a:r>
              <a:rPr lang="en-US" dirty="0" err="1"/>
              <a:t>prefieren</a:t>
            </a:r>
            <a:r>
              <a:rPr lang="en-US" dirty="0"/>
              <a:t> no </a:t>
            </a:r>
            <a:r>
              <a:rPr lang="en-US" dirty="0" err="1"/>
              <a:t>decir</a:t>
            </a:r>
            <a:r>
              <a:rPr lang="en-US" dirty="0"/>
              <a:t>.</a:t>
            </a:r>
            <a:br>
              <a:rPr lang="en-US" dirty="0"/>
            </a:br>
            <a:endParaRPr lang="en-US" dirty="0"/>
          </a:p>
          <a:p>
            <a:pPr marL="171442" lvl="0" indent="-171442">
              <a:buSzPts val="2090"/>
            </a:pPr>
            <a:r>
              <a:rPr lang="en-US" dirty="0"/>
              <a:t>Edad </a:t>
            </a:r>
            <a:r>
              <a:rPr lang="en-US" dirty="0" err="1"/>
              <a:t>promedio</a:t>
            </a:r>
            <a:r>
              <a:rPr lang="en-US" dirty="0"/>
              <a:t> para </a:t>
            </a:r>
            <a:r>
              <a:rPr lang="en-US" dirty="0" err="1"/>
              <a:t>los</a:t>
            </a:r>
            <a:r>
              <a:rPr lang="en-US" dirty="0"/>
              <a:t> </a:t>
            </a:r>
            <a:r>
              <a:rPr lang="en-US" dirty="0" err="1"/>
              <a:t>que</a:t>
            </a:r>
            <a:r>
              <a:rPr lang="en-US" dirty="0"/>
              <a:t> </a:t>
            </a:r>
            <a:r>
              <a:rPr lang="en-US" dirty="0" err="1"/>
              <a:t>tomaron</a:t>
            </a:r>
            <a:r>
              <a:rPr lang="en-US" dirty="0"/>
              <a:t> la </a:t>
            </a:r>
            <a:r>
              <a:rPr lang="en-US" dirty="0" err="1"/>
              <a:t>prueba</a:t>
            </a:r>
            <a:r>
              <a:rPr lang="en-US" dirty="0"/>
              <a:t> </a:t>
            </a:r>
            <a:r>
              <a:rPr lang="en-US" dirty="0" err="1"/>
              <a:t>en</a:t>
            </a:r>
            <a:r>
              <a:rPr lang="en-US" dirty="0"/>
              <a:t> </a:t>
            </a:r>
            <a:r>
              <a:rPr lang="en-US" dirty="0" err="1"/>
              <a:t>español</a:t>
            </a:r>
            <a:r>
              <a:rPr lang="en-US" dirty="0"/>
              <a:t>: 33 </a:t>
            </a:r>
            <a:r>
              <a:rPr lang="en-US" dirty="0" err="1"/>
              <a:t>años</a:t>
            </a:r>
            <a:r>
              <a:rPr lang="en-US" dirty="0"/>
              <a:t> (23 </a:t>
            </a:r>
            <a:r>
              <a:rPr lang="en-US" dirty="0" err="1"/>
              <a:t>años</a:t>
            </a:r>
            <a:r>
              <a:rPr lang="en-US" dirty="0"/>
              <a:t> de </a:t>
            </a:r>
            <a:r>
              <a:rPr lang="en-US" dirty="0" err="1"/>
              <a:t>edad</a:t>
            </a:r>
            <a:r>
              <a:rPr lang="en-US" dirty="0"/>
              <a:t> para </a:t>
            </a:r>
            <a:r>
              <a:rPr lang="en-US" dirty="0" err="1"/>
              <a:t>todos</a:t>
            </a:r>
            <a:r>
              <a:rPr lang="en-US" dirty="0"/>
              <a:t> </a:t>
            </a:r>
            <a:r>
              <a:rPr lang="en-US" dirty="0" err="1"/>
              <a:t>los</a:t>
            </a:r>
            <a:r>
              <a:rPr lang="en-US" dirty="0"/>
              <a:t> </a:t>
            </a:r>
            <a:r>
              <a:rPr lang="en-US" dirty="0" err="1"/>
              <a:t>estudiantes</a:t>
            </a:r>
            <a:r>
              <a:rPr lang="en-US" dirty="0"/>
              <a:t>) </a:t>
            </a:r>
            <a:br>
              <a:rPr lang="en-US" dirty="0"/>
            </a:br>
            <a:endParaRPr lang="en-US" dirty="0"/>
          </a:p>
          <a:p>
            <a:pPr marL="171442" lvl="0" indent="-171442">
              <a:buSzPts val="2090"/>
            </a:pPr>
            <a:r>
              <a:rPr lang="en-US" dirty="0"/>
              <a:t>El 89% se </a:t>
            </a:r>
            <a:r>
              <a:rPr lang="en-US" dirty="0" err="1"/>
              <a:t>evaluó</a:t>
            </a:r>
            <a:r>
              <a:rPr lang="en-US" dirty="0"/>
              <a:t> </a:t>
            </a:r>
            <a:r>
              <a:rPr lang="en-US" dirty="0" err="1"/>
              <a:t>en</a:t>
            </a:r>
            <a:r>
              <a:rPr lang="en-US" dirty="0"/>
              <a:t> un </a:t>
            </a:r>
            <a:r>
              <a:rPr lang="en-US" dirty="0" err="1"/>
              <a:t>centro</a:t>
            </a:r>
            <a:r>
              <a:rPr lang="en-US" dirty="0"/>
              <a:t> de </a:t>
            </a:r>
            <a:r>
              <a:rPr lang="en-US" dirty="0" err="1"/>
              <a:t>pruebas</a:t>
            </a:r>
            <a:r>
              <a:rPr lang="en-US" dirty="0"/>
              <a:t> (</a:t>
            </a:r>
            <a:r>
              <a:rPr lang="en-US" dirty="0" err="1"/>
              <a:t>el</a:t>
            </a:r>
            <a:r>
              <a:rPr lang="en-US" dirty="0"/>
              <a:t> 11% se </a:t>
            </a:r>
            <a:r>
              <a:rPr lang="en-US" dirty="0" err="1"/>
              <a:t>evaluó</a:t>
            </a:r>
            <a:r>
              <a:rPr lang="en-US" dirty="0"/>
              <a:t> a </a:t>
            </a:r>
            <a:r>
              <a:rPr lang="en-US" dirty="0" err="1"/>
              <a:t>través</a:t>
            </a:r>
            <a:r>
              <a:rPr lang="en-US" dirty="0"/>
              <a:t> de </a:t>
            </a:r>
            <a:r>
              <a:rPr lang="en-US" dirty="0" err="1"/>
              <a:t>nuestro</a:t>
            </a:r>
            <a:r>
              <a:rPr lang="en-US" dirty="0"/>
              <a:t> examen </a:t>
            </a:r>
            <a:r>
              <a:rPr lang="en-US" dirty="0" err="1"/>
              <a:t>supervisado</a:t>
            </a:r>
            <a:r>
              <a:rPr lang="en-US" dirty="0"/>
              <a:t> </a:t>
            </a:r>
            <a:r>
              <a:rPr lang="en-US" dirty="0" err="1"/>
              <a:t>en</a:t>
            </a:r>
            <a:r>
              <a:rPr lang="en-US" dirty="0"/>
              <a:t> línea-2 puntos mas </a:t>
            </a:r>
            <a:r>
              <a:rPr lang="en-US" dirty="0" err="1"/>
              <a:t>que</a:t>
            </a:r>
            <a:r>
              <a:rPr lang="en-US" dirty="0"/>
              <a:t> </a:t>
            </a:r>
            <a:r>
              <a:rPr lang="en-US" dirty="0" err="1"/>
              <a:t>en</a:t>
            </a:r>
            <a:r>
              <a:rPr lang="en-US" dirty="0"/>
              <a:t> 2024)</a:t>
            </a:r>
            <a:endParaRPr dirty="0"/>
          </a:p>
        </p:txBody>
      </p:sp>
      <p:sp>
        <p:nvSpPr>
          <p:cNvPr id="651" name="Google Shape;651;p6"/>
          <p:cNvSpPr txBox="1">
            <a:spLocks noGrp="1"/>
          </p:cNvSpPr>
          <p:nvPr>
            <p:ph type="title"/>
          </p:nvPr>
        </p:nvSpPr>
        <p:spPr>
          <a:xfrm>
            <a:off x="748919" y="388035"/>
            <a:ext cx="11262732" cy="1165587"/>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3600"/>
              <a:buNone/>
            </a:pPr>
            <a:r>
              <a:rPr lang="en-US" dirty="0" err="1"/>
              <a:t>Información</a:t>
            </a:r>
            <a:r>
              <a:rPr lang="en-US" dirty="0"/>
              <a:t> </a:t>
            </a:r>
            <a:r>
              <a:rPr lang="en-US" dirty="0" err="1"/>
              <a:t>Demográfica</a:t>
            </a:r>
            <a:r>
              <a:rPr lang="en-US" dirty="0"/>
              <a:t>: Personas </a:t>
            </a:r>
            <a:r>
              <a:rPr lang="en-US" dirty="0" err="1"/>
              <a:t>que</a:t>
            </a:r>
            <a:r>
              <a:rPr lang="en-US" dirty="0"/>
              <a:t> </a:t>
            </a:r>
            <a:r>
              <a:rPr lang="en-US" dirty="0" err="1"/>
              <a:t>hicieron</a:t>
            </a:r>
            <a:r>
              <a:rPr lang="en-US" dirty="0"/>
              <a:t> la </a:t>
            </a:r>
            <a:r>
              <a:rPr lang="en-US" dirty="0" err="1"/>
              <a:t>prueba</a:t>
            </a:r>
            <a:r>
              <a:rPr lang="en-US" dirty="0"/>
              <a:t> </a:t>
            </a:r>
            <a:r>
              <a:rPr lang="en-US" dirty="0" err="1"/>
              <a:t>en</a:t>
            </a:r>
            <a:r>
              <a:rPr lang="en-US" dirty="0"/>
              <a:t> </a:t>
            </a:r>
            <a:r>
              <a:rPr lang="en-US" dirty="0" err="1"/>
              <a:t>español</a:t>
            </a:r>
            <a:r>
              <a:rPr lang="en-US" dirty="0"/>
              <a:t> o </a:t>
            </a:r>
            <a:r>
              <a:rPr lang="en-US" dirty="0" err="1"/>
              <a:t>en</a:t>
            </a:r>
            <a:r>
              <a:rPr lang="en-US" dirty="0"/>
              <a:t> </a:t>
            </a:r>
            <a:r>
              <a:rPr lang="en-US" dirty="0" err="1"/>
              <a:t>español</a:t>
            </a:r>
            <a:r>
              <a:rPr lang="en-US" dirty="0"/>
              <a:t>/</a:t>
            </a:r>
            <a:r>
              <a:rPr lang="en-US" dirty="0" err="1"/>
              <a:t>inglés</a:t>
            </a:r>
            <a:r>
              <a:rPr lang="en-US" dirty="0"/>
              <a:t> </a:t>
            </a:r>
            <a:r>
              <a:rPr lang="en-US" dirty="0" err="1"/>
              <a:t>mixto</a:t>
            </a:r>
            <a:endParaRPr b="1" dirty="0"/>
          </a:p>
        </p:txBody>
      </p:sp>
      <p:sp>
        <p:nvSpPr>
          <p:cNvPr id="652" name="Google Shape;652;p6"/>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171450" tIns="457200" rIns="171450" bIns="45700" anchor="t" anchorCtr="0">
            <a:normAutofit fontScale="92500" lnSpcReduction="20000"/>
          </a:bodyPr>
          <a:lstStyle/>
          <a:p>
            <a:pPr marL="0" lvl="0" indent="0">
              <a:spcBef>
                <a:spcPts val="0"/>
              </a:spcBef>
              <a:buNone/>
            </a:pPr>
            <a:r>
              <a:rPr lang="en-US" b="1" dirty="0"/>
              <a:t>2024</a:t>
            </a:r>
            <a:endParaRPr b="1" dirty="0"/>
          </a:p>
          <a:p>
            <a:pPr marL="0" lvl="0" indent="0" algn="l" rtl="0">
              <a:lnSpc>
                <a:spcPct val="90000"/>
              </a:lnSpc>
              <a:spcBef>
                <a:spcPts val="750"/>
              </a:spcBef>
              <a:spcAft>
                <a:spcPts val="0"/>
              </a:spcAft>
              <a:buSzPts val="2090"/>
              <a:buNone/>
            </a:pPr>
            <a:r>
              <a:rPr lang="en-US" sz="1700" dirty="0"/>
              <a:t>* El 9% de </a:t>
            </a:r>
            <a:r>
              <a:rPr lang="en-US" sz="1700" dirty="0" err="1"/>
              <a:t>todos</a:t>
            </a:r>
            <a:r>
              <a:rPr lang="en-US" sz="1700" dirty="0"/>
              <a:t> </a:t>
            </a:r>
            <a:r>
              <a:rPr lang="en-US" sz="1700" dirty="0" err="1"/>
              <a:t>los</a:t>
            </a:r>
            <a:r>
              <a:rPr lang="en-US" sz="1700" dirty="0"/>
              <a:t> </a:t>
            </a:r>
            <a:r>
              <a:rPr lang="en-US" sz="1700" dirty="0" err="1"/>
              <a:t>participantes</a:t>
            </a:r>
            <a:r>
              <a:rPr lang="en-US" sz="1700" dirty="0"/>
              <a:t> de GED </a:t>
            </a:r>
            <a:r>
              <a:rPr lang="en-US" sz="1700" dirty="0" err="1"/>
              <a:t>tomaron</a:t>
            </a:r>
            <a:r>
              <a:rPr lang="en-US" sz="1700" dirty="0"/>
              <a:t>     </a:t>
            </a:r>
            <a:r>
              <a:rPr lang="en-US" sz="1700" dirty="0" err="1"/>
              <a:t>todas</a:t>
            </a:r>
            <a:r>
              <a:rPr lang="en-US" sz="1700" dirty="0"/>
              <a:t> las </a:t>
            </a:r>
            <a:r>
              <a:rPr lang="en-US" sz="1700" dirty="0" err="1"/>
              <a:t>materias</a:t>
            </a:r>
            <a:r>
              <a:rPr lang="en-US" sz="1700" dirty="0"/>
              <a:t> </a:t>
            </a:r>
            <a:r>
              <a:rPr lang="en-US" sz="1700" dirty="0" err="1"/>
              <a:t>en</a:t>
            </a:r>
            <a:r>
              <a:rPr lang="en-US" sz="1700" dirty="0"/>
              <a:t> </a:t>
            </a:r>
            <a:r>
              <a:rPr lang="en-US" sz="1700" dirty="0" err="1"/>
              <a:t>español</a:t>
            </a:r>
            <a:r>
              <a:rPr lang="en-US" sz="1700" dirty="0"/>
              <a:t> o </a:t>
            </a:r>
            <a:r>
              <a:rPr lang="en-US" sz="1700" dirty="0" err="1"/>
              <a:t>en</a:t>
            </a:r>
            <a:r>
              <a:rPr lang="en-US" sz="1700" dirty="0"/>
              <a:t> </a:t>
            </a:r>
            <a:r>
              <a:rPr lang="en-US" sz="1700" dirty="0" err="1"/>
              <a:t>una</a:t>
            </a:r>
            <a:r>
              <a:rPr lang="en-US" sz="1700" dirty="0"/>
              <a:t> </a:t>
            </a:r>
            <a:r>
              <a:rPr lang="en-US" sz="1700" dirty="0" err="1"/>
              <a:t>mezcla</a:t>
            </a:r>
            <a:r>
              <a:rPr lang="en-US" sz="1700" dirty="0"/>
              <a:t> de </a:t>
            </a:r>
            <a:r>
              <a:rPr lang="en-US" sz="1700" dirty="0" err="1"/>
              <a:t>español</a:t>
            </a:r>
            <a:r>
              <a:rPr lang="en-US" sz="1700" dirty="0"/>
              <a:t> e </a:t>
            </a:r>
            <a:r>
              <a:rPr lang="en-US" sz="1700" dirty="0" err="1"/>
              <a:t>inglés</a:t>
            </a:r>
            <a:br>
              <a:rPr lang="en-US" sz="1700" dirty="0"/>
            </a:br>
            <a:r>
              <a:rPr lang="en-US" sz="1700" dirty="0"/>
              <a:t>En CA es del 21% </a:t>
            </a:r>
            <a:br>
              <a:rPr lang="en-US" sz="1700" dirty="0"/>
            </a:br>
            <a:r>
              <a:rPr lang="en-US" sz="1700" dirty="0"/>
              <a:t>En TX es del 12%</a:t>
            </a:r>
            <a:br>
              <a:rPr lang="en-US" sz="1700" dirty="0"/>
            </a:br>
            <a:r>
              <a:rPr lang="en-US" sz="1700" dirty="0"/>
              <a:t>En NY es del 12%</a:t>
            </a:r>
            <a:br>
              <a:rPr lang="en-US" sz="1700" dirty="0"/>
            </a:br>
            <a:r>
              <a:rPr lang="en-US" sz="1700" dirty="0"/>
              <a:t>En FL es del 9%</a:t>
            </a:r>
          </a:p>
          <a:p>
            <a:pPr marL="0" lvl="0" indent="0" algn="l" rtl="0">
              <a:lnSpc>
                <a:spcPct val="90000"/>
              </a:lnSpc>
              <a:spcBef>
                <a:spcPts val="750"/>
              </a:spcBef>
              <a:spcAft>
                <a:spcPts val="0"/>
              </a:spcAft>
              <a:buSzPts val="2090"/>
              <a:buNone/>
            </a:pPr>
            <a:r>
              <a:rPr lang="en-US" b="1" dirty="0"/>
              <a:t>2025</a:t>
            </a:r>
          </a:p>
          <a:p>
            <a:pPr marL="0" indent="0">
              <a:buSzPts val="2090"/>
              <a:buNone/>
            </a:pPr>
            <a:r>
              <a:rPr lang="en-US" sz="2000" dirty="0"/>
              <a:t>* El 8% de </a:t>
            </a:r>
            <a:r>
              <a:rPr lang="en-US" sz="2000" dirty="0" err="1"/>
              <a:t>todos</a:t>
            </a:r>
            <a:r>
              <a:rPr lang="en-US" sz="2000" dirty="0"/>
              <a:t> </a:t>
            </a:r>
            <a:r>
              <a:rPr lang="en-US" sz="2000" dirty="0" err="1"/>
              <a:t>los</a:t>
            </a:r>
            <a:r>
              <a:rPr lang="en-US" sz="2000" dirty="0"/>
              <a:t> </a:t>
            </a:r>
            <a:r>
              <a:rPr lang="en-US" sz="2000" dirty="0" err="1"/>
              <a:t>participantes</a:t>
            </a:r>
            <a:r>
              <a:rPr lang="en-US" sz="2000" dirty="0"/>
              <a:t> de GED </a:t>
            </a:r>
            <a:r>
              <a:rPr lang="en-US" sz="2000" dirty="0" err="1"/>
              <a:t>tomaron</a:t>
            </a:r>
            <a:r>
              <a:rPr lang="en-US" sz="2000" dirty="0"/>
              <a:t> </a:t>
            </a:r>
            <a:r>
              <a:rPr lang="en-US" sz="2000" dirty="0" err="1"/>
              <a:t>todas</a:t>
            </a:r>
            <a:r>
              <a:rPr lang="en-US" sz="2000" dirty="0"/>
              <a:t> las </a:t>
            </a:r>
            <a:r>
              <a:rPr lang="en-US" sz="2000" dirty="0" err="1"/>
              <a:t>materias</a:t>
            </a:r>
            <a:r>
              <a:rPr lang="en-US" sz="2000" dirty="0"/>
              <a:t> </a:t>
            </a:r>
            <a:r>
              <a:rPr lang="en-US" sz="2000" dirty="0" err="1"/>
              <a:t>en</a:t>
            </a:r>
            <a:r>
              <a:rPr lang="en-US" sz="2000" dirty="0"/>
              <a:t> </a:t>
            </a:r>
            <a:r>
              <a:rPr lang="en-US" sz="2000" dirty="0" err="1"/>
              <a:t>español</a:t>
            </a:r>
            <a:r>
              <a:rPr lang="en-US" sz="2000" dirty="0"/>
              <a:t> o </a:t>
            </a:r>
            <a:r>
              <a:rPr lang="en-US" sz="2000" dirty="0" err="1"/>
              <a:t>en</a:t>
            </a:r>
            <a:r>
              <a:rPr lang="en-US" sz="2000" dirty="0"/>
              <a:t> </a:t>
            </a:r>
            <a:r>
              <a:rPr lang="en-US" sz="2000" dirty="0" err="1"/>
              <a:t>una</a:t>
            </a:r>
            <a:r>
              <a:rPr lang="en-US" sz="2000" dirty="0"/>
              <a:t> </a:t>
            </a:r>
            <a:r>
              <a:rPr lang="en-US" sz="2000" dirty="0" err="1"/>
              <a:t>mezcla</a:t>
            </a:r>
            <a:r>
              <a:rPr lang="en-US" sz="2000" dirty="0"/>
              <a:t> de </a:t>
            </a:r>
            <a:r>
              <a:rPr lang="en-US" sz="2000" dirty="0" err="1"/>
              <a:t>español</a:t>
            </a:r>
            <a:r>
              <a:rPr lang="en-US" sz="2000" dirty="0"/>
              <a:t> e </a:t>
            </a:r>
            <a:r>
              <a:rPr lang="en-US" sz="2000" dirty="0" err="1"/>
              <a:t>inglés</a:t>
            </a:r>
            <a:br>
              <a:rPr lang="en-US" sz="2000" dirty="0"/>
            </a:br>
            <a:r>
              <a:rPr lang="en-US" sz="2000" dirty="0"/>
              <a:t>En CA es del 20.5% </a:t>
            </a:r>
            <a:br>
              <a:rPr lang="en-US" sz="2000" dirty="0"/>
            </a:br>
            <a:r>
              <a:rPr lang="en-US" sz="2000" dirty="0"/>
              <a:t>En TX es del 11.8%</a:t>
            </a:r>
            <a:br>
              <a:rPr lang="en-US" sz="2000" dirty="0"/>
            </a:br>
            <a:r>
              <a:rPr lang="en-US" sz="2000" dirty="0"/>
              <a:t>En NY es del 11.9%</a:t>
            </a:r>
            <a:br>
              <a:rPr lang="en-US" sz="2000" dirty="0"/>
            </a:br>
            <a:r>
              <a:rPr lang="en-US" sz="2000" dirty="0"/>
              <a:t>En FL es del 7.5%</a:t>
            </a:r>
          </a:p>
          <a:p>
            <a:pPr marL="0" lvl="0" indent="0" algn="l" rtl="0">
              <a:lnSpc>
                <a:spcPct val="90000"/>
              </a:lnSpc>
              <a:spcBef>
                <a:spcPts val="750"/>
              </a:spcBef>
              <a:spcAft>
                <a:spcPts val="0"/>
              </a:spcAft>
              <a:buSzPts val="2090"/>
              <a:buNone/>
            </a:pPr>
            <a:endParaRPr dirty="0"/>
          </a:p>
        </p:txBody>
      </p:sp>
      <p:sp>
        <p:nvSpPr>
          <p:cNvPr id="653" name="Google Shape;653;p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a:t>
            </a:fld>
            <a:endParaRPr sz="900" b="0" i="0" u="none" strike="noStrike" cap="none">
              <a:solidFill>
                <a:srgbClr val="AEABAB"/>
              </a:solidFill>
              <a:latin typeface="Arial"/>
              <a:ea typeface="Arial"/>
              <a:cs typeface="Arial"/>
              <a:sym typeface="Arial"/>
            </a:endParaRPr>
          </a:p>
        </p:txBody>
      </p:sp>
      <p:pic>
        <p:nvPicPr>
          <p:cNvPr id="3" name="Picture 2">
            <a:extLst>
              <a:ext uri="{FF2B5EF4-FFF2-40B4-BE49-F238E27FC236}">
                <a16:creationId xmlns:a16="http://schemas.microsoft.com/office/drawing/2014/main" id="{9AF2349D-4EBC-6F54-2EC2-F434111E94F4}"/>
              </a:ext>
            </a:extLst>
          </p:cNvPr>
          <p:cNvPicPr>
            <a:picLocks noChangeAspect="1"/>
          </p:cNvPicPr>
          <p:nvPr/>
        </p:nvPicPr>
        <p:blipFill>
          <a:blip r:embed="rId3"/>
          <a:stretch>
            <a:fillRect/>
          </a:stretch>
        </p:blipFill>
        <p:spPr>
          <a:xfrm>
            <a:off x="9671262" y="5973194"/>
            <a:ext cx="969348" cy="719390"/>
          </a:xfrm>
          <a:prstGeom prst="rect">
            <a:avLst/>
          </a:prstGeom>
        </p:spPr>
      </p:pic>
      <p:pic>
        <p:nvPicPr>
          <p:cNvPr id="4" name="Picture 3">
            <a:extLst>
              <a:ext uri="{FF2B5EF4-FFF2-40B4-BE49-F238E27FC236}">
                <a16:creationId xmlns:a16="http://schemas.microsoft.com/office/drawing/2014/main" id="{D9596E47-DCC9-E2DA-FE66-30DA92D7EC8A}"/>
              </a:ext>
            </a:extLst>
          </p:cNvPr>
          <p:cNvPicPr>
            <a:picLocks noChangeAspect="1"/>
          </p:cNvPicPr>
          <p:nvPr/>
        </p:nvPicPr>
        <p:blipFill>
          <a:blip r:embed="rId4"/>
          <a:stretch>
            <a:fillRect/>
          </a:stretch>
        </p:blipFill>
        <p:spPr>
          <a:xfrm>
            <a:off x="97515" y="357273"/>
            <a:ext cx="475529" cy="4877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53"/>
          <p:cNvSpPr txBox="1">
            <a:spLocks noGrp="1"/>
          </p:cNvSpPr>
          <p:nvPr>
            <p:ph type="title"/>
          </p:nvPr>
        </p:nvSpPr>
        <p:spPr>
          <a:xfrm>
            <a:off x="782138" y="402955"/>
            <a:ext cx="9832056" cy="710098"/>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2756"/>
              </a:buClr>
              <a:buSzPts val="3200"/>
              <a:buNone/>
            </a:pPr>
            <a:r>
              <a:rPr lang="en-US" sz="3200" dirty="0">
                <a:solidFill>
                  <a:srgbClr val="002756"/>
                </a:solidFill>
                <a:latin typeface="Open Sans"/>
                <a:ea typeface="Open Sans"/>
                <a:cs typeface="Open Sans"/>
                <a:sym typeface="Open Sans"/>
              </a:rPr>
              <a:t>ÚNICO SOCIO PREFERIDO PARA EL EXAMEN DE GED® EN ESPAÑOL</a:t>
            </a:r>
            <a:endParaRPr sz="2000" dirty="0">
              <a:solidFill>
                <a:schemeClr val="dk1"/>
              </a:solidFill>
            </a:endParaRPr>
          </a:p>
        </p:txBody>
      </p:sp>
      <p:sp>
        <p:nvSpPr>
          <p:cNvPr id="1099" name="Google Shape;1099;p5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60</a:t>
            </a:fld>
            <a:endParaRPr sz="900" b="0" i="0" u="none" strike="noStrike" cap="none">
              <a:solidFill>
                <a:srgbClr val="AEABAB"/>
              </a:solidFill>
              <a:latin typeface="Arial"/>
              <a:ea typeface="Arial"/>
              <a:cs typeface="Arial"/>
              <a:sym typeface="Arial"/>
            </a:endParaRPr>
          </a:p>
        </p:txBody>
      </p:sp>
      <p:sp>
        <p:nvSpPr>
          <p:cNvPr id="1100" name="Google Shape;1100;p53"/>
          <p:cNvSpPr txBox="1"/>
          <p:nvPr/>
        </p:nvSpPr>
        <p:spPr>
          <a:xfrm>
            <a:off x="726381" y="1019098"/>
            <a:ext cx="6094476" cy="3693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0" i="0" u="none" strike="noStrike" cap="none" dirty="0">
                <a:solidFill>
                  <a:srgbClr val="ED7700"/>
                </a:solidFill>
                <a:latin typeface="Open Sans"/>
                <a:ea typeface="Open Sans"/>
                <a:cs typeface="Open Sans"/>
                <a:sym typeface="Open Sans"/>
              </a:rPr>
              <a:t>Aztec’s Spanish GED</a:t>
            </a:r>
            <a:r>
              <a:rPr lang="en-US" sz="2000" b="0" i="0" u="none" strike="noStrike" cap="none" baseline="30000" dirty="0">
                <a:solidFill>
                  <a:srgbClr val="ED7700"/>
                </a:solidFill>
                <a:latin typeface="Open Sans"/>
                <a:ea typeface="Open Sans"/>
                <a:cs typeface="Open Sans"/>
                <a:sym typeface="Open Sans"/>
              </a:rPr>
              <a:t>®</a:t>
            </a:r>
            <a:r>
              <a:rPr lang="en-US" sz="2000" b="0" i="0" u="none" strike="noStrike" cap="none" dirty="0">
                <a:solidFill>
                  <a:srgbClr val="ED7700"/>
                </a:solidFill>
                <a:latin typeface="Open Sans"/>
                <a:ea typeface="Open Sans"/>
                <a:cs typeface="Open Sans"/>
                <a:sym typeface="Open Sans"/>
              </a:rPr>
              <a:t> Serie de </a:t>
            </a:r>
            <a:r>
              <a:rPr lang="en-US" sz="2000" b="0" i="0" u="none" strike="noStrike" cap="none" dirty="0" err="1">
                <a:solidFill>
                  <a:srgbClr val="ED7700"/>
                </a:solidFill>
                <a:latin typeface="Open Sans"/>
                <a:ea typeface="Open Sans"/>
                <a:cs typeface="Open Sans"/>
                <a:sym typeface="Open Sans"/>
              </a:rPr>
              <a:t>preparación</a:t>
            </a:r>
            <a:endParaRPr sz="1400" b="0" i="0" u="none" strike="noStrike" cap="none" dirty="0">
              <a:solidFill>
                <a:srgbClr val="000000"/>
              </a:solidFill>
              <a:latin typeface="Arial"/>
              <a:ea typeface="Arial"/>
              <a:cs typeface="Arial"/>
              <a:sym typeface="Arial"/>
            </a:endParaRPr>
          </a:p>
        </p:txBody>
      </p:sp>
      <p:sp>
        <p:nvSpPr>
          <p:cNvPr id="1101" name="Google Shape;1101;p53"/>
          <p:cNvSpPr txBox="1"/>
          <p:nvPr/>
        </p:nvSpPr>
        <p:spPr>
          <a:xfrm>
            <a:off x="298670" y="1732440"/>
            <a:ext cx="4039866" cy="41857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002756"/>
                </a:solidFill>
                <a:latin typeface="Open Sans"/>
                <a:ea typeface="Open Sans"/>
                <a:cs typeface="Open Sans"/>
                <a:sym typeface="Open Sans"/>
              </a:rPr>
              <a:t>DISEÑADO DESDE CERO PARA EL EXAMEN GED® ESPAÑOL</a:t>
            </a:r>
            <a:endParaRPr dirty="0"/>
          </a:p>
          <a:p>
            <a:pPr marL="0" marR="0" lvl="0" indent="0" algn="l" rtl="0">
              <a:lnSpc>
                <a:spcPct val="100000"/>
              </a:lnSpc>
              <a:spcBef>
                <a:spcPts val="0"/>
              </a:spcBef>
              <a:spcAft>
                <a:spcPts val="0"/>
              </a:spcAft>
              <a:buNone/>
            </a:pPr>
            <a:br>
              <a:rPr lang="en-US" sz="1400" b="0" i="0" u="none" strike="noStrike" cap="none" dirty="0">
                <a:solidFill>
                  <a:srgbClr val="002756"/>
                </a:solidFill>
                <a:latin typeface="Open Sans"/>
                <a:ea typeface="Open Sans"/>
                <a:cs typeface="Open Sans"/>
                <a:sym typeface="Open Sans"/>
              </a:rPr>
            </a:br>
            <a:r>
              <a:rPr lang="en-US" sz="1400" b="0" i="0" u="none" strike="noStrike" cap="none" dirty="0">
                <a:solidFill>
                  <a:srgbClr val="002756"/>
                </a:solidFill>
                <a:latin typeface="Open Sans"/>
                <a:ea typeface="Open Sans"/>
                <a:cs typeface="Open Sans"/>
                <a:sym typeface="Open Sans"/>
              </a:rPr>
              <a:t>El </a:t>
            </a:r>
            <a:r>
              <a:rPr lang="en-US" sz="1400" b="0" i="0" u="none" strike="noStrike" cap="none" dirty="0" err="1">
                <a:solidFill>
                  <a:srgbClr val="002756"/>
                </a:solidFill>
                <a:latin typeface="Open Sans"/>
                <a:ea typeface="Open Sans"/>
                <a:cs typeface="Open Sans"/>
                <a:sym typeface="Open Sans"/>
              </a:rPr>
              <a:t>equipo</a:t>
            </a:r>
            <a:r>
              <a:rPr lang="en-US" sz="1400" b="0" i="0" u="none" strike="noStrike" cap="none" dirty="0">
                <a:solidFill>
                  <a:srgbClr val="002756"/>
                </a:solidFill>
                <a:latin typeface="Open Sans"/>
                <a:ea typeface="Open Sans"/>
                <a:cs typeface="Open Sans"/>
                <a:sym typeface="Open Sans"/>
              </a:rPr>
              <a:t> de Master Spanish Experts </a:t>
            </a:r>
            <a:r>
              <a:rPr lang="en-US" sz="1400" b="0" i="0" u="none" strike="noStrike" cap="none" dirty="0" err="1">
                <a:solidFill>
                  <a:srgbClr val="002756"/>
                </a:solidFill>
                <a:latin typeface="Open Sans"/>
                <a:ea typeface="Open Sans"/>
                <a:cs typeface="Open Sans"/>
                <a:sym typeface="Open Sans"/>
              </a:rPr>
              <a:t>diseñó</a:t>
            </a:r>
            <a:r>
              <a:rPr lang="en-US" sz="1400" b="0" i="0" u="none" strike="noStrike" cap="none" dirty="0">
                <a:solidFill>
                  <a:srgbClr val="002756"/>
                </a:solidFill>
                <a:latin typeface="Open Sans"/>
                <a:ea typeface="Open Sans"/>
                <a:cs typeface="Open Sans"/>
                <a:sym typeface="Open Sans"/>
              </a:rPr>
              <a:t> y </a:t>
            </a:r>
            <a:r>
              <a:rPr lang="en-US" sz="1400" b="0" i="0" u="none" strike="noStrike" cap="none" dirty="0" err="1">
                <a:solidFill>
                  <a:srgbClr val="002756"/>
                </a:solidFill>
                <a:latin typeface="Open Sans"/>
                <a:ea typeface="Open Sans"/>
                <a:cs typeface="Open Sans"/>
                <a:sym typeface="Open Sans"/>
              </a:rPr>
              <a:t>construyó</a:t>
            </a:r>
            <a:r>
              <a:rPr lang="en-US" sz="1400" b="0" i="0" u="none" strike="noStrike" cap="none" dirty="0">
                <a:solidFill>
                  <a:srgbClr val="002756"/>
                </a:solidFill>
                <a:latin typeface="Open Sans"/>
                <a:ea typeface="Open Sans"/>
                <a:cs typeface="Open Sans"/>
                <a:sym typeface="Open Sans"/>
              </a:rPr>
              <a:t> la </a:t>
            </a:r>
            <a:r>
              <a:rPr lang="en-US" sz="1400" b="0" i="0" u="none" strike="noStrike" cap="none" dirty="0" err="1">
                <a:solidFill>
                  <a:srgbClr val="002756"/>
                </a:solidFill>
                <a:latin typeface="Open Sans"/>
                <a:ea typeface="Open Sans"/>
                <a:cs typeface="Open Sans"/>
                <a:sym typeface="Open Sans"/>
              </a:rPr>
              <a:t>serie</a:t>
            </a:r>
            <a:r>
              <a:rPr lang="en-US" sz="1400" b="0" i="0" u="none" strike="noStrike" cap="none" dirty="0">
                <a:solidFill>
                  <a:srgbClr val="002756"/>
                </a:solidFill>
                <a:latin typeface="Open Sans"/>
                <a:ea typeface="Open Sans"/>
                <a:cs typeface="Open Sans"/>
                <a:sym typeface="Open Sans"/>
              </a:rPr>
              <a:t> de </a:t>
            </a:r>
            <a:r>
              <a:rPr lang="en-US" sz="1400" b="0" i="0" u="none" strike="noStrike" cap="none" dirty="0" err="1">
                <a:solidFill>
                  <a:srgbClr val="002756"/>
                </a:solidFill>
                <a:latin typeface="Open Sans"/>
                <a:ea typeface="Open Sans"/>
                <a:cs typeface="Open Sans"/>
                <a:sym typeface="Open Sans"/>
              </a:rPr>
              <a:t>abajo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hacia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arriba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incluida</a:t>
            </a:r>
            <a:r>
              <a:rPr lang="en-US" sz="1400" b="0" i="0" u="none" strike="noStrike" cap="none" dirty="0">
                <a:solidFill>
                  <a:srgbClr val="002756"/>
                </a:solidFill>
                <a:latin typeface="Open Sans"/>
                <a:ea typeface="Open Sans"/>
                <a:cs typeface="Open Sans"/>
                <a:sym typeface="Open Sans"/>
              </a:rPr>
              <a:t> la </a:t>
            </a:r>
            <a:r>
              <a:rPr lang="en-US" sz="1400" b="0" i="0" u="none" strike="noStrike" cap="none" dirty="0" err="1">
                <a:solidFill>
                  <a:srgbClr val="002756"/>
                </a:solidFill>
                <a:latin typeface="Open Sans"/>
                <a:ea typeface="Open Sans"/>
                <a:cs typeface="Open Sans"/>
                <a:sym typeface="Open Sans"/>
              </a:rPr>
              <a:t>gramática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asegurando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que</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esto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vaya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más</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allá</a:t>
            </a:r>
            <a:r>
              <a:rPr lang="en-US" sz="1400" b="0" i="0" u="none" strike="noStrike" cap="none" dirty="0">
                <a:solidFill>
                  <a:srgbClr val="002756"/>
                </a:solidFill>
                <a:latin typeface="Open Sans"/>
                <a:ea typeface="Open Sans"/>
                <a:cs typeface="Open Sans"/>
                <a:sym typeface="Open Sans"/>
              </a:rPr>
              <a:t> de la </a:t>
            </a:r>
            <a:r>
              <a:rPr lang="en-US" sz="1400" b="0" i="0" u="none" strike="noStrike" cap="none" dirty="0" err="1">
                <a:solidFill>
                  <a:srgbClr val="002756"/>
                </a:solidFill>
                <a:latin typeface="Open Sans"/>
                <a:ea typeface="Open Sans"/>
                <a:cs typeface="Open Sans"/>
                <a:sym typeface="Open Sans"/>
              </a:rPr>
              <a:t>mera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traducción</a:t>
            </a:r>
            <a:r>
              <a:rPr lang="en-US" sz="1400" b="0" i="0" u="none" strike="noStrike" cap="none" dirty="0">
                <a:solidFill>
                  <a:srgbClr val="002756"/>
                </a:solidFill>
                <a:latin typeface="Open Sans"/>
                <a:ea typeface="Open Sans"/>
                <a:cs typeface="Open Sans"/>
                <a:sym typeface="Open Sans"/>
              </a:rPr>
              <a:t>.</a:t>
            </a:r>
          </a:p>
          <a:p>
            <a:pPr marL="0" marR="0" lvl="0" indent="0" algn="l" rtl="0">
              <a:lnSpc>
                <a:spcPct val="100000"/>
              </a:lnSpc>
              <a:spcBef>
                <a:spcPts val="0"/>
              </a:spcBef>
              <a:spcAft>
                <a:spcPts val="0"/>
              </a:spcAft>
              <a:buNone/>
            </a:pPr>
            <a:br>
              <a:rPr lang="en-US" sz="1400" b="0" i="0" u="none" strike="noStrike" cap="none" dirty="0">
                <a:solidFill>
                  <a:srgbClr val="002756"/>
                </a:solidFill>
                <a:latin typeface="Open Sans"/>
                <a:ea typeface="Open Sans"/>
                <a:cs typeface="Open Sans"/>
                <a:sym typeface="Open Sans"/>
              </a:rPr>
            </a:br>
            <a:r>
              <a:rPr lang="en-US" sz="1400" b="1" i="0" u="none" strike="noStrike" cap="none" dirty="0">
                <a:solidFill>
                  <a:srgbClr val="002756"/>
                </a:solidFill>
                <a:latin typeface="Open Sans"/>
                <a:ea typeface="Open Sans"/>
                <a:cs typeface="Open Sans"/>
                <a:sym typeface="Open Sans"/>
              </a:rPr>
              <a:t>SISTEMA DE APRENDIZAJE AZTECA EN ESPAÑOL</a:t>
            </a:r>
            <a:endParaRPr dirty="0"/>
          </a:p>
          <a:p>
            <a:pPr marL="0" marR="0" lvl="0" indent="0" algn="l" rtl="0">
              <a:lnSpc>
                <a:spcPct val="100000"/>
              </a:lnSpc>
              <a:spcBef>
                <a:spcPts val="0"/>
              </a:spcBef>
              <a:spcAft>
                <a:spcPts val="0"/>
              </a:spcAft>
              <a:buNone/>
            </a:pPr>
            <a:br>
              <a:rPr lang="en-US" sz="1400" b="0" i="0" u="none" strike="noStrike" cap="none" dirty="0">
                <a:solidFill>
                  <a:srgbClr val="002756"/>
                </a:solidFill>
                <a:latin typeface="Open Sans"/>
                <a:ea typeface="Open Sans"/>
                <a:cs typeface="Open Sans"/>
                <a:sym typeface="Open Sans"/>
              </a:rPr>
            </a:br>
            <a:r>
              <a:rPr lang="en-US" sz="1400" b="0" i="0" u="none" strike="noStrike" cap="none" dirty="0">
                <a:solidFill>
                  <a:srgbClr val="002756"/>
                </a:solidFill>
                <a:latin typeface="Open Sans"/>
                <a:ea typeface="Open Sans"/>
                <a:cs typeface="Open Sans"/>
                <a:sym typeface="Open Sans"/>
              </a:rPr>
              <a:t>El LMS de Aztec </a:t>
            </a:r>
            <a:r>
              <a:rPr lang="en-US" sz="1400" b="0" i="0" u="none" strike="noStrike" cap="none" dirty="0" err="1">
                <a:solidFill>
                  <a:srgbClr val="002756"/>
                </a:solidFill>
                <a:latin typeface="Open Sans"/>
                <a:ea typeface="Open Sans"/>
                <a:cs typeface="Open Sans"/>
                <a:sym typeface="Open Sans"/>
              </a:rPr>
              <a:t>ofrece</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una</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función</a:t>
            </a:r>
            <a:r>
              <a:rPr lang="en-US" sz="1400" b="0" i="0" u="none" strike="noStrike" cap="none" dirty="0">
                <a:solidFill>
                  <a:srgbClr val="002756"/>
                </a:solidFill>
                <a:latin typeface="Open Sans"/>
                <a:ea typeface="Open Sans"/>
                <a:cs typeface="Open Sans"/>
                <a:sym typeface="Open Sans"/>
              </a:rPr>
              <a:t> de </a:t>
            </a:r>
            <a:r>
              <a:rPr lang="en-US" sz="1400" b="0" i="0" u="none" strike="noStrike" cap="none" dirty="0" err="1">
                <a:solidFill>
                  <a:srgbClr val="002756"/>
                </a:solidFill>
                <a:latin typeface="Open Sans"/>
                <a:ea typeface="Open Sans"/>
                <a:cs typeface="Open Sans"/>
                <a:sym typeface="Open Sans"/>
              </a:rPr>
              <a:t>traducción</a:t>
            </a:r>
            <a:r>
              <a:rPr lang="en-US" sz="1400" b="0" i="0" u="none" strike="noStrike" cap="none" dirty="0">
                <a:solidFill>
                  <a:srgbClr val="002756"/>
                </a:solidFill>
                <a:latin typeface="Open Sans"/>
                <a:ea typeface="Open Sans"/>
                <a:cs typeface="Open Sans"/>
                <a:sym typeface="Open Sans"/>
              </a:rPr>
              <a:t> de </a:t>
            </a:r>
            <a:r>
              <a:rPr lang="en-US" sz="1400" b="0" i="0" u="none" strike="noStrike" cap="none" dirty="0" err="1">
                <a:solidFill>
                  <a:srgbClr val="002756"/>
                </a:solidFill>
                <a:latin typeface="Open Sans"/>
                <a:ea typeface="Open Sans"/>
                <a:cs typeface="Open Sans"/>
                <a:sym typeface="Open Sans"/>
              </a:rPr>
              <a:t>tablero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rápida</a:t>
            </a:r>
            <a:r>
              <a:rPr lang="en-US" sz="1400" b="0" i="0" u="none" strike="noStrike" cap="none" dirty="0">
                <a:solidFill>
                  <a:srgbClr val="002756"/>
                </a:solidFill>
                <a:latin typeface="Open Sans"/>
                <a:ea typeface="Open Sans"/>
                <a:cs typeface="Open Sans"/>
                <a:sym typeface="Open Sans"/>
              </a:rPr>
              <a:t> y </a:t>
            </a:r>
            <a:r>
              <a:rPr lang="en-US" sz="1400" b="0" i="0" u="none" strike="noStrike" cap="none" dirty="0" err="1">
                <a:solidFill>
                  <a:srgbClr val="002756"/>
                </a:solidFill>
                <a:latin typeface="Open Sans"/>
                <a:ea typeface="Open Sans"/>
                <a:cs typeface="Open Sans"/>
                <a:sym typeface="Open Sans"/>
              </a:rPr>
              <a:t>fácil</a:t>
            </a:r>
            <a:r>
              <a:rPr lang="en-US" sz="1400" b="0" i="0" u="none" strike="noStrike" cap="none" dirty="0">
                <a:solidFill>
                  <a:srgbClr val="002756"/>
                </a:solidFill>
                <a:latin typeface="Open Sans"/>
                <a:ea typeface="Open Sans"/>
                <a:cs typeface="Open Sans"/>
                <a:sym typeface="Open Sans"/>
              </a:rPr>
              <a:t>.</a:t>
            </a:r>
            <a:endParaRPr dirty="0"/>
          </a:p>
          <a:p>
            <a:pPr marL="0" marR="0" lvl="0" indent="0" algn="l" rtl="0">
              <a:lnSpc>
                <a:spcPct val="100000"/>
              </a:lnSpc>
              <a:spcBef>
                <a:spcPts val="0"/>
              </a:spcBef>
              <a:spcAft>
                <a:spcPts val="0"/>
              </a:spcAft>
              <a:buNone/>
            </a:pPr>
            <a:br>
              <a:rPr lang="en-US" sz="1400" b="0" i="0" u="none" strike="noStrike" cap="none" dirty="0">
                <a:solidFill>
                  <a:srgbClr val="002756"/>
                </a:solidFill>
                <a:latin typeface="Open Sans"/>
                <a:ea typeface="Open Sans"/>
                <a:cs typeface="Open Sans"/>
                <a:sym typeface="Open Sans"/>
              </a:rPr>
            </a:br>
            <a:r>
              <a:rPr lang="en-US" sz="1400" b="1" i="0" u="none" strike="noStrike" cap="none" dirty="0">
                <a:solidFill>
                  <a:srgbClr val="002756"/>
                </a:solidFill>
                <a:latin typeface="Open Sans"/>
                <a:ea typeface="Open Sans"/>
                <a:cs typeface="Open Sans"/>
                <a:sym typeface="Open Sans"/>
              </a:rPr>
              <a:t>AUDIO COMPLETO EN ESPAÑOL</a:t>
            </a:r>
            <a:endParaRPr dirty="0"/>
          </a:p>
          <a:p>
            <a:pPr marL="0" marR="0" lvl="0" indent="0" algn="l" rtl="0">
              <a:lnSpc>
                <a:spcPct val="100000"/>
              </a:lnSpc>
              <a:spcBef>
                <a:spcPts val="0"/>
              </a:spcBef>
              <a:spcAft>
                <a:spcPts val="0"/>
              </a:spcAft>
              <a:buNone/>
            </a:pPr>
            <a:br>
              <a:rPr lang="en-US" sz="1400" b="0" i="0" u="none" strike="noStrike" cap="none" dirty="0">
                <a:solidFill>
                  <a:srgbClr val="002756"/>
                </a:solidFill>
                <a:latin typeface="Open Sans"/>
                <a:ea typeface="Open Sans"/>
                <a:cs typeface="Open Sans"/>
                <a:sym typeface="Open Sans"/>
              </a:rPr>
            </a:br>
            <a:r>
              <a:rPr lang="en-US" sz="1400" b="0" i="0" u="none" strike="noStrike" cap="none" dirty="0">
                <a:solidFill>
                  <a:srgbClr val="002756"/>
                </a:solidFill>
                <a:latin typeface="Open Sans"/>
                <a:ea typeface="Open Sans"/>
                <a:cs typeface="Open Sans"/>
                <a:sym typeface="Open Sans"/>
              </a:rPr>
              <a:t>El audio </a:t>
            </a:r>
            <a:r>
              <a:rPr lang="en-US" sz="1400" b="0" i="0" u="none" strike="noStrike" cap="none" dirty="0" err="1">
                <a:solidFill>
                  <a:srgbClr val="002756"/>
                </a:solidFill>
                <a:latin typeface="Open Sans"/>
                <a:ea typeface="Open Sans"/>
                <a:cs typeface="Open Sans"/>
                <a:sym typeface="Open Sans"/>
              </a:rPr>
              <a:t>completo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en</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español</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brinda</a:t>
            </a:r>
            <a:r>
              <a:rPr lang="en-US" sz="1400" b="0" i="0" u="none" strike="noStrike" cap="none" dirty="0">
                <a:solidFill>
                  <a:srgbClr val="002756"/>
                </a:solidFill>
                <a:latin typeface="Open Sans"/>
                <a:ea typeface="Open Sans"/>
                <a:cs typeface="Open Sans"/>
                <a:sym typeface="Open Sans"/>
              </a:rPr>
              <a:t> a </a:t>
            </a:r>
            <a:r>
              <a:rPr lang="en-US" sz="1400" b="0" i="0" u="none" strike="noStrike" cap="none" dirty="0" err="1">
                <a:solidFill>
                  <a:srgbClr val="002756"/>
                </a:solidFill>
                <a:latin typeface="Open Sans"/>
                <a:ea typeface="Open Sans"/>
                <a:cs typeface="Open Sans"/>
                <a:sym typeface="Open Sans"/>
              </a:rPr>
              <a:t>los</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estudiantes</a:t>
            </a:r>
            <a:r>
              <a:rPr lang="en-US" sz="1400" b="0" i="0" u="none" strike="noStrike" cap="none" dirty="0">
                <a:solidFill>
                  <a:srgbClr val="002756"/>
                </a:solidFill>
                <a:latin typeface="Open Sans"/>
                <a:ea typeface="Open Sans"/>
                <a:cs typeface="Open Sans"/>
                <a:sym typeface="Open Sans"/>
              </a:rPr>
              <a:t> un </a:t>
            </a:r>
            <a:r>
              <a:rPr lang="en-US" sz="1400" b="0" i="0" u="none" strike="noStrike" cap="none" dirty="0" err="1">
                <a:solidFill>
                  <a:srgbClr val="002756"/>
                </a:solidFill>
                <a:latin typeface="Open Sans"/>
                <a:ea typeface="Open Sans"/>
                <a:cs typeface="Open Sans"/>
                <a:sym typeface="Open Sans"/>
              </a:rPr>
              <a:t>apoyo</a:t>
            </a:r>
            <a:r>
              <a:rPr lang="en-US" sz="1400" b="0" i="0" u="none" strike="noStrike" cap="none" dirty="0">
                <a:solidFill>
                  <a:srgbClr val="002756"/>
                </a:solidFill>
                <a:latin typeface="Open Sans"/>
                <a:ea typeface="Open Sans"/>
                <a:cs typeface="Open Sans"/>
                <a:sym typeface="Open Sans"/>
              </a:rPr>
              <a:t> </a:t>
            </a:r>
            <a:r>
              <a:rPr lang="en-US" sz="1400" b="0" i="0" u="none" strike="noStrike" cap="none" dirty="0" err="1">
                <a:solidFill>
                  <a:srgbClr val="002756"/>
                </a:solidFill>
                <a:latin typeface="Open Sans"/>
                <a:ea typeface="Open Sans"/>
                <a:cs typeface="Open Sans"/>
                <a:sym typeface="Open Sans"/>
              </a:rPr>
              <a:t>completo</a:t>
            </a:r>
            <a:r>
              <a:rPr lang="en-US" sz="1400" b="0" i="0" u="none" strike="noStrike" cap="none" dirty="0">
                <a:solidFill>
                  <a:srgbClr val="002756"/>
                </a:solidFill>
                <a:latin typeface="Open Sans"/>
                <a:ea typeface="Open Sans"/>
                <a:cs typeface="Open Sans"/>
                <a:sym typeface="Open Sans"/>
              </a:rPr>
              <a:t> para </a:t>
            </a:r>
            <a:r>
              <a:rPr lang="en-US" sz="1400" b="0" i="0" u="none" strike="noStrike" cap="none" dirty="0" err="1">
                <a:solidFill>
                  <a:srgbClr val="002756"/>
                </a:solidFill>
                <a:latin typeface="Open Sans"/>
                <a:ea typeface="Open Sans"/>
                <a:cs typeface="Open Sans"/>
                <a:sym typeface="Open Sans"/>
              </a:rPr>
              <a:t>aumentar</a:t>
            </a:r>
            <a:r>
              <a:rPr lang="en-US" sz="1400" b="0" i="0" u="none" strike="noStrike" cap="none" dirty="0">
                <a:solidFill>
                  <a:srgbClr val="002756"/>
                </a:solidFill>
                <a:latin typeface="Open Sans"/>
                <a:ea typeface="Open Sans"/>
                <a:cs typeface="Open Sans"/>
                <a:sym typeface="Open Sans"/>
              </a:rPr>
              <a:t> la </a:t>
            </a:r>
            <a:r>
              <a:rPr lang="en-US" sz="1400" b="0" i="0" u="none" strike="noStrike" cap="none" dirty="0" err="1">
                <a:solidFill>
                  <a:srgbClr val="002756"/>
                </a:solidFill>
                <a:latin typeface="Open Sans"/>
                <a:ea typeface="Open Sans"/>
                <a:cs typeface="Open Sans"/>
                <a:sym typeface="Open Sans"/>
              </a:rPr>
              <a:t>participación</a:t>
            </a:r>
            <a:r>
              <a:rPr lang="en-US" sz="1400" b="0" i="0" u="none" strike="noStrike" cap="none" dirty="0">
                <a:solidFill>
                  <a:srgbClr val="002756"/>
                </a:solidFill>
                <a:latin typeface="Open Sans"/>
                <a:ea typeface="Open Sans"/>
                <a:cs typeface="Open Sans"/>
                <a:sym typeface="Open Sans"/>
              </a:rPr>
              <a:t>.</a:t>
            </a:r>
            <a:endParaRPr sz="1400" b="0" i="0" u="none" strike="noStrike" cap="none" dirty="0">
              <a:solidFill>
                <a:srgbClr val="000000"/>
              </a:solidFill>
              <a:latin typeface="Arial"/>
              <a:ea typeface="Arial"/>
              <a:cs typeface="Arial"/>
              <a:sym typeface="Arial"/>
            </a:endParaRPr>
          </a:p>
        </p:txBody>
      </p:sp>
      <p:pic>
        <p:nvPicPr>
          <p:cNvPr id="1102" name="Google Shape;1102;p53"/>
          <p:cNvPicPr preferRelativeResize="0"/>
          <p:nvPr/>
        </p:nvPicPr>
        <p:blipFill rotWithShape="1">
          <a:blip r:embed="rId3">
            <a:alphaModFix/>
          </a:blip>
          <a:srcRect/>
          <a:stretch/>
        </p:blipFill>
        <p:spPr>
          <a:xfrm>
            <a:off x="4696287" y="1562470"/>
            <a:ext cx="7197043" cy="4530214"/>
          </a:xfrm>
          <a:prstGeom prst="rect">
            <a:avLst/>
          </a:prstGeom>
          <a:noFill/>
          <a:ln>
            <a:noFill/>
          </a:ln>
        </p:spPr>
      </p:pic>
      <p:pic>
        <p:nvPicPr>
          <p:cNvPr id="3" name="Picture 2">
            <a:extLst>
              <a:ext uri="{FF2B5EF4-FFF2-40B4-BE49-F238E27FC236}">
                <a16:creationId xmlns:a16="http://schemas.microsoft.com/office/drawing/2014/main" id="{ECBCFC41-18D6-2DFE-DA1A-89B97FE386BE}"/>
              </a:ext>
            </a:extLst>
          </p:cNvPr>
          <p:cNvPicPr>
            <a:picLocks noChangeAspect="1"/>
          </p:cNvPicPr>
          <p:nvPr/>
        </p:nvPicPr>
        <p:blipFill>
          <a:blip r:embed="rId4"/>
          <a:stretch>
            <a:fillRect/>
          </a:stretch>
        </p:blipFill>
        <p:spPr>
          <a:xfrm>
            <a:off x="9644846" y="5970917"/>
            <a:ext cx="969348" cy="719390"/>
          </a:xfrm>
          <a:prstGeom prst="rect">
            <a:avLst/>
          </a:prstGeom>
        </p:spPr>
      </p:pic>
      <p:pic>
        <p:nvPicPr>
          <p:cNvPr id="4" name="Picture 3">
            <a:extLst>
              <a:ext uri="{FF2B5EF4-FFF2-40B4-BE49-F238E27FC236}">
                <a16:creationId xmlns:a16="http://schemas.microsoft.com/office/drawing/2014/main" id="{3ADCB6C7-ECF4-492D-6386-2A58AC879BB4}"/>
              </a:ext>
            </a:extLst>
          </p:cNvPr>
          <p:cNvPicPr>
            <a:picLocks noChangeAspect="1"/>
          </p:cNvPicPr>
          <p:nvPr/>
        </p:nvPicPr>
        <p:blipFill>
          <a:blip r:embed="rId5"/>
          <a:stretch>
            <a:fillRect/>
          </a:stretch>
        </p:blipFill>
        <p:spPr>
          <a:xfrm>
            <a:off x="97515" y="357273"/>
            <a:ext cx="475529" cy="487722"/>
          </a:xfrm>
          <a:prstGeom prst="rect">
            <a:avLst/>
          </a:prstGeom>
        </p:spPr>
      </p:pic>
      <p:sp>
        <p:nvSpPr>
          <p:cNvPr id="2" name="Rectangle 1">
            <a:extLst>
              <a:ext uri="{FF2B5EF4-FFF2-40B4-BE49-F238E27FC236}">
                <a16:creationId xmlns:a16="http://schemas.microsoft.com/office/drawing/2014/main" id="{83973559-7699-2C33-4814-AE80585108C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credenciales</a:t>
            </a:r>
          </a:p>
        </p:txBody>
      </p:sp>
      <p:sp>
        <p:nvSpPr>
          <p:cNvPr id="5" name="Rectangle 2">
            <a:extLst>
              <a:ext uri="{FF2B5EF4-FFF2-40B4-BE49-F238E27FC236}">
                <a16:creationId xmlns:a16="http://schemas.microsoft.com/office/drawing/2014/main" id="{9F9E570D-FBCF-FFC6-4C8A-AD200F363919}"/>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credenciales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54"/>
          <p:cNvSpPr txBox="1">
            <a:spLocks noGrp="1"/>
          </p:cNvSpPr>
          <p:nvPr>
            <p:ph type="subTitle" idx="1"/>
          </p:nvPr>
        </p:nvSpPr>
        <p:spPr>
          <a:xfrm>
            <a:off x="0" y="4000804"/>
            <a:ext cx="12192000" cy="101853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3200"/>
              <a:buNone/>
            </a:pPr>
            <a:r>
              <a:rPr lang="en-US" sz="3200"/>
              <a:t>Digital: Nuevas series</a:t>
            </a:r>
            <a:endParaRPr/>
          </a:p>
        </p:txBody>
      </p:sp>
      <p:sp>
        <p:nvSpPr>
          <p:cNvPr id="1109" name="Google Shape;1109;p54"/>
          <p:cNvSpPr txBox="1">
            <a:spLocks noGrp="1"/>
          </p:cNvSpPr>
          <p:nvPr>
            <p:ph type="ctrTitle"/>
          </p:nvPr>
        </p:nvSpPr>
        <p:spPr>
          <a:xfrm>
            <a:off x="0" y="2530923"/>
            <a:ext cx="12192000" cy="179615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756"/>
              </a:buClr>
              <a:buSzPts val="6000"/>
              <a:buFont typeface="Open Sans"/>
              <a:buNone/>
            </a:pPr>
            <a:r>
              <a:rPr lang="en-US" i="1"/>
              <a:t>GED Flash en Español</a:t>
            </a:r>
            <a:endParaRPr/>
          </a:p>
        </p:txBody>
      </p:sp>
      <p:pic>
        <p:nvPicPr>
          <p:cNvPr id="1110" name="Google Shape;1110;p54"/>
          <p:cNvPicPr preferRelativeResize="0"/>
          <p:nvPr/>
        </p:nvPicPr>
        <p:blipFill rotWithShape="1">
          <a:blip r:embed="rId3">
            <a:alphaModFix/>
          </a:blip>
          <a:srcRect/>
          <a:stretch/>
        </p:blipFill>
        <p:spPr>
          <a:xfrm>
            <a:off x="9710572" y="5994737"/>
            <a:ext cx="2372056" cy="695422"/>
          </a:xfrm>
          <a:prstGeom prst="rect">
            <a:avLst/>
          </a:prstGeom>
          <a:noFill/>
          <a:ln>
            <a:noFill/>
          </a:ln>
        </p:spPr>
      </p:pic>
      <p:pic>
        <p:nvPicPr>
          <p:cNvPr id="1111" name="Google Shape;1111;p54"/>
          <p:cNvPicPr preferRelativeResize="0"/>
          <p:nvPr/>
        </p:nvPicPr>
        <p:blipFill rotWithShape="1">
          <a:blip r:embed="rId4">
            <a:alphaModFix/>
          </a:blip>
          <a:srcRect/>
          <a:stretch/>
        </p:blipFill>
        <p:spPr>
          <a:xfrm>
            <a:off x="0" y="0"/>
            <a:ext cx="12192000" cy="210523"/>
          </a:xfrm>
          <a:prstGeom prst="rect">
            <a:avLst/>
          </a:prstGeom>
          <a:noFill/>
          <a:ln>
            <a:noFill/>
          </a:ln>
        </p:spPr>
      </p:pic>
      <p:pic>
        <p:nvPicPr>
          <p:cNvPr id="2" name="Picture 1">
            <a:extLst>
              <a:ext uri="{FF2B5EF4-FFF2-40B4-BE49-F238E27FC236}">
                <a16:creationId xmlns:a16="http://schemas.microsoft.com/office/drawing/2014/main" id="{42A5D888-9FF6-F2D7-4896-CDAD5F85E5E0}"/>
              </a:ext>
            </a:extLst>
          </p:cNvPr>
          <p:cNvPicPr>
            <a:picLocks noChangeAspect="1"/>
          </p:cNvPicPr>
          <p:nvPr/>
        </p:nvPicPr>
        <p:blipFill>
          <a:blip r:embed="rId5"/>
          <a:stretch>
            <a:fillRect/>
          </a:stretch>
        </p:blipFill>
        <p:spPr>
          <a:xfrm>
            <a:off x="9840934" y="5994737"/>
            <a:ext cx="969348" cy="719390"/>
          </a:xfrm>
          <a:prstGeom prst="rect">
            <a:avLst/>
          </a:prstGeom>
        </p:spPr>
      </p:pic>
      <p:pic>
        <p:nvPicPr>
          <p:cNvPr id="3" name="Picture 2">
            <a:extLst>
              <a:ext uri="{FF2B5EF4-FFF2-40B4-BE49-F238E27FC236}">
                <a16:creationId xmlns:a16="http://schemas.microsoft.com/office/drawing/2014/main" id="{4AA678A7-C60A-4138-B757-69EA4F4555CD}"/>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5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62</a:t>
            </a:fld>
            <a:endParaRPr sz="900" b="0" i="0" u="none" strike="noStrike" cap="none">
              <a:solidFill>
                <a:srgbClr val="AEABAB"/>
              </a:solidFill>
              <a:latin typeface="Arial"/>
              <a:ea typeface="Arial"/>
              <a:cs typeface="Arial"/>
              <a:sym typeface="Arial"/>
            </a:endParaRPr>
          </a:p>
        </p:txBody>
      </p:sp>
      <p:sp>
        <p:nvSpPr>
          <p:cNvPr id="1124" name="Google Shape;1124;p56"/>
          <p:cNvSpPr txBox="1">
            <a:spLocks noGrp="1"/>
          </p:cNvSpPr>
          <p:nvPr>
            <p:ph type="title"/>
          </p:nvPr>
        </p:nvSpPr>
        <p:spPr>
          <a:xfrm>
            <a:off x="573044" y="367280"/>
            <a:ext cx="11270090" cy="1027355"/>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SzPts val="4500"/>
              <a:buNone/>
            </a:pPr>
            <a:r>
              <a:rPr lang="en-US" dirty="0"/>
              <a:t>ACCESO DE ESTUDIANTES</a:t>
            </a:r>
            <a:endParaRPr dirty="0"/>
          </a:p>
        </p:txBody>
      </p:sp>
      <p:sp>
        <p:nvSpPr>
          <p:cNvPr id="1125" name="Google Shape;1125;p56"/>
          <p:cNvSpPr txBox="1"/>
          <p:nvPr/>
        </p:nvSpPr>
        <p:spPr>
          <a:xfrm>
            <a:off x="401443" y="1316229"/>
            <a:ext cx="79838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2060"/>
                </a:solidFill>
                <a:latin typeface="Arial"/>
                <a:ea typeface="Arial"/>
                <a:cs typeface="Arial"/>
                <a:sym typeface="Arial"/>
              </a:rPr>
              <a:t>Preparación de la práctica alineada con la prueba</a:t>
            </a:r>
            <a:endParaRPr sz="1400" b="0" i="0" u="none" strike="noStrike" cap="none">
              <a:solidFill>
                <a:srgbClr val="002060"/>
              </a:solidFill>
              <a:latin typeface="Arial"/>
              <a:ea typeface="Arial"/>
              <a:cs typeface="Arial"/>
              <a:sym typeface="Arial"/>
            </a:endParaRPr>
          </a:p>
        </p:txBody>
      </p:sp>
      <p:pic>
        <p:nvPicPr>
          <p:cNvPr id="1126" name="Google Shape;1126;p56"/>
          <p:cNvPicPr preferRelativeResize="0"/>
          <p:nvPr/>
        </p:nvPicPr>
        <p:blipFill rotWithShape="1">
          <a:blip r:embed="rId3">
            <a:alphaModFix/>
          </a:blip>
          <a:srcRect/>
          <a:stretch/>
        </p:blipFill>
        <p:spPr>
          <a:xfrm>
            <a:off x="6182005" y="2603732"/>
            <a:ext cx="5923321" cy="3173207"/>
          </a:xfrm>
          <a:prstGeom prst="rect">
            <a:avLst/>
          </a:prstGeom>
          <a:noFill/>
          <a:ln>
            <a:noFill/>
          </a:ln>
        </p:spPr>
      </p:pic>
      <p:pic>
        <p:nvPicPr>
          <p:cNvPr id="1127" name="Google Shape;1127;p56"/>
          <p:cNvPicPr preferRelativeResize="0"/>
          <p:nvPr/>
        </p:nvPicPr>
        <p:blipFill rotWithShape="1">
          <a:blip r:embed="rId4">
            <a:alphaModFix/>
          </a:blip>
          <a:srcRect/>
          <a:stretch/>
        </p:blipFill>
        <p:spPr>
          <a:xfrm>
            <a:off x="9510107" y="1515088"/>
            <a:ext cx="2161433" cy="856013"/>
          </a:xfrm>
          <a:prstGeom prst="rect">
            <a:avLst/>
          </a:prstGeom>
          <a:noFill/>
          <a:ln>
            <a:noFill/>
          </a:ln>
        </p:spPr>
      </p:pic>
      <p:sp>
        <p:nvSpPr>
          <p:cNvPr id="1128" name="Google Shape;1128;p56"/>
          <p:cNvSpPr txBox="1"/>
          <p:nvPr/>
        </p:nvSpPr>
        <p:spPr>
          <a:xfrm>
            <a:off x="401443" y="1847663"/>
            <a:ext cx="6236320" cy="43088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Alineado con el plan de GED</a:t>
            </a:r>
            <a:r>
              <a:rPr lang="en-US" sz="1600" b="1" i="0" u="none" strike="noStrike" cap="none" baseline="30000">
                <a:solidFill>
                  <a:srgbClr val="000000"/>
                </a:solidFill>
                <a:latin typeface="Arial"/>
                <a:ea typeface="Arial"/>
                <a:cs typeface="Arial"/>
                <a:sym typeface="Arial"/>
              </a:rPr>
              <a:t>®</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Experiencia y características similares al examen de prueba.</a:t>
            </a:r>
            <a:endParaRPr/>
          </a:p>
          <a:p>
            <a:pPr marL="0" marR="0" lvl="0" indent="0" algn="l" rtl="0">
              <a:lnSpc>
                <a:spcPct val="100000"/>
              </a:lnSpc>
              <a:spcBef>
                <a:spcPts val="0"/>
              </a:spcBef>
              <a:spcAft>
                <a:spcPts val="0"/>
              </a:spcAft>
              <a:buNone/>
            </a:pPr>
            <a:br>
              <a:rPr lang="en-US" sz="2000" b="0" i="0" u="none" strike="noStrike" cap="none">
                <a:solidFill>
                  <a:srgbClr val="000000"/>
                </a:solidFill>
                <a:latin typeface="Arial"/>
                <a:ea typeface="Arial"/>
                <a:cs typeface="Arial"/>
                <a:sym typeface="Arial"/>
              </a:rPr>
            </a:br>
            <a:r>
              <a:rPr lang="en-US" sz="2000" b="1" i="0" u="none" strike="noStrike" cap="none">
                <a:solidFill>
                  <a:srgbClr val="000000"/>
                </a:solidFill>
                <a:latin typeface="Arial"/>
                <a:ea typeface="Arial"/>
                <a:cs typeface="Arial"/>
                <a:sym typeface="Arial"/>
              </a:rPr>
              <a:t>Preguntas en todas las materias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1000 preguntas en las cuatro materias</a:t>
            </a:r>
            <a:endParaRPr/>
          </a:p>
          <a:p>
            <a:pPr marL="0" marR="0" lvl="0" indent="0" algn="l" rtl="0">
              <a:lnSpc>
                <a:spcPct val="100000"/>
              </a:lnSpc>
              <a:spcBef>
                <a:spcPts val="0"/>
              </a:spcBef>
              <a:spcAft>
                <a:spcPts val="0"/>
              </a:spcAft>
              <a:buNone/>
            </a:pPr>
            <a:br>
              <a:rPr lang="en-US" sz="2000" b="0" i="0" u="none" strike="noStrike" cap="none">
                <a:solidFill>
                  <a:srgbClr val="000000"/>
                </a:solidFill>
                <a:latin typeface="Arial"/>
                <a:ea typeface="Arial"/>
                <a:cs typeface="Arial"/>
                <a:sym typeface="Arial"/>
              </a:rPr>
            </a:br>
            <a:r>
              <a:rPr lang="en-US" sz="2000" b="1" i="0" u="none" strike="noStrike" cap="none">
                <a:solidFill>
                  <a:srgbClr val="000000"/>
                </a:solidFill>
                <a:latin typeface="Arial"/>
                <a:ea typeface="Arial"/>
                <a:cs typeface="Arial"/>
                <a:sym typeface="Arial"/>
              </a:rPr>
              <a:t>Comentarios inmediatos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Explicaciones paso a paso después de cada pregunta.</a:t>
            </a:r>
            <a:br>
              <a:rPr lang="en-US" sz="2000" b="0" i="0" u="none" strike="noStrike" cap="none">
                <a:solidFill>
                  <a:srgbClr val="000000"/>
                </a:solidFill>
                <a:latin typeface="Arial"/>
                <a:ea typeface="Arial"/>
                <a:cs typeface="Arial"/>
                <a:sym typeface="Arial"/>
              </a:rPr>
            </a:br>
            <a:endParaRPr sz="20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Fácil de usar &amp; Asignar</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Brinda apoyo en cada materia</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3A00EF3B-1400-F4EA-617F-DCAA34536DB0}"/>
              </a:ext>
            </a:extLst>
          </p:cNvPr>
          <p:cNvPicPr>
            <a:picLocks noChangeAspect="1"/>
          </p:cNvPicPr>
          <p:nvPr/>
        </p:nvPicPr>
        <p:blipFill>
          <a:blip r:embed="rId5"/>
          <a:stretch>
            <a:fillRect/>
          </a:stretch>
        </p:blipFill>
        <p:spPr>
          <a:xfrm>
            <a:off x="9621475" y="6001397"/>
            <a:ext cx="969348" cy="719390"/>
          </a:xfrm>
          <a:prstGeom prst="rect">
            <a:avLst/>
          </a:prstGeom>
        </p:spPr>
      </p:pic>
      <p:pic>
        <p:nvPicPr>
          <p:cNvPr id="4" name="Picture 3">
            <a:extLst>
              <a:ext uri="{FF2B5EF4-FFF2-40B4-BE49-F238E27FC236}">
                <a16:creationId xmlns:a16="http://schemas.microsoft.com/office/drawing/2014/main" id="{D5A803BE-0F26-F798-8CB2-BEF1173C961F}"/>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5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63</a:t>
            </a:fld>
            <a:endParaRPr sz="900" b="0" i="0" u="none" strike="noStrike" cap="none">
              <a:solidFill>
                <a:srgbClr val="AEABAB"/>
              </a:solidFill>
              <a:latin typeface="Arial"/>
              <a:ea typeface="Arial"/>
              <a:cs typeface="Arial"/>
              <a:sym typeface="Arial"/>
            </a:endParaRPr>
          </a:p>
        </p:txBody>
      </p:sp>
      <p:sp>
        <p:nvSpPr>
          <p:cNvPr id="1134" name="Google Shape;1134;p57"/>
          <p:cNvSpPr txBox="1">
            <a:spLocks noGrp="1"/>
          </p:cNvSpPr>
          <p:nvPr>
            <p:ph type="title"/>
          </p:nvPr>
        </p:nvSpPr>
        <p:spPr>
          <a:xfrm>
            <a:off x="264670" y="661480"/>
            <a:ext cx="11270090" cy="826517"/>
          </a:xfrm>
          <a:prstGeom prst="rect">
            <a:avLst/>
          </a:prstGeom>
          <a:noFill/>
          <a:ln>
            <a:noFill/>
          </a:ln>
        </p:spPr>
        <p:txBody>
          <a:bodyPr spcFirstLastPara="1" wrap="square" lIns="0" tIns="0" rIns="0" bIns="0" anchor="b" anchorCtr="0">
            <a:normAutofit/>
          </a:bodyPr>
          <a:lstStyle/>
          <a:p>
            <a:pPr lvl="0"/>
            <a:r>
              <a:rPr lang="en-US" sz="3600" dirty="0">
                <a:solidFill>
                  <a:srgbClr val="CE351B"/>
                </a:solidFill>
              </a:rPr>
              <a:t>Mas </a:t>
            </a:r>
            <a:r>
              <a:rPr lang="en-US" sz="3600" dirty="0" err="1">
                <a:solidFill>
                  <a:srgbClr val="CE351B"/>
                </a:solidFill>
              </a:rPr>
              <a:t>probabilidad</a:t>
            </a:r>
            <a:r>
              <a:rPr lang="en-US" sz="3600" dirty="0">
                <a:solidFill>
                  <a:srgbClr val="CE351B"/>
                </a:solidFill>
              </a:rPr>
              <a:t> </a:t>
            </a:r>
            <a:r>
              <a:rPr lang="en-US" sz="3600" dirty="0" err="1">
                <a:solidFill>
                  <a:srgbClr val="CE351B"/>
                </a:solidFill>
              </a:rPr>
              <a:t>que</a:t>
            </a:r>
            <a:r>
              <a:rPr lang="en-US" sz="3600" dirty="0">
                <a:solidFill>
                  <a:srgbClr val="CE351B"/>
                </a:solidFill>
              </a:rPr>
              <a:t> </a:t>
            </a:r>
            <a:r>
              <a:rPr lang="en-US" sz="3600" dirty="0" err="1">
                <a:solidFill>
                  <a:srgbClr val="CE351B"/>
                </a:solidFill>
              </a:rPr>
              <a:t>aprueban</a:t>
            </a:r>
            <a:endParaRPr sz="3600" dirty="0">
              <a:solidFill>
                <a:srgbClr val="CE351B"/>
              </a:solidFill>
            </a:endParaRPr>
          </a:p>
        </p:txBody>
      </p:sp>
      <p:sp>
        <p:nvSpPr>
          <p:cNvPr id="1135" name="Google Shape;1135;p57"/>
          <p:cNvSpPr txBox="1"/>
          <p:nvPr/>
        </p:nvSpPr>
        <p:spPr>
          <a:xfrm>
            <a:off x="264670" y="1487997"/>
            <a:ext cx="702337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002060"/>
                </a:solidFill>
                <a:latin typeface="Arial"/>
                <a:ea typeface="Arial"/>
                <a:cs typeface="Arial"/>
                <a:sym typeface="Arial"/>
              </a:rPr>
              <a:t>Los datos de GED</a:t>
            </a:r>
            <a:r>
              <a:rPr lang="en-US" sz="1100" b="0" i="0" u="none" strike="noStrike" cap="none" baseline="30000">
                <a:solidFill>
                  <a:srgbClr val="002060"/>
                </a:solidFill>
                <a:latin typeface="Arial"/>
                <a:ea typeface="Arial"/>
                <a:cs typeface="Arial"/>
                <a:sym typeface="Arial"/>
              </a:rPr>
              <a:t>®</a:t>
            </a:r>
            <a:r>
              <a:rPr lang="en-US" sz="1600" b="0" i="0" u="none" strike="noStrike" cap="none">
                <a:solidFill>
                  <a:srgbClr val="002060"/>
                </a:solidFill>
                <a:latin typeface="Arial"/>
                <a:ea typeface="Arial"/>
                <a:cs typeface="Arial"/>
                <a:sym typeface="Arial"/>
              </a:rPr>
              <a:t> muestran un mayor rendimiento</a:t>
            </a:r>
            <a:endParaRPr sz="1400" b="0" i="0" u="none" strike="noStrike" cap="none">
              <a:solidFill>
                <a:srgbClr val="002060"/>
              </a:solidFill>
              <a:latin typeface="Arial"/>
              <a:ea typeface="Arial"/>
              <a:cs typeface="Arial"/>
              <a:sym typeface="Arial"/>
            </a:endParaRPr>
          </a:p>
        </p:txBody>
      </p:sp>
      <p:pic>
        <p:nvPicPr>
          <p:cNvPr id="1136" name="Google Shape;1136;p57"/>
          <p:cNvPicPr preferRelativeResize="0"/>
          <p:nvPr/>
        </p:nvPicPr>
        <p:blipFill rotWithShape="1">
          <a:blip r:embed="rId3">
            <a:alphaModFix/>
          </a:blip>
          <a:srcRect/>
          <a:stretch/>
        </p:blipFill>
        <p:spPr>
          <a:xfrm>
            <a:off x="9797387" y="705484"/>
            <a:ext cx="2022036" cy="961939"/>
          </a:xfrm>
          <a:prstGeom prst="rect">
            <a:avLst/>
          </a:prstGeom>
          <a:noFill/>
          <a:ln>
            <a:noFill/>
          </a:ln>
        </p:spPr>
      </p:pic>
      <p:sp>
        <p:nvSpPr>
          <p:cNvPr id="1137" name="Google Shape;1137;p57"/>
          <p:cNvSpPr txBox="1"/>
          <p:nvPr/>
        </p:nvSpPr>
        <p:spPr>
          <a:xfrm>
            <a:off x="3149952" y="4316120"/>
            <a:ext cx="8834525" cy="1631216"/>
          </a:xfrm>
          <a:prstGeom prst="rect">
            <a:avLst/>
          </a:prstGeom>
          <a:solidFill>
            <a:srgbClr val="002060"/>
          </a:solidFill>
          <a:ln>
            <a:noFill/>
          </a:ln>
        </p:spPr>
        <p:txBody>
          <a:bodyPr spcFirstLastPara="1" wrap="square" lIns="91425" tIns="45700" rIns="91425" bIns="45700" anchor="t" anchorCtr="0">
            <a:spAutoFit/>
          </a:bodyPr>
          <a:lstStyle/>
          <a:p>
            <a:pPr marL="153670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1536700" marR="0" lvl="0" indent="0" algn="l" rtl="0">
              <a:lnSpc>
                <a:spcPct val="100000"/>
              </a:lnSpc>
              <a:spcBef>
                <a:spcPts val="0"/>
              </a:spcBef>
              <a:spcAft>
                <a:spcPts val="0"/>
              </a:spcAft>
              <a:buNone/>
            </a:pPr>
            <a:r>
              <a:rPr lang="en-US" sz="2000" b="0" i="0" u="none" strike="noStrike" cap="none">
                <a:solidFill>
                  <a:schemeClr val="lt1"/>
                </a:solidFill>
                <a:latin typeface="Arial"/>
                <a:ea typeface="Arial"/>
                <a:cs typeface="Arial"/>
                <a:sym typeface="Arial"/>
              </a:rPr>
              <a:t>Los estudiantes que practicaron con frecuencia con GED Flash™ obtuvieron en promedio 4 puntos más en su examen de GED en comparación con aquellos que rara vez lo usaron</a:t>
            </a:r>
            <a:endParaRPr/>
          </a:p>
          <a:p>
            <a:pPr marL="153670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p:txBody>
      </p:sp>
      <p:pic>
        <p:nvPicPr>
          <p:cNvPr id="1138" name="Google Shape;1138;p57"/>
          <p:cNvPicPr preferRelativeResize="0"/>
          <p:nvPr/>
        </p:nvPicPr>
        <p:blipFill rotWithShape="1">
          <a:blip r:embed="rId4">
            <a:alphaModFix/>
          </a:blip>
          <a:srcRect/>
          <a:stretch/>
        </p:blipFill>
        <p:spPr>
          <a:xfrm>
            <a:off x="3451825" y="4622069"/>
            <a:ext cx="1086002" cy="1019317"/>
          </a:xfrm>
          <a:prstGeom prst="rect">
            <a:avLst/>
          </a:prstGeom>
          <a:noFill/>
          <a:ln>
            <a:noFill/>
          </a:ln>
        </p:spPr>
      </p:pic>
      <p:pic>
        <p:nvPicPr>
          <p:cNvPr id="1139" name="Google Shape;1139;p57"/>
          <p:cNvPicPr preferRelativeResize="0"/>
          <p:nvPr/>
        </p:nvPicPr>
        <p:blipFill rotWithShape="1">
          <a:blip r:embed="rId5">
            <a:alphaModFix/>
          </a:blip>
          <a:srcRect/>
          <a:stretch/>
        </p:blipFill>
        <p:spPr>
          <a:xfrm>
            <a:off x="452105" y="2345584"/>
            <a:ext cx="2861114" cy="1791110"/>
          </a:xfrm>
          <a:prstGeom prst="rect">
            <a:avLst/>
          </a:prstGeom>
          <a:noFill/>
          <a:ln>
            <a:noFill/>
          </a:ln>
        </p:spPr>
      </p:pic>
      <p:sp>
        <p:nvSpPr>
          <p:cNvPr id="1140" name="Google Shape;1140;p57"/>
          <p:cNvSpPr txBox="1"/>
          <p:nvPr/>
        </p:nvSpPr>
        <p:spPr>
          <a:xfrm>
            <a:off x="452105" y="4136694"/>
            <a:ext cx="2831145" cy="2246769"/>
          </a:xfrm>
          <a:prstGeom prst="rect">
            <a:avLst/>
          </a:prstGeom>
          <a:solidFill>
            <a:srgbClr val="00B0F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¿Sabías que...?</a:t>
            </a:r>
            <a:endParaRPr/>
          </a:p>
          <a:p>
            <a:pPr marL="0" marR="0" lvl="0" indent="0" algn="ctr" rtl="0">
              <a:lnSpc>
                <a:spcPct val="100000"/>
              </a:lnSpc>
              <a:spcBef>
                <a:spcPts val="0"/>
              </a:spcBef>
              <a:spcAft>
                <a:spcPts val="0"/>
              </a:spcAft>
              <a:buNone/>
            </a:pP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El puntaje promedio de GED</a:t>
            </a:r>
            <a:r>
              <a:rPr lang="en-US" sz="2000" b="0" i="0" u="none" strike="noStrike" cap="none" baseline="30000">
                <a:solidFill>
                  <a:srgbClr val="000000"/>
                </a:solidFill>
                <a:latin typeface="Arial"/>
                <a:ea typeface="Arial"/>
                <a:cs typeface="Arial"/>
                <a:sym typeface="Arial"/>
              </a:rPr>
              <a:t>®</a:t>
            </a:r>
            <a:r>
              <a:rPr lang="en-US" sz="2000" b="0" i="0" u="none" strike="noStrike" cap="none">
                <a:solidFill>
                  <a:srgbClr val="000000"/>
                </a:solidFill>
                <a:latin typeface="Arial"/>
                <a:ea typeface="Arial"/>
                <a:cs typeface="Arial"/>
                <a:sym typeface="Arial"/>
              </a:rPr>
              <a:t> no aprobado en todo el país es de 141</a:t>
            </a:r>
            <a:endParaRPr/>
          </a:p>
          <a:p>
            <a:pPr marL="0" marR="0" lvl="0" indent="0" algn="ctr"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C0503FF0-2A46-40B5-4E85-06D2C9F563B4}"/>
              </a:ext>
            </a:extLst>
          </p:cNvPr>
          <p:cNvPicPr>
            <a:picLocks noChangeAspect="1"/>
          </p:cNvPicPr>
          <p:nvPr/>
        </p:nvPicPr>
        <p:blipFill>
          <a:blip r:embed="rId6"/>
          <a:stretch>
            <a:fillRect/>
          </a:stretch>
        </p:blipFill>
        <p:spPr>
          <a:xfrm>
            <a:off x="9634686" y="6087142"/>
            <a:ext cx="969348" cy="719390"/>
          </a:xfrm>
          <a:prstGeom prst="rect">
            <a:avLst/>
          </a:prstGeom>
        </p:spPr>
      </p:pic>
      <p:pic>
        <p:nvPicPr>
          <p:cNvPr id="4" name="Picture 3">
            <a:extLst>
              <a:ext uri="{FF2B5EF4-FFF2-40B4-BE49-F238E27FC236}">
                <a16:creationId xmlns:a16="http://schemas.microsoft.com/office/drawing/2014/main" id="{D189219F-5FF1-393A-696A-A76DBDE52557}"/>
              </a:ext>
            </a:extLst>
          </p:cNvPr>
          <p:cNvPicPr>
            <a:picLocks noChangeAspect="1"/>
          </p:cNvPicPr>
          <p:nvPr/>
        </p:nvPicPr>
        <p:blipFill>
          <a:blip r:embed="rId7"/>
          <a:stretch>
            <a:fillRect/>
          </a:stretch>
        </p:blipFill>
        <p:spPr>
          <a:xfrm>
            <a:off x="97515" y="357273"/>
            <a:ext cx="475529" cy="48772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64"/>
          <p:cNvSpPr txBox="1">
            <a:spLocks noGrp="1"/>
          </p:cNvSpPr>
          <p:nvPr>
            <p:ph type="title"/>
          </p:nvPr>
        </p:nvSpPr>
        <p:spPr>
          <a:xfrm>
            <a:off x="3364099" y="552454"/>
            <a:ext cx="6434324" cy="60037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000000"/>
              </a:buClr>
              <a:buSzPts val="4400"/>
              <a:buNone/>
            </a:pPr>
            <a:r>
              <a:rPr lang="en-US" sz="4400">
                <a:solidFill>
                  <a:srgbClr val="000000"/>
                </a:solidFill>
              </a:rPr>
              <a:t>Día Nacional del GED</a:t>
            </a:r>
            <a:endParaRPr sz="4400" b="1" i="0" u="none" strike="noStrike" cap="none">
              <a:solidFill>
                <a:srgbClr val="000000"/>
              </a:solidFill>
              <a:latin typeface="Rockwell"/>
              <a:ea typeface="Rockwell"/>
              <a:cs typeface="Rockwell"/>
              <a:sym typeface="Rockwell"/>
            </a:endParaRPr>
          </a:p>
        </p:txBody>
      </p:sp>
      <p:sp>
        <p:nvSpPr>
          <p:cNvPr id="1203" name="Google Shape;1203;p6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64</a:t>
            </a:fld>
            <a:endParaRPr sz="900" b="0" i="0" u="none" strike="noStrike" cap="none">
              <a:solidFill>
                <a:srgbClr val="AEABAB"/>
              </a:solidFill>
              <a:latin typeface="Arial"/>
              <a:ea typeface="Arial"/>
              <a:cs typeface="Arial"/>
              <a:sym typeface="Arial"/>
            </a:endParaRPr>
          </a:p>
        </p:txBody>
      </p:sp>
      <p:sp>
        <p:nvSpPr>
          <p:cNvPr id="1204" name="Google Shape;1204;p64"/>
          <p:cNvSpPr txBox="1"/>
          <p:nvPr/>
        </p:nvSpPr>
        <p:spPr>
          <a:xfrm>
            <a:off x="3144643" y="1207049"/>
            <a:ext cx="6094476" cy="380873"/>
          </a:xfrm>
          <a:prstGeom prst="rect">
            <a:avLst/>
          </a:prstGeom>
          <a:noFill/>
          <a:ln>
            <a:noFill/>
          </a:ln>
        </p:spPr>
        <p:txBody>
          <a:bodyPr spcFirstLastPara="1" wrap="square" lIns="91425" tIns="45700" rIns="91425" bIns="45700" anchor="t" anchorCtr="0">
            <a:spAutoFit/>
          </a:bodyPr>
          <a:lstStyle/>
          <a:p>
            <a:pPr marL="257175" marR="0" lvl="1" indent="0" algn="l" rtl="0">
              <a:lnSpc>
                <a:spcPct val="100000"/>
              </a:lnSpc>
              <a:spcBef>
                <a:spcPts val="0"/>
              </a:spcBef>
              <a:spcAft>
                <a:spcPts val="0"/>
              </a:spcAft>
              <a:buNone/>
            </a:pPr>
            <a:r>
              <a:rPr lang="en-US" sz="1875" b="0" i="0" u="none" strike="noStrike" cap="none">
                <a:solidFill>
                  <a:srgbClr val="000000"/>
                </a:solidFill>
                <a:latin typeface="Arial"/>
                <a:ea typeface="Arial"/>
                <a:cs typeface="Arial"/>
                <a:sym typeface="Arial"/>
              </a:rPr>
              <a:t>Septiembre 16, 2025</a:t>
            </a:r>
            <a:endParaRPr sz="1400" b="0" i="0" u="none" strike="noStrike" cap="none">
              <a:solidFill>
                <a:srgbClr val="000000"/>
              </a:solidFill>
              <a:latin typeface="Arial"/>
              <a:ea typeface="Arial"/>
              <a:cs typeface="Arial"/>
              <a:sym typeface="Arial"/>
            </a:endParaRPr>
          </a:p>
        </p:txBody>
      </p:sp>
      <p:sp>
        <p:nvSpPr>
          <p:cNvPr id="1205" name="Google Shape;1205;p64"/>
          <p:cNvSpPr/>
          <p:nvPr/>
        </p:nvSpPr>
        <p:spPr>
          <a:xfrm>
            <a:off x="2962276" y="1833664"/>
            <a:ext cx="7757605" cy="723900"/>
          </a:xfrm>
          <a:prstGeom prst="rect">
            <a:avLst/>
          </a:prstGeom>
          <a:solidFill>
            <a:srgbClr val="00627E"/>
          </a:solidFill>
          <a:ln>
            <a:noFill/>
          </a:ln>
        </p:spPr>
        <p:txBody>
          <a:bodyPr spcFirstLastPara="1" wrap="square" lIns="91425" tIns="45700" rIns="91425" bIns="45700" anchor="ctr" anchorCtr="0">
            <a:noAutofit/>
          </a:bodyPr>
          <a:lstStyle/>
          <a:p>
            <a:pPr marL="257175" marR="0" lvl="1" indent="0" algn="ctr" rtl="0">
              <a:lnSpc>
                <a:spcPct val="100000"/>
              </a:lnSpc>
              <a:spcBef>
                <a:spcPts val="0"/>
              </a:spcBef>
              <a:spcAft>
                <a:spcPts val="0"/>
              </a:spcAft>
              <a:buNone/>
            </a:pPr>
            <a:r>
              <a:rPr lang="en-US" sz="1800" b="1" i="0" u="none" strike="noStrike" cap="none">
                <a:solidFill>
                  <a:schemeClr val="lt1"/>
                </a:solidFill>
                <a:latin typeface="Arial"/>
                <a:ea typeface="Arial"/>
                <a:cs typeface="Arial"/>
                <a:sym typeface="Arial"/>
              </a:rPr>
              <a:t>El Día Nacional del GED reconoce los logros del GED y los futuros más brillantes a través de la educación. </a:t>
            </a:r>
            <a:endParaRPr sz="1400" b="0" i="0" u="none" strike="noStrike" cap="none">
              <a:solidFill>
                <a:srgbClr val="000000"/>
              </a:solidFill>
              <a:latin typeface="Arial"/>
              <a:ea typeface="Arial"/>
              <a:cs typeface="Arial"/>
              <a:sym typeface="Arial"/>
            </a:endParaRPr>
          </a:p>
        </p:txBody>
      </p:sp>
      <p:pic>
        <p:nvPicPr>
          <p:cNvPr id="1206" name="Google Shape;1206;p64" descr="A close up of a logo&#10;&#10;Description automatically generated"/>
          <p:cNvPicPr preferRelativeResize="0"/>
          <p:nvPr/>
        </p:nvPicPr>
        <p:blipFill rotWithShape="1">
          <a:blip r:embed="rId3">
            <a:alphaModFix/>
          </a:blip>
          <a:srcRect l="12201" t="-1108" r="8950" b="4522"/>
          <a:stretch/>
        </p:blipFill>
        <p:spPr>
          <a:xfrm>
            <a:off x="2232213" y="2825303"/>
            <a:ext cx="2882713" cy="2792701"/>
          </a:xfrm>
          <a:prstGeom prst="rect">
            <a:avLst/>
          </a:prstGeom>
          <a:noFill/>
          <a:ln>
            <a:noFill/>
          </a:ln>
        </p:spPr>
      </p:pic>
      <p:pic>
        <p:nvPicPr>
          <p:cNvPr id="1207" name="Google Shape;1207;p64" descr="A screenshot of a website&#10;&#10;Description automatically generated"/>
          <p:cNvPicPr preferRelativeResize="0"/>
          <p:nvPr/>
        </p:nvPicPr>
        <p:blipFill rotWithShape="1">
          <a:blip r:embed="rId4">
            <a:alphaModFix/>
          </a:blip>
          <a:srcRect/>
          <a:stretch/>
        </p:blipFill>
        <p:spPr>
          <a:xfrm>
            <a:off x="5342965" y="2666015"/>
            <a:ext cx="4455458" cy="3537525"/>
          </a:xfrm>
          <a:prstGeom prst="rect">
            <a:avLst/>
          </a:prstGeom>
          <a:noFill/>
          <a:ln>
            <a:noFill/>
          </a:ln>
        </p:spPr>
      </p:pic>
      <p:pic>
        <p:nvPicPr>
          <p:cNvPr id="3" name="Picture 2">
            <a:extLst>
              <a:ext uri="{FF2B5EF4-FFF2-40B4-BE49-F238E27FC236}">
                <a16:creationId xmlns:a16="http://schemas.microsoft.com/office/drawing/2014/main" id="{B969C8CE-4261-BF66-D532-3178BF7E0EBB}"/>
              </a:ext>
            </a:extLst>
          </p:cNvPr>
          <p:cNvPicPr>
            <a:picLocks noChangeAspect="1"/>
          </p:cNvPicPr>
          <p:nvPr/>
        </p:nvPicPr>
        <p:blipFill>
          <a:blip r:embed="rId5"/>
          <a:stretch>
            <a:fillRect/>
          </a:stretch>
        </p:blipFill>
        <p:spPr>
          <a:xfrm>
            <a:off x="9665166" y="6087142"/>
            <a:ext cx="969348" cy="719390"/>
          </a:xfrm>
          <a:prstGeom prst="rect">
            <a:avLst/>
          </a:prstGeom>
        </p:spPr>
      </p:pic>
      <p:pic>
        <p:nvPicPr>
          <p:cNvPr id="4" name="Picture 3">
            <a:extLst>
              <a:ext uri="{FF2B5EF4-FFF2-40B4-BE49-F238E27FC236}">
                <a16:creationId xmlns:a16="http://schemas.microsoft.com/office/drawing/2014/main" id="{DCDCFE81-0881-4185-73C2-6AF172C2F776}"/>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6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65</a:t>
            </a:fld>
            <a:endParaRPr sz="900" b="0" i="0" u="none" strike="noStrike" cap="none">
              <a:solidFill>
                <a:srgbClr val="AEABAB"/>
              </a:solidFill>
              <a:latin typeface="Arial"/>
              <a:ea typeface="Arial"/>
              <a:cs typeface="Arial"/>
              <a:sym typeface="Arial"/>
            </a:endParaRPr>
          </a:p>
        </p:txBody>
      </p:sp>
      <p:pic>
        <p:nvPicPr>
          <p:cNvPr id="1213" name="Google Shape;1213;p65"/>
          <p:cNvPicPr preferRelativeResize="0"/>
          <p:nvPr/>
        </p:nvPicPr>
        <p:blipFill rotWithShape="1">
          <a:blip r:embed="rId3">
            <a:alphaModFix/>
          </a:blip>
          <a:srcRect/>
          <a:stretch/>
        </p:blipFill>
        <p:spPr>
          <a:xfrm>
            <a:off x="2788482" y="5744764"/>
            <a:ext cx="4663844" cy="475529"/>
          </a:xfrm>
          <a:prstGeom prst="rect">
            <a:avLst/>
          </a:prstGeom>
          <a:noFill/>
          <a:ln>
            <a:noFill/>
          </a:ln>
        </p:spPr>
      </p:pic>
      <p:sp>
        <p:nvSpPr>
          <p:cNvPr id="1214" name="Google Shape;1214;p65"/>
          <p:cNvSpPr txBox="1"/>
          <p:nvPr/>
        </p:nvSpPr>
        <p:spPr>
          <a:xfrm>
            <a:off x="4504081" y="5813251"/>
            <a:ext cx="48387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(contactus@ged.com)</a:t>
            </a:r>
            <a:endParaRPr sz="1400" b="0" i="0" u="none" strike="noStrike" cap="none">
              <a:solidFill>
                <a:srgbClr val="000000"/>
              </a:solidFill>
              <a:latin typeface="Arial"/>
              <a:ea typeface="Arial"/>
              <a:cs typeface="Arial"/>
              <a:sym typeface="Arial"/>
            </a:endParaRPr>
          </a:p>
        </p:txBody>
      </p:sp>
      <p:sp>
        <p:nvSpPr>
          <p:cNvPr id="1215" name="Google Shape;1215;p65"/>
          <p:cNvSpPr txBox="1"/>
          <p:nvPr/>
        </p:nvSpPr>
        <p:spPr>
          <a:xfrm>
            <a:off x="2637182" y="419095"/>
            <a:ext cx="6705599"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Cuando necesite Asistencia…</a:t>
            </a:r>
            <a:endParaRPr/>
          </a:p>
          <a:p>
            <a:pPr marL="0" marR="0" lvl="0" indent="0" algn="ctr"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Servicio al Cliente para Todos</a:t>
            </a:r>
            <a:endParaRPr/>
          </a:p>
        </p:txBody>
      </p:sp>
      <p:sp>
        <p:nvSpPr>
          <p:cNvPr id="1216" name="Google Shape;1216;p65"/>
          <p:cNvSpPr txBox="1"/>
          <p:nvPr/>
        </p:nvSpPr>
        <p:spPr>
          <a:xfrm>
            <a:off x="2137477" y="1697827"/>
            <a:ext cx="361396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Solo para los Centros de Pruebas del GED</a:t>
            </a:r>
            <a:endParaRPr/>
          </a:p>
        </p:txBody>
      </p:sp>
      <p:sp>
        <p:nvSpPr>
          <p:cNvPr id="1217" name="Google Shape;1217;p65"/>
          <p:cNvSpPr txBox="1"/>
          <p:nvPr/>
        </p:nvSpPr>
        <p:spPr>
          <a:xfrm>
            <a:off x="6767980" y="1853908"/>
            <a:ext cx="371449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Para Estudiantes y Candidatos</a:t>
            </a:r>
            <a:endParaRPr/>
          </a:p>
        </p:txBody>
      </p:sp>
      <p:pic>
        <p:nvPicPr>
          <p:cNvPr id="1218" name="Google Shape;1218;p65"/>
          <p:cNvPicPr preferRelativeResize="0"/>
          <p:nvPr/>
        </p:nvPicPr>
        <p:blipFill rotWithShape="1">
          <a:blip r:embed="rId4">
            <a:alphaModFix/>
          </a:blip>
          <a:srcRect/>
          <a:stretch/>
        </p:blipFill>
        <p:spPr>
          <a:xfrm>
            <a:off x="2323360" y="2343188"/>
            <a:ext cx="7564679" cy="3076951"/>
          </a:xfrm>
          <a:prstGeom prst="rect">
            <a:avLst/>
          </a:prstGeom>
          <a:noFill/>
          <a:ln>
            <a:noFill/>
          </a:ln>
        </p:spPr>
      </p:pic>
      <p:pic>
        <p:nvPicPr>
          <p:cNvPr id="5" name="Picture 4">
            <a:extLst>
              <a:ext uri="{FF2B5EF4-FFF2-40B4-BE49-F238E27FC236}">
                <a16:creationId xmlns:a16="http://schemas.microsoft.com/office/drawing/2014/main" id="{EAFE7CB5-70FD-BB71-9644-41458B5C2121}"/>
              </a:ext>
            </a:extLst>
          </p:cNvPr>
          <p:cNvPicPr>
            <a:picLocks noChangeAspect="1"/>
          </p:cNvPicPr>
          <p:nvPr/>
        </p:nvPicPr>
        <p:blipFill>
          <a:blip r:embed="rId5"/>
          <a:stretch>
            <a:fillRect/>
          </a:stretch>
        </p:blipFill>
        <p:spPr>
          <a:xfrm>
            <a:off x="9686501" y="5982528"/>
            <a:ext cx="975445" cy="719390"/>
          </a:xfrm>
          <a:prstGeom prst="rect">
            <a:avLst/>
          </a:prstGeom>
        </p:spPr>
      </p:pic>
      <p:pic>
        <p:nvPicPr>
          <p:cNvPr id="6" name="Picture 5">
            <a:extLst>
              <a:ext uri="{FF2B5EF4-FFF2-40B4-BE49-F238E27FC236}">
                <a16:creationId xmlns:a16="http://schemas.microsoft.com/office/drawing/2014/main" id="{6F85B6B1-5274-08D9-61B5-4DC3D38355F3}"/>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6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66</a:t>
            </a:fld>
            <a:endParaRPr sz="900" b="0" i="0" u="none" strike="noStrike" cap="none">
              <a:solidFill>
                <a:srgbClr val="AEABAB"/>
              </a:solidFill>
              <a:latin typeface="Arial"/>
              <a:ea typeface="Arial"/>
              <a:cs typeface="Arial"/>
              <a:sym typeface="Arial"/>
            </a:endParaRPr>
          </a:p>
        </p:txBody>
      </p:sp>
      <p:sp>
        <p:nvSpPr>
          <p:cNvPr id="1224" name="Google Shape;1224;p66"/>
          <p:cNvSpPr txBox="1"/>
          <p:nvPr/>
        </p:nvSpPr>
        <p:spPr>
          <a:xfrm>
            <a:off x="1538543" y="212431"/>
            <a:ext cx="8593073"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5400" b="1" i="0" u="none" strike="noStrike" cap="none">
                <a:solidFill>
                  <a:srgbClr val="000000"/>
                </a:solidFill>
                <a:latin typeface="Rockwell"/>
                <a:ea typeface="Rockwell"/>
                <a:cs typeface="Rockwell"/>
                <a:sym typeface="Rockwell"/>
              </a:rPr>
              <a:t>Preguntas y Respuestas</a:t>
            </a:r>
            <a:endParaRPr sz="1400" b="0" i="0" u="none" strike="noStrike" cap="none">
              <a:solidFill>
                <a:srgbClr val="000000"/>
              </a:solidFill>
              <a:latin typeface="Arial"/>
              <a:ea typeface="Arial"/>
              <a:cs typeface="Arial"/>
              <a:sym typeface="Arial"/>
            </a:endParaRPr>
          </a:p>
        </p:txBody>
      </p:sp>
      <p:pic>
        <p:nvPicPr>
          <p:cNvPr id="1225" name="Google Shape;1225;p66"/>
          <p:cNvPicPr preferRelativeResize="0"/>
          <p:nvPr/>
        </p:nvPicPr>
        <p:blipFill rotWithShape="1">
          <a:blip r:embed="rId3">
            <a:alphaModFix/>
          </a:blip>
          <a:srcRect/>
          <a:stretch/>
        </p:blipFill>
        <p:spPr>
          <a:xfrm>
            <a:off x="8747605" y="1050470"/>
            <a:ext cx="3444395" cy="4804064"/>
          </a:xfrm>
          <a:prstGeom prst="rect">
            <a:avLst/>
          </a:prstGeom>
          <a:noFill/>
          <a:ln>
            <a:noFill/>
          </a:ln>
        </p:spPr>
      </p:pic>
      <p:sp>
        <p:nvSpPr>
          <p:cNvPr id="1226" name="Google Shape;1226;p66"/>
          <p:cNvSpPr txBox="1"/>
          <p:nvPr/>
        </p:nvSpPr>
        <p:spPr>
          <a:xfrm>
            <a:off x="401443" y="1446182"/>
            <a:ext cx="8593074" cy="52937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1" i="0" u="none" strike="noStrike" cap="none" dirty="0">
                <a:solidFill>
                  <a:srgbClr val="000000"/>
                </a:solidFill>
                <a:latin typeface="Rockwell"/>
                <a:ea typeface="Rockwell"/>
                <a:cs typeface="Rockwell"/>
                <a:sym typeface="Rockwell"/>
              </a:rPr>
              <a:t>¿</a:t>
            </a:r>
            <a:r>
              <a:rPr lang="en-US" sz="4000" b="1" i="0" u="none" strike="noStrike" cap="none" dirty="0" err="1">
                <a:solidFill>
                  <a:srgbClr val="000000"/>
                </a:solidFill>
                <a:latin typeface="Rockwell"/>
                <a:ea typeface="Rockwell"/>
                <a:cs typeface="Rockwell"/>
                <a:sym typeface="Rockwell"/>
              </a:rPr>
              <a:t>Qué</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preguntas</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tienes</a:t>
            </a:r>
            <a:r>
              <a:rPr lang="en-US" sz="4000" b="1" i="0" u="none" strike="noStrike" cap="none" dirty="0">
                <a:solidFill>
                  <a:srgbClr val="000000"/>
                </a:solidFill>
                <a:latin typeface="Rockwell"/>
                <a:ea typeface="Rockwell"/>
                <a:cs typeface="Rockwell"/>
                <a:sym typeface="Rockwell"/>
              </a:rPr>
              <a:t>?</a:t>
            </a:r>
            <a:br>
              <a:rPr lang="en-US" sz="4000" b="1" i="0" u="none" strike="noStrike" cap="none" dirty="0">
                <a:solidFill>
                  <a:srgbClr val="000000"/>
                </a:solidFill>
                <a:latin typeface="Rockwell"/>
                <a:ea typeface="Rockwell"/>
                <a:cs typeface="Rockwell"/>
                <a:sym typeface="Rockwell"/>
              </a:rPr>
            </a:br>
            <a:br>
              <a:rPr lang="en-US" sz="4000" b="1" i="0" u="none" strike="noStrike" cap="none" dirty="0">
                <a:solidFill>
                  <a:srgbClr val="000000"/>
                </a:solidFill>
                <a:latin typeface="Rockwell"/>
                <a:ea typeface="Rockwell"/>
                <a:cs typeface="Rockwell"/>
                <a:sym typeface="Rockwell"/>
              </a:rPr>
            </a:br>
            <a:r>
              <a:rPr lang="en-US" sz="4000" b="1" i="0" u="none" strike="noStrike" cap="none" dirty="0">
                <a:solidFill>
                  <a:srgbClr val="000000"/>
                </a:solidFill>
                <a:latin typeface="Rockwell"/>
                <a:ea typeface="Rockwell"/>
                <a:cs typeface="Rockwell"/>
                <a:sym typeface="Rockwell"/>
              </a:rPr>
              <a:t>¿</a:t>
            </a:r>
            <a:r>
              <a:rPr lang="en-US" sz="4000" b="1" i="0" u="none" strike="noStrike" cap="none" dirty="0" err="1">
                <a:solidFill>
                  <a:srgbClr val="000000"/>
                </a:solidFill>
                <a:latin typeface="Rockwell"/>
                <a:ea typeface="Rockwell"/>
                <a:cs typeface="Rockwell"/>
                <a:sym typeface="Rockwell"/>
              </a:rPr>
              <a:t>Qué</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podemos</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hacer</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mejor</a:t>
            </a:r>
            <a:r>
              <a:rPr lang="en-US" sz="4000" b="1" i="0" u="none" strike="noStrike" cap="none" dirty="0">
                <a:solidFill>
                  <a:srgbClr val="000000"/>
                </a:solidFill>
                <a:latin typeface="Rockwell"/>
                <a:ea typeface="Rockwell"/>
                <a:cs typeface="Rockwell"/>
                <a:sym typeface="Rockwell"/>
              </a:rPr>
              <a:t>? </a:t>
            </a:r>
            <a:br>
              <a:rPr lang="en-US" sz="4000" b="1" i="0" u="none" strike="noStrike" cap="none" dirty="0">
                <a:solidFill>
                  <a:srgbClr val="000000"/>
                </a:solidFill>
                <a:latin typeface="Rockwell"/>
                <a:ea typeface="Rockwell"/>
                <a:cs typeface="Rockwell"/>
                <a:sym typeface="Rockwell"/>
              </a:rPr>
            </a:br>
            <a:br>
              <a:rPr lang="en-US" sz="4000" b="1" i="0" u="none" strike="noStrike" cap="none" dirty="0">
                <a:solidFill>
                  <a:srgbClr val="000000"/>
                </a:solidFill>
                <a:latin typeface="Rockwell"/>
                <a:ea typeface="Rockwell"/>
                <a:cs typeface="Rockwell"/>
                <a:sym typeface="Rockwell"/>
              </a:rPr>
            </a:br>
            <a:r>
              <a:rPr lang="en-US" sz="4000" b="1" i="0" u="none" strike="noStrike" cap="none" dirty="0">
                <a:solidFill>
                  <a:srgbClr val="000000"/>
                </a:solidFill>
                <a:latin typeface="Rockwell"/>
                <a:ea typeface="Rockwell"/>
                <a:cs typeface="Rockwell"/>
                <a:sym typeface="Rockwell"/>
              </a:rPr>
              <a:t>¿</a:t>
            </a:r>
            <a:r>
              <a:rPr lang="en-US" sz="4000" b="1" i="0" u="none" strike="noStrike" cap="none" dirty="0" err="1">
                <a:solidFill>
                  <a:srgbClr val="000000"/>
                </a:solidFill>
                <a:latin typeface="Rockwell"/>
                <a:ea typeface="Rockwell"/>
                <a:cs typeface="Rockwell"/>
                <a:sym typeface="Rockwell"/>
              </a:rPr>
              <a:t>Qué</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necesitas</a:t>
            </a:r>
            <a:r>
              <a:rPr lang="en-US" sz="4000" b="1" i="0" u="none" strike="noStrike" cap="none" dirty="0">
                <a:solidFill>
                  <a:srgbClr val="000000"/>
                </a:solidFill>
                <a:latin typeface="Rockwell"/>
                <a:ea typeface="Rockwell"/>
                <a:cs typeface="Rockwell"/>
                <a:sym typeface="Rockwell"/>
              </a:rPr>
              <a:t> de </a:t>
            </a:r>
            <a:r>
              <a:rPr lang="en-US" sz="4000" b="1" i="0" u="none" strike="noStrike" cap="none" dirty="0" err="1">
                <a:solidFill>
                  <a:srgbClr val="000000"/>
                </a:solidFill>
                <a:latin typeface="Rockwell"/>
                <a:ea typeface="Rockwell"/>
                <a:cs typeface="Rockwell"/>
                <a:sym typeface="Rockwell"/>
              </a:rPr>
              <a:t>nosotros</a:t>
            </a:r>
            <a:r>
              <a:rPr lang="en-US" sz="4000" b="1" i="0" u="none" strike="noStrike" cap="none" dirty="0">
                <a:solidFill>
                  <a:srgbClr val="000000"/>
                </a:solidFill>
                <a:latin typeface="Rockwell"/>
                <a:ea typeface="Rockwell"/>
                <a:cs typeface="Rockwell"/>
                <a:sym typeface="Rockwell"/>
              </a:rPr>
              <a:t>?</a:t>
            </a:r>
            <a:br>
              <a:rPr lang="en-US" sz="4000" b="1" i="0" u="none" strike="noStrike" cap="none" dirty="0">
                <a:solidFill>
                  <a:srgbClr val="000000"/>
                </a:solidFill>
                <a:latin typeface="Rockwell"/>
                <a:ea typeface="Rockwell"/>
                <a:cs typeface="Rockwell"/>
                <a:sym typeface="Rockwell"/>
              </a:rPr>
            </a:br>
            <a:br>
              <a:rPr lang="en-US" sz="4000" b="1" i="0" u="none" strike="noStrike" cap="none" dirty="0">
                <a:solidFill>
                  <a:srgbClr val="000000"/>
                </a:solidFill>
                <a:latin typeface="Rockwell"/>
                <a:ea typeface="Rockwell"/>
                <a:cs typeface="Rockwell"/>
                <a:sym typeface="Rockwell"/>
              </a:rPr>
            </a:br>
            <a:r>
              <a:rPr lang="en-US" sz="4000" b="1" i="0" u="none" strike="noStrike" cap="none" dirty="0">
                <a:solidFill>
                  <a:srgbClr val="000000"/>
                </a:solidFill>
                <a:latin typeface="Rockwell"/>
                <a:ea typeface="Rockwell"/>
                <a:cs typeface="Rockwell"/>
                <a:sym typeface="Rockwell"/>
              </a:rPr>
              <a:t>¿</a:t>
            </a:r>
            <a:r>
              <a:rPr lang="en-US" sz="4000" b="1" i="0" u="none" strike="noStrike" cap="none" dirty="0" err="1">
                <a:solidFill>
                  <a:srgbClr val="000000"/>
                </a:solidFill>
                <a:latin typeface="Rockwell"/>
                <a:ea typeface="Rockwell"/>
                <a:cs typeface="Rockwell"/>
                <a:sym typeface="Rockwell"/>
              </a:rPr>
              <a:t>Qué</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necesitan</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los</a:t>
            </a:r>
            <a:r>
              <a:rPr lang="en-US" sz="4000" b="1" i="0" u="none" strike="noStrike" cap="none" dirty="0">
                <a:solidFill>
                  <a:srgbClr val="000000"/>
                </a:solidFill>
                <a:latin typeface="Rockwell"/>
                <a:ea typeface="Rockwell"/>
                <a:cs typeface="Rockwell"/>
                <a:sym typeface="Rockwell"/>
              </a:rPr>
              <a:t> </a:t>
            </a:r>
            <a:r>
              <a:rPr lang="en-US" sz="4000" b="1" i="0" u="none" strike="noStrike" cap="none" dirty="0" err="1">
                <a:solidFill>
                  <a:srgbClr val="000000"/>
                </a:solidFill>
                <a:latin typeface="Rockwell"/>
                <a:ea typeface="Rockwell"/>
                <a:cs typeface="Rockwell"/>
                <a:sym typeface="Rockwell"/>
              </a:rPr>
              <a:t>estudiantes</a:t>
            </a:r>
            <a:r>
              <a:rPr lang="en-US" sz="4000" b="1" i="0" u="none" strike="noStrike" cap="none" dirty="0">
                <a:solidFill>
                  <a:srgbClr val="000000"/>
                </a:solidFill>
                <a:latin typeface="Rockwell"/>
                <a:ea typeface="Rockwell"/>
                <a:cs typeface="Rockwell"/>
                <a:sym typeface="Rockwell"/>
              </a:rPr>
              <a:t> de </a:t>
            </a:r>
            <a:r>
              <a:rPr lang="en-US" sz="4000" b="1" i="0" u="none" strike="noStrike" cap="none" dirty="0" err="1">
                <a:solidFill>
                  <a:srgbClr val="000000"/>
                </a:solidFill>
                <a:latin typeface="Rockwell"/>
                <a:ea typeface="Rockwell"/>
                <a:cs typeface="Rockwell"/>
                <a:sym typeface="Rockwell"/>
              </a:rPr>
              <a:t>nosotros</a:t>
            </a:r>
            <a:r>
              <a:rPr lang="en-US" sz="4000" b="1" i="0" u="none" strike="noStrike" cap="none" dirty="0">
                <a:solidFill>
                  <a:srgbClr val="000000"/>
                </a:solidFill>
                <a:latin typeface="Rockwell"/>
                <a:ea typeface="Rockwell"/>
                <a:cs typeface="Rockwell"/>
                <a:sym typeface="Rockwell"/>
              </a:rPr>
              <a:t>?</a:t>
            </a:r>
            <a:br>
              <a:rPr lang="en-US" sz="4400" b="1" i="0" u="none" strike="noStrike" cap="none" dirty="0">
                <a:solidFill>
                  <a:srgbClr val="000000"/>
                </a:solidFill>
                <a:latin typeface="Rockwell"/>
                <a:ea typeface="Rockwell"/>
                <a:cs typeface="Rockwell"/>
                <a:sym typeface="Rockwell"/>
              </a:rPr>
            </a:br>
            <a:endParaRPr sz="18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CFD347A0-5961-B28E-01DF-CE310CD6269D}"/>
              </a:ext>
            </a:extLst>
          </p:cNvPr>
          <p:cNvPicPr>
            <a:picLocks noChangeAspect="1"/>
          </p:cNvPicPr>
          <p:nvPr/>
        </p:nvPicPr>
        <p:blipFill>
          <a:blip r:embed="rId4"/>
          <a:stretch>
            <a:fillRect/>
          </a:stretch>
        </p:blipFill>
        <p:spPr>
          <a:xfrm>
            <a:off x="9617813" y="6020508"/>
            <a:ext cx="975445" cy="719390"/>
          </a:xfrm>
          <a:prstGeom prst="rect">
            <a:avLst/>
          </a:prstGeom>
        </p:spPr>
      </p:pic>
      <p:pic>
        <p:nvPicPr>
          <p:cNvPr id="4" name="Picture 3">
            <a:extLst>
              <a:ext uri="{FF2B5EF4-FFF2-40B4-BE49-F238E27FC236}">
                <a16:creationId xmlns:a16="http://schemas.microsoft.com/office/drawing/2014/main" id="{65B36237-E1C7-6547-ABC3-B2E86A322F39}"/>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67"/>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SzPts val="3600"/>
              <a:buNone/>
            </a:pPr>
            <a:br>
              <a:rPr lang="en-US">
                <a:latin typeface="Arial"/>
                <a:ea typeface="Arial"/>
                <a:cs typeface="Arial"/>
                <a:sym typeface="Arial"/>
              </a:rPr>
            </a:br>
            <a:r>
              <a:rPr lang="en-US"/>
              <a:t>Encuesta de Sesión</a:t>
            </a:r>
            <a:endParaRPr/>
          </a:p>
        </p:txBody>
      </p:sp>
      <p:pic>
        <p:nvPicPr>
          <p:cNvPr id="1232" name="Google Shape;1232;p67"/>
          <p:cNvPicPr preferRelativeResize="0">
            <a:picLocks noGrp="1"/>
          </p:cNvPicPr>
          <p:nvPr>
            <p:ph type="pic" idx="2"/>
          </p:nvPr>
        </p:nvPicPr>
        <p:blipFill rotWithShape="1">
          <a:blip r:embed="rId3">
            <a:alphaModFix/>
          </a:blip>
          <a:srcRect l="-3720" t="-1575" r="-5045" b="2769"/>
          <a:stretch/>
        </p:blipFill>
        <p:spPr>
          <a:xfrm>
            <a:off x="5183194" y="457201"/>
            <a:ext cx="6559047" cy="5403850"/>
          </a:xfrm>
          <a:prstGeom prst="rect">
            <a:avLst/>
          </a:prstGeom>
          <a:noFill/>
          <a:ln>
            <a:noFill/>
          </a:ln>
        </p:spPr>
      </p:pic>
      <p:sp>
        <p:nvSpPr>
          <p:cNvPr id="1233" name="Google Shape;1233;p67"/>
          <p:cNvSpPr txBox="1">
            <a:spLocks noGrp="1"/>
          </p:cNvSpPr>
          <p:nvPr>
            <p:ph type="body" idx="1"/>
          </p:nvPr>
        </p:nvSpPr>
        <p:spPr>
          <a:xfrm>
            <a:off x="401450" y="2196790"/>
            <a:ext cx="4781744" cy="1089874"/>
          </a:xfrm>
          <a:prstGeom prst="rect">
            <a:avLst/>
          </a:prstGeom>
          <a:noFill/>
          <a:ln>
            <a:noFill/>
          </a:ln>
        </p:spPr>
        <p:txBody>
          <a:bodyPr spcFirstLastPara="1" wrap="square" lIns="0" tIns="91425" rIns="0" bIns="0" anchor="t" anchorCtr="0">
            <a:normAutofit lnSpcReduction="10000"/>
          </a:bodyPr>
          <a:lstStyle/>
          <a:p>
            <a:pPr marL="0" lvl="0" indent="0" algn="l" rtl="0">
              <a:lnSpc>
                <a:spcPct val="90000"/>
              </a:lnSpc>
              <a:spcBef>
                <a:spcPts val="0"/>
              </a:spcBef>
              <a:spcAft>
                <a:spcPts val="0"/>
              </a:spcAft>
              <a:buSzPts val="2200"/>
              <a:buNone/>
            </a:pPr>
            <a:r>
              <a:rPr lang="en-US"/>
              <a:t>Sus comentarios son importantes. </a:t>
            </a:r>
            <a:endParaRPr/>
          </a:p>
          <a:p>
            <a:pPr marL="0" lvl="0" indent="0" algn="l" rtl="0">
              <a:lnSpc>
                <a:spcPct val="90000"/>
              </a:lnSpc>
              <a:spcBef>
                <a:spcPts val="0"/>
              </a:spcBef>
              <a:spcAft>
                <a:spcPts val="0"/>
              </a:spcAft>
              <a:buSzPts val="2200"/>
              <a:buNone/>
            </a:pPr>
            <a:endParaRPr/>
          </a:p>
          <a:p>
            <a:pPr marL="0" lvl="0" indent="0" algn="l" rtl="0">
              <a:lnSpc>
                <a:spcPct val="90000"/>
              </a:lnSpc>
              <a:spcBef>
                <a:spcPts val="0"/>
              </a:spcBef>
              <a:spcAft>
                <a:spcPts val="0"/>
              </a:spcAft>
              <a:buSzPts val="2200"/>
              <a:buNone/>
            </a:pPr>
            <a:r>
              <a:rPr lang="en-US"/>
              <a:t>Por favor Escanee el código QR a continuación para calificar esta sesión.</a:t>
            </a:r>
            <a:endParaRPr/>
          </a:p>
        </p:txBody>
      </p:sp>
      <p:sp>
        <p:nvSpPr>
          <p:cNvPr id="1234" name="Google Shape;1234;p6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67</a:t>
            </a:fld>
            <a:endParaRPr sz="900" b="0" i="0" u="none" strike="noStrike" cap="none">
              <a:solidFill>
                <a:srgbClr val="AEABAB"/>
              </a:solidFill>
              <a:latin typeface="Arial"/>
              <a:ea typeface="Arial"/>
              <a:cs typeface="Arial"/>
              <a:sym typeface="Arial"/>
            </a:endParaRPr>
          </a:p>
        </p:txBody>
      </p:sp>
      <p:pic>
        <p:nvPicPr>
          <p:cNvPr id="3" name="Picture 2">
            <a:extLst>
              <a:ext uri="{FF2B5EF4-FFF2-40B4-BE49-F238E27FC236}">
                <a16:creationId xmlns:a16="http://schemas.microsoft.com/office/drawing/2014/main" id="{76D24F9F-4494-F427-46DC-848784E7AEA2}"/>
              </a:ext>
            </a:extLst>
          </p:cNvPr>
          <p:cNvPicPr>
            <a:picLocks noChangeAspect="1"/>
          </p:cNvPicPr>
          <p:nvPr/>
        </p:nvPicPr>
        <p:blipFill>
          <a:blip r:embed="rId4"/>
          <a:stretch>
            <a:fillRect/>
          </a:stretch>
        </p:blipFill>
        <p:spPr>
          <a:xfrm>
            <a:off x="9659069" y="6041104"/>
            <a:ext cx="975445" cy="719390"/>
          </a:xfrm>
          <a:prstGeom prst="rect">
            <a:avLst/>
          </a:prstGeom>
        </p:spPr>
      </p:pic>
      <p:pic>
        <p:nvPicPr>
          <p:cNvPr id="4" name="Picture 3">
            <a:extLst>
              <a:ext uri="{FF2B5EF4-FFF2-40B4-BE49-F238E27FC236}">
                <a16:creationId xmlns:a16="http://schemas.microsoft.com/office/drawing/2014/main" id="{54240D1D-3B24-EC5C-480B-BBD63549BA8C}"/>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147FF667-F367-3C7B-3D01-3E9F0580FAAD}"/>
              </a:ext>
            </a:extLst>
          </p:cNvPr>
          <p:cNvPicPr>
            <a:picLocks noChangeAspect="1"/>
          </p:cNvPicPr>
          <p:nvPr/>
        </p:nvPicPr>
        <p:blipFill>
          <a:blip r:embed="rId6"/>
          <a:stretch>
            <a:fillRect/>
          </a:stretch>
        </p:blipFill>
        <p:spPr>
          <a:xfrm>
            <a:off x="1066417" y="3481649"/>
            <a:ext cx="2902079" cy="2745416"/>
          </a:xfrm>
          <a:prstGeom prst="rect">
            <a:avLst/>
          </a:prstGeom>
        </p:spPr>
      </p:pic>
      <p:sp>
        <p:nvSpPr>
          <p:cNvPr id="7" name="TextBox 6">
            <a:extLst>
              <a:ext uri="{FF2B5EF4-FFF2-40B4-BE49-F238E27FC236}">
                <a16:creationId xmlns:a16="http://schemas.microsoft.com/office/drawing/2014/main" id="{00899C65-8B21-85D4-166F-B3E1BEA9A148}"/>
              </a:ext>
            </a:extLst>
          </p:cNvPr>
          <p:cNvSpPr txBox="1"/>
          <p:nvPr/>
        </p:nvSpPr>
        <p:spPr>
          <a:xfrm>
            <a:off x="5176268" y="5965455"/>
            <a:ext cx="6094476" cy="523220"/>
          </a:xfrm>
          <a:prstGeom prst="rect">
            <a:avLst/>
          </a:prstGeom>
          <a:noFill/>
        </p:spPr>
        <p:txBody>
          <a:bodyPr wrap="square">
            <a:spAutoFit/>
          </a:bodyPr>
          <a:lstStyle/>
          <a:p>
            <a:r>
              <a:rPr lang="en-US" dirty="0" err="1">
                <a:hlinkClick r:id="rId7"/>
              </a:rPr>
              <a:t>Recursos</a:t>
            </a:r>
            <a:r>
              <a:rPr lang="en-US" dirty="0">
                <a:hlinkClick r:id="rId7"/>
              </a:rPr>
              <a:t> </a:t>
            </a:r>
            <a:r>
              <a:rPr lang="en-US" dirty="0" err="1">
                <a:hlinkClick r:id="rId7"/>
              </a:rPr>
              <a:t>en</a:t>
            </a:r>
            <a:r>
              <a:rPr lang="en-US" dirty="0">
                <a:hlinkClick r:id="rId7"/>
              </a:rPr>
              <a:t> </a:t>
            </a:r>
            <a:r>
              <a:rPr lang="en-US" dirty="0" err="1">
                <a:hlinkClick r:id="rId7"/>
              </a:rPr>
              <a:t>español</a:t>
            </a:r>
            <a:r>
              <a:rPr lang="en-US" dirty="0">
                <a:hlinkClick r:id="rId7"/>
              </a:rPr>
              <a:t> e </a:t>
            </a:r>
            <a:r>
              <a:rPr lang="en-US" dirty="0" err="1">
                <a:hlinkClick r:id="rId7"/>
              </a:rPr>
              <a:t>inglés</a:t>
            </a:r>
            <a:r>
              <a:rPr lang="en-US" dirty="0">
                <a:hlinkClick r:id="rId7"/>
              </a:rPr>
              <a:t> para </a:t>
            </a:r>
            <a:r>
              <a:rPr lang="en-US" dirty="0" err="1">
                <a:hlinkClick r:id="rId7"/>
              </a:rPr>
              <a:t>el</a:t>
            </a:r>
            <a:r>
              <a:rPr lang="en-US" dirty="0">
                <a:hlinkClick r:id="rId7"/>
              </a:rPr>
              <a:t> </a:t>
            </a:r>
            <a:r>
              <a:rPr lang="en-US" dirty="0" err="1">
                <a:hlinkClick r:id="rId7"/>
              </a:rPr>
              <a:t>éxito</a:t>
            </a:r>
            <a:r>
              <a:rPr lang="en-US" dirty="0">
                <a:hlinkClick r:id="rId7"/>
              </a:rPr>
              <a:t> del GED® | Presenter: Lisa Pool-Osorio Survey</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6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68</a:t>
            </a:fld>
            <a:endParaRPr sz="900" b="0" i="0" u="none" strike="noStrike" cap="none">
              <a:solidFill>
                <a:srgbClr val="AEABAB"/>
              </a:solidFill>
              <a:latin typeface="Arial"/>
              <a:ea typeface="Arial"/>
              <a:cs typeface="Arial"/>
              <a:sym typeface="Arial"/>
            </a:endParaRPr>
          </a:p>
        </p:txBody>
      </p:sp>
      <p:pic>
        <p:nvPicPr>
          <p:cNvPr id="1241" name="Google Shape;1241;p68"/>
          <p:cNvPicPr preferRelativeResize="0"/>
          <p:nvPr/>
        </p:nvPicPr>
        <p:blipFill rotWithShape="1">
          <a:blip r:embed="rId3">
            <a:alphaModFix/>
          </a:blip>
          <a:srcRect/>
          <a:stretch/>
        </p:blipFill>
        <p:spPr>
          <a:xfrm>
            <a:off x="6269462" y="524021"/>
            <a:ext cx="6328196" cy="5407621"/>
          </a:xfrm>
          <a:prstGeom prst="rect">
            <a:avLst/>
          </a:prstGeom>
          <a:noFill/>
          <a:ln>
            <a:noFill/>
          </a:ln>
        </p:spPr>
      </p:pic>
      <p:sp>
        <p:nvSpPr>
          <p:cNvPr id="1242" name="Google Shape;1242;p68"/>
          <p:cNvSpPr txBox="1"/>
          <p:nvPr/>
        </p:nvSpPr>
        <p:spPr>
          <a:xfrm>
            <a:off x="676656" y="357273"/>
            <a:ext cx="7653528"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dirty="0">
                <a:solidFill>
                  <a:srgbClr val="000000"/>
                </a:solidFill>
                <a:latin typeface="Rockwell"/>
                <a:ea typeface="Rockwell"/>
                <a:cs typeface="Rockwell"/>
                <a:sym typeface="Rockwell"/>
              </a:rPr>
              <a:t>Enlaces de </a:t>
            </a:r>
            <a:r>
              <a:rPr lang="en-US" sz="3200" b="0" i="0" u="none" strike="noStrike" cap="none" dirty="0" err="1">
                <a:solidFill>
                  <a:srgbClr val="000000"/>
                </a:solidFill>
                <a:latin typeface="Rockwell"/>
                <a:ea typeface="Rockwell"/>
                <a:cs typeface="Rockwell"/>
                <a:sym typeface="Rockwell"/>
              </a:rPr>
              <a:t>código</a:t>
            </a:r>
            <a:r>
              <a:rPr lang="en-US" sz="3200" b="0" i="0" u="none" strike="noStrike" cap="none" dirty="0">
                <a:solidFill>
                  <a:srgbClr val="000000"/>
                </a:solidFill>
                <a:latin typeface="Rockwell"/>
                <a:ea typeface="Rockwell"/>
                <a:cs typeface="Rockwell"/>
                <a:sym typeface="Rockwell"/>
              </a:rPr>
              <a:t> QR a un </a:t>
            </a:r>
            <a:r>
              <a:rPr lang="en-US" sz="3200" b="0" i="0" u="none" strike="noStrike" cap="none" dirty="0" err="1">
                <a:solidFill>
                  <a:srgbClr val="000000"/>
                </a:solidFill>
                <a:latin typeface="Rockwell"/>
                <a:ea typeface="Rockwell"/>
                <a:cs typeface="Rockwell"/>
                <a:sym typeface="Rockwell"/>
              </a:rPr>
              <a:t>formulario</a:t>
            </a:r>
            <a:r>
              <a:rPr lang="en-US" sz="3200" b="0" i="0" u="none" strike="noStrike" cap="none" dirty="0">
                <a:solidFill>
                  <a:srgbClr val="000000"/>
                </a:solidFill>
                <a:latin typeface="Rockwell"/>
                <a:ea typeface="Rockwell"/>
                <a:cs typeface="Rockwell"/>
                <a:sym typeface="Rockwell"/>
              </a:rPr>
              <a:t> para </a:t>
            </a:r>
            <a:r>
              <a:rPr lang="en-US" sz="3200" b="0" i="0" u="none" strike="noStrike" cap="none" dirty="0" err="1">
                <a:solidFill>
                  <a:srgbClr val="000000"/>
                </a:solidFill>
                <a:latin typeface="Rockwell"/>
                <a:ea typeface="Rockwell"/>
                <a:cs typeface="Rockwell"/>
                <a:sym typeface="Rockwell"/>
              </a:rPr>
              <a:t>solicitar</a:t>
            </a:r>
            <a:r>
              <a:rPr lang="en-US" sz="3200" b="0" i="0" u="none" strike="noStrike" cap="none" dirty="0">
                <a:solidFill>
                  <a:srgbClr val="000000"/>
                </a:solidFill>
                <a:latin typeface="Rockwell"/>
                <a:ea typeface="Rockwell"/>
                <a:cs typeface="Rockwell"/>
                <a:sym typeface="Rockwell"/>
              </a:rPr>
              <a:t> </a:t>
            </a:r>
            <a:r>
              <a:rPr lang="en-US" sz="3200" b="0" i="0" u="none" strike="noStrike" cap="none" dirty="0" err="1">
                <a:solidFill>
                  <a:srgbClr val="000000"/>
                </a:solidFill>
                <a:latin typeface="Rockwell"/>
                <a:ea typeface="Rockwell"/>
                <a:cs typeface="Rockwell"/>
                <a:sym typeface="Rockwell"/>
              </a:rPr>
              <a:t>esta</a:t>
            </a:r>
            <a:r>
              <a:rPr lang="en-US" sz="3200" b="0" i="0" u="none" strike="noStrike" cap="none" dirty="0">
                <a:solidFill>
                  <a:srgbClr val="000000"/>
                </a:solidFill>
                <a:latin typeface="Rockwell"/>
                <a:ea typeface="Rockwell"/>
                <a:cs typeface="Rockwell"/>
                <a:sym typeface="Rockwell"/>
              </a:rPr>
              <a:t> </a:t>
            </a:r>
            <a:r>
              <a:rPr lang="en-US" sz="3200" b="0" i="0" u="none" strike="noStrike" cap="none" dirty="0" err="1">
                <a:solidFill>
                  <a:srgbClr val="000000"/>
                </a:solidFill>
                <a:latin typeface="Rockwell"/>
                <a:ea typeface="Rockwell"/>
                <a:cs typeface="Rockwell"/>
                <a:sym typeface="Rockwell"/>
              </a:rPr>
              <a:t>presentación</a:t>
            </a:r>
            <a:br>
              <a:rPr lang="en-US" sz="3200" b="0" i="0" u="none" strike="noStrike" cap="none" dirty="0">
                <a:solidFill>
                  <a:srgbClr val="000000"/>
                </a:solidFill>
                <a:latin typeface="Rockwell"/>
                <a:ea typeface="Rockwell"/>
                <a:cs typeface="Rockwell"/>
                <a:sym typeface="Rockwell"/>
              </a:rPr>
            </a:br>
            <a:r>
              <a:rPr lang="en-US" sz="3200" b="0" i="0" u="none" strike="noStrike" cap="none" dirty="0">
                <a:solidFill>
                  <a:srgbClr val="000000"/>
                </a:solidFill>
                <a:latin typeface="Rockwell"/>
                <a:ea typeface="Rockwell"/>
                <a:cs typeface="Rockwell"/>
                <a:sym typeface="Rockwell"/>
              </a:rPr>
              <a:t>y un examen de </a:t>
            </a:r>
            <a:r>
              <a:rPr lang="en-US" sz="3200" b="0" i="0" u="none" strike="noStrike" cap="none" dirty="0" err="1">
                <a:solidFill>
                  <a:srgbClr val="000000"/>
                </a:solidFill>
                <a:latin typeface="Rockwell"/>
                <a:ea typeface="Rockwell"/>
                <a:cs typeface="Rockwell"/>
                <a:sym typeface="Rockwell"/>
              </a:rPr>
              <a:t>práctica</a:t>
            </a:r>
            <a:r>
              <a:rPr lang="en-US" sz="3200" b="0" i="0" u="none" strike="noStrike" cap="none" dirty="0">
                <a:solidFill>
                  <a:srgbClr val="000000"/>
                </a:solidFill>
                <a:latin typeface="Rockwell"/>
                <a:ea typeface="Rockwell"/>
                <a:cs typeface="Rockwell"/>
                <a:sym typeface="Rockwell"/>
              </a:rPr>
              <a:t> GED Ready </a:t>
            </a:r>
            <a:r>
              <a:rPr lang="en-US" sz="3200" b="0" i="0" u="none" strike="noStrike" cap="none" dirty="0" err="1">
                <a:solidFill>
                  <a:srgbClr val="000000"/>
                </a:solidFill>
                <a:latin typeface="Rockwell"/>
                <a:ea typeface="Rockwell"/>
                <a:cs typeface="Rockwell"/>
                <a:sym typeface="Rockwell"/>
              </a:rPr>
              <a:t>gratuito</a:t>
            </a:r>
            <a:endParaRPr sz="16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05C9D0A-70A9-8A4D-2AD1-8462AAE0D143}"/>
              </a:ext>
            </a:extLst>
          </p:cNvPr>
          <p:cNvPicPr>
            <a:picLocks noChangeAspect="1"/>
          </p:cNvPicPr>
          <p:nvPr/>
        </p:nvPicPr>
        <p:blipFill>
          <a:blip r:embed="rId4"/>
          <a:stretch>
            <a:fillRect/>
          </a:stretch>
        </p:blipFill>
        <p:spPr>
          <a:xfrm>
            <a:off x="9710885" y="6087142"/>
            <a:ext cx="981541" cy="719390"/>
          </a:xfrm>
          <a:prstGeom prst="rect">
            <a:avLst/>
          </a:prstGeom>
        </p:spPr>
      </p:pic>
      <p:pic>
        <p:nvPicPr>
          <p:cNvPr id="4" name="Picture 3">
            <a:extLst>
              <a:ext uri="{FF2B5EF4-FFF2-40B4-BE49-F238E27FC236}">
                <a16:creationId xmlns:a16="http://schemas.microsoft.com/office/drawing/2014/main" id="{7D1C118D-F4E0-4F20-A90F-98958339AE6A}"/>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1A0F4B34-639C-FC33-0D4B-57A9F9E000F7}"/>
              </a:ext>
            </a:extLst>
          </p:cNvPr>
          <p:cNvPicPr>
            <a:picLocks noChangeAspect="1"/>
          </p:cNvPicPr>
          <p:nvPr/>
        </p:nvPicPr>
        <p:blipFill>
          <a:blip r:embed="rId6"/>
          <a:stretch>
            <a:fillRect/>
          </a:stretch>
        </p:blipFill>
        <p:spPr>
          <a:xfrm>
            <a:off x="1864924" y="2639572"/>
            <a:ext cx="3743847" cy="3648584"/>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1090226" y="328651"/>
            <a:ext cx="10370261" cy="1165587"/>
          </a:xfrm>
        </p:spPr>
        <p:txBody>
          <a:bodyPr/>
          <a:lstStyle/>
          <a:p>
            <a:r>
              <a:rPr lang="en-US" dirty="0"/>
              <a:t>Su </a:t>
            </a:r>
            <a:r>
              <a:rPr lang="en-US" dirty="0" err="1"/>
              <a:t>equipo</a:t>
            </a:r>
            <a:r>
              <a:rPr lang="en-US" dirty="0"/>
              <a:t> de </a:t>
            </a:r>
            <a:r>
              <a:rPr lang="es-ES" dirty="0"/>
              <a:t>gerentes de relaciones del estado</a:t>
            </a:r>
            <a:endParaRPr lang="en-US" dirty="0"/>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69</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rgbClr val="00B0F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chemeClr val="tx2">
                <a:lumMod val="40000"/>
                <a:lumOff val="6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7">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492048" y="2569423"/>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 NY, FBOP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Liz Lanphear </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CO, HI, IN, KS, MO, NE, NM, ND, 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Lisa Pool-Osorio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AK, AZ, CA, ID, NV, OR, 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030839" y="3750610"/>
            <a:ext cx="2429648" cy="954107"/>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 DC, DE, MD, VA, 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9690312" y="1109263"/>
            <a:ext cx="2103198" cy="738664"/>
          </a:xfrm>
          <a:prstGeom prst="rect">
            <a:avLst/>
          </a:prstGeom>
          <a:solidFill>
            <a:srgbClr val="00B0F0">
              <a:alpha val="34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77414" y="5710800"/>
            <a:ext cx="2277355" cy="954107"/>
          </a:xfrm>
          <a:prstGeom prst="rect">
            <a:avLst/>
          </a:prstGeom>
          <a:solidFill>
            <a:schemeClr val="accent4">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Shawn Watts (Starting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8/17)</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AR, GA, LA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7"/>
              </a:rPr>
              <a:t>Shawn.Watts@ged.com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endParaRPr>
          </a:p>
        </p:txBody>
      </p:sp>
      <p:sp>
        <p:nvSpPr>
          <p:cNvPr id="412" name="TextBox 411">
            <a:extLst>
              <a:ext uri="{FF2B5EF4-FFF2-40B4-BE49-F238E27FC236}">
                <a16:creationId xmlns:a16="http://schemas.microsoft.com/office/drawing/2014/main" id="{E6E25982-20B7-E93B-F9D6-97D4DC6398F2}"/>
              </a:ext>
            </a:extLst>
          </p:cNvPr>
          <p:cNvSpPr txBox="1"/>
          <p:nvPr/>
        </p:nvSpPr>
        <p:spPr>
          <a:xfrm>
            <a:off x="8719181" y="4942666"/>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 FL, KY, NJ, OH, RI, SC, 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722605"/>
            <a:ext cx="2677805" cy="954107"/>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Forsyth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 MS, MT, NC, NH, OK, TX, 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 MI, MN, TN, VT, 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 VI, MI Prisons</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endParaRPr>
          </a:p>
        </p:txBody>
      </p:sp>
      <p:pic>
        <p:nvPicPr>
          <p:cNvPr id="3" name="Picture 2">
            <a:extLst>
              <a:ext uri="{FF2B5EF4-FFF2-40B4-BE49-F238E27FC236}">
                <a16:creationId xmlns:a16="http://schemas.microsoft.com/office/drawing/2014/main" id="{80F5FAEA-E253-69A0-EC56-CC7A91E350F1}"/>
              </a:ext>
            </a:extLst>
          </p:cNvPr>
          <p:cNvPicPr>
            <a:picLocks noChangeAspect="1"/>
          </p:cNvPicPr>
          <p:nvPr/>
        </p:nvPicPr>
        <p:blipFill>
          <a:blip r:embed="rId11"/>
          <a:stretch>
            <a:fillRect/>
          </a:stretch>
        </p:blipFill>
        <p:spPr>
          <a:xfrm>
            <a:off x="9659069" y="6041104"/>
            <a:ext cx="975445" cy="719390"/>
          </a:xfrm>
          <a:prstGeom prst="rect">
            <a:avLst/>
          </a:prstGeom>
        </p:spPr>
      </p:pic>
      <p:pic>
        <p:nvPicPr>
          <p:cNvPr id="5" name="Picture 4">
            <a:extLst>
              <a:ext uri="{FF2B5EF4-FFF2-40B4-BE49-F238E27FC236}">
                <a16:creationId xmlns:a16="http://schemas.microsoft.com/office/drawing/2014/main" id="{AB03BE68-37C0-4ECD-6E38-BE532E5DF590}"/>
              </a:ext>
            </a:extLst>
          </p:cNvPr>
          <p:cNvPicPr>
            <a:picLocks noChangeAspect="1"/>
          </p:cNvPicPr>
          <p:nvPr/>
        </p:nvPicPr>
        <p:blipFill>
          <a:blip r:embed="rId12"/>
          <a:stretch>
            <a:fillRect/>
          </a:stretch>
        </p:blipFill>
        <p:spPr>
          <a:xfrm>
            <a:off x="51691" y="277347"/>
            <a:ext cx="475529" cy="487722"/>
          </a:xfrm>
          <a:prstGeom prst="rect">
            <a:avLst/>
          </a:prstGeom>
        </p:spPr>
      </p:pic>
    </p:spTree>
    <p:extLst>
      <p:ext uri="{BB962C8B-B14F-4D97-AF65-F5344CB8AC3E}">
        <p14:creationId xmlns:p14="http://schemas.microsoft.com/office/powerpoint/2010/main" val="287418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7"/>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a:p>
        </p:txBody>
      </p:sp>
      <p:sp>
        <p:nvSpPr>
          <p:cNvPr id="659" name="Google Shape;659;p7"/>
          <p:cNvSpPr txBox="1">
            <a:spLocks noGrp="1"/>
          </p:cNvSpPr>
          <p:nvPr>
            <p:ph type="body" idx="2"/>
          </p:nvPr>
        </p:nvSpPr>
        <p:spPr>
          <a:xfrm>
            <a:off x="6191825" y="1839500"/>
            <a:ext cx="5181600" cy="228600"/>
          </a:xfrm>
          <a:prstGeom prst="rect">
            <a:avLst/>
          </a:prstGeom>
          <a:solidFill>
            <a:schemeClr val="accent3"/>
          </a:solidFill>
          <a:ln>
            <a:noFill/>
          </a:ln>
        </p:spPr>
        <p:txBody>
          <a:bodyPr spcFirstLastPara="1" wrap="square" lIns="91425" tIns="45700" rIns="91425" bIns="45700" anchor="t" anchorCtr="0">
            <a:normAutofit fontScale="55000" lnSpcReduction="20000"/>
          </a:bodyPr>
          <a:lstStyle/>
          <a:p>
            <a:pPr marL="171442" lvl="0" indent="-85037" algn="l" rtl="0">
              <a:lnSpc>
                <a:spcPct val="90000"/>
              </a:lnSpc>
              <a:spcBef>
                <a:spcPts val="0"/>
              </a:spcBef>
              <a:spcAft>
                <a:spcPts val="0"/>
              </a:spcAft>
              <a:buSzPct val="110000"/>
              <a:buNone/>
            </a:pPr>
            <a:endParaRPr dirty="0"/>
          </a:p>
        </p:txBody>
      </p:sp>
      <p:sp>
        <p:nvSpPr>
          <p:cNvPr id="660" name="Google Shape;660;p7"/>
          <p:cNvSpPr txBox="1">
            <a:spLocks noGrp="1"/>
          </p:cNvSpPr>
          <p:nvPr>
            <p:ph type="body" idx="3"/>
          </p:nvPr>
        </p:nvSpPr>
        <p:spPr>
          <a:xfrm>
            <a:off x="6191825" y="2068100"/>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p>
            <a:pPr marL="0" lvl="0" indent="0" algn="l" rtl="0">
              <a:lnSpc>
                <a:spcPct val="100000"/>
              </a:lnSpc>
              <a:spcBef>
                <a:spcPts val="600"/>
              </a:spcBef>
              <a:spcAft>
                <a:spcPts val="0"/>
              </a:spcAft>
              <a:buSzPts val="2090"/>
              <a:buNone/>
            </a:pPr>
            <a:r>
              <a:rPr lang="en-US" sz="2000" b="1" u="sng" dirty="0" err="1"/>
              <a:t>Género</a:t>
            </a:r>
            <a:endParaRPr dirty="0"/>
          </a:p>
          <a:p>
            <a:pPr marL="0" lvl="0" indent="0">
              <a:lnSpc>
                <a:spcPct val="100000"/>
              </a:lnSpc>
              <a:spcBef>
                <a:spcPts val="1200"/>
              </a:spcBef>
              <a:buSzPct val="118918"/>
              <a:buNone/>
            </a:pPr>
            <a:r>
              <a:rPr lang="en-US" b="1" dirty="0"/>
              <a:t>*    58% </a:t>
            </a:r>
            <a:r>
              <a:rPr lang="en-US" b="1" dirty="0" err="1"/>
              <a:t>mujeres</a:t>
            </a:r>
            <a:br>
              <a:rPr lang="en-US" b="1" dirty="0"/>
            </a:br>
            <a:r>
              <a:rPr lang="en-US" b="1" dirty="0"/>
              <a:t>*    37% hombres </a:t>
            </a:r>
            <a:br>
              <a:rPr lang="en-US" b="1" dirty="0"/>
            </a:br>
            <a:endParaRPr lang="en-US" b="1" dirty="0"/>
          </a:p>
          <a:p>
            <a:pPr marL="0" lvl="0" indent="0">
              <a:lnSpc>
                <a:spcPct val="100000"/>
              </a:lnSpc>
              <a:spcBef>
                <a:spcPts val="1200"/>
              </a:spcBef>
              <a:buSzPct val="118918"/>
              <a:buNone/>
            </a:pPr>
            <a:r>
              <a:rPr lang="es-ES" sz="2400" b="1" u="sng" dirty="0"/>
              <a:t>Preparación para el GED</a:t>
            </a:r>
            <a:endParaRPr lang="es-ES" dirty="0"/>
          </a:p>
          <a:p>
            <a:pPr marL="0" lvl="0" indent="0">
              <a:lnSpc>
                <a:spcPct val="100000"/>
              </a:lnSpc>
              <a:spcBef>
                <a:spcPts val="1200"/>
              </a:spcBef>
              <a:spcAft>
                <a:spcPts val="600"/>
              </a:spcAft>
              <a:buSzPct val="118918"/>
              <a:buNone/>
            </a:pPr>
            <a:r>
              <a:rPr lang="es-ES" sz="2000" b="1" dirty="0"/>
              <a:t>El 63% nos dijo que asistía a clases de educación para adultos.</a:t>
            </a:r>
            <a:endParaRPr lang="es-ES" dirty="0"/>
          </a:p>
          <a:p>
            <a:pPr marL="342900" lvl="0" indent="-342900" algn="l" rtl="0">
              <a:lnSpc>
                <a:spcPct val="100000"/>
              </a:lnSpc>
              <a:spcBef>
                <a:spcPts val="1200"/>
              </a:spcBef>
              <a:spcAft>
                <a:spcPts val="600"/>
              </a:spcAft>
              <a:buSzPts val="2090"/>
              <a:buFont typeface="Arial"/>
              <a:buChar char="•"/>
            </a:pPr>
            <a:endParaRPr dirty="0"/>
          </a:p>
        </p:txBody>
      </p:sp>
      <p:sp>
        <p:nvSpPr>
          <p:cNvPr id="661" name="Google Shape;661;p7"/>
          <p:cNvSpPr txBox="1">
            <a:spLocks noGrp="1"/>
          </p:cNvSpPr>
          <p:nvPr>
            <p:ph type="title"/>
          </p:nvPr>
        </p:nvSpPr>
        <p:spPr>
          <a:xfrm>
            <a:off x="747355" y="409767"/>
            <a:ext cx="11262732" cy="1165587"/>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3600"/>
              <a:buNone/>
            </a:pPr>
            <a:r>
              <a:rPr lang="en-US" dirty="0"/>
              <a:t>Más </a:t>
            </a:r>
            <a:r>
              <a:rPr lang="en-US" dirty="0" err="1"/>
              <a:t>información</a:t>
            </a:r>
            <a:r>
              <a:rPr lang="en-US" dirty="0"/>
              <a:t> </a:t>
            </a:r>
            <a:r>
              <a:rPr lang="en-US" dirty="0" err="1"/>
              <a:t>demográfica</a:t>
            </a:r>
            <a:r>
              <a:rPr lang="en-US" dirty="0"/>
              <a:t>: </a:t>
            </a:r>
            <a:r>
              <a:rPr lang="en-US" dirty="0" err="1"/>
              <a:t>Aquellas</a:t>
            </a:r>
            <a:r>
              <a:rPr lang="en-US" dirty="0"/>
              <a:t> personas </a:t>
            </a:r>
            <a:r>
              <a:rPr lang="en-US" dirty="0" err="1"/>
              <a:t>que</a:t>
            </a:r>
            <a:r>
              <a:rPr lang="en-US" dirty="0"/>
              <a:t> </a:t>
            </a:r>
            <a:r>
              <a:rPr lang="en-US" dirty="0" err="1"/>
              <a:t>hicieron</a:t>
            </a:r>
            <a:r>
              <a:rPr lang="en-US" dirty="0"/>
              <a:t> la </a:t>
            </a:r>
            <a:r>
              <a:rPr lang="en-US" dirty="0" err="1"/>
              <a:t>prueba</a:t>
            </a:r>
            <a:r>
              <a:rPr lang="en-US" dirty="0"/>
              <a:t> </a:t>
            </a:r>
            <a:r>
              <a:rPr lang="en-US" dirty="0" err="1"/>
              <a:t>en</a:t>
            </a:r>
            <a:r>
              <a:rPr lang="en-US" dirty="0"/>
              <a:t> </a:t>
            </a:r>
            <a:r>
              <a:rPr lang="en-US" dirty="0" err="1"/>
              <a:t>español</a:t>
            </a:r>
            <a:r>
              <a:rPr lang="en-US" dirty="0"/>
              <a:t> </a:t>
            </a:r>
            <a:r>
              <a:rPr lang="en-US" dirty="0" err="1"/>
              <a:t>en</a:t>
            </a:r>
            <a:r>
              <a:rPr lang="en-US" dirty="0"/>
              <a:t> 2025</a:t>
            </a:r>
            <a:endParaRPr b="1" dirty="0"/>
          </a:p>
        </p:txBody>
      </p:sp>
      <p:sp>
        <p:nvSpPr>
          <p:cNvPr id="662" name="Google Shape;662;p7"/>
          <p:cNvSpPr txBox="1">
            <a:spLocks noGrp="1"/>
          </p:cNvSpPr>
          <p:nvPr>
            <p:ph type="body" idx="4"/>
          </p:nvPr>
        </p:nvSpPr>
        <p:spPr>
          <a:xfrm>
            <a:off x="646771" y="2032415"/>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171450" tIns="457200" rIns="171450" bIns="45700" anchor="t" anchorCtr="0">
            <a:normAutofit/>
          </a:bodyPr>
          <a:lstStyle/>
          <a:p>
            <a:pPr marL="0" lvl="0" indent="0" algn="l" rtl="0">
              <a:lnSpc>
                <a:spcPct val="100000"/>
              </a:lnSpc>
              <a:spcBef>
                <a:spcPts val="600"/>
              </a:spcBef>
              <a:spcAft>
                <a:spcPts val="0"/>
              </a:spcAft>
              <a:buSzPct val="94144"/>
              <a:buNone/>
            </a:pPr>
            <a:r>
              <a:rPr lang="en-US" sz="2400" b="1" u="sng" dirty="0" err="1"/>
              <a:t>Razones</a:t>
            </a:r>
            <a:r>
              <a:rPr lang="en-US" sz="2400" b="1" u="sng" dirty="0"/>
              <a:t> para </a:t>
            </a:r>
            <a:r>
              <a:rPr lang="en-US" sz="2400" b="1" u="sng" dirty="0" err="1"/>
              <a:t>tomar</a:t>
            </a:r>
            <a:r>
              <a:rPr lang="en-US" sz="2400" b="1" u="sng" dirty="0"/>
              <a:t> </a:t>
            </a:r>
            <a:r>
              <a:rPr lang="en-US" sz="2400" b="1" u="sng" dirty="0" err="1"/>
              <a:t>el</a:t>
            </a:r>
            <a:r>
              <a:rPr lang="en-US" sz="2400" b="1" u="sng" dirty="0"/>
              <a:t> examen GED</a:t>
            </a:r>
            <a:endParaRPr dirty="0"/>
          </a:p>
          <a:p>
            <a:pPr marL="0" lvl="0" indent="0" algn="l" rtl="0">
              <a:lnSpc>
                <a:spcPct val="100000"/>
              </a:lnSpc>
              <a:spcBef>
                <a:spcPts val="1200"/>
              </a:spcBef>
              <a:spcAft>
                <a:spcPts val="0"/>
              </a:spcAft>
              <a:buSzPct val="102702"/>
              <a:buNone/>
            </a:pPr>
            <a:r>
              <a:rPr lang="en-US" sz="2200" b="1" dirty="0"/>
              <a:t>*   34% de </a:t>
            </a:r>
            <a:r>
              <a:rPr lang="en-US" sz="2200" b="1" dirty="0" err="1"/>
              <a:t>ganancia</a:t>
            </a:r>
            <a:r>
              <a:rPr lang="en-US" sz="2200" b="1" dirty="0"/>
              <a:t> </a:t>
            </a:r>
            <a:r>
              <a:rPr lang="en-US" sz="2200" b="1" dirty="0" err="1"/>
              <a:t>educativa</a:t>
            </a:r>
            <a:r>
              <a:rPr lang="en-US" sz="2200" b="1" dirty="0"/>
              <a:t> </a:t>
            </a:r>
            <a:br>
              <a:rPr lang="en-US" sz="2200" b="1" dirty="0"/>
            </a:br>
            <a:r>
              <a:rPr lang="en-US" sz="2200" b="1" dirty="0"/>
              <a:t>*   33% de </a:t>
            </a:r>
            <a:r>
              <a:rPr lang="en-US" sz="2200" b="1" dirty="0" err="1"/>
              <a:t>ganancia</a:t>
            </a:r>
            <a:r>
              <a:rPr lang="en-US" sz="2200" b="1" dirty="0"/>
              <a:t> personal</a:t>
            </a:r>
            <a:br>
              <a:rPr lang="en-US" sz="2200" b="1" dirty="0"/>
            </a:br>
            <a:r>
              <a:rPr lang="en-US" sz="2200" b="1" dirty="0"/>
              <a:t>*   28% </a:t>
            </a:r>
            <a:r>
              <a:rPr lang="en-US" sz="2200" b="1" dirty="0" err="1"/>
              <a:t>relacionado</a:t>
            </a:r>
            <a:r>
              <a:rPr lang="en-US" sz="2200" b="1" dirty="0"/>
              <a:t> con </a:t>
            </a:r>
            <a:r>
              <a:rPr lang="en-US" sz="2200" b="1" dirty="0" err="1"/>
              <a:t>el</a:t>
            </a:r>
            <a:r>
              <a:rPr lang="en-US" sz="2200" b="1" dirty="0"/>
              <a:t> </a:t>
            </a:r>
            <a:r>
              <a:rPr lang="en-US" sz="2200" b="1" dirty="0" err="1"/>
              <a:t>trabajo</a:t>
            </a:r>
            <a:r>
              <a:rPr lang="en-US" sz="2200" b="1" dirty="0"/>
              <a:t> </a:t>
            </a:r>
            <a:endParaRPr dirty="0"/>
          </a:p>
          <a:p>
            <a:pPr marL="0" lvl="0" indent="0" algn="l" rtl="0">
              <a:lnSpc>
                <a:spcPct val="100000"/>
              </a:lnSpc>
              <a:spcBef>
                <a:spcPts val="1200"/>
              </a:spcBef>
              <a:spcAft>
                <a:spcPts val="0"/>
              </a:spcAft>
              <a:buSzPct val="118918"/>
              <a:buNone/>
            </a:pPr>
            <a:br>
              <a:rPr lang="en-US" sz="1900" b="1" u="sng" dirty="0"/>
            </a:br>
            <a:endParaRPr dirty="0"/>
          </a:p>
        </p:txBody>
      </p:sp>
      <p:sp>
        <p:nvSpPr>
          <p:cNvPr id="663" name="Google Shape;663;p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7</a:t>
            </a:fld>
            <a:endParaRPr sz="900" b="0" i="0" u="none" strike="noStrike" cap="none">
              <a:solidFill>
                <a:srgbClr val="AEABAB"/>
              </a:solidFill>
              <a:latin typeface="Arial"/>
              <a:ea typeface="Arial"/>
              <a:cs typeface="Arial"/>
              <a:sym typeface="Arial"/>
            </a:endParaRPr>
          </a:p>
        </p:txBody>
      </p:sp>
      <p:pic>
        <p:nvPicPr>
          <p:cNvPr id="3" name="Picture 2">
            <a:extLst>
              <a:ext uri="{FF2B5EF4-FFF2-40B4-BE49-F238E27FC236}">
                <a16:creationId xmlns:a16="http://schemas.microsoft.com/office/drawing/2014/main" id="{91A0EC7C-2B15-C865-19DD-4BF0E7514CD0}"/>
              </a:ext>
            </a:extLst>
          </p:cNvPr>
          <p:cNvPicPr>
            <a:picLocks noChangeAspect="1"/>
          </p:cNvPicPr>
          <p:nvPr/>
        </p:nvPicPr>
        <p:blipFill>
          <a:blip r:embed="rId3"/>
          <a:stretch>
            <a:fillRect/>
          </a:stretch>
        </p:blipFill>
        <p:spPr>
          <a:xfrm>
            <a:off x="9680406" y="6087142"/>
            <a:ext cx="969348" cy="719390"/>
          </a:xfrm>
          <a:prstGeom prst="rect">
            <a:avLst/>
          </a:prstGeom>
        </p:spPr>
      </p:pic>
      <p:pic>
        <p:nvPicPr>
          <p:cNvPr id="4" name="Picture 3">
            <a:extLst>
              <a:ext uri="{FF2B5EF4-FFF2-40B4-BE49-F238E27FC236}">
                <a16:creationId xmlns:a16="http://schemas.microsoft.com/office/drawing/2014/main" id="{84FAEC8D-3610-A613-0C03-F0EA535AE2AC}"/>
              </a:ext>
            </a:extLst>
          </p:cNvPr>
          <p:cNvPicPr>
            <a:picLocks noChangeAspect="1"/>
          </p:cNvPicPr>
          <p:nvPr/>
        </p:nvPicPr>
        <p:blipFill>
          <a:blip r:embed="rId4"/>
          <a:stretch>
            <a:fillRect/>
          </a:stretch>
        </p:blipFill>
        <p:spPr>
          <a:xfrm>
            <a:off x="97515" y="357273"/>
            <a:ext cx="475529" cy="487722"/>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7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70</a:t>
            </a:fld>
            <a:endParaRPr sz="900" b="0" i="0" u="none" strike="noStrike" cap="none">
              <a:solidFill>
                <a:srgbClr val="AEABAB"/>
              </a:solidFill>
              <a:latin typeface="Arial"/>
              <a:ea typeface="Arial"/>
              <a:cs typeface="Arial"/>
              <a:sym typeface="Arial"/>
            </a:endParaRPr>
          </a:p>
        </p:txBody>
      </p:sp>
      <p:sp>
        <p:nvSpPr>
          <p:cNvPr id="1268" name="Google Shape;1268;p70"/>
          <p:cNvSpPr txBox="1"/>
          <p:nvPr/>
        </p:nvSpPr>
        <p:spPr>
          <a:xfrm>
            <a:off x="134332" y="300910"/>
            <a:ext cx="11865990" cy="49705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dirty="0">
              <a:solidFill>
                <a:srgbClr val="000000"/>
              </a:solidFill>
              <a:latin typeface="Rockwell"/>
              <a:ea typeface="Rockwell"/>
              <a:cs typeface="Rockwell"/>
              <a:sym typeface="Rockwell"/>
            </a:endParaRPr>
          </a:p>
          <a:p>
            <a:pPr marL="0" marR="0" lvl="0" indent="0" algn="ctr" rtl="0">
              <a:lnSpc>
                <a:spcPct val="100000"/>
              </a:lnSpc>
              <a:spcBef>
                <a:spcPts val="0"/>
              </a:spcBef>
              <a:spcAft>
                <a:spcPts val="0"/>
              </a:spcAft>
              <a:buClr>
                <a:srgbClr val="000000"/>
              </a:buClr>
              <a:buSzPts val="4400"/>
              <a:buFont typeface="Rockwell"/>
              <a:buNone/>
            </a:pPr>
            <a:r>
              <a:rPr lang="en-US" sz="4400" b="1" i="0" u="none" strike="noStrike" cap="none" dirty="0">
                <a:solidFill>
                  <a:srgbClr val="000000"/>
                </a:solidFill>
                <a:latin typeface="Rockwell"/>
                <a:ea typeface="Rockwell"/>
                <a:cs typeface="Rockwell"/>
                <a:sym typeface="Rockwell"/>
              </a:rPr>
              <a:t>Gracias!</a:t>
            </a:r>
            <a:br>
              <a:rPr lang="en-US" sz="3300" b="0" i="0" u="none" strike="noStrike" cap="none" dirty="0">
                <a:solidFill>
                  <a:srgbClr val="000000"/>
                </a:solidFill>
                <a:latin typeface="Rockwell"/>
                <a:ea typeface="Rockwell"/>
                <a:cs typeface="Rockwell"/>
                <a:sym typeface="Rockwell"/>
              </a:rPr>
            </a:br>
            <a:endParaRPr sz="3300" b="0" i="0" u="none" strike="noStrike" cap="none" dirty="0">
              <a:solidFill>
                <a:srgbClr val="000000"/>
              </a:solidFill>
              <a:latin typeface="Rockwell"/>
              <a:ea typeface="Rockwell"/>
              <a:cs typeface="Rockwell"/>
              <a:sym typeface="Rockwell"/>
            </a:endParaRPr>
          </a:p>
          <a:p>
            <a:pPr marL="0" marR="0" lvl="0" indent="0" algn="ctr" rtl="0">
              <a:lnSpc>
                <a:spcPct val="100000"/>
              </a:lnSpc>
              <a:spcBef>
                <a:spcPts val="0"/>
              </a:spcBef>
              <a:spcAft>
                <a:spcPts val="0"/>
              </a:spcAft>
              <a:buClr>
                <a:srgbClr val="000000"/>
              </a:buClr>
              <a:buSzPts val="2800"/>
              <a:buFont typeface="Calibri"/>
              <a:buNone/>
            </a:pPr>
            <a:r>
              <a:rPr lang="en-US" sz="2800" b="0" i="0" u="none" strike="noStrike" cap="none" dirty="0">
                <a:solidFill>
                  <a:srgbClr val="000000"/>
                </a:solidFill>
                <a:latin typeface="Calibri"/>
                <a:ea typeface="Calibri"/>
                <a:cs typeface="Calibri"/>
                <a:sym typeface="Calibri"/>
              </a:rPr>
              <a:t>Communicate con </a:t>
            </a:r>
            <a:r>
              <a:rPr lang="en-US" sz="2800" b="0" i="0" u="none" strike="noStrike" cap="none" dirty="0" err="1">
                <a:solidFill>
                  <a:srgbClr val="000000"/>
                </a:solidFill>
                <a:latin typeface="Calibri"/>
                <a:ea typeface="Calibri"/>
                <a:cs typeface="Calibri"/>
                <a:sym typeface="Calibri"/>
              </a:rPr>
              <a:t>el</a:t>
            </a:r>
            <a:r>
              <a:rPr lang="en-US" sz="2800" b="0" i="0" u="none" strike="noStrike" cap="none" dirty="0">
                <a:solidFill>
                  <a:srgbClr val="000000"/>
                </a:solidFill>
                <a:latin typeface="Calibri"/>
                <a:ea typeface="Calibri"/>
                <a:cs typeface="Calibri"/>
                <a:sym typeface="Calibri"/>
              </a:rPr>
              <a:t> Servicio de Examines de GED:</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Calibri"/>
              <a:buNone/>
            </a:pPr>
            <a:r>
              <a:rPr lang="en-US" sz="2800" b="0" i="0" u="sng" strike="noStrike" cap="none"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contactus@ged.com</a:t>
            </a:r>
            <a:endParaRPr sz="28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2800"/>
              <a:buFont typeface="Calibri"/>
              <a:buNone/>
            </a:pPr>
            <a:endParaRPr sz="28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Calibri"/>
              <a:buNone/>
            </a:pPr>
            <a:r>
              <a:rPr lang="en-US" sz="2800" b="0" i="0" u="none" strike="noStrike" cap="none" dirty="0">
                <a:solidFill>
                  <a:srgbClr val="000000"/>
                </a:solidFill>
                <a:latin typeface="Calibri"/>
                <a:ea typeface="Calibri"/>
                <a:cs typeface="Calibri"/>
                <a:sym typeface="Calibri"/>
              </a:rPr>
              <a:t>Lisa Pool-Osorio</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Calibri"/>
              <a:buNone/>
            </a:pPr>
            <a:r>
              <a:rPr lang="en-US" sz="2800" b="0" i="0" u="sng" strike="noStrike" cap="none" dirty="0">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Lisa.pool-Osorio@ged.com</a:t>
            </a:r>
            <a:endParaRPr sz="28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Calibri"/>
              <a:buNone/>
            </a:pPr>
            <a:r>
              <a:rPr lang="en-US" sz="2800" b="0" i="0" u="none" strike="noStrike" cap="none" dirty="0">
                <a:solidFill>
                  <a:srgbClr val="000000"/>
                </a:solidFill>
                <a:latin typeface="Calibri"/>
                <a:ea typeface="Calibri"/>
                <a:cs typeface="Calibri"/>
                <a:sym typeface="Calibri"/>
              </a:rPr>
              <a:t>(818) 517-8606</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800"/>
              <a:buFont typeface="Calibri"/>
              <a:buNone/>
            </a:pPr>
            <a:endParaRPr sz="2800" b="0" i="0" u="none" strike="noStrike" cap="none" dirty="0">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A13B46C4-501E-CC33-D97A-35D9B732DAD4}"/>
              </a:ext>
            </a:extLst>
          </p:cNvPr>
          <p:cNvPicPr>
            <a:picLocks noChangeAspect="1"/>
          </p:cNvPicPr>
          <p:nvPr/>
        </p:nvPicPr>
        <p:blipFill>
          <a:blip r:embed="rId5"/>
          <a:stretch>
            <a:fillRect/>
          </a:stretch>
        </p:blipFill>
        <p:spPr>
          <a:xfrm>
            <a:off x="9665165" y="6087142"/>
            <a:ext cx="981541" cy="719390"/>
          </a:xfrm>
          <a:prstGeom prst="rect">
            <a:avLst/>
          </a:prstGeom>
        </p:spPr>
      </p:pic>
      <p:pic>
        <p:nvPicPr>
          <p:cNvPr id="4" name="Picture 3">
            <a:extLst>
              <a:ext uri="{FF2B5EF4-FFF2-40B4-BE49-F238E27FC236}">
                <a16:creationId xmlns:a16="http://schemas.microsoft.com/office/drawing/2014/main" id="{79E72996-0511-4895-4FD4-0F30CB0FC1F0}"/>
              </a:ext>
            </a:extLst>
          </p:cNvPr>
          <p:cNvPicPr>
            <a:picLocks noChangeAspect="1"/>
          </p:cNvPicPr>
          <p:nvPr/>
        </p:nvPicPr>
        <p:blipFill>
          <a:blip r:embed="rId6"/>
          <a:stretch>
            <a:fillRect/>
          </a:stretch>
        </p:blipFill>
        <p:spPr>
          <a:xfrm>
            <a:off x="97515" y="357273"/>
            <a:ext cx="475529" cy="487722"/>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29"/>
          <p:cNvSpPr txBox="1">
            <a:spLocks noGrp="1"/>
          </p:cNvSpPr>
          <p:nvPr>
            <p:ph type="title"/>
          </p:nvPr>
        </p:nvSpPr>
        <p:spPr>
          <a:xfrm>
            <a:off x="450959" y="193093"/>
            <a:ext cx="11270090" cy="510995"/>
          </a:xfrm>
          <a:prstGeom prst="rect">
            <a:avLst/>
          </a:prstGeom>
          <a:noFill/>
          <a:ln>
            <a:noFill/>
          </a:ln>
        </p:spPr>
        <p:txBody>
          <a:bodyPr spcFirstLastPara="1" wrap="square" lIns="0" tIns="0" rIns="0" bIns="0" anchor="b" anchorCtr="0">
            <a:normAutofit/>
          </a:bodyPr>
          <a:lstStyle/>
          <a:p>
            <a:pPr marL="0" lvl="0" indent="0" algn="ctr" rtl="0">
              <a:lnSpc>
                <a:spcPct val="90000"/>
              </a:lnSpc>
              <a:spcBef>
                <a:spcPts val="0"/>
              </a:spcBef>
              <a:spcAft>
                <a:spcPts val="0"/>
              </a:spcAft>
              <a:buClr>
                <a:schemeClr val="dk1"/>
              </a:buClr>
              <a:buSzPts val="3200"/>
              <a:buFont typeface="Rockwell"/>
              <a:buNone/>
            </a:pPr>
            <a:r>
              <a:rPr lang="en-US" sz="3200" dirty="0" err="1">
                <a:latin typeface="Rockwell"/>
                <a:ea typeface="Rockwell"/>
                <a:cs typeface="Rockwell"/>
                <a:sym typeface="Rockwell"/>
              </a:rPr>
              <a:t>Recursos</a:t>
            </a:r>
            <a:r>
              <a:rPr lang="en-US" sz="3200" dirty="0">
                <a:latin typeface="Rockwell"/>
                <a:ea typeface="Rockwell"/>
                <a:cs typeface="Rockwell"/>
                <a:sym typeface="Rockwell"/>
              </a:rPr>
              <a:t> de </a:t>
            </a:r>
            <a:r>
              <a:rPr lang="en-US" sz="3200" dirty="0" err="1">
                <a:latin typeface="Rockwell"/>
                <a:ea typeface="Rockwell"/>
                <a:cs typeface="Rockwell"/>
                <a:sym typeface="Rockwell"/>
              </a:rPr>
              <a:t>Sugerencias</a:t>
            </a:r>
            <a:r>
              <a:rPr lang="en-US" sz="3200" dirty="0">
                <a:latin typeface="Rockwell"/>
                <a:ea typeface="Rockwell"/>
                <a:cs typeface="Rockwell"/>
                <a:sym typeface="Rockwell"/>
              </a:rPr>
              <a:t> para </a:t>
            </a:r>
            <a:r>
              <a:rPr lang="en-US" sz="3200" dirty="0" err="1">
                <a:latin typeface="Rockwell"/>
                <a:ea typeface="Rockwell"/>
                <a:cs typeface="Rockwell"/>
                <a:sym typeface="Rockwell"/>
              </a:rPr>
              <a:t>Escribir</a:t>
            </a:r>
            <a:r>
              <a:rPr lang="en-US" sz="3200" dirty="0">
                <a:latin typeface="Rockwell"/>
                <a:ea typeface="Rockwell"/>
                <a:cs typeface="Rockwell"/>
                <a:sym typeface="Rockwell"/>
              </a:rPr>
              <a:t> (</a:t>
            </a:r>
            <a:r>
              <a:rPr lang="en-US" sz="3200" dirty="0" err="1">
                <a:latin typeface="Rockwell"/>
                <a:ea typeface="Rockwell"/>
                <a:cs typeface="Rockwell"/>
                <a:sym typeface="Rockwell"/>
              </a:rPr>
              <a:t>Antecedentes</a:t>
            </a:r>
            <a:r>
              <a:rPr lang="en-US" sz="3200" dirty="0">
                <a:latin typeface="Rockwell"/>
                <a:ea typeface="Rockwell"/>
                <a:cs typeface="Rockwell"/>
                <a:sym typeface="Rockwell"/>
              </a:rPr>
              <a:t>)</a:t>
            </a:r>
            <a:endParaRPr sz="3200" dirty="0"/>
          </a:p>
        </p:txBody>
      </p:sp>
      <p:sp>
        <p:nvSpPr>
          <p:cNvPr id="879" name="Google Shape;879;p29"/>
          <p:cNvSpPr txBox="1">
            <a:spLocks noGrp="1"/>
          </p:cNvSpPr>
          <p:nvPr>
            <p:ph type="body" idx="1"/>
          </p:nvPr>
        </p:nvSpPr>
        <p:spPr>
          <a:xfrm>
            <a:off x="450959" y="1028700"/>
            <a:ext cx="11270090" cy="4800600"/>
          </a:xfrm>
          <a:prstGeom prst="rect">
            <a:avLst/>
          </a:prstGeom>
          <a:noFill/>
          <a:ln>
            <a:noFill/>
          </a:ln>
        </p:spPr>
        <p:txBody>
          <a:bodyPr spcFirstLastPara="1" wrap="square" lIns="0" tIns="0" rIns="0" bIns="0" anchor="t" anchorCtr="0">
            <a:normAutofit fontScale="85000" lnSpcReduction="20000"/>
          </a:bodyPr>
          <a:lstStyle/>
          <a:p>
            <a:pPr marL="365760" lvl="0" indent="-365760" algn="l" rtl="0">
              <a:lnSpc>
                <a:spcPct val="100000"/>
              </a:lnSpc>
              <a:spcBef>
                <a:spcPts val="0"/>
              </a:spcBef>
              <a:spcAft>
                <a:spcPts val="0"/>
              </a:spcAft>
              <a:buSzPct val="110000"/>
              <a:buFont typeface="Noto Sans Symbols"/>
              <a:buChar char="∙"/>
            </a:pPr>
            <a:r>
              <a:rPr lang="en-US" i="0" dirty="0" err="1">
                <a:latin typeface="Times New Roman"/>
                <a:ea typeface="Times New Roman"/>
                <a:cs typeface="Times New Roman"/>
                <a:sym typeface="Times New Roman"/>
              </a:rPr>
              <a:t>Consejos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rápidos</a:t>
            </a:r>
            <a:r>
              <a:rPr lang="en-US" i="0" dirty="0">
                <a:latin typeface="Times New Roman"/>
                <a:ea typeface="Times New Roman"/>
                <a:cs typeface="Times New Roman"/>
                <a:sym typeface="Times New Roman"/>
              </a:rPr>
              <a:t> de </a:t>
            </a:r>
            <a:r>
              <a:rPr lang="en-US" i="0" dirty="0" err="1">
                <a:latin typeface="Times New Roman"/>
                <a:ea typeface="Times New Roman"/>
                <a:cs typeface="Times New Roman"/>
                <a:sym typeface="Times New Roman"/>
              </a:rPr>
              <a:t>respuesta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extendida</a:t>
            </a:r>
            <a:r>
              <a:rPr lang="en-US" i="0" dirty="0">
                <a:latin typeface="Times New Roman"/>
                <a:ea typeface="Times New Roman"/>
                <a:cs typeface="Times New Roman"/>
                <a:sym typeface="Times New Roman"/>
              </a:rPr>
              <a:t> (+Español)</a:t>
            </a:r>
            <a:br>
              <a:rPr lang="en-US" i="0" dirty="0">
                <a:latin typeface="Times New Roman"/>
                <a:ea typeface="Times New Roman"/>
                <a:cs typeface="Times New Roman"/>
                <a:sym typeface="Times New Roman"/>
              </a:rPr>
            </a:br>
            <a:r>
              <a:rPr lang="en-US" i="0" dirty="0" err="1">
                <a:latin typeface="Times New Roman"/>
                <a:ea typeface="Times New Roman"/>
                <a:cs typeface="Times New Roman"/>
                <a:sym typeface="Times New Roman"/>
              </a:rPr>
              <a:t>Aquí</a:t>
            </a:r>
            <a:r>
              <a:rPr lang="en-US" i="0" dirty="0">
                <a:latin typeface="Times New Roman"/>
                <a:ea typeface="Times New Roman"/>
                <a:cs typeface="Times New Roman"/>
                <a:sym typeface="Times New Roman"/>
              </a:rPr>
              <a:t> hay </a:t>
            </a:r>
            <a:r>
              <a:rPr lang="en-US" i="0" dirty="0" err="1">
                <a:latin typeface="Times New Roman"/>
                <a:ea typeface="Times New Roman"/>
                <a:cs typeface="Times New Roman"/>
                <a:sym typeface="Times New Roman"/>
              </a:rPr>
              <a:t>algunos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consejos</a:t>
            </a:r>
            <a:r>
              <a:rPr lang="en-US" i="0" dirty="0">
                <a:latin typeface="Times New Roman"/>
                <a:ea typeface="Times New Roman"/>
                <a:cs typeface="Times New Roman"/>
                <a:sym typeface="Times New Roman"/>
              </a:rPr>
              <a:t> para </a:t>
            </a:r>
            <a:r>
              <a:rPr lang="en-US" i="0" dirty="0" err="1">
                <a:latin typeface="Times New Roman"/>
                <a:ea typeface="Times New Roman"/>
                <a:cs typeface="Times New Roman"/>
                <a:sym typeface="Times New Roman"/>
              </a:rPr>
              <a:t>ayudarlo</a:t>
            </a:r>
            <a:r>
              <a:rPr lang="en-US" i="0" dirty="0">
                <a:latin typeface="Times New Roman"/>
                <a:ea typeface="Times New Roman"/>
                <a:cs typeface="Times New Roman"/>
                <a:sym typeface="Times New Roman"/>
              </a:rPr>
              <a:t> a </a:t>
            </a:r>
            <a:r>
              <a:rPr lang="en-US" i="0" dirty="0" err="1">
                <a:latin typeface="Times New Roman"/>
                <a:ea typeface="Times New Roman"/>
                <a:cs typeface="Times New Roman"/>
                <a:sym typeface="Times New Roman"/>
              </a:rPr>
              <a:t>ganar</a:t>
            </a:r>
            <a:r>
              <a:rPr lang="en-US" i="0" dirty="0">
                <a:latin typeface="Times New Roman"/>
                <a:ea typeface="Times New Roman"/>
                <a:cs typeface="Times New Roman"/>
                <a:sym typeface="Times New Roman"/>
              </a:rPr>
              <a:t> puntos </a:t>
            </a:r>
            <a:r>
              <a:rPr lang="en-US" i="0" dirty="0" err="1">
                <a:latin typeface="Times New Roman"/>
                <a:ea typeface="Times New Roman"/>
                <a:cs typeface="Times New Roman"/>
                <a:sym typeface="Times New Roman"/>
              </a:rPr>
              <a:t>por</a:t>
            </a:r>
            <a:r>
              <a:rPr lang="en-US" i="0" dirty="0">
                <a:latin typeface="Times New Roman"/>
                <a:ea typeface="Times New Roman"/>
                <a:cs typeface="Times New Roman"/>
                <a:sym typeface="Times New Roman"/>
              </a:rPr>
              <a:t> sus </a:t>
            </a:r>
            <a:r>
              <a:rPr lang="en-US" i="0" dirty="0" err="1">
                <a:latin typeface="Times New Roman"/>
                <a:ea typeface="Times New Roman"/>
                <a:cs typeface="Times New Roman"/>
                <a:sym typeface="Times New Roman"/>
              </a:rPr>
              <a:t>respuestas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escritas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en</a:t>
            </a:r>
            <a:r>
              <a:rPr lang="en-US" i="0" dirty="0">
                <a:latin typeface="Times New Roman"/>
                <a:ea typeface="Times New Roman"/>
                <a:cs typeface="Times New Roman"/>
                <a:sym typeface="Times New Roman"/>
              </a:rPr>
              <a:t> la Respuesta </a:t>
            </a:r>
            <a:r>
              <a:rPr lang="en-US" i="0" dirty="0" err="1">
                <a:latin typeface="Times New Roman"/>
                <a:ea typeface="Times New Roman"/>
                <a:cs typeface="Times New Roman"/>
                <a:sym typeface="Times New Roman"/>
              </a:rPr>
              <a:t>extendida</a:t>
            </a:r>
            <a:r>
              <a:rPr lang="en-US" i="0" dirty="0">
                <a:latin typeface="Times New Roman"/>
                <a:ea typeface="Times New Roman"/>
                <a:cs typeface="Times New Roman"/>
                <a:sym typeface="Times New Roman"/>
              </a:rPr>
              <a:t> (ER).</a:t>
            </a:r>
            <a:endParaRPr dirty="0"/>
          </a:p>
          <a:p>
            <a:pPr marL="0" marR="0" lvl="0" indent="457200" algn="l" rtl="0">
              <a:lnSpc>
                <a:spcPct val="90000"/>
              </a:lnSpc>
              <a:spcBef>
                <a:spcPts val="750"/>
              </a:spcBef>
              <a:spcAft>
                <a:spcPts val="0"/>
              </a:spcAft>
              <a:buSzPct val="110000"/>
              <a:buNone/>
            </a:pPr>
            <a:r>
              <a:rPr lang="en-US" sz="2400" i="0" u="sng" dirty="0">
                <a:solidFill>
                  <a:srgbClr val="0000FF"/>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extended_response_quick_tips.pdf (ged.com)</a:t>
            </a:r>
            <a:endParaRPr sz="2400" i="0" dirty="0">
              <a:latin typeface="Times New Roman"/>
              <a:ea typeface="Times New Roman"/>
              <a:cs typeface="Times New Roman"/>
              <a:sym typeface="Times New Roman"/>
            </a:endParaRPr>
          </a:p>
          <a:p>
            <a:pPr marL="0" marR="0" lvl="0" indent="457200" algn="l" rtl="0">
              <a:lnSpc>
                <a:spcPct val="90000"/>
              </a:lnSpc>
              <a:spcBef>
                <a:spcPts val="750"/>
              </a:spcBef>
              <a:spcAft>
                <a:spcPts val="0"/>
              </a:spcAft>
              <a:buSzPct val="110000"/>
              <a:buNone/>
            </a:pPr>
            <a:r>
              <a:rPr lang="en-US" sz="2400" i="0" u="sng" dirty="0">
                <a:solidFill>
                  <a:srgbClr val="0000FF"/>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extended_response_quick_tips_es.pdf (ged.com)</a:t>
            </a:r>
            <a:endParaRPr sz="2400" i="0" dirty="0">
              <a:latin typeface="Times New Roman"/>
              <a:ea typeface="Times New Roman"/>
              <a:cs typeface="Times New Roman"/>
              <a:sym typeface="Times New Roman"/>
            </a:endParaRPr>
          </a:p>
          <a:p>
            <a:pPr marL="457200" marR="0" lvl="0" indent="0" algn="l" rtl="0">
              <a:lnSpc>
                <a:spcPct val="90000"/>
              </a:lnSpc>
              <a:spcBef>
                <a:spcPts val="750"/>
              </a:spcBef>
              <a:spcAft>
                <a:spcPts val="0"/>
              </a:spcAft>
              <a:buSzPct val="110000"/>
              <a:buNone/>
            </a:pPr>
            <a:r>
              <a:rPr lang="en-US" sz="2400" i="0" dirty="0">
                <a:latin typeface="Times New Roman"/>
                <a:ea typeface="Times New Roman"/>
                <a:cs typeface="Times New Roman"/>
                <a:sym typeface="Times New Roman"/>
              </a:rPr>
              <a:t> </a:t>
            </a:r>
            <a:endParaRPr dirty="0"/>
          </a:p>
          <a:p>
            <a:pPr marL="342900" lvl="0" indent="-342900" algn="l" rtl="0">
              <a:lnSpc>
                <a:spcPct val="90000"/>
              </a:lnSpc>
              <a:spcBef>
                <a:spcPts val="750"/>
              </a:spcBef>
              <a:spcAft>
                <a:spcPts val="0"/>
              </a:spcAft>
              <a:buSzPct val="110000"/>
              <a:buFont typeface="Noto Sans Symbols"/>
              <a:buChar char="∙"/>
            </a:pPr>
            <a:r>
              <a:rPr lang="en-US" i="0" dirty="0" err="1">
                <a:latin typeface="Times New Roman"/>
                <a:ea typeface="Times New Roman"/>
                <a:cs typeface="Times New Roman"/>
                <a:sym typeface="Times New Roman"/>
              </a:rPr>
              <a:t>Herramientas</a:t>
            </a:r>
            <a:r>
              <a:rPr lang="en-US" i="0" dirty="0">
                <a:latin typeface="Times New Roman"/>
                <a:ea typeface="Times New Roman"/>
                <a:cs typeface="Times New Roman"/>
                <a:sym typeface="Times New Roman"/>
              </a:rPr>
              <a:t> de </a:t>
            </a:r>
            <a:r>
              <a:rPr lang="en-US" i="0" dirty="0" err="1">
                <a:latin typeface="Times New Roman"/>
                <a:ea typeface="Times New Roman"/>
                <a:cs typeface="Times New Roman"/>
                <a:sym typeface="Times New Roman"/>
              </a:rPr>
              <a:t>puntuación</a:t>
            </a:r>
            <a:r>
              <a:rPr lang="en-US" i="0" dirty="0">
                <a:latin typeface="Times New Roman"/>
                <a:ea typeface="Times New Roman"/>
                <a:cs typeface="Times New Roman"/>
                <a:sym typeface="Times New Roman"/>
              </a:rPr>
              <a:t> de </a:t>
            </a:r>
            <a:r>
              <a:rPr lang="en-US" i="0" dirty="0" err="1">
                <a:latin typeface="Times New Roman"/>
                <a:ea typeface="Times New Roman"/>
                <a:cs typeface="Times New Roman"/>
                <a:sym typeface="Times New Roman"/>
              </a:rPr>
              <a:t>respuesta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extendida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español</a:t>
            </a:r>
            <a:r>
              <a:rPr lang="en-US" i="0" dirty="0">
                <a:latin typeface="Times New Roman"/>
                <a:ea typeface="Times New Roman"/>
                <a:cs typeface="Times New Roman"/>
                <a:sym typeface="Times New Roman"/>
              </a:rPr>
              <a:t>)</a:t>
            </a:r>
            <a:br>
              <a:rPr lang="en-US" i="0" dirty="0">
                <a:latin typeface="Times New Roman"/>
                <a:ea typeface="Times New Roman"/>
                <a:cs typeface="Times New Roman"/>
                <a:sym typeface="Times New Roman"/>
              </a:rPr>
            </a:br>
            <a:r>
              <a:rPr lang="en-US" i="0" dirty="0">
                <a:latin typeface="Times New Roman"/>
                <a:ea typeface="Times New Roman"/>
                <a:cs typeface="Times New Roman"/>
                <a:sym typeface="Times New Roman"/>
              </a:rPr>
              <a:t>Esta </a:t>
            </a:r>
            <a:r>
              <a:rPr lang="en-US" i="0" dirty="0" err="1">
                <a:latin typeface="Times New Roman"/>
                <a:ea typeface="Times New Roman"/>
                <a:cs typeface="Times New Roman"/>
                <a:sym typeface="Times New Roman"/>
              </a:rPr>
              <a:t>herramienta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está</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diseñada</a:t>
            </a:r>
            <a:r>
              <a:rPr lang="en-US" i="0" dirty="0">
                <a:latin typeface="Times New Roman"/>
                <a:ea typeface="Times New Roman"/>
                <a:cs typeface="Times New Roman"/>
                <a:sym typeface="Times New Roman"/>
              </a:rPr>
              <a:t> para </a:t>
            </a:r>
            <a:r>
              <a:rPr lang="en-US" i="0" dirty="0" err="1">
                <a:latin typeface="Times New Roman"/>
                <a:ea typeface="Times New Roman"/>
                <a:cs typeface="Times New Roman"/>
                <a:sym typeface="Times New Roman"/>
              </a:rPr>
              <a:t>ayudarlo</a:t>
            </a:r>
            <a:r>
              <a:rPr lang="en-US" i="0" dirty="0">
                <a:latin typeface="Times New Roman"/>
                <a:ea typeface="Times New Roman"/>
                <a:cs typeface="Times New Roman"/>
                <a:sym typeface="Times New Roman"/>
              </a:rPr>
              <a:t> a </a:t>
            </a:r>
            <a:r>
              <a:rPr lang="en-US" i="0" dirty="0" err="1">
                <a:latin typeface="Times New Roman"/>
                <a:ea typeface="Times New Roman"/>
                <a:cs typeface="Times New Roman"/>
                <a:sym typeface="Times New Roman"/>
              </a:rPr>
              <a:t>calificar</a:t>
            </a:r>
            <a:r>
              <a:rPr lang="en-US" i="0" dirty="0">
                <a:latin typeface="Times New Roman"/>
                <a:ea typeface="Times New Roman"/>
                <a:cs typeface="Times New Roman"/>
                <a:sym typeface="Times New Roman"/>
              </a:rPr>
              <a:t> y </a:t>
            </a:r>
            <a:r>
              <a:rPr lang="en-US" i="0" dirty="0" err="1">
                <a:latin typeface="Times New Roman"/>
                <a:ea typeface="Times New Roman"/>
                <a:cs typeface="Times New Roman"/>
                <a:sym typeface="Times New Roman"/>
              </a:rPr>
              <a:t>proporcionar</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comentarios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significativos</a:t>
            </a:r>
            <a:r>
              <a:rPr lang="en-US" i="0" dirty="0">
                <a:latin typeface="Times New Roman"/>
                <a:ea typeface="Times New Roman"/>
                <a:cs typeface="Times New Roman"/>
                <a:sym typeface="Times New Roman"/>
              </a:rPr>
              <a:t> a sus </a:t>
            </a:r>
            <a:r>
              <a:rPr lang="en-US" i="0" dirty="0" err="1">
                <a:latin typeface="Times New Roman"/>
                <a:ea typeface="Times New Roman"/>
                <a:cs typeface="Times New Roman"/>
                <a:sym typeface="Times New Roman"/>
              </a:rPr>
              <a:t>estudiantes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sobre</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su</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respuesta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escrita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que</a:t>
            </a:r>
            <a:r>
              <a:rPr lang="en-US" i="0" dirty="0">
                <a:latin typeface="Times New Roman"/>
                <a:ea typeface="Times New Roman"/>
                <a:cs typeface="Times New Roman"/>
                <a:sym typeface="Times New Roman"/>
              </a:rPr>
              <a:t> se </a:t>
            </a:r>
            <a:r>
              <a:rPr lang="en-US" i="0" dirty="0" err="1">
                <a:latin typeface="Times New Roman"/>
                <a:ea typeface="Times New Roman"/>
                <a:cs typeface="Times New Roman"/>
                <a:sym typeface="Times New Roman"/>
              </a:rPr>
              <a:t>encuentra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en</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su</a:t>
            </a:r>
            <a:r>
              <a:rPr lang="en-US" i="0" dirty="0">
                <a:latin typeface="Times New Roman"/>
                <a:ea typeface="Times New Roman"/>
                <a:cs typeface="Times New Roman"/>
                <a:sym typeface="Times New Roman"/>
              </a:rPr>
              <a:t> Informe de </a:t>
            </a:r>
            <a:r>
              <a:rPr lang="en-US" i="0" dirty="0" err="1">
                <a:latin typeface="Times New Roman"/>
                <a:ea typeface="Times New Roman"/>
                <a:cs typeface="Times New Roman"/>
                <a:sym typeface="Times New Roman"/>
              </a:rPr>
              <a:t>puntaje</a:t>
            </a:r>
            <a:r>
              <a:rPr lang="en-US" i="0" dirty="0">
                <a:latin typeface="Times New Roman"/>
                <a:ea typeface="Times New Roman"/>
                <a:cs typeface="Times New Roman"/>
                <a:sym typeface="Times New Roman"/>
              </a:rPr>
              <a:t> GED® Ready.</a:t>
            </a:r>
            <a:endParaRPr sz="2400" i="0" dirty="0">
              <a:latin typeface="Times New Roman"/>
              <a:ea typeface="Times New Roman"/>
              <a:cs typeface="Times New Roman"/>
              <a:sym typeface="Times New Roman"/>
            </a:endParaRPr>
          </a:p>
          <a:p>
            <a:pPr marL="457200" marR="0" lvl="0" indent="0" algn="l" rtl="0">
              <a:lnSpc>
                <a:spcPct val="90000"/>
              </a:lnSpc>
              <a:spcBef>
                <a:spcPts val="750"/>
              </a:spcBef>
              <a:spcAft>
                <a:spcPts val="0"/>
              </a:spcAft>
              <a:buSzPct val="110000"/>
              <a:buNone/>
            </a:pPr>
            <a:r>
              <a:rPr lang="en-US" sz="2400" i="0" u="sng" dirty="0">
                <a:solidFill>
                  <a:srgbClr val="0000FF"/>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MyGED® :</a:t>
            </a:r>
            <a:endParaRPr sz="2400" i="0" dirty="0">
              <a:latin typeface="Times New Roman"/>
              <a:ea typeface="Times New Roman"/>
              <a:cs typeface="Times New Roman"/>
              <a:sym typeface="Times New Roman"/>
            </a:endParaRPr>
          </a:p>
          <a:p>
            <a:pPr marL="0" marR="0" lvl="0" indent="457200" algn="l" rtl="0">
              <a:lnSpc>
                <a:spcPct val="90000"/>
              </a:lnSpc>
              <a:spcBef>
                <a:spcPts val="750"/>
              </a:spcBef>
              <a:spcAft>
                <a:spcPts val="0"/>
              </a:spcAft>
              <a:buSzPct val="110000"/>
              <a:buNone/>
            </a:pPr>
            <a:r>
              <a:rPr lang="en-US" sz="2400" i="0" u="sng" dirty="0">
                <a:solidFill>
                  <a:srgbClr val="0000FF"/>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MyGED® :</a:t>
            </a:r>
            <a:endParaRPr sz="2400" i="0" dirty="0">
              <a:latin typeface="Times New Roman"/>
              <a:ea typeface="Times New Roman"/>
              <a:cs typeface="Times New Roman"/>
              <a:sym typeface="Times New Roman"/>
            </a:endParaRPr>
          </a:p>
          <a:p>
            <a:pPr marL="457200" marR="0" lvl="0" indent="0" algn="l" rtl="0">
              <a:lnSpc>
                <a:spcPct val="90000"/>
              </a:lnSpc>
              <a:spcBef>
                <a:spcPts val="750"/>
              </a:spcBef>
              <a:spcAft>
                <a:spcPts val="0"/>
              </a:spcAft>
              <a:buSzPct val="110000"/>
              <a:buNone/>
            </a:pPr>
            <a:r>
              <a:rPr lang="en-US" sz="2400" i="0" dirty="0">
                <a:latin typeface="Times New Roman"/>
                <a:ea typeface="Times New Roman"/>
                <a:cs typeface="Times New Roman"/>
                <a:sym typeface="Times New Roman"/>
              </a:rPr>
              <a:t> </a:t>
            </a:r>
            <a:endParaRPr dirty="0"/>
          </a:p>
          <a:p>
            <a:pPr marL="342900" lvl="0" indent="-342900" algn="l" rtl="0">
              <a:lnSpc>
                <a:spcPct val="90000"/>
              </a:lnSpc>
              <a:spcBef>
                <a:spcPts val="750"/>
              </a:spcBef>
              <a:spcAft>
                <a:spcPts val="0"/>
              </a:spcAft>
              <a:buSzPct val="110000"/>
              <a:buFont typeface="Noto Sans Symbols"/>
              <a:buChar char="∙"/>
            </a:pPr>
            <a:r>
              <a:rPr lang="en-US" i="0" dirty="0" err="1">
                <a:latin typeface="Times New Roman"/>
                <a:ea typeface="Times New Roman"/>
                <a:cs typeface="Times New Roman"/>
                <a:sym typeface="Times New Roman"/>
              </a:rPr>
              <a:t>Práctica</a:t>
            </a:r>
            <a:r>
              <a:rPr lang="en-US" i="0" dirty="0">
                <a:latin typeface="Times New Roman"/>
                <a:ea typeface="Times New Roman"/>
                <a:cs typeface="Times New Roman"/>
                <a:sym typeface="Times New Roman"/>
              </a:rPr>
              <a:t> de Respuesta </a:t>
            </a:r>
            <a:r>
              <a:rPr lang="en-US" i="0" dirty="0" err="1">
                <a:latin typeface="Times New Roman"/>
                <a:ea typeface="Times New Roman"/>
                <a:cs typeface="Times New Roman"/>
                <a:sym typeface="Times New Roman"/>
              </a:rPr>
              <a:t>Extendida</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en</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el</a:t>
            </a:r>
            <a:r>
              <a:rPr lang="en-US" i="0" dirty="0">
                <a:latin typeface="Times New Roman"/>
                <a:ea typeface="Times New Roman"/>
                <a:cs typeface="Times New Roman"/>
                <a:sym typeface="Times New Roman"/>
              </a:rPr>
              <a:t> Aula (+Español)</a:t>
            </a:r>
            <a:br>
              <a:rPr lang="en-US" i="0" dirty="0">
                <a:latin typeface="Times New Roman"/>
                <a:ea typeface="Times New Roman"/>
                <a:cs typeface="Times New Roman"/>
                <a:sym typeface="Times New Roman"/>
              </a:rPr>
            </a:br>
            <a:r>
              <a:rPr lang="en-US" i="0" dirty="0" err="1">
                <a:latin typeface="Times New Roman"/>
                <a:ea typeface="Times New Roman"/>
                <a:cs typeface="Times New Roman"/>
                <a:sym typeface="Times New Roman"/>
              </a:rPr>
              <a:t>Ayude</a:t>
            </a:r>
            <a:r>
              <a:rPr lang="en-US" i="0" dirty="0">
                <a:latin typeface="Times New Roman"/>
                <a:ea typeface="Times New Roman"/>
                <a:cs typeface="Times New Roman"/>
                <a:sym typeface="Times New Roman"/>
              </a:rPr>
              <a:t> a sus </a:t>
            </a:r>
            <a:r>
              <a:rPr lang="en-US" i="0" dirty="0" err="1">
                <a:latin typeface="Times New Roman"/>
                <a:ea typeface="Times New Roman"/>
                <a:cs typeface="Times New Roman"/>
                <a:sym typeface="Times New Roman"/>
              </a:rPr>
              <a:t>estudiantes</a:t>
            </a:r>
            <a:r>
              <a:rPr lang="en-US" i="0" dirty="0">
                <a:latin typeface="Times New Roman"/>
                <a:ea typeface="Times New Roman"/>
                <a:cs typeface="Times New Roman"/>
                <a:sym typeface="Times New Roman"/>
              </a:rPr>
              <a:t> a </a:t>
            </a:r>
            <a:r>
              <a:rPr lang="en-US" i="0" dirty="0" err="1">
                <a:latin typeface="Times New Roman"/>
                <a:ea typeface="Times New Roman"/>
                <a:cs typeface="Times New Roman"/>
                <a:sym typeface="Times New Roman"/>
              </a:rPr>
              <a:t>prepararse</a:t>
            </a:r>
            <a:r>
              <a:rPr lang="en-US" i="0" dirty="0">
                <a:latin typeface="Times New Roman"/>
                <a:ea typeface="Times New Roman"/>
                <a:cs typeface="Times New Roman"/>
                <a:sym typeface="Times New Roman"/>
              </a:rPr>
              <a:t> para </a:t>
            </a:r>
            <a:r>
              <a:rPr lang="en-US" i="0" dirty="0" err="1">
                <a:latin typeface="Times New Roman"/>
                <a:ea typeface="Times New Roman"/>
                <a:cs typeface="Times New Roman"/>
                <a:sym typeface="Times New Roman"/>
              </a:rPr>
              <a:t>el</a:t>
            </a:r>
            <a:r>
              <a:rPr lang="en-US" i="0" dirty="0">
                <a:latin typeface="Times New Roman"/>
                <a:ea typeface="Times New Roman"/>
                <a:cs typeface="Times New Roman"/>
                <a:sym typeface="Times New Roman"/>
              </a:rPr>
              <a:t> examen (ER) </a:t>
            </a:r>
            <a:r>
              <a:rPr lang="en-US" i="0" dirty="0" err="1">
                <a:latin typeface="Times New Roman"/>
                <a:ea typeface="Times New Roman"/>
                <a:cs typeface="Times New Roman"/>
                <a:sym typeface="Times New Roman"/>
              </a:rPr>
              <a:t>en</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el</a:t>
            </a:r>
            <a:r>
              <a:rPr lang="en-US" i="0" dirty="0">
                <a:latin typeface="Times New Roman"/>
                <a:ea typeface="Times New Roman"/>
                <a:cs typeface="Times New Roman"/>
                <a:sym typeface="Times New Roman"/>
              </a:rPr>
              <a:t> examen GED® - RLA </a:t>
            </a:r>
            <a:r>
              <a:rPr lang="en-US" i="0" dirty="0" err="1">
                <a:latin typeface="Times New Roman"/>
                <a:ea typeface="Times New Roman"/>
                <a:cs typeface="Times New Roman"/>
                <a:sym typeface="Times New Roman"/>
              </a:rPr>
              <a:t>practicando</a:t>
            </a:r>
            <a:r>
              <a:rPr lang="en-US" i="0" dirty="0">
                <a:latin typeface="Times New Roman"/>
                <a:ea typeface="Times New Roman"/>
                <a:cs typeface="Times New Roman"/>
                <a:sym typeface="Times New Roman"/>
              </a:rPr>
              <a:t> con </a:t>
            </a:r>
            <a:r>
              <a:rPr lang="en-US" i="0" dirty="0" err="1">
                <a:latin typeface="Times New Roman"/>
                <a:ea typeface="Times New Roman"/>
                <a:cs typeface="Times New Roman"/>
                <a:sym typeface="Times New Roman"/>
              </a:rPr>
              <a:t>estas</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indicaciones</a:t>
            </a:r>
            <a:r>
              <a:rPr lang="en-US" i="0" dirty="0">
                <a:latin typeface="Times New Roman"/>
                <a:ea typeface="Times New Roman"/>
                <a:cs typeface="Times New Roman"/>
                <a:sym typeface="Times New Roman"/>
              </a:rPr>
              <a:t> de </a:t>
            </a:r>
            <a:r>
              <a:rPr lang="en-US" i="0" dirty="0" err="1">
                <a:latin typeface="Times New Roman"/>
                <a:ea typeface="Times New Roman"/>
                <a:cs typeface="Times New Roman"/>
                <a:sym typeface="Times New Roman"/>
              </a:rPr>
              <a:t>muestra</a:t>
            </a:r>
            <a:r>
              <a:rPr lang="en-US" i="0" dirty="0">
                <a:latin typeface="Times New Roman"/>
                <a:ea typeface="Times New Roman"/>
                <a:cs typeface="Times New Roman"/>
                <a:sym typeface="Times New Roman"/>
              </a:rPr>
              <a:t> y </a:t>
            </a:r>
            <a:r>
              <a:rPr lang="en-US" i="0" dirty="0" err="1">
                <a:latin typeface="Times New Roman"/>
                <a:ea typeface="Times New Roman"/>
                <a:cs typeface="Times New Roman"/>
                <a:sym typeface="Times New Roman"/>
              </a:rPr>
              <a:t>materiales</a:t>
            </a:r>
            <a:r>
              <a:rPr lang="en-US" i="0" dirty="0">
                <a:latin typeface="Times New Roman"/>
                <a:ea typeface="Times New Roman"/>
                <a:cs typeface="Times New Roman"/>
                <a:sym typeface="Times New Roman"/>
              </a:rPr>
              <a:t> de </a:t>
            </a:r>
            <a:r>
              <a:rPr lang="en-US" i="0" dirty="0" err="1">
                <a:latin typeface="Times New Roman"/>
                <a:ea typeface="Times New Roman"/>
                <a:cs typeface="Times New Roman"/>
                <a:sym typeface="Times New Roman"/>
              </a:rPr>
              <a:t>origen</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en</a:t>
            </a:r>
            <a:r>
              <a:rPr lang="en-US" i="0" dirty="0">
                <a:latin typeface="Times New Roman"/>
                <a:ea typeface="Times New Roman"/>
                <a:cs typeface="Times New Roman"/>
                <a:sym typeface="Times New Roman"/>
              </a:rPr>
              <a:t> </a:t>
            </a:r>
            <a:r>
              <a:rPr lang="en-US" i="0" dirty="0" err="1">
                <a:latin typeface="Times New Roman"/>
                <a:ea typeface="Times New Roman"/>
                <a:cs typeface="Times New Roman"/>
                <a:sym typeface="Times New Roman"/>
              </a:rPr>
              <a:t>el</a:t>
            </a:r>
            <a:r>
              <a:rPr lang="en-US" i="0" dirty="0">
                <a:latin typeface="Times New Roman"/>
                <a:ea typeface="Times New Roman"/>
                <a:cs typeface="Times New Roman"/>
                <a:sym typeface="Times New Roman"/>
              </a:rPr>
              <a:t> aula.</a:t>
            </a:r>
            <a:endParaRPr dirty="0"/>
          </a:p>
          <a:p>
            <a:pPr marL="342900" lvl="0" indent="-342900" algn="l" rtl="0">
              <a:lnSpc>
                <a:spcPct val="90000"/>
              </a:lnSpc>
              <a:spcBef>
                <a:spcPts val="750"/>
              </a:spcBef>
              <a:spcAft>
                <a:spcPts val="0"/>
              </a:spcAft>
              <a:buSzPct val="110000"/>
              <a:buFont typeface="Noto Sans Symbols"/>
              <a:buChar char="∙"/>
            </a:pPr>
            <a:r>
              <a:rPr lang="en-US" sz="2400" i="0" u="sng" dirty="0">
                <a:solidFill>
                  <a:srgbClr val="0000FF"/>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Video Training for Authorized Test Centers (ged.com)</a:t>
            </a:r>
            <a:r>
              <a:rPr lang="en-US" sz="2400" i="0" dirty="0">
                <a:latin typeface="Times New Roman"/>
                <a:ea typeface="Times New Roman"/>
                <a:cs typeface="Times New Roman"/>
                <a:sym typeface="Times New Roman"/>
              </a:rPr>
              <a:t> 				   </a:t>
            </a:r>
            <a:r>
              <a:rPr lang="en-US" sz="2400" i="0" u="sng" dirty="0">
                <a:solidFill>
                  <a:srgbClr val="0000FF"/>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extended_response_classroom_practice_es.pdf (ged.com)</a:t>
            </a:r>
            <a:endParaRPr sz="2400" i="0" dirty="0">
              <a:latin typeface="Times New Roman"/>
              <a:ea typeface="Times New Roman"/>
              <a:cs typeface="Times New Roman"/>
              <a:sym typeface="Times New Roman"/>
            </a:endParaRPr>
          </a:p>
        </p:txBody>
      </p:sp>
      <p:sp>
        <p:nvSpPr>
          <p:cNvPr id="880" name="Google Shape;880;p2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71</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80278843-FC81-2E56-F796-C149FB90E7ED}"/>
              </a:ext>
            </a:extLst>
          </p:cNvPr>
          <p:cNvPicPr>
            <a:picLocks noChangeAspect="1"/>
          </p:cNvPicPr>
          <p:nvPr/>
        </p:nvPicPr>
        <p:blipFill>
          <a:blip r:embed="rId9"/>
          <a:stretch>
            <a:fillRect/>
          </a:stretch>
        </p:blipFill>
        <p:spPr>
          <a:xfrm>
            <a:off x="9643830" y="6087142"/>
            <a:ext cx="969348" cy="719390"/>
          </a:xfrm>
          <a:prstGeom prst="rect">
            <a:avLst/>
          </a:prstGeom>
        </p:spPr>
      </p:pic>
      <p:pic>
        <p:nvPicPr>
          <p:cNvPr id="4" name="Picture 3">
            <a:extLst>
              <a:ext uri="{FF2B5EF4-FFF2-40B4-BE49-F238E27FC236}">
                <a16:creationId xmlns:a16="http://schemas.microsoft.com/office/drawing/2014/main" id="{E2CB2CC8-8DA2-0806-E56F-FD8ED07FA06F}"/>
              </a:ext>
            </a:extLst>
          </p:cNvPr>
          <p:cNvPicPr>
            <a:picLocks noChangeAspect="1"/>
          </p:cNvPicPr>
          <p:nvPr/>
        </p:nvPicPr>
        <p:blipFill>
          <a:blip r:embed="rId10"/>
          <a:stretch>
            <a:fillRect/>
          </a:stretch>
        </p:blipFill>
        <p:spPr>
          <a:xfrm>
            <a:off x="97515" y="357273"/>
            <a:ext cx="475529" cy="487722"/>
          </a:xfrm>
          <a:prstGeom prst="rect">
            <a:avLst/>
          </a:prstGeom>
        </p:spPr>
      </p:pic>
    </p:spTree>
    <p:extLst>
      <p:ext uri="{BB962C8B-B14F-4D97-AF65-F5344CB8AC3E}">
        <p14:creationId xmlns:p14="http://schemas.microsoft.com/office/powerpoint/2010/main" val="7879741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30"/>
          <p:cNvSpPr txBox="1">
            <a:spLocks noGrp="1"/>
          </p:cNvSpPr>
          <p:nvPr>
            <p:ph type="title"/>
          </p:nvPr>
        </p:nvSpPr>
        <p:spPr>
          <a:xfrm>
            <a:off x="744419" y="274279"/>
            <a:ext cx="11270090" cy="438912"/>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dk1"/>
              </a:buClr>
              <a:buSzPts val="2800"/>
              <a:buFont typeface="Rockwell"/>
              <a:buNone/>
            </a:pPr>
            <a:r>
              <a:rPr lang="en-US" sz="2800">
                <a:latin typeface="Rockwell"/>
                <a:ea typeface="Rockwell"/>
                <a:cs typeface="Rockwell"/>
                <a:sym typeface="Rockwell"/>
              </a:rPr>
              <a:t>Recursos de Sugerencias para Escribir (Antecedentes)</a:t>
            </a:r>
            <a:endParaRPr sz="2800">
              <a:solidFill>
                <a:schemeClr val="dk1"/>
              </a:solidFill>
            </a:endParaRPr>
          </a:p>
        </p:txBody>
      </p:sp>
      <p:sp>
        <p:nvSpPr>
          <p:cNvPr id="886" name="Google Shape;886;p3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72</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sp>
        <p:nvSpPr>
          <p:cNvPr id="887" name="Google Shape;887;p30"/>
          <p:cNvSpPr txBox="1"/>
          <p:nvPr/>
        </p:nvSpPr>
        <p:spPr>
          <a:xfrm>
            <a:off x="822959" y="1379432"/>
            <a:ext cx="10253749" cy="4401164"/>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Indicaciones de Respuesta Extendida y Origen  de Textos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Los textos fuente adjuntos se extraen directamente de las tareas de RE en el examen de práctica GED Ready ® - RLA. (actualmente solo en inglés)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sng" strike="noStrike" kern="0" cap="none" spc="0" normalizeH="0" baseline="0" noProof="0">
                <a:ln>
                  <a:noFill/>
                </a:ln>
                <a:solidFill>
                  <a:srgbClr val="0000FF"/>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Video Training for Authorized Test Centers (ged.com)</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Póster de Respuesta Extendida para el Aula (actualmente solo en inglés)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Póster con los componentes básicos y las expectativas sobre  RE.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sng" strike="noStrike" kern="0" cap="none" spc="0" normalizeH="0" baseline="0" noProof="0">
                <a:ln>
                  <a:noFill/>
                </a:ln>
                <a:solidFill>
                  <a:srgbClr val="0000FF"/>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Extended_response_infographic.pdf (ged.com)</a:t>
            </a:r>
            <a:endParaRPr kumimoji="0" sz="2000" b="0" i="0" u="sng" strike="noStrike" kern="0" cap="none" spc="0" normalizeH="0" baseline="0" noProof="0">
              <a:ln>
                <a:noFill/>
              </a:ln>
              <a:solidFill>
                <a:srgbClr val="0000FF"/>
              </a:solidFill>
              <a:effectLst/>
              <a:uLnTx/>
              <a:uFillTx/>
              <a:latin typeface="Arial"/>
              <a:ea typeface="Arial"/>
              <a:cs typeface="Arial"/>
              <a:sym typeface="Arial"/>
            </a:endParaRPr>
          </a:p>
          <a:p>
            <a:pPr marL="342900" marR="0" lvl="0" indent="-215900" algn="l" defTabSz="914400" rtl="0" eaLnBrk="1" fontAlgn="auto" latinLnBrk="0" hangingPunct="1">
              <a:lnSpc>
                <a:spcPct val="100000"/>
              </a:lnSpc>
              <a:spcBef>
                <a:spcPts val="0"/>
              </a:spcBef>
              <a:spcAft>
                <a:spcPts val="0"/>
              </a:spcAft>
              <a:buClr>
                <a:srgbClr val="000000"/>
              </a:buClr>
              <a:buSzPts val="2000"/>
              <a:buFont typeface="Noto Sans Symbols"/>
              <a:buNone/>
              <a:tabLst/>
              <a:defRPr/>
            </a:pP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Guía de recursos de respuesta extendida (+español)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Esta guía ha sido elaborada para ayudar a los educadores de adultos a aumentar su comprensión y habilidad para calificar las preguntas de RE en el examen GED®.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sng" strike="noStrike" kern="0" cap="none" spc="0" normalizeH="0" baseline="0" noProof="0">
                <a:ln>
                  <a:noFill/>
                </a:ln>
                <a:solidFill>
                  <a:srgbClr val="0000FF"/>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extended_response_resource_guide.pdf (ged.com)</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a:t>
            </a:r>
            <a:r>
              <a:rPr kumimoji="0" lang="en-US" sz="2000" b="0" i="0" u="sng" strike="noStrike" kern="0" cap="none" spc="0" normalizeH="0" baseline="0" noProof="0">
                <a:ln>
                  <a:noFill/>
                </a:ln>
                <a:solidFill>
                  <a:srgbClr val="0000FF"/>
                </a:solidFill>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extended_response_resource_guide_es.pdf (ged.com)</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5EFD91F0-28A5-5BC1-F121-45FCD6BAD22E}"/>
              </a:ext>
            </a:extLst>
          </p:cNvPr>
          <p:cNvPicPr>
            <a:picLocks noChangeAspect="1"/>
          </p:cNvPicPr>
          <p:nvPr/>
        </p:nvPicPr>
        <p:blipFill>
          <a:blip r:embed="rId7"/>
          <a:stretch>
            <a:fillRect/>
          </a:stretch>
        </p:blipFill>
        <p:spPr>
          <a:xfrm>
            <a:off x="9652974" y="6087101"/>
            <a:ext cx="969348" cy="719390"/>
          </a:xfrm>
          <a:prstGeom prst="rect">
            <a:avLst/>
          </a:prstGeom>
        </p:spPr>
      </p:pic>
      <p:pic>
        <p:nvPicPr>
          <p:cNvPr id="4" name="Picture 3">
            <a:extLst>
              <a:ext uri="{FF2B5EF4-FFF2-40B4-BE49-F238E27FC236}">
                <a16:creationId xmlns:a16="http://schemas.microsoft.com/office/drawing/2014/main" id="{9C46426A-FA4D-CA57-0F74-67CDD20B5E89}"/>
              </a:ext>
            </a:extLst>
          </p:cNvPr>
          <p:cNvPicPr>
            <a:picLocks noChangeAspect="1"/>
          </p:cNvPicPr>
          <p:nvPr/>
        </p:nvPicPr>
        <p:blipFill>
          <a:blip r:embed="rId8"/>
          <a:stretch>
            <a:fillRect/>
          </a:stretch>
        </p:blipFill>
        <p:spPr>
          <a:xfrm>
            <a:off x="97515" y="357273"/>
            <a:ext cx="475529" cy="487722"/>
          </a:xfrm>
          <a:prstGeom prst="rect">
            <a:avLst/>
          </a:prstGeom>
        </p:spPr>
      </p:pic>
    </p:spTree>
    <p:extLst>
      <p:ext uri="{BB962C8B-B14F-4D97-AF65-F5344CB8AC3E}">
        <p14:creationId xmlns:p14="http://schemas.microsoft.com/office/powerpoint/2010/main" val="30942909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31"/>
          <p:cNvSpPr txBox="1">
            <a:spLocks noGrp="1"/>
          </p:cNvSpPr>
          <p:nvPr>
            <p:ph type="title"/>
          </p:nvPr>
        </p:nvSpPr>
        <p:spPr>
          <a:xfrm>
            <a:off x="824395" y="218108"/>
            <a:ext cx="11270090" cy="490642"/>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dk1"/>
              </a:buClr>
              <a:buSzPts val="3200"/>
              <a:buFont typeface="Rockwell"/>
              <a:buNone/>
            </a:pPr>
            <a:r>
              <a:rPr lang="en-US" sz="3200" dirty="0" err="1">
                <a:latin typeface="Rockwell"/>
                <a:ea typeface="Rockwell"/>
                <a:cs typeface="Rockwell"/>
                <a:sym typeface="Rockwell"/>
              </a:rPr>
              <a:t>Recursos</a:t>
            </a:r>
            <a:r>
              <a:rPr lang="en-US" sz="3200" dirty="0">
                <a:latin typeface="Rockwell"/>
                <a:ea typeface="Rockwell"/>
                <a:cs typeface="Rockwell"/>
                <a:sym typeface="Rockwell"/>
              </a:rPr>
              <a:t> de </a:t>
            </a:r>
            <a:r>
              <a:rPr lang="en-US" sz="3200" dirty="0" err="1">
                <a:latin typeface="Rockwell"/>
                <a:ea typeface="Rockwell"/>
                <a:cs typeface="Rockwell"/>
                <a:sym typeface="Rockwell"/>
              </a:rPr>
              <a:t>Sugerencias</a:t>
            </a:r>
            <a:r>
              <a:rPr lang="en-US" sz="3200" dirty="0">
                <a:latin typeface="Rockwell"/>
                <a:ea typeface="Rockwell"/>
                <a:cs typeface="Rockwell"/>
                <a:sym typeface="Rockwell"/>
              </a:rPr>
              <a:t> para </a:t>
            </a:r>
            <a:r>
              <a:rPr lang="en-US" sz="3200" dirty="0" err="1">
                <a:latin typeface="Rockwell"/>
                <a:ea typeface="Rockwell"/>
                <a:cs typeface="Rockwell"/>
                <a:sym typeface="Rockwell"/>
              </a:rPr>
              <a:t>Escribir</a:t>
            </a:r>
            <a:r>
              <a:rPr lang="en-US" sz="3200" dirty="0">
                <a:latin typeface="Rockwell"/>
                <a:ea typeface="Rockwell"/>
                <a:cs typeface="Rockwell"/>
                <a:sym typeface="Rockwell"/>
              </a:rPr>
              <a:t> (</a:t>
            </a:r>
            <a:r>
              <a:rPr lang="en-US" sz="3200" dirty="0" err="1">
                <a:latin typeface="Rockwell"/>
                <a:ea typeface="Rockwell"/>
                <a:cs typeface="Rockwell"/>
                <a:sym typeface="Rockwell"/>
              </a:rPr>
              <a:t>Antecedentes</a:t>
            </a:r>
            <a:r>
              <a:rPr lang="en-US" sz="3200" dirty="0">
                <a:latin typeface="Rockwell"/>
                <a:ea typeface="Rockwell"/>
                <a:cs typeface="Rockwell"/>
                <a:sym typeface="Rockwell"/>
              </a:rPr>
              <a:t>)</a:t>
            </a:r>
            <a:endParaRPr sz="3200" dirty="0">
              <a:solidFill>
                <a:schemeClr val="dk1"/>
              </a:solidFill>
            </a:endParaRPr>
          </a:p>
        </p:txBody>
      </p:sp>
      <p:sp>
        <p:nvSpPr>
          <p:cNvPr id="893" name="Google Shape;893;p3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73</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sp>
        <p:nvSpPr>
          <p:cNvPr id="894" name="Google Shape;894;p31"/>
          <p:cNvSpPr txBox="1"/>
          <p:nvPr/>
        </p:nvSpPr>
        <p:spPr>
          <a:xfrm>
            <a:off x="1307591" y="708750"/>
            <a:ext cx="9388117" cy="5755381"/>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0000"/>
              </a:lnSpc>
              <a:spcBef>
                <a:spcPts val="0"/>
              </a:spcBef>
              <a:spcAft>
                <a:spcPts val="0"/>
              </a:spcAft>
              <a:buClr>
                <a:srgbClr val="000000"/>
              </a:buClr>
              <a:buSzPts val="1600"/>
              <a:buFont typeface="Noto Sans Symbols"/>
              <a:buChar char="∙"/>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Guía de recursos de Respuesta Extendida para educadores de adultos: impuestos e ingresos (+español)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Al igual que la Guía de recursos de RE, los materiales de esta guía involucran un elemento de RE       publicado públicamente que se usó anteriormente en la prueba operativa de GED®, según un pasaje llamado "Impuestos e Ingresos".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extended_response_resource_guide_taxation_revenue.pdf (ged.com)</a:t>
            </a: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a:t>
            </a: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extended_response_resource_guide_taxation_revenue_es.pdf (ged.com)</a:t>
            </a:r>
            <a:endParaRPr kumimoji="0"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a:p>
            <a:pPr marL="457200" marR="0" lvl="0" indent="0" algn="l" defTabSz="914400" rtl="0" eaLnBrk="1" fontAlgn="auto" latinLnBrk="0" hangingPunct="1">
              <a:lnSpc>
                <a:spcPct val="100000"/>
              </a:lnSpc>
              <a:spcBef>
                <a:spcPts val="0"/>
              </a:spcBef>
              <a:spcAft>
                <a:spcPts val="0"/>
              </a:spcAft>
              <a:buClr>
                <a:srgbClr val="000000"/>
              </a:buClr>
              <a:buSzPts val="1600"/>
              <a:buFont typeface="Times New Roman"/>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1600"/>
              <a:buFont typeface="Noto Sans Symbols"/>
              <a:buChar char="∙"/>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Prueba de práctica GED® Ready RE y textos fuente (+Español)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Proporcionamos estos textos fuente para que pueda consultarlos a medida que califica las respuestas de sus estudiantes.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70C0"/>
                </a:solidFill>
                <a:effectLst/>
                <a:uLnTx/>
                <a:uFillTx/>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GED Ready</a:t>
            </a:r>
            <a:r>
              <a:rPr kumimoji="0" lang="en-US" sz="1600" b="0" i="0" u="sng" strike="noStrike" kern="0" cap="none" spc="0" normalizeH="0" baseline="30000" noProof="0">
                <a:ln>
                  <a:noFill/>
                </a:ln>
                <a:solidFill>
                  <a:srgbClr val="0070C0"/>
                </a:solidFill>
                <a:effectLst/>
                <a:uLnTx/>
                <a:uFillTx/>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a:t>
            </a:r>
            <a:r>
              <a:rPr kumimoji="0" lang="en-US" sz="1600" b="0" i="0" u="sng" strike="noStrike" kern="0" cap="none" spc="0" normalizeH="0" baseline="0" noProof="0">
                <a:ln>
                  <a:noFill/>
                </a:ln>
                <a:solidFill>
                  <a:srgbClr val="0070C0"/>
                </a:solidFill>
                <a:effectLst/>
                <a:uLnTx/>
                <a:uFillTx/>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Practice Test ER and Source Texts</a:t>
            </a:r>
            <a:endParaRPr kumimoji="0" sz="1600" b="0" i="0" u="sng" strike="noStrike" kern="0" cap="none" spc="0" normalizeH="0" baseline="0" noProof="0">
              <a:ln>
                <a:noFill/>
              </a:ln>
              <a:solidFill>
                <a:srgbClr val="0070C0"/>
              </a:solidFill>
              <a:effectLst/>
              <a:uLnTx/>
              <a:uFillTx/>
              <a:latin typeface="Times New Roman"/>
              <a:ea typeface="Times New Roman"/>
              <a:cs typeface="Times New Roman"/>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Microsoft Word - RLA_extended_response_SPANISH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ged_ready_source_texts_REVISED_11_01_2018.docx</a:t>
            </a:r>
            <a:endParaRPr kumimoji="0"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a:p>
            <a:pPr marL="457200" marR="0" lvl="0" indent="0" algn="l" defTabSz="914400" rtl="0" eaLnBrk="1" fontAlgn="auto" latinLnBrk="0" hangingPunct="1">
              <a:lnSpc>
                <a:spcPct val="100000"/>
              </a:lnSpc>
              <a:spcBef>
                <a:spcPts val="0"/>
              </a:spcBef>
              <a:spcAft>
                <a:spcPts val="0"/>
              </a:spcAft>
              <a:buClr>
                <a:srgbClr val="000000"/>
              </a:buClr>
              <a:buSzPts val="1600"/>
              <a:buFont typeface="Times New Roman"/>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1600"/>
              <a:buFont typeface="Noto Sans Symbols"/>
              <a:buChar char="∙"/>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Explicación de la herramienta de símbolos AE para escribir en español en español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Esto muestra cómo acceder y usar el "Æ Símbolo" para las letras y acentos en español durante la prueba de español.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Symbol Selector Explanation_SpanishWriting_branded (ged.com)</a:t>
            </a:r>
            <a:endParaRPr kumimoji="0"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a:p>
            <a:pPr marL="0" marR="0" lvl="0" indent="457200" algn="l" defTabSz="914400" rtl="0" eaLnBrk="1" fontAlgn="auto" latinLnBrk="0" hangingPunct="1">
              <a:lnSpc>
                <a:spcPct val="100000"/>
              </a:lnSpc>
              <a:spcBef>
                <a:spcPts val="0"/>
              </a:spcBef>
              <a:spcAft>
                <a:spcPts val="0"/>
              </a:spcAft>
              <a:buClr>
                <a:srgbClr val="000000"/>
              </a:buClr>
              <a:buSzPts val="1600"/>
              <a:buFont typeface="Times New Roman"/>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1600"/>
              <a:buFont typeface="Noto Sans Symbols"/>
              <a:buChar char="∙"/>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Guías de estudio RLA (+Español)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t>        Esto repasa lo que necesita saber sobre el examen de artes del lenguaje de GED®.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00"/>
                </a:solidFill>
                <a:effectLst/>
                <a:uLnTx/>
                <a:uFillTx/>
                <a:latin typeface="Times New Roman"/>
                <a:ea typeface="Times New Roman"/>
                <a:cs typeface="Times New Roman"/>
                <a:sym typeface="Times New Roman"/>
              </a:rPr>
              <a:t> </a:t>
            </a: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rPr>
              <a:t>GED_Study-Guide_RLA.pdf</a:t>
            </a:r>
            <a:endParaRPr kumimoji="0"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sng" strike="noStrike" kern="0" cap="none" spc="0" normalizeH="0" baseline="0" noProof="0">
                <a:ln>
                  <a:noFill/>
                </a:ln>
                <a:solidFill>
                  <a:srgbClr val="0000FF"/>
                </a:solidFill>
                <a:effectLst/>
                <a:uLnTx/>
                <a:uFillTx/>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Study_Guide_RLA_ES.pdf (ged.com)</a:t>
            </a:r>
            <a:endParaRPr kumimoji="0" sz="16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AC2C5D7B-860F-657A-7888-E059C30067B8}"/>
              </a:ext>
            </a:extLst>
          </p:cNvPr>
          <p:cNvPicPr>
            <a:picLocks noChangeAspect="1"/>
          </p:cNvPicPr>
          <p:nvPr/>
        </p:nvPicPr>
        <p:blipFill>
          <a:blip r:embed="rId9"/>
          <a:stretch>
            <a:fillRect/>
          </a:stretch>
        </p:blipFill>
        <p:spPr>
          <a:xfrm>
            <a:off x="9726360" y="6022817"/>
            <a:ext cx="969348" cy="719390"/>
          </a:xfrm>
          <a:prstGeom prst="rect">
            <a:avLst/>
          </a:prstGeom>
        </p:spPr>
      </p:pic>
      <p:pic>
        <p:nvPicPr>
          <p:cNvPr id="4" name="Picture 3">
            <a:extLst>
              <a:ext uri="{FF2B5EF4-FFF2-40B4-BE49-F238E27FC236}">
                <a16:creationId xmlns:a16="http://schemas.microsoft.com/office/drawing/2014/main" id="{24CA83D5-0048-494E-5331-8B39AAA2C58E}"/>
              </a:ext>
            </a:extLst>
          </p:cNvPr>
          <p:cNvPicPr>
            <a:picLocks noChangeAspect="1"/>
          </p:cNvPicPr>
          <p:nvPr/>
        </p:nvPicPr>
        <p:blipFill>
          <a:blip r:embed="rId10"/>
          <a:stretch>
            <a:fillRect/>
          </a:stretch>
        </p:blipFill>
        <p:spPr>
          <a:xfrm>
            <a:off x="97515" y="357273"/>
            <a:ext cx="475529" cy="487722"/>
          </a:xfrm>
          <a:prstGeom prst="rect">
            <a:avLst/>
          </a:prstGeom>
        </p:spPr>
      </p:pic>
    </p:spTree>
    <p:extLst>
      <p:ext uri="{BB962C8B-B14F-4D97-AF65-F5344CB8AC3E}">
        <p14:creationId xmlns:p14="http://schemas.microsoft.com/office/powerpoint/2010/main" val="2969126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32"/>
          <p:cNvSpPr txBox="1">
            <a:spLocks noGrp="1"/>
          </p:cNvSpPr>
          <p:nvPr>
            <p:ph type="title"/>
          </p:nvPr>
        </p:nvSpPr>
        <p:spPr>
          <a:xfrm>
            <a:off x="824395" y="193093"/>
            <a:ext cx="11270090" cy="490642"/>
          </a:xfrm>
          <a:prstGeom prst="rect">
            <a:avLst/>
          </a:prstGeom>
          <a:noFill/>
          <a:ln>
            <a:noFill/>
          </a:ln>
        </p:spPr>
        <p:txBody>
          <a:bodyPr spcFirstLastPara="1" wrap="square" lIns="0" tIns="0" rIns="0" bIns="0" anchor="b" anchorCtr="0">
            <a:noAutofit/>
          </a:bodyPr>
          <a:lstStyle/>
          <a:p>
            <a:pPr marL="114300" marR="0" lvl="0" indent="0" algn="l" rtl="0">
              <a:lnSpc>
                <a:spcPct val="120000"/>
              </a:lnSpc>
              <a:spcBef>
                <a:spcPts val="0"/>
              </a:spcBef>
              <a:spcAft>
                <a:spcPts val="0"/>
              </a:spcAft>
              <a:buClr>
                <a:srgbClr val="AEABAB"/>
              </a:buClr>
              <a:buSzPts val="2640"/>
              <a:buFont typeface="Arial"/>
              <a:buNone/>
            </a:pPr>
            <a:r>
              <a:rPr lang="en-US" sz="2400" b="1" i="0" u="none" strike="noStrike" cap="none" dirty="0" err="1">
                <a:solidFill>
                  <a:srgbClr val="000000"/>
                </a:solidFill>
                <a:latin typeface="Arial"/>
                <a:ea typeface="Arial"/>
                <a:cs typeface="Arial"/>
                <a:sym typeface="Arial"/>
              </a:rPr>
              <a:t>Recursos</a:t>
            </a:r>
            <a:r>
              <a:rPr lang="en-US" sz="2400" b="1" i="0" u="none" strike="noStrike" cap="none" dirty="0">
                <a:solidFill>
                  <a:srgbClr val="000000"/>
                </a:solidFill>
                <a:latin typeface="Arial"/>
                <a:ea typeface="Arial"/>
                <a:cs typeface="Arial"/>
                <a:sym typeface="Arial"/>
              </a:rPr>
              <a:t> </a:t>
            </a:r>
            <a:r>
              <a:rPr lang="en-US" sz="2400" b="1" i="0" u="none" strike="noStrike" cap="none" dirty="0" err="1">
                <a:solidFill>
                  <a:srgbClr val="000000"/>
                </a:solidFill>
                <a:latin typeface="Arial"/>
                <a:ea typeface="Arial"/>
                <a:cs typeface="Arial"/>
                <a:sym typeface="Arial"/>
              </a:rPr>
              <a:t>sobre</a:t>
            </a:r>
            <a:r>
              <a:rPr lang="en-US" sz="2400" b="1" i="0" u="none" strike="noStrike" cap="none" dirty="0">
                <a:solidFill>
                  <a:srgbClr val="000000"/>
                </a:solidFill>
                <a:latin typeface="Arial"/>
                <a:ea typeface="Arial"/>
                <a:cs typeface="Arial"/>
                <a:sym typeface="Arial"/>
              </a:rPr>
              <a:t> GED.com (English)</a:t>
            </a:r>
            <a:endParaRPr dirty="0"/>
          </a:p>
        </p:txBody>
      </p:sp>
      <p:sp>
        <p:nvSpPr>
          <p:cNvPr id="900" name="Google Shape;900;p3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74</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sp>
        <p:nvSpPr>
          <p:cNvPr id="901" name="Google Shape;901;p32"/>
          <p:cNvSpPr txBox="1"/>
          <p:nvPr/>
        </p:nvSpPr>
        <p:spPr>
          <a:xfrm>
            <a:off x="1388102" y="841231"/>
            <a:ext cx="7289554" cy="5714641"/>
          </a:xfrm>
          <a:prstGeom prst="rect">
            <a:avLst/>
          </a:prstGeom>
          <a:noFill/>
          <a:ln>
            <a:noFill/>
          </a:ln>
        </p:spPr>
        <p:txBody>
          <a:bodyPr spcFirstLastPara="1" wrap="square" lIns="91425" tIns="45700" rIns="91425" bIns="45700" anchor="t" anchorCtr="0">
            <a:spAutoFit/>
          </a:bodyPr>
          <a:lstStyle/>
          <a:p>
            <a:pPr marL="457200" marR="0" lvl="0" indent="-342900" algn="l" defTabSz="914400" rtl="0" eaLnBrk="1" fontAlgn="auto" latinLnBrk="0" hangingPunct="1">
              <a:lnSpc>
                <a:spcPct val="120000"/>
              </a:lnSpc>
              <a:spcBef>
                <a:spcPts val="0"/>
              </a:spcBef>
              <a:spcAft>
                <a:spcPts val="0"/>
              </a:spcAft>
              <a:buClr>
                <a:srgbClr val="AEABAB"/>
              </a:buClr>
              <a:buSzPts val="1980"/>
              <a:buFont typeface="Arial"/>
              <a:buChar char="•"/>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Libro de Trabajo</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1" indent="0" algn="l" defTabSz="914400" rtl="0" eaLnBrk="1" fontAlgn="auto" latinLnBrk="0" hangingPunct="1">
              <a:lnSpc>
                <a:spcPct val="120000"/>
              </a:lnSpc>
              <a:spcBef>
                <a:spcPts val="375"/>
              </a:spcBef>
              <a:spcAft>
                <a:spcPts val="0"/>
              </a:spcAft>
              <a:buClr>
                <a:srgbClr val="AFABAB"/>
              </a:buClr>
              <a:buSzPts val="1980"/>
              <a:buFont typeface="Arial"/>
              <a:buNone/>
              <a:tabLst/>
              <a:defRPr/>
            </a:pPr>
            <a:r>
              <a:rPr kumimoji="0" lang="en-US" sz="1800" b="0" i="0" u="sng" strike="noStrike" kern="0" cap="none" spc="0" normalizeH="0" baseline="0" noProof="0">
                <a:ln>
                  <a:noFill/>
                </a:ln>
                <a:solidFill>
                  <a:srgbClr val="000000"/>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https://ged.com/wp-content/uploads/TfT-What-Students-Need-to-Know-GED-RLA-Extended-Response-Workbook-1.pdf</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342900" algn="l" defTabSz="914400" rtl="0" eaLnBrk="1" fontAlgn="auto" latinLnBrk="0" hangingPunct="1">
              <a:lnSpc>
                <a:spcPct val="120000"/>
              </a:lnSpc>
              <a:spcBef>
                <a:spcPts val="750"/>
              </a:spcBef>
              <a:spcAft>
                <a:spcPts val="0"/>
              </a:spcAft>
              <a:buClr>
                <a:srgbClr val="AFABAB"/>
              </a:buClr>
              <a:buSzPts val="1980"/>
              <a:buFont typeface="Arial"/>
              <a:buChar char="•"/>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Videos: How to write a great GED extended response</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1" indent="0" algn="l" defTabSz="914400" rtl="0" eaLnBrk="1" fontAlgn="auto" latinLnBrk="0" hangingPunct="1">
              <a:lnSpc>
                <a:spcPct val="120000"/>
              </a:lnSpc>
              <a:spcBef>
                <a:spcPts val="375"/>
              </a:spcBef>
              <a:spcAft>
                <a:spcPts val="0"/>
              </a:spcAft>
              <a:buClr>
                <a:srgbClr val="AEABAB"/>
              </a:buClr>
              <a:buSzPts val="1980"/>
              <a:buFont typeface="Arial"/>
              <a:buNone/>
              <a:tabLst/>
              <a:defRPr/>
            </a:pPr>
            <a:r>
              <a:rPr kumimoji="0" lang="en-US" sz="1800" b="0" i="0" u="sng" strike="noStrike" kern="0" cap="none" spc="0" normalizeH="0" baseline="0" noProof="0">
                <a:ln>
                  <a:noFill/>
                </a:ln>
                <a:solidFill>
                  <a:srgbClr val="000000"/>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https://ged.com/about_test/test_subjects/language_arts/extended_response/</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342900" algn="l" defTabSz="914400" rtl="0" eaLnBrk="1" fontAlgn="auto" latinLnBrk="0" hangingPunct="1">
              <a:lnSpc>
                <a:spcPct val="120000"/>
              </a:lnSpc>
              <a:spcBef>
                <a:spcPts val="750"/>
              </a:spcBef>
              <a:spcAft>
                <a:spcPts val="0"/>
              </a:spcAft>
              <a:buClr>
                <a:srgbClr val="AEABAB"/>
              </a:buClr>
              <a:buSzPts val="1980"/>
              <a:buFont typeface="Arial"/>
              <a:buChar char="•"/>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Pauta de Respuesta</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1" indent="0" algn="l" defTabSz="914400" rtl="0" eaLnBrk="1" fontAlgn="auto" latinLnBrk="0" hangingPunct="1">
              <a:lnSpc>
                <a:spcPct val="120000"/>
              </a:lnSpc>
              <a:spcBef>
                <a:spcPts val="375"/>
              </a:spcBef>
              <a:spcAft>
                <a:spcPts val="0"/>
              </a:spcAft>
              <a:buClr>
                <a:srgbClr val="AFABAB"/>
              </a:buClr>
              <a:buSzPts val="1980"/>
              <a:buFont typeface="Arial"/>
              <a:buNone/>
              <a:tabLst/>
              <a:defRPr/>
            </a:pPr>
            <a:r>
              <a:rPr kumimoji="0" lang="en-US" sz="1800" b="0" i="0" u="sng" strike="noStrike" kern="0" cap="none" spc="0" normalizeH="0" baseline="0" noProof="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https://ged.com/wp-content/uploads/extended_response_guidelines.pdf</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342900" algn="l" defTabSz="914400" rtl="0" eaLnBrk="1" fontAlgn="auto" latinLnBrk="0" hangingPunct="1">
              <a:lnSpc>
                <a:spcPct val="120000"/>
              </a:lnSpc>
              <a:spcBef>
                <a:spcPts val="750"/>
              </a:spcBef>
              <a:spcAft>
                <a:spcPts val="0"/>
              </a:spcAft>
              <a:buClr>
                <a:srgbClr val="AFABAB"/>
              </a:buClr>
              <a:buSzPts val="1980"/>
              <a:buFont typeface="Arial"/>
              <a:buChar char="•"/>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Ejemplo de un Puntaje Perfecto</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1" indent="0" algn="l" defTabSz="914400" rtl="0" eaLnBrk="1" fontAlgn="auto" latinLnBrk="0" hangingPunct="1">
              <a:lnSpc>
                <a:spcPct val="120000"/>
              </a:lnSpc>
              <a:spcBef>
                <a:spcPts val="375"/>
              </a:spcBef>
              <a:spcAft>
                <a:spcPts val="0"/>
              </a:spcAft>
              <a:buClr>
                <a:srgbClr val="AFABAB"/>
              </a:buClr>
              <a:buSzPts val="1980"/>
              <a:buFont typeface="Arial"/>
              <a:buNone/>
              <a:tabLst/>
              <a:defRPr/>
            </a:pPr>
            <a:r>
              <a:rPr kumimoji="0" lang="en-US" sz="1800" b="0" i="0" u="sng" strike="noStrike" kern="0" cap="none" spc="0" normalizeH="0" baseline="0" noProof="0">
                <a:ln>
                  <a:noFill/>
                </a:ln>
                <a:solidFill>
                  <a:srgbClr val="000000"/>
                </a:solidFill>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https://ged.com/wp-content/uploads/extended_response_scoring.pdf</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0" indent="-342900" algn="l" defTabSz="914400" rtl="0" eaLnBrk="1" fontAlgn="auto" latinLnBrk="0" hangingPunct="1">
              <a:lnSpc>
                <a:spcPct val="120000"/>
              </a:lnSpc>
              <a:spcBef>
                <a:spcPts val="750"/>
              </a:spcBef>
              <a:spcAft>
                <a:spcPts val="0"/>
              </a:spcAft>
              <a:buClr>
                <a:srgbClr val="AFABAB"/>
              </a:buClr>
              <a:buSzPts val="1980"/>
              <a:buFont typeface="Arial"/>
              <a:buChar char="•"/>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Ejemplo de Comando para Practica</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457200" marR="0" lvl="1" indent="0" algn="l" defTabSz="914400" rtl="0" eaLnBrk="1" fontAlgn="auto" latinLnBrk="0" hangingPunct="1">
              <a:lnSpc>
                <a:spcPct val="120000"/>
              </a:lnSpc>
              <a:spcBef>
                <a:spcPts val="375"/>
              </a:spcBef>
              <a:spcAft>
                <a:spcPts val="0"/>
              </a:spcAft>
              <a:buClr>
                <a:srgbClr val="AFABAB"/>
              </a:buClr>
              <a:buSzPts val="1980"/>
              <a:buFont typeface="Arial"/>
              <a:buNone/>
              <a:tabLst/>
              <a:defRPr/>
            </a:pPr>
            <a:r>
              <a:rPr kumimoji="0" lang="en-US" sz="1800" b="0" i="0" u="sng" strike="noStrike" kern="0" cap="none" spc="0" normalizeH="0" baseline="0" noProof="0">
                <a:ln>
                  <a:noFill/>
                </a:ln>
                <a:solidFill>
                  <a:srgbClr val="000000"/>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https://ged.com/wp-content/uploads/extended_response_classroom_practice.pdf</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285179E2-C95A-A9EC-2D59-FF17720BF020}"/>
              </a:ext>
            </a:extLst>
          </p:cNvPr>
          <p:cNvPicPr>
            <a:picLocks noChangeAspect="1"/>
          </p:cNvPicPr>
          <p:nvPr/>
        </p:nvPicPr>
        <p:blipFill>
          <a:blip r:embed="rId8"/>
          <a:stretch>
            <a:fillRect/>
          </a:stretch>
        </p:blipFill>
        <p:spPr>
          <a:xfrm>
            <a:off x="9716131" y="6022817"/>
            <a:ext cx="969348" cy="719390"/>
          </a:xfrm>
          <a:prstGeom prst="rect">
            <a:avLst/>
          </a:prstGeom>
        </p:spPr>
      </p:pic>
      <p:pic>
        <p:nvPicPr>
          <p:cNvPr id="4" name="Picture 3">
            <a:extLst>
              <a:ext uri="{FF2B5EF4-FFF2-40B4-BE49-F238E27FC236}">
                <a16:creationId xmlns:a16="http://schemas.microsoft.com/office/drawing/2014/main" id="{43E55178-8467-EFFA-7848-9ADC8CA3ABCA}"/>
              </a:ext>
            </a:extLst>
          </p:cNvPr>
          <p:cNvPicPr>
            <a:picLocks noChangeAspect="1"/>
          </p:cNvPicPr>
          <p:nvPr/>
        </p:nvPicPr>
        <p:blipFill>
          <a:blip r:embed="rId9"/>
          <a:stretch>
            <a:fillRect/>
          </a:stretch>
        </p:blipFill>
        <p:spPr>
          <a:xfrm>
            <a:off x="97515" y="357273"/>
            <a:ext cx="475529" cy="487722"/>
          </a:xfrm>
          <a:prstGeom prst="rect">
            <a:avLst/>
          </a:prstGeom>
        </p:spPr>
      </p:pic>
    </p:spTree>
    <p:extLst>
      <p:ext uri="{BB962C8B-B14F-4D97-AF65-F5344CB8AC3E}">
        <p14:creationId xmlns:p14="http://schemas.microsoft.com/office/powerpoint/2010/main" val="2766395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p71"/>
          <p:cNvSpPr txBox="1">
            <a:spLocks noGrp="1"/>
          </p:cNvSpPr>
          <p:nvPr>
            <p:ph type="title"/>
          </p:nvPr>
        </p:nvSpPr>
        <p:spPr>
          <a:xfrm>
            <a:off x="838200" y="365128"/>
            <a:ext cx="10515600" cy="13257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chemeClr val="dk1"/>
              </a:buClr>
              <a:buSzPts val="3300"/>
              <a:buFont typeface="Rockwell"/>
              <a:buNone/>
            </a:pPr>
            <a:r>
              <a:rPr lang="en-US"/>
              <a:t>Resources – Links within GED Manager</a:t>
            </a:r>
            <a:endParaRPr/>
          </a:p>
        </p:txBody>
      </p:sp>
      <p:sp>
        <p:nvSpPr>
          <p:cNvPr id="1274" name="Google Shape;1274;p71"/>
          <p:cNvSpPr txBox="1">
            <a:spLocks noGrp="1"/>
          </p:cNvSpPr>
          <p:nvPr>
            <p:ph type="body" idx="1"/>
          </p:nvPr>
        </p:nvSpPr>
        <p:spPr>
          <a:xfrm>
            <a:off x="401444" y="1825625"/>
            <a:ext cx="11352000" cy="4048200"/>
          </a:xfrm>
          <a:prstGeom prst="rect">
            <a:avLst/>
          </a:prstGeom>
          <a:noFill/>
          <a:ln>
            <a:noFill/>
          </a:ln>
        </p:spPr>
        <p:txBody>
          <a:bodyPr spcFirstLastPara="1" wrap="square" lIns="91425" tIns="45700" rIns="91425" bIns="45700" anchor="t" anchorCtr="0">
            <a:normAutofit/>
          </a:bodyPr>
          <a:lstStyle/>
          <a:p>
            <a:pPr marL="457200" marR="0" lvl="0" indent="-385762" algn="l" rtl="0">
              <a:lnSpc>
                <a:spcPct val="90000"/>
              </a:lnSpc>
              <a:spcBef>
                <a:spcPts val="750"/>
              </a:spcBef>
              <a:spcAft>
                <a:spcPts val="0"/>
              </a:spcAft>
              <a:buClr>
                <a:srgbClr val="AEABAB"/>
              </a:buClr>
              <a:buSzPts val="2475"/>
              <a:buFont typeface="Arial"/>
              <a:buChar char="•"/>
            </a:pPr>
            <a:r>
              <a:rPr lang="en-US" b="0" i="0" u="sng" strike="noStrike">
                <a:solidFill>
                  <a:srgbClr val="0080A4"/>
                </a:solidFill>
                <a:latin typeface="Roboto"/>
                <a:ea typeface="Roboto"/>
                <a:cs typeface="Roboto"/>
                <a:sym typeface="Roboto"/>
                <a:hlinkClick r:id="rId3">
                  <a:extLst>
                    <a:ext uri="{A12FA001-AC4F-418D-AE19-62706E023703}">
                      <ahyp:hlinkClr xmlns:ahyp="http://schemas.microsoft.com/office/drawing/2018/hyperlinkcolor" val="tx"/>
                    </a:ext>
                  </a:extLst>
                </a:hlinkClick>
              </a:rPr>
              <a:t>GED Direct Info</a:t>
            </a:r>
            <a:endParaRPr b="0" i="0" u="none" strike="noStrike">
              <a:solidFill>
                <a:srgbClr val="0080A4"/>
              </a:solidFill>
              <a:latin typeface="Roboto"/>
              <a:ea typeface="Roboto"/>
              <a:cs typeface="Roboto"/>
              <a:sym typeface="Roboto"/>
            </a:endParaRPr>
          </a:p>
          <a:p>
            <a:pPr marL="457200" marR="0" lvl="0" indent="-385762" algn="l" rtl="0">
              <a:lnSpc>
                <a:spcPct val="90000"/>
              </a:lnSpc>
              <a:spcBef>
                <a:spcPts val="750"/>
              </a:spcBef>
              <a:spcAft>
                <a:spcPts val="0"/>
              </a:spcAft>
              <a:buClr>
                <a:srgbClr val="AEABAB"/>
              </a:buClr>
              <a:buSzPts val="2475"/>
              <a:buFont typeface="Arial"/>
              <a:buChar char="•"/>
            </a:pPr>
            <a:r>
              <a:rPr lang="en-US" b="0" i="0" u="sng" strike="noStrike">
                <a:solidFill>
                  <a:srgbClr val="001C25"/>
                </a:solidFill>
                <a:latin typeface="Roboto"/>
                <a:ea typeface="Roboto"/>
                <a:cs typeface="Roboto"/>
                <a:sym typeface="Roboto"/>
                <a:hlinkClick r:id="rId4">
                  <a:extLst>
                    <a:ext uri="{A12FA001-AC4F-418D-AE19-62706E023703}">
                      <ahyp:hlinkClr xmlns:ahyp="http://schemas.microsoft.com/office/drawing/2018/hyperlinkcolor" val="tx"/>
                    </a:ext>
                  </a:extLst>
                </a:hlinkClick>
              </a:rPr>
              <a:t>GED Direct Training Video</a:t>
            </a:r>
            <a:endParaRPr>
              <a:solidFill>
                <a:srgbClr val="0080A4"/>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80A4"/>
                </a:solidFill>
                <a:latin typeface="Roboto"/>
                <a:ea typeface="Roboto"/>
                <a:cs typeface="Roboto"/>
                <a:sym typeface="Roboto"/>
                <a:hlinkClick r:id="rId5">
                  <a:extLst>
                    <a:ext uri="{A12FA001-AC4F-418D-AE19-62706E023703}">
                      <ahyp:hlinkClr xmlns:ahyp="http://schemas.microsoft.com/office/drawing/2018/hyperlinkcolor" val="tx"/>
                    </a:ext>
                  </a:extLst>
                </a:hlinkClick>
              </a:rPr>
              <a:t>State Admins GED Manager Training Video</a:t>
            </a:r>
            <a:endParaRPr b="0" i="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1C25"/>
                </a:solidFill>
                <a:latin typeface="Roboto"/>
                <a:ea typeface="Roboto"/>
                <a:cs typeface="Roboto"/>
                <a:sym typeface="Roboto"/>
                <a:hlinkClick r:id="rId6">
                  <a:extLst>
                    <a:ext uri="{A12FA001-AC4F-418D-AE19-62706E023703}">
                      <ahyp:hlinkClr xmlns:ahyp="http://schemas.microsoft.com/office/drawing/2018/hyperlinkcolor" val="tx"/>
                    </a:ext>
                  </a:extLst>
                </a:hlinkClick>
              </a:rPr>
              <a:t>GEDWorks Employer Program</a:t>
            </a:r>
            <a:endParaRPr b="0" i="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80A4"/>
                </a:solidFill>
                <a:latin typeface="Roboto"/>
                <a:ea typeface="Roboto"/>
                <a:cs typeface="Roboto"/>
                <a:sym typeface="Roboto"/>
                <a:hlinkClick r:id="rId7">
                  <a:extLst>
                    <a:ext uri="{A12FA001-AC4F-418D-AE19-62706E023703}">
                      <ahyp:hlinkClr xmlns:ahyp="http://schemas.microsoft.com/office/drawing/2018/hyperlinkcolor" val="tx"/>
                    </a:ext>
                  </a:extLst>
                </a:hlinkClick>
              </a:rPr>
              <a:t>GED Ready ER Scoring Tool - English</a:t>
            </a:r>
            <a:endParaRPr b="0" i="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80A4"/>
                </a:solidFill>
                <a:latin typeface="Roboto"/>
                <a:ea typeface="Roboto"/>
                <a:cs typeface="Roboto"/>
                <a:sym typeface="Roboto"/>
                <a:hlinkClick r:id="rId7">
                  <a:extLst>
                    <a:ext uri="{A12FA001-AC4F-418D-AE19-62706E023703}">
                      <ahyp:hlinkClr xmlns:ahyp="http://schemas.microsoft.com/office/drawing/2018/hyperlinkcolor" val="tx"/>
                    </a:ext>
                  </a:extLst>
                </a:hlinkClick>
              </a:rPr>
              <a:t>GED Ready ER Scoring Tool - Spanish</a:t>
            </a:r>
            <a:endParaRPr b="0" i="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80A4"/>
                </a:solidFill>
                <a:latin typeface="Roboto"/>
                <a:ea typeface="Roboto"/>
                <a:cs typeface="Roboto"/>
                <a:sym typeface="Roboto"/>
                <a:hlinkClick r:id="rId8">
                  <a:extLst>
                    <a:ext uri="{A12FA001-AC4F-418D-AE19-62706E023703}">
                      <ahyp:hlinkClr xmlns:ahyp="http://schemas.microsoft.com/office/drawing/2018/hyperlinkcolor" val="tx"/>
                    </a:ext>
                  </a:extLst>
                </a:hlinkClick>
              </a:rPr>
              <a:t>Tips for successful password resets</a:t>
            </a:r>
            <a:endParaRPr b="0" i="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ts val="2475"/>
              <a:buChar char="•"/>
            </a:pPr>
            <a:r>
              <a:rPr lang="en-US" b="0" i="0" u="sng" strike="noStrike">
                <a:solidFill>
                  <a:srgbClr val="0080A4"/>
                </a:solidFill>
                <a:latin typeface="Roboto"/>
                <a:ea typeface="Roboto"/>
                <a:cs typeface="Roboto"/>
                <a:sym typeface="Roboto"/>
                <a:hlinkClick r:id="rId9">
                  <a:extLst>
                    <a:ext uri="{A12FA001-AC4F-418D-AE19-62706E023703}">
                      <ahyp:hlinkClr xmlns:ahyp="http://schemas.microsoft.com/office/drawing/2018/hyperlinkcolor" val="tx"/>
                    </a:ext>
                  </a:extLst>
                </a:hlinkClick>
              </a:rPr>
              <a:t>Corrections GED Manager Training Video</a:t>
            </a:r>
            <a:endParaRPr b="0" i="0">
              <a:solidFill>
                <a:srgbClr val="212529"/>
              </a:solidFill>
              <a:latin typeface="Roboto"/>
              <a:ea typeface="Roboto"/>
              <a:cs typeface="Roboto"/>
              <a:sym typeface="Roboto"/>
            </a:endParaRPr>
          </a:p>
          <a:p>
            <a:pPr marL="457200" marR="0" lvl="0" indent="-228599" algn="l" rtl="0">
              <a:lnSpc>
                <a:spcPct val="90000"/>
              </a:lnSpc>
              <a:spcBef>
                <a:spcPts val="750"/>
              </a:spcBef>
              <a:spcAft>
                <a:spcPts val="0"/>
              </a:spcAft>
              <a:buClr>
                <a:srgbClr val="AEABAB"/>
              </a:buClr>
              <a:buSzPts val="2475"/>
              <a:buFont typeface="Arial"/>
              <a:buNone/>
            </a:pPr>
            <a:endParaRPr/>
          </a:p>
        </p:txBody>
      </p:sp>
      <p:sp>
        <p:nvSpPr>
          <p:cNvPr id="1275" name="Google Shape;1275;p71"/>
          <p:cNvSpPr txBox="1">
            <a:spLocks noGrp="1"/>
          </p:cNvSpPr>
          <p:nvPr>
            <p:ph type="sldNum" idx="12"/>
          </p:nvPr>
        </p:nvSpPr>
        <p:spPr>
          <a:xfrm>
            <a:off x="401443" y="6446837"/>
            <a:ext cx="2743200" cy="2181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888888"/>
              </a:buClr>
              <a:buSzPts val="900"/>
              <a:buFont typeface="Arial"/>
              <a:buNone/>
            </a:pPr>
            <a:fld id="{00000000-1234-1234-1234-123412341234}" type="slidenum">
              <a:rPr lang="en-US" sz="900" b="0" i="0" u="none" strike="noStrike" cap="none">
                <a:solidFill>
                  <a:srgbClr val="888888"/>
                </a:solidFill>
                <a:latin typeface="Arial"/>
                <a:ea typeface="Arial"/>
                <a:cs typeface="Arial"/>
                <a:sym typeface="Arial"/>
              </a:rPr>
              <a:t>75</a:t>
            </a:fld>
            <a:endParaRPr sz="900" b="0" i="0" u="none" strike="noStrike" cap="none">
              <a:solidFill>
                <a:srgbClr val="888888"/>
              </a:solidFill>
              <a:latin typeface="Arial"/>
              <a:ea typeface="Arial"/>
              <a:cs typeface="Arial"/>
              <a:sym typeface="Arial"/>
            </a:endParaRPr>
          </a:p>
        </p:txBody>
      </p:sp>
      <p:pic>
        <p:nvPicPr>
          <p:cNvPr id="1276" name="Google Shape;1276;p71"/>
          <p:cNvPicPr preferRelativeResize="0"/>
          <p:nvPr/>
        </p:nvPicPr>
        <p:blipFill rotWithShape="1">
          <a:blip r:embed="rId10">
            <a:alphaModFix/>
          </a:blip>
          <a:srcRect/>
          <a:stretch/>
        </p:blipFill>
        <p:spPr>
          <a:xfrm>
            <a:off x="0" y="-21866"/>
            <a:ext cx="12192000" cy="237448"/>
          </a:xfrm>
          <a:prstGeom prst="rect">
            <a:avLst/>
          </a:prstGeom>
          <a:noFill/>
          <a:ln>
            <a:noFill/>
          </a:ln>
        </p:spPr>
      </p:pic>
      <p:pic>
        <p:nvPicPr>
          <p:cNvPr id="2" name="Picture 1">
            <a:extLst>
              <a:ext uri="{FF2B5EF4-FFF2-40B4-BE49-F238E27FC236}">
                <a16:creationId xmlns:a16="http://schemas.microsoft.com/office/drawing/2014/main" id="{00019021-6634-5F42-8B64-6BEF020887AE}"/>
              </a:ext>
            </a:extLst>
          </p:cNvPr>
          <p:cNvPicPr>
            <a:picLocks noChangeAspect="1"/>
          </p:cNvPicPr>
          <p:nvPr/>
        </p:nvPicPr>
        <p:blipFill>
          <a:blip r:embed="rId11"/>
          <a:stretch>
            <a:fillRect/>
          </a:stretch>
        </p:blipFill>
        <p:spPr>
          <a:xfrm>
            <a:off x="97515" y="357273"/>
            <a:ext cx="475529" cy="487722"/>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72"/>
          <p:cNvSpPr txBox="1">
            <a:spLocks noGrp="1"/>
          </p:cNvSpPr>
          <p:nvPr>
            <p:ph type="title"/>
          </p:nvPr>
        </p:nvSpPr>
        <p:spPr>
          <a:xfrm>
            <a:off x="838200" y="365128"/>
            <a:ext cx="10515600" cy="13257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chemeClr val="dk1"/>
              </a:buClr>
              <a:buSzPts val="3300"/>
              <a:buFont typeface="Rockwell"/>
              <a:buNone/>
            </a:pPr>
            <a:r>
              <a:rPr lang="en-US" dirty="0"/>
              <a:t>Helpful Documents</a:t>
            </a:r>
            <a:endParaRPr dirty="0"/>
          </a:p>
        </p:txBody>
      </p:sp>
      <p:sp>
        <p:nvSpPr>
          <p:cNvPr id="1282" name="Google Shape;1282;p72"/>
          <p:cNvSpPr txBox="1">
            <a:spLocks noGrp="1"/>
          </p:cNvSpPr>
          <p:nvPr>
            <p:ph type="body" idx="1"/>
          </p:nvPr>
        </p:nvSpPr>
        <p:spPr>
          <a:xfrm>
            <a:off x="401444" y="886968"/>
            <a:ext cx="11352000" cy="5777969"/>
          </a:xfrm>
          <a:prstGeom prst="rect">
            <a:avLst/>
          </a:prstGeom>
          <a:noFill/>
          <a:ln>
            <a:noFill/>
          </a:ln>
        </p:spPr>
        <p:txBody>
          <a:bodyPr spcFirstLastPara="1" wrap="square" lIns="91425" tIns="45700" rIns="91425" bIns="45700" anchor="t" anchorCtr="0">
            <a:normAutofit fontScale="85000" lnSpcReduction="20000"/>
          </a:bodyPr>
          <a:lstStyle/>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3">
                  <a:extLst>
                    <a:ext uri="{A12FA001-AC4F-418D-AE19-62706E023703}">
                      <ahyp:hlinkClr xmlns:ahyp="http://schemas.microsoft.com/office/drawing/2018/hyperlinkcolor" val="tx"/>
                    </a:ext>
                  </a:extLst>
                </a:hlinkClick>
              </a:rPr>
              <a:t>Manage Student/Student Search</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4">
                  <a:extLst>
                    <a:ext uri="{A12FA001-AC4F-418D-AE19-62706E023703}">
                      <ahyp:hlinkClr xmlns:ahyp="http://schemas.microsoft.com/office/drawing/2018/hyperlinkcolor" val="tx"/>
                    </a:ext>
                  </a:extLst>
                </a:hlinkClick>
              </a:rPr>
              <a:t>Passers Report</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1C25"/>
                </a:solidFill>
                <a:latin typeface="Roboto"/>
                <a:ea typeface="Roboto"/>
                <a:cs typeface="Roboto"/>
                <a:sym typeface="Roboto"/>
                <a:hlinkClick r:id="rId5">
                  <a:extLst>
                    <a:ext uri="{A12FA001-AC4F-418D-AE19-62706E023703}">
                      <ahyp:hlinkClr xmlns:ahyp="http://schemas.microsoft.com/office/drawing/2018/hyperlinkcolor" val="tx"/>
                    </a:ext>
                  </a:extLst>
                </a:hlinkClick>
              </a:rPr>
              <a:t>GED Direct vs Marketplace - Bulk Purchasing</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6">
                  <a:extLst>
                    <a:ext uri="{A12FA001-AC4F-418D-AE19-62706E023703}">
                      <ahyp:hlinkClr xmlns:ahyp="http://schemas.microsoft.com/office/drawing/2018/hyperlinkcolor" val="tx"/>
                    </a:ext>
                  </a:extLst>
                </a:hlinkClick>
              </a:rPr>
              <a:t>GED Manager User Guide</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7">
                  <a:extLst>
                    <a:ext uri="{A12FA001-AC4F-418D-AE19-62706E023703}">
                      <ahyp:hlinkClr xmlns:ahyp="http://schemas.microsoft.com/office/drawing/2018/hyperlinkcolor" val="tx"/>
                    </a:ext>
                  </a:extLst>
                </a:hlinkClick>
              </a:rPr>
              <a:t>GED Manager Access Guide</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8">
                  <a:extLst>
                    <a:ext uri="{A12FA001-AC4F-418D-AE19-62706E023703}">
                      <ahyp:hlinkClr xmlns:ahyp="http://schemas.microsoft.com/office/drawing/2018/hyperlinkcolor" val="tx"/>
                    </a:ext>
                  </a:extLst>
                </a:hlinkClick>
              </a:rPr>
              <a:t>Accessing GED Analytics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9">
                  <a:extLst>
                    <a:ext uri="{A12FA001-AC4F-418D-AE19-62706E023703}">
                      <ahyp:hlinkClr xmlns:ahyp="http://schemas.microsoft.com/office/drawing/2018/hyperlinkcolor" val="tx"/>
                    </a:ext>
                  </a:extLst>
                </a:hlinkClick>
              </a:rPr>
              <a:t>Finance and Billing Frequently Asked Questions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0">
                  <a:extLst>
                    <a:ext uri="{A12FA001-AC4F-418D-AE19-62706E023703}">
                      <ahyp:hlinkClr xmlns:ahyp="http://schemas.microsoft.com/office/drawing/2018/hyperlinkcolor" val="tx"/>
                    </a:ext>
                  </a:extLst>
                </a:hlinkClick>
              </a:rPr>
              <a:t>Instructions for Testers to Claim Their GED Account Upon Release</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1">
                  <a:extLst>
                    <a:ext uri="{A12FA001-AC4F-418D-AE19-62706E023703}">
                      <ahyp:hlinkClr xmlns:ahyp="http://schemas.microsoft.com/office/drawing/2018/hyperlinkcolor" val="tx"/>
                    </a:ext>
                  </a:extLst>
                </a:hlinkClick>
              </a:rPr>
              <a:t>Creating Student Accounts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2">
                  <a:extLst>
                    <a:ext uri="{A12FA001-AC4F-418D-AE19-62706E023703}">
                      <ahyp:hlinkClr xmlns:ahyp="http://schemas.microsoft.com/office/drawing/2018/hyperlinkcolor" val="tx"/>
                    </a:ext>
                  </a:extLst>
                </a:hlinkClick>
              </a:rPr>
              <a:t>Accessing Account After Release</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3">
                  <a:extLst>
                    <a:ext uri="{A12FA001-AC4F-418D-AE19-62706E023703}">
                      <ahyp:hlinkClr xmlns:ahyp="http://schemas.microsoft.com/office/drawing/2018/hyperlinkcolor" val="tx"/>
                    </a:ext>
                  </a:extLst>
                </a:hlinkClick>
              </a:rPr>
              <a:t>Releasing Student From Program</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4">
                  <a:extLst>
                    <a:ext uri="{A12FA001-AC4F-418D-AE19-62706E023703}">
                      <ahyp:hlinkClr xmlns:ahyp="http://schemas.microsoft.com/office/drawing/2018/hyperlinkcolor" val="tx"/>
                    </a:ext>
                  </a:extLst>
                </a:hlinkClick>
              </a:rPr>
              <a:t>Scheduling DOC Students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5">
                  <a:extLst>
                    <a:ext uri="{A12FA001-AC4F-418D-AE19-62706E023703}">
                      <ahyp:hlinkClr xmlns:ahyp="http://schemas.microsoft.com/office/drawing/2018/hyperlinkcolor" val="tx"/>
                    </a:ext>
                  </a:extLst>
                </a:hlinkClick>
              </a:rPr>
              <a:t>Scheduling Questions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6">
                  <a:extLst>
                    <a:ext uri="{A12FA001-AC4F-418D-AE19-62706E023703}">
                      <ahyp:hlinkClr xmlns:ahyp="http://schemas.microsoft.com/office/drawing/2018/hyperlinkcolor" val="tx"/>
                    </a:ext>
                  </a:extLst>
                </a:hlinkClick>
              </a:rPr>
              <a:t>Manage Enrollments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7">
                  <a:extLst>
                    <a:ext uri="{A12FA001-AC4F-418D-AE19-62706E023703}">
                      <ahyp:hlinkClr xmlns:ahyp="http://schemas.microsoft.com/office/drawing/2018/hyperlinkcolor" val="tx"/>
                    </a:ext>
                  </a:extLst>
                </a:hlinkClick>
              </a:rPr>
              <a:t>Student Test Activity Report</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8">
                  <a:extLst>
                    <a:ext uri="{A12FA001-AC4F-418D-AE19-62706E023703}">
                      <ahyp:hlinkClr xmlns:ahyp="http://schemas.microsoft.com/office/drawing/2018/hyperlinkcolor" val="tx"/>
                    </a:ext>
                  </a:extLst>
                </a:hlinkClick>
              </a:rPr>
              <a:t>Printing Score Reports in Bulk</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19">
                  <a:extLst>
                    <a:ext uri="{A12FA001-AC4F-418D-AE19-62706E023703}">
                      <ahyp:hlinkClr xmlns:ahyp="http://schemas.microsoft.com/office/drawing/2018/hyperlinkcolor" val="tx"/>
                    </a:ext>
                  </a:extLst>
                </a:hlinkClick>
              </a:rPr>
              <a:t>Purchasing GED Ready with Vouchers</a:t>
            </a:r>
            <a:endParaRPr b="0" i="0" dirty="0">
              <a:solidFill>
                <a:srgbClr val="212529"/>
              </a:solidFill>
              <a:latin typeface="Roboto"/>
              <a:ea typeface="Roboto"/>
              <a:cs typeface="Roboto"/>
              <a:sym typeface="Roboto"/>
            </a:endParaRPr>
          </a:p>
          <a:p>
            <a:pPr marL="457200" lvl="0" indent="-385762" algn="l" rtl="0">
              <a:lnSpc>
                <a:spcPct val="90000"/>
              </a:lnSpc>
              <a:spcBef>
                <a:spcPts val="750"/>
              </a:spcBef>
              <a:spcAft>
                <a:spcPts val="0"/>
              </a:spcAft>
              <a:buSzPct val="126535"/>
              <a:buChar char="•"/>
            </a:pPr>
            <a:r>
              <a:rPr lang="en-US" b="0" i="0" u="sng" strike="noStrike" dirty="0">
                <a:solidFill>
                  <a:srgbClr val="0080A4"/>
                </a:solidFill>
                <a:latin typeface="Roboto"/>
                <a:ea typeface="Roboto"/>
                <a:cs typeface="Roboto"/>
                <a:sym typeface="Roboto"/>
                <a:hlinkClick r:id="rId20">
                  <a:extLst>
                    <a:ext uri="{A12FA001-AC4F-418D-AE19-62706E023703}">
                      <ahyp:hlinkClr xmlns:ahyp="http://schemas.microsoft.com/office/drawing/2018/hyperlinkcolor" val="tx"/>
                    </a:ext>
                  </a:extLst>
                </a:hlinkClick>
              </a:rPr>
              <a:t>How to Apply for Accommodations</a:t>
            </a:r>
            <a:endParaRPr b="0" i="0" dirty="0">
              <a:solidFill>
                <a:srgbClr val="212529"/>
              </a:solidFill>
              <a:latin typeface="Roboto"/>
              <a:ea typeface="Roboto"/>
              <a:cs typeface="Roboto"/>
              <a:sym typeface="Roboto"/>
            </a:endParaRPr>
          </a:p>
          <a:p>
            <a:pPr marL="457200" marR="0" lvl="0" indent="-228599" algn="l" rtl="0">
              <a:lnSpc>
                <a:spcPct val="90000"/>
              </a:lnSpc>
              <a:spcBef>
                <a:spcPts val="750"/>
              </a:spcBef>
              <a:spcAft>
                <a:spcPts val="0"/>
              </a:spcAft>
              <a:buClr>
                <a:srgbClr val="AEABAB"/>
              </a:buClr>
              <a:buSzPct val="129411"/>
              <a:buFont typeface="Arial"/>
              <a:buNone/>
            </a:pPr>
            <a:endParaRPr dirty="0"/>
          </a:p>
        </p:txBody>
      </p:sp>
      <p:sp>
        <p:nvSpPr>
          <p:cNvPr id="1283" name="Google Shape;1283;p72"/>
          <p:cNvSpPr txBox="1">
            <a:spLocks noGrp="1"/>
          </p:cNvSpPr>
          <p:nvPr>
            <p:ph type="sldNum" idx="12"/>
          </p:nvPr>
        </p:nvSpPr>
        <p:spPr>
          <a:xfrm>
            <a:off x="401443" y="6446837"/>
            <a:ext cx="2743200" cy="2181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888888"/>
              </a:buClr>
              <a:buSzPts val="900"/>
              <a:buFont typeface="Arial"/>
              <a:buNone/>
            </a:pPr>
            <a:fld id="{00000000-1234-1234-1234-123412341234}" type="slidenum">
              <a:rPr lang="en-US" sz="900" b="0" i="0" u="none" strike="noStrike" cap="none">
                <a:solidFill>
                  <a:srgbClr val="888888"/>
                </a:solidFill>
                <a:latin typeface="Arial"/>
                <a:ea typeface="Arial"/>
                <a:cs typeface="Arial"/>
                <a:sym typeface="Arial"/>
              </a:rPr>
              <a:t>76</a:t>
            </a:fld>
            <a:endParaRPr sz="900" b="0" i="0" u="none" strike="noStrike" cap="none">
              <a:solidFill>
                <a:srgbClr val="888888"/>
              </a:solidFill>
              <a:latin typeface="Arial"/>
              <a:ea typeface="Arial"/>
              <a:cs typeface="Arial"/>
              <a:sym typeface="Arial"/>
            </a:endParaRPr>
          </a:p>
        </p:txBody>
      </p:sp>
      <p:pic>
        <p:nvPicPr>
          <p:cNvPr id="1284" name="Google Shape;1284;p72"/>
          <p:cNvPicPr preferRelativeResize="0"/>
          <p:nvPr/>
        </p:nvPicPr>
        <p:blipFill rotWithShape="1">
          <a:blip r:embed="rId21">
            <a:alphaModFix/>
          </a:blip>
          <a:srcRect/>
          <a:stretch/>
        </p:blipFill>
        <p:spPr>
          <a:xfrm>
            <a:off x="-18556" y="-14516"/>
            <a:ext cx="12192000" cy="237448"/>
          </a:xfrm>
          <a:prstGeom prst="rect">
            <a:avLst/>
          </a:prstGeom>
          <a:noFill/>
          <a:ln>
            <a:noFill/>
          </a:ln>
        </p:spPr>
      </p:pic>
      <p:pic>
        <p:nvPicPr>
          <p:cNvPr id="2" name="Picture 1">
            <a:extLst>
              <a:ext uri="{FF2B5EF4-FFF2-40B4-BE49-F238E27FC236}">
                <a16:creationId xmlns:a16="http://schemas.microsoft.com/office/drawing/2014/main" id="{9DC462BE-ECE7-DAAD-8FA1-48AD2C7085C1}"/>
              </a:ext>
            </a:extLst>
          </p:cNvPr>
          <p:cNvPicPr>
            <a:picLocks noChangeAspect="1"/>
          </p:cNvPicPr>
          <p:nvPr/>
        </p:nvPicPr>
        <p:blipFill>
          <a:blip r:embed="rId22"/>
          <a:stretch>
            <a:fillRect/>
          </a:stretch>
        </p:blipFill>
        <p:spPr>
          <a:xfrm>
            <a:off x="97515" y="357273"/>
            <a:ext cx="475529" cy="487722"/>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66">
          <a:extLst>
            <a:ext uri="{FF2B5EF4-FFF2-40B4-BE49-F238E27FC236}">
              <a16:creationId xmlns:a16="http://schemas.microsoft.com/office/drawing/2014/main" id="{565F722D-068D-6F39-4CBA-DDCA6751A180}"/>
            </a:ext>
          </a:extLst>
        </p:cNvPr>
        <p:cNvGrpSpPr/>
        <p:nvPr/>
      </p:nvGrpSpPr>
      <p:grpSpPr>
        <a:xfrm>
          <a:off x="0" y="0"/>
          <a:ext cx="0" cy="0"/>
          <a:chOff x="0" y="0"/>
          <a:chExt cx="0" cy="0"/>
        </a:xfrm>
      </p:grpSpPr>
      <p:sp>
        <p:nvSpPr>
          <p:cNvPr id="1267" name="Google Shape;1267;p70">
            <a:extLst>
              <a:ext uri="{FF2B5EF4-FFF2-40B4-BE49-F238E27FC236}">
                <a16:creationId xmlns:a16="http://schemas.microsoft.com/office/drawing/2014/main" id="{DD2C7767-CF45-D0EE-8E24-A3DF2875CC83}"/>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77</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BB14F305-9566-BE8E-04E5-A6C1BE25183F}"/>
              </a:ext>
            </a:extLst>
          </p:cNvPr>
          <p:cNvPicPr>
            <a:picLocks noChangeAspect="1"/>
          </p:cNvPicPr>
          <p:nvPr/>
        </p:nvPicPr>
        <p:blipFill>
          <a:blip r:embed="rId3"/>
          <a:stretch>
            <a:fillRect/>
          </a:stretch>
        </p:blipFill>
        <p:spPr>
          <a:xfrm>
            <a:off x="9665165" y="6087142"/>
            <a:ext cx="981541" cy="719390"/>
          </a:xfrm>
          <a:prstGeom prst="rect">
            <a:avLst/>
          </a:prstGeom>
        </p:spPr>
      </p:pic>
      <p:pic>
        <p:nvPicPr>
          <p:cNvPr id="4" name="Picture 3">
            <a:extLst>
              <a:ext uri="{FF2B5EF4-FFF2-40B4-BE49-F238E27FC236}">
                <a16:creationId xmlns:a16="http://schemas.microsoft.com/office/drawing/2014/main" id="{A7F8F919-F0CB-6B0F-D35B-C3862C1985B7}"/>
              </a:ext>
            </a:extLst>
          </p:cNvPr>
          <p:cNvPicPr>
            <a:picLocks noChangeAspect="1"/>
          </p:cNvPicPr>
          <p:nvPr/>
        </p:nvPicPr>
        <p:blipFill>
          <a:blip r:embed="rId4"/>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2DD0A8D5-56FB-135C-8C46-0A0061EF87E6}"/>
              </a:ext>
            </a:extLst>
          </p:cNvPr>
          <p:cNvPicPr>
            <a:picLocks noChangeAspect="1"/>
          </p:cNvPicPr>
          <p:nvPr/>
        </p:nvPicPr>
        <p:blipFill>
          <a:blip r:embed="rId5"/>
          <a:stretch>
            <a:fillRect/>
          </a:stretch>
        </p:blipFill>
        <p:spPr>
          <a:xfrm>
            <a:off x="6866858" y="243544"/>
            <a:ext cx="3779848" cy="6828112"/>
          </a:xfrm>
          <a:prstGeom prst="rect">
            <a:avLst/>
          </a:prstGeom>
        </p:spPr>
      </p:pic>
      <p:pic>
        <p:nvPicPr>
          <p:cNvPr id="7" name="Picture 6">
            <a:extLst>
              <a:ext uri="{FF2B5EF4-FFF2-40B4-BE49-F238E27FC236}">
                <a16:creationId xmlns:a16="http://schemas.microsoft.com/office/drawing/2014/main" id="{26E26C12-A7F2-DA2B-B818-BE3BBC80F905}"/>
              </a:ext>
            </a:extLst>
          </p:cNvPr>
          <p:cNvPicPr>
            <a:picLocks noChangeAspect="1"/>
          </p:cNvPicPr>
          <p:nvPr/>
        </p:nvPicPr>
        <p:blipFill>
          <a:blip r:embed="rId6"/>
          <a:stretch>
            <a:fillRect/>
          </a:stretch>
        </p:blipFill>
        <p:spPr>
          <a:xfrm>
            <a:off x="1545294" y="1258648"/>
            <a:ext cx="4474852" cy="4048095"/>
          </a:xfrm>
          <a:prstGeom prst="rect">
            <a:avLst/>
          </a:prstGeom>
        </p:spPr>
      </p:pic>
    </p:spTree>
    <p:extLst>
      <p:ext uri="{BB962C8B-B14F-4D97-AF65-F5344CB8AC3E}">
        <p14:creationId xmlns:p14="http://schemas.microsoft.com/office/powerpoint/2010/main" val="28899722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74"/>
          <p:cNvSpPr txBox="1">
            <a:spLocks noGrp="1"/>
          </p:cNvSpPr>
          <p:nvPr>
            <p:ph type="title"/>
          </p:nvPr>
        </p:nvSpPr>
        <p:spPr>
          <a:xfrm>
            <a:off x="940940" y="514940"/>
            <a:ext cx="11351941" cy="1165587"/>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3600"/>
              <a:buFont typeface="Arial"/>
              <a:buNone/>
            </a:pPr>
            <a:r>
              <a:rPr lang="en-US" dirty="0"/>
              <a:t>Think Beyond the Textbook</a:t>
            </a:r>
            <a:endParaRPr dirty="0"/>
          </a:p>
        </p:txBody>
      </p:sp>
      <p:sp>
        <p:nvSpPr>
          <p:cNvPr id="1306" name="Google Shape;1306;p7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78</a:t>
            </a:fld>
            <a:endParaRPr sz="900" b="0" i="0" u="none" strike="noStrike" cap="none">
              <a:solidFill>
                <a:srgbClr val="AEABAB"/>
              </a:solidFill>
              <a:latin typeface="Arial"/>
              <a:ea typeface="Arial"/>
              <a:cs typeface="Arial"/>
              <a:sym typeface="Arial"/>
            </a:endParaRPr>
          </a:p>
        </p:txBody>
      </p:sp>
      <p:pic>
        <p:nvPicPr>
          <p:cNvPr id="1307" name="Google Shape;1307;p74"/>
          <p:cNvPicPr preferRelativeResize="0"/>
          <p:nvPr/>
        </p:nvPicPr>
        <p:blipFill rotWithShape="1">
          <a:blip r:embed="rId3">
            <a:alphaModFix/>
          </a:blip>
          <a:srcRect/>
          <a:stretch/>
        </p:blipFill>
        <p:spPr>
          <a:xfrm>
            <a:off x="2912077" y="1277786"/>
            <a:ext cx="2990850" cy="914400"/>
          </a:xfrm>
          <a:prstGeom prst="rect">
            <a:avLst/>
          </a:prstGeom>
          <a:noFill/>
          <a:ln>
            <a:noFill/>
          </a:ln>
        </p:spPr>
      </p:pic>
      <p:pic>
        <p:nvPicPr>
          <p:cNvPr id="1308" name="Google Shape;1308;p74"/>
          <p:cNvPicPr preferRelativeResize="0"/>
          <p:nvPr/>
        </p:nvPicPr>
        <p:blipFill rotWithShape="1">
          <a:blip r:embed="rId4">
            <a:alphaModFix/>
          </a:blip>
          <a:srcRect/>
          <a:stretch/>
        </p:blipFill>
        <p:spPr>
          <a:xfrm>
            <a:off x="8434039" y="514940"/>
            <a:ext cx="1715346" cy="1715346"/>
          </a:xfrm>
          <a:prstGeom prst="rect">
            <a:avLst/>
          </a:prstGeom>
          <a:noFill/>
          <a:ln>
            <a:noFill/>
          </a:ln>
        </p:spPr>
      </p:pic>
      <p:pic>
        <p:nvPicPr>
          <p:cNvPr id="1309" name="Google Shape;1309;p74" descr="A picture containing drawing&#10;&#10;Description automatically generated"/>
          <p:cNvPicPr preferRelativeResize="0"/>
          <p:nvPr/>
        </p:nvPicPr>
        <p:blipFill rotWithShape="1">
          <a:blip r:embed="rId5">
            <a:alphaModFix/>
          </a:blip>
          <a:srcRect/>
          <a:stretch/>
        </p:blipFill>
        <p:spPr>
          <a:xfrm>
            <a:off x="1952132" y="2693679"/>
            <a:ext cx="3239850" cy="1385831"/>
          </a:xfrm>
          <a:prstGeom prst="rect">
            <a:avLst/>
          </a:prstGeom>
          <a:noFill/>
          <a:ln>
            <a:noFill/>
          </a:ln>
        </p:spPr>
      </p:pic>
      <p:pic>
        <p:nvPicPr>
          <p:cNvPr id="1310" name="Google Shape;1310;p74" descr="A close up of a sign&#10;&#10;Description automatically generated"/>
          <p:cNvPicPr preferRelativeResize="0"/>
          <p:nvPr/>
        </p:nvPicPr>
        <p:blipFill rotWithShape="1">
          <a:blip r:embed="rId6">
            <a:alphaModFix/>
          </a:blip>
          <a:srcRect/>
          <a:stretch/>
        </p:blipFill>
        <p:spPr>
          <a:xfrm>
            <a:off x="8434040" y="4308251"/>
            <a:ext cx="1866629" cy="1385831"/>
          </a:xfrm>
          <a:prstGeom prst="rect">
            <a:avLst/>
          </a:prstGeom>
          <a:noFill/>
          <a:ln>
            <a:noFill/>
          </a:ln>
        </p:spPr>
      </p:pic>
      <p:pic>
        <p:nvPicPr>
          <p:cNvPr id="1311" name="Google Shape;1311;p74"/>
          <p:cNvPicPr preferRelativeResize="0"/>
          <p:nvPr/>
        </p:nvPicPr>
        <p:blipFill rotWithShape="1">
          <a:blip r:embed="rId7">
            <a:alphaModFix/>
          </a:blip>
          <a:srcRect/>
          <a:stretch/>
        </p:blipFill>
        <p:spPr>
          <a:xfrm>
            <a:off x="2712108" y="5001167"/>
            <a:ext cx="2732625" cy="925219"/>
          </a:xfrm>
          <a:prstGeom prst="rect">
            <a:avLst/>
          </a:prstGeom>
          <a:noFill/>
          <a:ln>
            <a:noFill/>
          </a:ln>
        </p:spPr>
      </p:pic>
      <p:pic>
        <p:nvPicPr>
          <p:cNvPr id="1312" name="Google Shape;1312;p74" descr="A picture containing table, drawing&#10;&#10;Description automatically generated"/>
          <p:cNvPicPr preferRelativeResize="0"/>
          <p:nvPr/>
        </p:nvPicPr>
        <p:blipFill rotWithShape="1">
          <a:blip r:embed="rId8">
            <a:alphaModFix/>
          </a:blip>
          <a:srcRect/>
          <a:stretch/>
        </p:blipFill>
        <p:spPr>
          <a:xfrm>
            <a:off x="5479366" y="3753912"/>
            <a:ext cx="2133898" cy="838317"/>
          </a:xfrm>
          <a:prstGeom prst="rect">
            <a:avLst/>
          </a:prstGeom>
          <a:noFill/>
          <a:ln>
            <a:noFill/>
          </a:ln>
        </p:spPr>
      </p:pic>
      <p:pic>
        <p:nvPicPr>
          <p:cNvPr id="1313" name="Google Shape;1313;p74" descr="A close up of a logo&#10;&#10;Description automatically generated"/>
          <p:cNvPicPr preferRelativeResize="0"/>
          <p:nvPr/>
        </p:nvPicPr>
        <p:blipFill rotWithShape="1">
          <a:blip r:embed="rId9">
            <a:alphaModFix/>
          </a:blip>
          <a:srcRect/>
          <a:stretch/>
        </p:blipFill>
        <p:spPr>
          <a:xfrm>
            <a:off x="5902927" y="2225076"/>
            <a:ext cx="4497050" cy="914400"/>
          </a:xfrm>
          <a:prstGeom prst="rect">
            <a:avLst/>
          </a:prstGeom>
          <a:noFill/>
          <a:ln>
            <a:noFill/>
          </a:ln>
        </p:spPr>
      </p:pic>
      <p:pic>
        <p:nvPicPr>
          <p:cNvPr id="3" name="Picture 2">
            <a:extLst>
              <a:ext uri="{FF2B5EF4-FFF2-40B4-BE49-F238E27FC236}">
                <a16:creationId xmlns:a16="http://schemas.microsoft.com/office/drawing/2014/main" id="{66A30E4F-E32A-3B99-F724-49C75EBF85EF}"/>
              </a:ext>
            </a:extLst>
          </p:cNvPr>
          <p:cNvPicPr>
            <a:picLocks noChangeAspect="1"/>
          </p:cNvPicPr>
          <p:nvPr/>
        </p:nvPicPr>
        <p:blipFill>
          <a:blip r:embed="rId10"/>
          <a:stretch>
            <a:fillRect/>
          </a:stretch>
        </p:blipFill>
        <p:spPr>
          <a:xfrm>
            <a:off x="9658614" y="5983365"/>
            <a:ext cx="981541" cy="719390"/>
          </a:xfrm>
          <a:prstGeom prst="rect">
            <a:avLst/>
          </a:prstGeom>
        </p:spPr>
      </p:pic>
      <p:pic>
        <p:nvPicPr>
          <p:cNvPr id="5" name="Picture 4">
            <a:extLst>
              <a:ext uri="{FF2B5EF4-FFF2-40B4-BE49-F238E27FC236}">
                <a16:creationId xmlns:a16="http://schemas.microsoft.com/office/drawing/2014/main" id="{49B23C83-B002-76C0-AFAB-55A5A55B7FD8}"/>
              </a:ext>
            </a:extLst>
          </p:cNvPr>
          <p:cNvPicPr>
            <a:picLocks noChangeAspect="1"/>
          </p:cNvPicPr>
          <p:nvPr/>
        </p:nvPicPr>
        <p:blipFill>
          <a:blip r:embed="rId11"/>
          <a:stretch>
            <a:fillRect/>
          </a:stretch>
        </p:blipFill>
        <p:spPr>
          <a:xfrm>
            <a:off x="163678" y="368787"/>
            <a:ext cx="475529" cy="487722"/>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2" name="Google Shape;1322;p7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79</a:t>
            </a:fld>
            <a:endParaRPr sz="900" b="0" i="0" u="none" strike="noStrike" cap="none">
              <a:solidFill>
                <a:srgbClr val="AEABAB"/>
              </a:solidFill>
              <a:latin typeface="Arial"/>
              <a:ea typeface="Arial"/>
              <a:cs typeface="Arial"/>
              <a:sym typeface="Arial"/>
            </a:endParaRPr>
          </a:p>
        </p:txBody>
      </p:sp>
      <p:pic>
        <p:nvPicPr>
          <p:cNvPr id="1323" name="Google Shape;1323;p75"/>
          <p:cNvPicPr preferRelativeResize="0"/>
          <p:nvPr/>
        </p:nvPicPr>
        <p:blipFill rotWithShape="1">
          <a:blip r:embed="rId3">
            <a:alphaModFix/>
          </a:blip>
          <a:srcRect/>
          <a:stretch/>
        </p:blipFill>
        <p:spPr>
          <a:xfrm>
            <a:off x="7870209" y="2241694"/>
            <a:ext cx="2660481" cy="914400"/>
          </a:xfrm>
          <a:prstGeom prst="rect">
            <a:avLst/>
          </a:prstGeom>
          <a:noFill/>
          <a:ln>
            <a:noFill/>
          </a:ln>
        </p:spPr>
      </p:pic>
      <p:pic>
        <p:nvPicPr>
          <p:cNvPr id="1324" name="Google Shape;1324;p75" descr="A screenshot of a cell phone&#10;&#10;Description automatically generated"/>
          <p:cNvPicPr preferRelativeResize="0"/>
          <p:nvPr/>
        </p:nvPicPr>
        <p:blipFill rotWithShape="1">
          <a:blip r:embed="rId4">
            <a:alphaModFix/>
          </a:blip>
          <a:srcRect/>
          <a:stretch/>
        </p:blipFill>
        <p:spPr>
          <a:xfrm>
            <a:off x="1661311" y="413724"/>
            <a:ext cx="5723408" cy="5484740"/>
          </a:xfrm>
          <a:prstGeom prst="rect">
            <a:avLst/>
          </a:prstGeom>
          <a:noFill/>
          <a:ln>
            <a:noFill/>
          </a:ln>
        </p:spPr>
      </p:pic>
      <p:sp>
        <p:nvSpPr>
          <p:cNvPr id="1325" name="Google Shape;1325;p75"/>
          <p:cNvSpPr/>
          <p:nvPr/>
        </p:nvSpPr>
        <p:spPr>
          <a:xfrm>
            <a:off x="2675408" y="6026369"/>
            <a:ext cx="4572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en-US" sz="1800" b="0" i="0" u="sng" strike="noStrike" cap="none">
                <a:solidFill>
                  <a:srgbClr val="000000"/>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https://sites.google.com/a/boisestate.edu/ged-2014-bsu/spanish-ged-hse-class-resources</a:t>
            </a:r>
            <a:endParaRPr sz="1800" b="0" i="0" u="none" strike="noStrike" cap="none">
              <a:solidFill>
                <a:srgbClr val="000000"/>
              </a:solidFill>
              <a:latin typeface="Times New Roman"/>
              <a:ea typeface="Times New Roman"/>
              <a:cs typeface="Times New Roman"/>
              <a:sym typeface="Times New Roman"/>
            </a:endParaRPr>
          </a:p>
        </p:txBody>
      </p:sp>
      <p:pic>
        <p:nvPicPr>
          <p:cNvPr id="3" name="Picture 2">
            <a:extLst>
              <a:ext uri="{FF2B5EF4-FFF2-40B4-BE49-F238E27FC236}">
                <a16:creationId xmlns:a16="http://schemas.microsoft.com/office/drawing/2014/main" id="{61BAED10-BB8A-2B02-3E2C-E0F9F81C8438}"/>
              </a:ext>
            </a:extLst>
          </p:cNvPr>
          <p:cNvPicPr>
            <a:picLocks noChangeAspect="1"/>
          </p:cNvPicPr>
          <p:nvPr/>
        </p:nvPicPr>
        <p:blipFill>
          <a:blip r:embed="rId6"/>
          <a:stretch>
            <a:fillRect/>
          </a:stretch>
        </p:blipFill>
        <p:spPr>
          <a:xfrm>
            <a:off x="9665165" y="6026369"/>
            <a:ext cx="981541" cy="719390"/>
          </a:xfrm>
          <a:prstGeom prst="rect">
            <a:avLst/>
          </a:prstGeom>
        </p:spPr>
      </p:pic>
      <p:pic>
        <p:nvPicPr>
          <p:cNvPr id="5" name="Picture 4">
            <a:extLst>
              <a:ext uri="{FF2B5EF4-FFF2-40B4-BE49-F238E27FC236}">
                <a16:creationId xmlns:a16="http://schemas.microsoft.com/office/drawing/2014/main" id="{6E6AE57A-1E48-9578-F7FF-9B64513AAACF}"/>
              </a:ext>
            </a:extLst>
          </p:cNvPr>
          <p:cNvPicPr>
            <a:picLocks noChangeAspect="1"/>
          </p:cNvPicPr>
          <p:nvPr/>
        </p:nvPicPr>
        <p:blipFill>
          <a:blip r:embed="rId7"/>
          <a:stretch>
            <a:fillRect/>
          </a:stretch>
        </p:blipFill>
        <p:spPr>
          <a:xfrm>
            <a:off x="97515" y="286491"/>
            <a:ext cx="475529" cy="48772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8"/>
          <p:cNvSpPr txBox="1">
            <a:spLocks noGrp="1"/>
          </p:cNvSpPr>
          <p:nvPr>
            <p:ph type="title"/>
          </p:nvPr>
        </p:nvSpPr>
        <p:spPr>
          <a:xfrm>
            <a:off x="401443" y="1118702"/>
            <a:ext cx="11270090" cy="563794"/>
          </a:xfrm>
          <a:prstGeom prst="rect">
            <a:avLst/>
          </a:prstGeom>
          <a:noFill/>
          <a:ln>
            <a:noFill/>
          </a:ln>
        </p:spPr>
        <p:txBody>
          <a:bodyPr spcFirstLastPara="1" wrap="square" lIns="0" tIns="0" rIns="0" bIns="0" anchor="b" anchorCtr="0">
            <a:normAutofit fontScale="90000"/>
          </a:bodyPr>
          <a:lstStyle/>
          <a:p>
            <a:pPr marL="0" lvl="0" indent="0" algn="ctr" rtl="0">
              <a:lnSpc>
                <a:spcPct val="90000"/>
              </a:lnSpc>
              <a:spcBef>
                <a:spcPts val="0"/>
              </a:spcBef>
              <a:spcAft>
                <a:spcPts val="0"/>
              </a:spcAft>
              <a:buSzPct val="111111"/>
              <a:buNone/>
            </a:pPr>
            <a:r>
              <a:rPr lang="en-US" sz="4000" dirty="0"/>
              <a:t>La </a:t>
            </a:r>
            <a:r>
              <a:rPr lang="en-US" sz="4000" dirty="0" err="1"/>
              <a:t>mayoría</a:t>
            </a:r>
            <a:r>
              <a:rPr lang="en-US" sz="4000" dirty="0"/>
              <a:t> de </a:t>
            </a:r>
            <a:r>
              <a:rPr lang="en-US" sz="4000" dirty="0" err="1"/>
              <a:t>los</a:t>
            </a:r>
            <a:r>
              <a:rPr lang="en-US" sz="4000" dirty="0"/>
              <a:t> </a:t>
            </a:r>
            <a:r>
              <a:rPr lang="en-US" sz="4000" dirty="0" err="1"/>
              <a:t>Estados</a:t>
            </a:r>
            <a:r>
              <a:rPr lang="en-US" sz="4000" dirty="0"/>
              <a:t> </a:t>
            </a:r>
            <a:r>
              <a:rPr lang="en-US" sz="4000" dirty="0" err="1"/>
              <a:t>mostraron</a:t>
            </a:r>
            <a:r>
              <a:rPr lang="en-US" sz="4000" dirty="0"/>
              <a:t> un </a:t>
            </a:r>
            <a:r>
              <a:rPr lang="en-US" sz="4000" dirty="0" err="1"/>
              <a:t>aumento</a:t>
            </a:r>
            <a:r>
              <a:rPr lang="en-US" sz="4000" dirty="0"/>
              <a:t> </a:t>
            </a:r>
            <a:r>
              <a:rPr lang="en-US" sz="4000" dirty="0" err="1"/>
              <a:t>en</a:t>
            </a:r>
            <a:r>
              <a:rPr lang="en-US" sz="4000" dirty="0"/>
              <a:t> las </a:t>
            </a:r>
            <a:r>
              <a:rPr lang="en-US" sz="4000" dirty="0" err="1"/>
              <a:t>pruebas</a:t>
            </a:r>
            <a:r>
              <a:rPr lang="en-US" sz="4000" dirty="0"/>
              <a:t> </a:t>
            </a:r>
            <a:r>
              <a:rPr lang="en-US" sz="4000" dirty="0" err="1"/>
              <a:t>en</a:t>
            </a:r>
            <a:r>
              <a:rPr lang="en-US" sz="4000" dirty="0"/>
              <a:t> Español </a:t>
            </a:r>
            <a:r>
              <a:rPr lang="en-US" sz="4000" dirty="0" err="1"/>
              <a:t>en</a:t>
            </a:r>
            <a:r>
              <a:rPr lang="en-US" sz="4000" dirty="0"/>
              <a:t> 2024, </a:t>
            </a:r>
            <a:r>
              <a:rPr lang="en-US" sz="4000" dirty="0" err="1"/>
              <a:t>pero</a:t>
            </a:r>
            <a:r>
              <a:rPr lang="en-US" sz="4000" dirty="0"/>
              <a:t> </a:t>
            </a:r>
            <a:r>
              <a:rPr lang="en-US" sz="4000" dirty="0" err="1"/>
              <a:t>en</a:t>
            </a:r>
            <a:r>
              <a:rPr lang="en-US" sz="4000" dirty="0"/>
              <a:t> 2025 </a:t>
            </a:r>
            <a:r>
              <a:rPr lang="en-US" sz="4000" dirty="0" err="1"/>
              <a:t>muy</a:t>
            </a:r>
            <a:r>
              <a:rPr lang="en-US" sz="4000" dirty="0"/>
              <a:t> poco (</a:t>
            </a:r>
            <a:r>
              <a:rPr lang="en-US" sz="4000" dirty="0" err="1"/>
              <a:t>como</a:t>
            </a:r>
            <a:r>
              <a:rPr lang="en-US" sz="4000" dirty="0"/>
              <a:t> 600 mas)</a:t>
            </a:r>
            <a:endParaRPr sz="4800" dirty="0"/>
          </a:p>
        </p:txBody>
      </p:sp>
      <p:sp>
        <p:nvSpPr>
          <p:cNvPr id="670" name="Google Shape;670;p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a:t>
            </a:fld>
            <a:endParaRPr sz="900" b="0" i="0" u="none" strike="noStrike" cap="none">
              <a:solidFill>
                <a:srgbClr val="AEABAB"/>
              </a:solidFill>
              <a:latin typeface="Arial"/>
              <a:ea typeface="Arial"/>
              <a:cs typeface="Arial"/>
              <a:sym typeface="Arial"/>
            </a:endParaRPr>
          </a:p>
        </p:txBody>
      </p:sp>
      <p:pic>
        <p:nvPicPr>
          <p:cNvPr id="671" name="Google Shape;671;p8"/>
          <p:cNvPicPr preferRelativeResize="0"/>
          <p:nvPr/>
        </p:nvPicPr>
        <p:blipFill rotWithShape="1">
          <a:blip r:embed="rId3">
            <a:alphaModFix/>
          </a:blip>
          <a:srcRect/>
          <a:stretch/>
        </p:blipFill>
        <p:spPr>
          <a:xfrm>
            <a:off x="2692122" y="1875589"/>
            <a:ext cx="5734850" cy="4982411"/>
          </a:xfrm>
          <a:prstGeom prst="rect">
            <a:avLst/>
          </a:prstGeom>
          <a:noFill/>
          <a:ln>
            <a:noFill/>
          </a:ln>
        </p:spPr>
      </p:pic>
      <p:pic>
        <p:nvPicPr>
          <p:cNvPr id="3" name="Picture 2">
            <a:extLst>
              <a:ext uri="{FF2B5EF4-FFF2-40B4-BE49-F238E27FC236}">
                <a16:creationId xmlns:a16="http://schemas.microsoft.com/office/drawing/2014/main" id="{6A5BBC26-D588-DD70-6478-AD2BB288CAA0}"/>
              </a:ext>
            </a:extLst>
          </p:cNvPr>
          <p:cNvPicPr>
            <a:picLocks noChangeAspect="1"/>
          </p:cNvPicPr>
          <p:nvPr/>
        </p:nvPicPr>
        <p:blipFill>
          <a:blip r:embed="rId4"/>
          <a:stretch>
            <a:fillRect/>
          </a:stretch>
        </p:blipFill>
        <p:spPr>
          <a:xfrm>
            <a:off x="9675151" y="5977042"/>
            <a:ext cx="969348" cy="719390"/>
          </a:xfrm>
          <a:prstGeom prst="rect">
            <a:avLst/>
          </a:prstGeom>
        </p:spPr>
      </p:pic>
      <p:pic>
        <p:nvPicPr>
          <p:cNvPr id="4" name="Picture 3">
            <a:extLst>
              <a:ext uri="{FF2B5EF4-FFF2-40B4-BE49-F238E27FC236}">
                <a16:creationId xmlns:a16="http://schemas.microsoft.com/office/drawing/2014/main" id="{8C8C6AD7-7127-7773-BDC6-0AD8A2B2960B}"/>
              </a:ext>
            </a:extLst>
          </p:cNvPr>
          <p:cNvPicPr>
            <a:picLocks noChangeAspect="1"/>
          </p:cNvPicPr>
          <p:nvPr/>
        </p:nvPicPr>
        <p:blipFill>
          <a:blip r:embed="rId5"/>
          <a:stretch>
            <a:fillRect/>
          </a:stretch>
        </p:blipFill>
        <p:spPr>
          <a:xfrm>
            <a:off x="97515" y="357273"/>
            <a:ext cx="475529" cy="487722"/>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7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80</a:t>
            </a:fld>
            <a:endParaRPr sz="900" b="0" i="0" u="none" strike="noStrike" cap="none">
              <a:solidFill>
                <a:srgbClr val="AEABAB"/>
              </a:solidFill>
              <a:latin typeface="Arial"/>
              <a:ea typeface="Arial"/>
              <a:cs typeface="Arial"/>
              <a:sym typeface="Arial"/>
            </a:endParaRPr>
          </a:p>
        </p:txBody>
      </p:sp>
      <p:pic>
        <p:nvPicPr>
          <p:cNvPr id="1335" name="Google Shape;1335;p76"/>
          <p:cNvPicPr preferRelativeResize="0"/>
          <p:nvPr/>
        </p:nvPicPr>
        <p:blipFill rotWithShape="1">
          <a:blip r:embed="rId3">
            <a:alphaModFix/>
          </a:blip>
          <a:srcRect/>
          <a:stretch/>
        </p:blipFill>
        <p:spPr>
          <a:xfrm>
            <a:off x="7870209" y="2241694"/>
            <a:ext cx="2660481" cy="914400"/>
          </a:xfrm>
          <a:prstGeom prst="rect">
            <a:avLst/>
          </a:prstGeom>
          <a:noFill/>
          <a:ln>
            <a:noFill/>
          </a:ln>
        </p:spPr>
      </p:pic>
      <p:sp>
        <p:nvSpPr>
          <p:cNvPr id="1336" name="Google Shape;1336;p76"/>
          <p:cNvSpPr/>
          <p:nvPr/>
        </p:nvSpPr>
        <p:spPr>
          <a:xfrm>
            <a:off x="7207298" y="4183632"/>
            <a:ext cx="346070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en-US" sz="1800" b="0" i="0" u="sng" strike="noStrike" cap="none">
                <a:solidFill>
                  <a:srgbClr val="000000"/>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https://sites.google.com/a/boisestate.edu/ged-2014-bsu/spanish-ged-hse-class-resources</a:t>
            </a:r>
            <a:endParaRPr sz="1800" b="0" i="0" u="none" strike="noStrike" cap="none">
              <a:solidFill>
                <a:srgbClr val="000000"/>
              </a:solidFill>
              <a:latin typeface="Times New Roman"/>
              <a:ea typeface="Times New Roman"/>
              <a:cs typeface="Times New Roman"/>
              <a:sym typeface="Times New Roman"/>
            </a:endParaRPr>
          </a:p>
        </p:txBody>
      </p:sp>
      <p:pic>
        <p:nvPicPr>
          <p:cNvPr id="1337" name="Google Shape;1337;p76" descr="A screenshot of a cell phone&#10;&#10;Description automatically generated"/>
          <p:cNvPicPr preferRelativeResize="0"/>
          <p:nvPr/>
        </p:nvPicPr>
        <p:blipFill rotWithShape="1">
          <a:blip r:embed="rId5">
            <a:alphaModFix/>
          </a:blip>
          <a:srcRect/>
          <a:stretch/>
        </p:blipFill>
        <p:spPr>
          <a:xfrm>
            <a:off x="1524000" y="0"/>
            <a:ext cx="5458740" cy="6858000"/>
          </a:xfrm>
          <a:prstGeom prst="rect">
            <a:avLst/>
          </a:prstGeom>
          <a:noFill/>
          <a:ln>
            <a:noFill/>
          </a:ln>
        </p:spPr>
      </p:pic>
      <p:sp>
        <p:nvSpPr>
          <p:cNvPr id="1338" name="Google Shape;1338;p76"/>
          <p:cNvSpPr/>
          <p:nvPr/>
        </p:nvSpPr>
        <p:spPr>
          <a:xfrm>
            <a:off x="1495830" y="1813128"/>
            <a:ext cx="2715904" cy="1342966"/>
          </a:xfrm>
          <a:prstGeom prst="ellipse">
            <a:avLst/>
          </a:prstGeom>
          <a:noFill/>
          <a:ln w="57150" cap="flat" cmpd="sng">
            <a:solidFill>
              <a:srgbClr val="005F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39" name="Google Shape;1339;p76" descr="A screenshot of a cell phone&#10;&#10;Description automatically generated"/>
          <p:cNvPicPr preferRelativeResize="0"/>
          <p:nvPr/>
        </p:nvPicPr>
        <p:blipFill rotWithShape="1">
          <a:blip r:embed="rId6">
            <a:alphaModFix/>
          </a:blip>
          <a:srcRect/>
          <a:stretch/>
        </p:blipFill>
        <p:spPr>
          <a:xfrm>
            <a:off x="1990927" y="-4"/>
            <a:ext cx="9144000" cy="6857999"/>
          </a:xfrm>
          <a:prstGeom prst="rect">
            <a:avLst/>
          </a:prstGeom>
          <a:noFill/>
          <a:ln>
            <a:noFill/>
          </a:ln>
        </p:spPr>
      </p:pic>
      <p:pic>
        <p:nvPicPr>
          <p:cNvPr id="1340" name="Google Shape;1340;p76" descr="A screenshot of a cell phone&#10;&#10;Description automatically generated"/>
          <p:cNvPicPr preferRelativeResize="0"/>
          <p:nvPr/>
        </p:nvPicPr>
        <p:blipFill rotWithShape="1">
          <a:blip r:embed="rId7">
            <a:alphaModFix/>
          </a:blip>
          <a:srcRect/>
          <a:stretch/>
        </p:blipFill>
        <p:spPr>
          <a:xfrm>
            <a:off x="1464462" y="0"/>
            <a:ext cx="9200340" cy="6858000"/>
          </a:xfrm>
          <a:prstGeom prst="rect">
            <a:avLst/>
          </a:prstGeom>
          <a:noFill/>
          <a:ln>
            <a:noFill/>
          </a:ln>
        </p:spPr>
      </p:pic>
      <p:pic>
        <p:nvPicPr>
          <p:cNvPr id="3" name="Picture 2">
            <a:extLst>
              <a:ext uri="{FF2B5EF4-FFF2-40B4-BE49-F238E27FC236}">
                <a16:creationId xmlns:a16="http://schemas.microsoft.com/office/drawing/2014/main" id="{FA45AD1E-8797-5340-92D2-29F6812A61DE}"/>
              </a:ext>
            </a:extLst>
          </p:cNvPr>
          <p:cNvPicPr>
            <a:picLocks noChangeAspect="1"/>
          </p:cNvPicPr>
          <p:nvPr/>
        </p:nvPicPr>
        <p:blipFill>
          <a:blip r:embed="rId8"/>
          <a:stretch>
            <a:fillRect/>
          </a:stretch>
        </p:blipFill>
        <p:spPr>
          <a:xfrm>
            <a:off x="101464" y="323067"/>
            <a:ext cx="475529" cy="487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8"/>
                                        </p:tgtEl>
                                        <p:attrNameLst>
                                          <p:attrName>style.visibility</p:attrName>
                                        </p:attrNameLst>
                                      </p:cBhvr>
                                      <p:to>
                                        <p:strVal val="visible"/>
                                      </p:to>
                                    </p:set>
                                    <p:animEffect transition="in" filter="fade">
                                      <p:cBhvr>
                                        <p:cTn id="7" dur="2000"/>
                                        <p:tgtEl>
                                          <p:spTgt spid="13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9"/>
                                        </p:tgtEl>
                                        <p:attrNameLst>
                                          <p:attrName>style.visibility</p:attrName>
                                        </p:attrNameLst>
                                      </p:cBhvr>
                                      <p:to>
                                        <p:strVal val="visible"/>
                                      </p:to>
                                    </p:set>
                                    <p:animEffect transition="in" filter="fade">
                                      <p:cBhvr>
                                        <p:cTn id="12" dur="2000"/>
                                        <p:tgtEl>
                                          <p:spTgt spid="133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40"/>
                                        </p:tgtEl>
                                        <p:attrNameLst>
                                          <p:attrName>style.visibility</p:attrName>
                                        </p:attrNameLst>
                                      </p:cBhvr>
                                      <p:to>
                                        <p:strVal val="visible"/>
                                      </p:to>
                                    </p:set>
                                    <p:anim calcmode="lin" valueType="num">
                                      <p:cBhvr additive="base">
                                        <p:cTn id="17" dur="500"/>
                                        <p:tgtEl>
                                          <p:spTgt spid="1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49" name="Google Shape;1349;p7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81</a:t>
            </a:fld>
            <a:endParaRPr sz="900" b="0" i="0" u="none" strike="noStrike" cap="none">
              <a:solidFill>
                <a:srgbClr val="AEABAB"/>
              </a:solidFill>
              <a:latin typeface="Arial"/>
              <a:ea typeface="Arial"/>
              <a:cs typeface="Arial"/>
              <a:sym typeface="Arial"/>
            </a:endParaRPr>
          </a:p>
        </p:txBody>
      </p:sp>
      <p:pic>
        <p:nvPicPr>
          <p:cNvPr id="1350" name="Google Shape;1350;p77"/>
          <p:cNvPicPr preferRelativeResize="0"/>
          <p:nvPr/>
        </p:nvPicPr>
        <p:blipFill rotWithShape="1">
          <a:blip r:embed="rId3">
            <a:alphaModFix/>
          </a:blip>
          <a:srcRect/>
          <a:stretch/>
        </p:blipFill>
        <p:spPr>
          <a:xfrm>
            <a:off x="2242457" y="1580606"/>
            <a:ext cx="7485018" cy="3461656"/>
          </a:xfrm>
          <a:prstGeom prst="rect">
            <a:avLst/>
          </a:prstGeom>
          <a:noFill/>
          <a:ln>
            <a:noFill/>
          </a:ln>
        </p:spPr>
      </p:pic>
      <p:pic>
        <p:nvPicPr>
          <p:cNvPr id="1351" name="Google Shape;1351;p77" descr="A picture containing drawing&#10;&#10;Description automatically generated"/>
          <p:cNvPicPr preferRelativeResize="0"/>
          <p:nvPr/>
        </p:nvPicPr>
        <p:blipFill rotWithShape="1">
          <a:blip r:embed="rId4">
            <a:alphaModFix/>
          </a:blip>
          <a:srcRect/>
          <a:stretch/>
        </p:blipFill>
        <p:spPr>
          <a:xfrm>
            <a:off x="1825082" y="412183"/>
            <a:ext cx="4642409" cy="881041"/>
          </a:xfrm>
          <a:prstGeom prst="rect">
            <a:avLst/>
          </a:prstGeom>
          <a:noFill/>
          <a:ln>
            <a:noFill/>
          </a:ln>
        </p:spPr>
      </p:pic>
      <p:pic>
        <p:nvPicPr>
          <p:cNvPr id="1352" name="Google Shape;1352;p77" descr="A screenshot of a social media post&#10;&#10;Description automatically generated"/>
          <p:cNvPicPr preferRelativeResize="0"/>
          <p:nvPr/>
        </p:nvPicPr>
        <p:blipFill rotWithShape="1">
          <a:blip r:embed="rId5">
            <a:alphaModFix/>
          </a:blip>
          <a:srcRect/>
          <a:stretch/>
        </p:blipFill>
        <p:spPr>
          <a:xfrm>
            <a:off x="1482984" y="274320"/>
            <a:ext cx="9144000" cy="6583680"/>
          </a:xfrm>
          <a:prstGeom prst="rect">
            <a:avLst/>
          </a:prstGeom>
          <a:noFill/>
          <a:ln>
            <a:noFill/>
          </a:ln>
        </p:spPr>
      </p:pic>
      <p:sp>
        <p:nvSpPr>
          <p:cNvPr id="1353" name="Google Shape;1353;p77"/>
          <p:cNvSpPr/>
          <p:nvPr/>
        </p:nvSpPr>
        <p:spPr>
          <a:xfrm>
            <a:off x="6096000" y="852702"/>
            <a:ext cx="417608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https://usahello.org/resources/education/</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D036DA3-98B5-D186-B20B-3D97F0DACBB9}"/>
              </a:ext>
            </a:extLst>
          </p:cNvPr>
          <p:cNvPicPr>
            <a:picLocks noChangeAspect="1"/>
          </p:cNvPicPr>
          <p:nvPr/>
        </p:nvPicPr>
        <p:blipFill>
          <a:blip r:embed="rId6"/>
          <a:stretch>
            <a:fillRect/>
          </a:stretch>
        </p:blipFill>
        <p:spPr>
          <a:xfrm>
            <a:off x="9727475" y="5983399"/>
            <a:ext cx="981541" cy="719390"/>
          </a:xfrm>
          <a:prstGeom prst="rect">
            <a:avLst/>
          </a:prstGeom>
        </p:spPr>
      </p:pic>
      <p:pic>
        <p:nvPicPr>
          <p:cNvPr id="5" name="Picture 4">
            <a:extLst>
              <a:ext uri="{FF2B5EF4-FFF2-40B4-BE49-F238E27FC236}">
                <a16:creationId xmlns:a16="http://schemas.microsoft.com/office/drawing/2014/main" id="{208677D9-273A-4A0B-6A60-69818A5DD495}"/>
              </a:ext>
            </a:extLst>
          </p:cNvPr>
          <p:cNvPicPr>
            <a:picLocks noChangeAspect="1"/>
          </p:cNvPicPr>
          <p:nvPr/>
        </p:nvPicPr>
        <p:blipFill>
          <a:blip r:embed="rId7"/>
          <a:stretch>
            <a:fillRect/>
          </a:stretch>
        </p:blipFill>
        <p:spPr>
          <a:xfrm>
            <a:off x="88371" y="328404"/>
            <a:ext cx="475529" cy="487722"/>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2" name="Google Shape;1362;p7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82</a:t>
            </a:fld>
            <a:endParaRPr sz="900" b="0" i="0" u="none" strike="noStrike" cap="none">
              <a:solidFill>
                <a:srgbClr val="AEABAB"/>
              </a:solidFill>
              <a:latin typeface="Arial"/>
              <a:ea typeface="Arial"/>
              <a:cs typeface="Arial"/>
              <a:sym typeface="Arial"/>
            </a:endParaRPr>
          </a:p>
        </p:txBody>
      </p:sp>
      <p:pic>
        <p:nvPicPr>
          <p:cNvPr id="1363" name="Google Shape;1363;p78"/>
          <p:cNvPicPr preferRelativeResize="0"/>
          <p:nvPr/>
        </p:nvPicPr>
        <p:blipFill rotWithShape="1">
          <a:blip r:embed="rId3">
            <a:alphaModFix/>
          </a:blip>
          <a:srcRect/>
          <a:stretch/>
        </p:blipFill>
        <p:spPr>
          <a:xfrm>
            <a:off x="9068057" y="652031"/>
            <a:ext cx="1302238" cy="1302238"/>
          </a:xfrm>
          <a:prstGeom prst="rect">
            <a:avLst/>
          </a:prstGeom>
          <a:noFill/>
          <a:ln>
            <a:noFill/>
          </a:ln>
        </p:spPr>
      </p:pic>
      <p:pic>
        <p:nvPicPr>
          <p:cNvPr id="1364" name="Google Shape;1364;p78"/>
          <p:cNvPicPr preferRelativeResize="0"/>
          <p:nvPr/>
        </p:nvPicPr>
        <p:blipFill rotWithShape="1">
          <a:blip r:embed="rId4">
            <a:alphaModFix/>
          </a:blip>
          <a:srcRect/>
          <a:stretch/>
        </p:blipFill>
        <p:spPr>
          <a:xfrm>
            <a:off x="1622688" y="321018"/>
            <a:ext cx="6957205" cy="5724941"/>
          </a:xfrm>
          <a:prstGeom prst="rect">
            <a:avLst/>
          </a:prstGeom>
          <a:noFill/>
          <a:ln w="28575" cap="flat" cmpd="sng">
            <a:solidFill>
              <a:schemeClr val="dk1"/>
            </a:solidFill>
            <a:prstDash val="solid"/>
            <a:round/>
            <a:headEnd type="none" w="sm" len="sm"/>
            <a:tailEnd type="none" w="sm" len="sm"/>
          </a:ln>
        </p:spPr>
      </p:pic>
      <p:sp>
        <p:nvSpPr>
          <p:cNvPr id="1365" name="Google Shape;1365;p78"/>
          <p:cNvSpPr/>
          <p:nvPr/>
        </p:nvSpPr>
        <p:spPr>
          <a:xfrm>
            <a:off x="2067330" y="6185227"/>
            <a:ext cx="494307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Calibri"/>
              <a:buNone/>
            </a:pPr>
            <a:r>
              <a:rPr lang="en-US" sz="2800" b="0" i="0" u="none" strike="noStrike" cap="none">
                <a:solidFill>
                  <a:srgbClr val="000000"/>
                </a:solidFill>
                <a:latin typeface="Calibri"/>
                <a:ea typeface="Calibri"/>
                <a:cs typeface="Calibri"/>
                <a:sym typeface="Calibri"/>
              </a:rPr>
              <a:t>https://cnnespanol.cnn.com/</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290F886D-15D0-1A3F-F6E0-1DD6AB5971E4}"/>
              </a:ext>
            </a:extLst>
          </p:cNvPr>
          <p:cNvPicPr>
            <a:picLocks noChangeAspect="1"/>
          </p:cNvPicPr>
          <p:nvPr/>
        </p:nvPicPr>
        <p:blipFill>
          <a:blip r:embed="rId5"/>
          <a:stretch>
            <a:fillRect/>
          </a:stretch>
        </p:blipFill>
        <p:spPr>
          <a:xfrm>
            <a:off x="79227" y="321018"/>
            <a:ext cx="475529" cy="487722"/>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p7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83</a:t>
            </a:fld>
            <a:endParaRPr sz="900" b="0" i="0" u="none" strike="noStrike" cap="none">
              <a:solidFill>
                <a:srgbClr val="AEABAB"/>
              </a:solidFill>
              <a:latin typeface="Arial"/>
              <a:ea typeface="Arial"/>
              <a:cs typeface="Arial"/>
              <a:sym typeface="Arial"/>
            </a:endParaRPr>
          </a:p>
        </p:txBody>
      </p:sp>
      <p:pic>
        <p:nvPicPr>
          <p:cNvPr id="1375" name="Google Shape;1375;p79" descr="A picture containing drawing&#10;&#10;Description automatically generated"/>
          <p:cNvPicPr preferRelativeResize="0"/>
          <p:nvPr/>
        </p:nvPicPr>
        <p:blipFill rotWithShape="1">
          <a:blip r:embed="rId3">
            <a:alphaModFix/>
          </a:blip>
          <a:srcRect/>
          <a:stretch/>
        </p:blipFill>
        <p:spPr>
          <a:xfrm>
            <a:off x="7428150" y="2323076"/>
            <a:ext cx="3239850" cy="1385831"/>
          </a:xfrm>
          <a:prstGeom prst="rect">
            <a:avLst/>
          </a:prstGeom>
          <a:noFill/>
          <a:ln>
            <a:noFill/>
          </a:ln>
        </p:spPr>
      </p:pic>
      <p:pic>
        <p:nvPicPr>
          <p:cNvPr id="1376" name="Google Shape;1376;p79"/>
          <p:cNvPicPr preferRelativeResize="0"/>
          <p:nvPr/>
        </p:nvPicPr>
        <p:blipFill rotWithShape="1">
          <a:blip r:embed="rId4">
            <a:alphaModFix/>
          </a:blip>
          <a:srcRect/>
          <a:stretch/>
        </p:blipFill>
        <p:spPr>
          <a:xfrm>
            <a:off x="1524001" y="0"/>
            <a:ext cx="6005015" cy="6031982"/>
          </a:xfrm>
          <a:prstGeom prst="rect">
            <a:avLst/>
          </a:prstGeom>
          <a:noFill/>
          <a:ln>
            <a:noFill/>
          </a:ln>
        </p:spPr>
      </p:pic>
      <p:sp>
        <p:nvSpPr>
          <p:cNvPr id="1377" name="Google Shape;1377;p79"/>
          <p:cNvSpPr/>
          <p:nvPr/>
        </p:nvSpPr>
        <p:spPr>
          <a:xfrm>
            <a:off x="2339752" y="6264448"/>
            <a:ext cx="404065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FF"/>
              </a:buClr>
              <a:buSzPts val="2400"/>
              <a:buFont typeface="Calibri"/>
              <a:buNone/>
            </a:pPr>
            <a:r>
              <a:rPr lang="en-US" sz="2400" b="0" i="0" u="sng" strike="noStrike" cap="none">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https://www.elnuevodia.com/</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2483E866-78D6-9E6B-F21B-5E59EC8FF435}"/>
              </a:ext>
            </a:extLst>
          </p:cNvPr>
          <p:cNvPicPr>
            <a:picLocks noChangeAspect="1"/>
          </p:cNvPicPr>
          <p:nvPr/>
        </p:nvPicPr>
        <p:blipFill>
          <a:blip r:embed="rId6"/>
          <a:stretch>
            <a:fillRect/>
          </a:stretch>
        </p:blipFill>
        <p:spPr>
          <a:xfrm>
            <a:off x="9686458" y="6006723"/>
            <a:ext cx="981541" cy="719390"/>
          </a:xfrm>
          <a:prstGeom prst="rect">
            <a:avLst/>
          </a:prstGeom>
        </p:spPr>
      </p:pic>
      <p:pic>
        <p:nvPicPr>
          <p:cNvPr id="5" name="Picture 4">
            <a:extLst>
              <a:ext uri="{FF2B5EF4-FFF2-40B4-BE49-F238E27FC236}">
                <a16:creationId xmlns:a16="http://schemas.microsoft.com/office/drawing/2014/main" id="{49E0E4C0-71FB-C578-9960-A7C989927B39}"/>
              </a:ext>
            </a:extLst>
          </p:cNvPr>
          <p:cNvPicPr>
            <a:picLocks noChangeAspect="1"/>
          </p:cNvPicPr>
          <p:nvPr/>
        </p:nvPicPr>
        <p:blipFill>
          <a:blip r:embed="rId7"/>
          <a:stretch>
            <a:fillRect/>
          </a:stretch>
        </p:blipFill>
        <p:spPr>
          <a:xfrm>
            <a:off x="79227" y="304779"/>
            <a:ext cx="475529" cy="487722"/>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85"/>
        <p:cNvGrpSpPr/>
        <p:nvPr/>
      </p:nvGrpSpPr>
      <p:grpSpPr>
        <a:xfrm>
          <a:off x="0" y="0"/>
          <a:ext cx="0" cy="0"/>
          <a:chOff x="0" y="0"/>
          <a:chExt cx="0" cy="0"/>
        </a:xfrm>
      </p:grpSpPr>
      <p:sp>
        <p:nvSpPr>
          <p:cNvPr id="1386" name="Google Shape;1386;p8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84</a:t>
            </a:fld>
            <a:endParaRPr sz="900" b="0" i="0" u="none" strike="noStrike" cap="none">
              <a:solidFill>
                <a:srgbClr val="AEABAB"/>
              </a:solidFill>
              <a:latin typeface="Arial"/>
              <a:ea typeface="Arial"/>
              <a:cs typeface="Arial"/>
              <a:sym typeface="Arial"/>
            </a:endParaRPr>
          </a:p>
        </p:txBody>
      </p:sp>
      <p:pic>
        <p:nvPicPr>
          <p:cNvPr id="1387" name="Google Shape;1387;p80" descr="A picture containing person, player, holding, ball&#10;&#10;Description automatically generated"/>
          <p:cNvPicPr preferRelativeResize="0"/>
          <p:nvPr/>
        </p:nvPicPr>
        <p:blipFill rotWithShape="1">
          <a:blip r:embed="rId3">
            <a:alphaModFix/>
          </a:blip>
          <a:srcRect/>
          <a:stretch/>
        </p:blipFill>
        <p:spPr>
          <a:xfrm>
            <a:off x="1645690" y="251096"/>
            <a:ext cx="3365154" cy="895316"/>
          </a:xfrm>
          <a:prstGeom prst="rect">
            <a:avLst/>
          </a:prstGeom>
          <a:noFill/>
          <a:ln>
            <a:noFill/>
          </a:ln>
        </p:spPr>
      </p:pic>
      <p:pic>
        <p:nvPicPr>
          <p:cNvPr id="1388" name="Google Shape;1388;p80" descr="A screen shot of a smart phone&#10;&#10;Description automatically generated"/>
          <p:cNvPicPr preferRelativeResize="0"/>
          <p:nvPr/>
        </p:nvPicPr>
        <p:blipFill rotWithShape="1">
          <a:blip r:embed="rId4">
            <a:alphaModFix/>
          </a:blip>
          <a:srcRect/>
          <a:stretch/>
        </p:blipFill>
        <p:spPr>
          <a:xfrm>
            <a:off x="1645690" y="1411654"/>
            <a:ext cx="7621064" cy="5144218"/>
          </a:xfrm>
          <a:prstGeom prst="rect">
            <a:avLst/>
          </a:prstGeom>
          <a:noFill/>
          <a:ln>
            <a:noFill/>
          </a:ln>
        </p:spPr>
      </p:pic>
      <p:sp>
        <p:nvSpPr>
          <p:cNvPr id="1389" name="Google Shape;1389;p80"/>
          <p:cNvSpPr/>
          <p:nvPr/>
        </p:nvSpPr>
        <p:spPr>
          <a:xfrm>
            <a:off x="5796576" y="523210"/>
            <a:ext cx="41152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https://spanish-resources.com/</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E139C6DC-4AF7-6126-2A44-641F1AC2BF1F}"/>
              </a:ext>
            </a:extLst>
          </p:cNvPr>
          <p:cNvPicPr>
            <a:picLocks noChangeAspect="1"/>
          </p:cNvPicPr>
          <p:nvPr/>
        </p:nvPicPr>
        <p:blipFill>
          <a:blip r:embed="rId5"/>
          <a:stretch>
            <a:fillRect/>
          </a:stretch>
        </p:blipFill>
        <p:spPr>
          <a:xfrm>
            <a:off x="9729173" y="5975095"/>
            <a:ext cx="981541" cy="719390"/>
          </a:xfrm>
          <a:prstGeom prst="rect">
            <a:avLst/>
          </a:prstGeom>
        </p:spPr>
      </p:pic>
      <p:pic>
        <p:nvPicPr>
          <p:cNvPr id="5" name="Picture 4">
            <a:extLst>
              <a:ext uri="{FF2B5EF4-FFF2-40B4-BE49-F238E27FC236}">
                <a16:creationId xmlns:a16="http://schemas.microsoft.com/office/drawing/2014/main" id="{618EB7F4-1D03-EE75-73A6-9A4D4DC816DB}"/>
              </a:ext>
            </a:extLst>
          </p:cNvPr>
          <p:cNvPicPr>
            <a:picLocks noChangeAspect="1"/>
          </p:cNvPicPr>
          <p:nvPr/>
        </p:nvPicPr>
        <p:blipFill>
          <a:blip r:embed="rId6"/>
          <a:stretch>
            <a:fillRect/>
          </a:stretch>
        </p:blipFill>
        <p:spPr>
          <a:xfrm>
            <a:off x="79227" y="279349"/>
            <a:ext cx="475529" cy="487722"/>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8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85</a:t>
            </a:fld>
            <a:endParaRPr sz="900" b="0" i="0" u="none" strike="noStrike" cap="none">
              <a:solidFill>
                <a:srgbClr val="AEABAB"/>
              </a:solidFill>
              <a:latin typeface="Arial"/>
              <a:ea typeface="Arial"/>
              <a:cs typeface="Arial"/>
              <a:sym typeface="Arial"/>
            </a:endParaRPr>
          </a:p>
        </p:txBody>
      </p:sp>
      <p:sp>
        <p:nvSpPr>
          <p:cNvPr id="1399" name="Google Shape;1399;p81"/>
          <p:cNvSpPr/>
          <p:nvPr/>
        </p:nvSpPr>
        <p:spPr>
          <a:xfrm>
            <a:off x="2117677" y="6318697"/>
            <a:ext cx="737661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http://www.oercommons.org/courses/spanish-grammar-in-context/view</a:t>
            </a:r>
            <a:endParaRPr sz="1800" b="0" i="0" u="none" strike="noStrike" cap="none">
              <a:solidFill>
                <a:srgbClr val="000000"/>
              </a:solidFill>
              <a:latin typeface="Calibri"/>
              <a:ea typeface="Calibri"/>
              <a:cs typeface="Calibri"/>
              <a:sym typeface="Calibri"/>
            </a:endParaRPr>
          </a:p>
        </p:txBody>
      </p:sp>
      <p:pic>
        <p:nvPicPr>
          <p:cNvPr id="1400" name="Google Shape;1400;p81" descr="A screenshot of a cell phone&#10;&#10;Description automatically generated"/>
          <p:cNvPicPr preferRelativeResize="0"/>
          <p:nvPr/>
        </p:nvPicPr>
        <p:blipFill rotWithShape="1">
          <a:blip r:embed="rId4">
            <a:alphaModFix/>
          </a:blip>
          <a:srcRect/>
          <a:stretch/>
        </p:blipFill>
        <p:spPr>
          <a:xfrm>
            <a:off x="1947912" y="410143"/>
            <a:ext cx="7033685" cy="5844485"/>
          </a:xfrm>
          <a:prstGeom prst="rect">
            <a:avLst/>
          </a:prstGeom>
          <a:noFill/>
          <a:ln>
            <a:noFill/>
          </a:ln>
        </p:spPr>
      </p:pic>
      <p:pic>
        <p:nvPicPr>
          <p:cNvPr id="3" name="Picture 2">
            <a:extLst>
              <a:ext uri="{FF2B5EF4-FFF2-40B4-BE49-F238E27FC236}">
                <a16:creationId xmlns:a16="http://schemas.microsoft.com/office/drawing/2014/main" id="{A26488AD-6DF8-90C5-96F1-36167920E613}"/>
              </a:ext>
            </a:extLst>
          </p:cNvPr>
          <p:cNvPicPr>
            <a:picLocks noChangeAspect="1"/>
          </p:cNvPicPr>
          <p:nvPr/>
        </p:nvPicPr>
        <p:blipFill>
          <a:blip r:embed="rId5"/>
          <a:stretch>
            <a:fillRect/>
          </a:stretch>
        </p:blipFill>
        <p:spPr>
          <a:xfrm>
            <a:off x="9716290" y="5968639"/>
            <a:ext cx="981541" cy="719390"/>
          </a:xfrm>
          <a:prstGeom prst="rect">
            <a:avLst/>
          </a:prstGeom>
        </p:spPr>
      </p:pic>
      <p:pic>
        <p:nvPicPr>
          <p:cNvPr id="5" name="Picture 4">
            <a:extLst>
              <a:ext uri="{FF2B5EF4-FFF2-40B4-BE49-F238E27FC236}">
                <a16:creationId xmlns:a16="http://schemas.microsoft.com/office/drawing/2014/main" id="{42BB025E-C8A5-0973-35F5-5ECE07A71B9E}"/>
              </a:ext>
            </a:extLst>
          </p:cNvPr>
          <p:cNvPicPr>
            <a:picLocks noChangeAspect="1"/>
          </p:cNvPicPr>
          <p:nvPr/>
        </p:nvPicPr>
        <p:blipFill>
          <a:blip r:embed="rId6"/>
          <a:stretch>
            <a:fillRect/>
          </a:stretch>
        </p:blipFill>
        <p:spPr>
          <a:xfrm>
            <a:off x="79227" y="286491"/>
            <a:ext cx="475529" cy="487722"/>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8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86</a:t>
            </a:fld>
            <a:endParaRPr sz="900" b="0" i="0" u="none" strike="noStrike" cap="none">
              <a:solidFill>
                <a:srgbClr val="AEABAB"/>
              </a:solidFill>
              <a:latin typeface="Arial"/>
              <a:ea typeface="Arial"/>
              <a:cs typeface="Arial"/>
              <a:sym typeface="Arial"/>
            </a:endParaRPr>
          </a:p>
        </p:txBody>
      </p:sp>
      <p:pic>
        <p:nvPicPr>
          <p:cNvPr id="1410" name="Google Shape;1410;p82" descr="A close up of a sign&#10;&#10;Description automatically generated"/>
          <p:cNvPicPr preferRelativeResize="0"/>
          <p:nvPr/>
        </p:nvPicPr>
        <p:blipFill rotWithShape="1">
          <a:blip r:embed="rId3">
            <a:alphaModFix/>
          </a:blip>
          <a:srcRect/>
          <a:stretch/>
        </p:blipFill>
        <p:spPr>
          <a:xfrm>
            <a:off x="8526860" y="2220143"/>
            <a:ext cx="1866629" cy="1385831"/>
          </a:xfrm>
          <a:prstGeom prst="rect">
            <a:avLst/>
          </a:prstGeom>
          <a:noFill/>
          <a:ln>
            <a:noFill/>
          </a:ln>
        </p:spPr>
      </p:pic>
      <p:pic>
        <p:nvPicPr>
          <p:cNvPr id="1411" name="Google Shape;1411;p82" descr="A screenshot of a social media post&#10;&#10;Description automatically generated"/>
          <p:cNvPicPr preferRelativeResize="0"/>
          <p:nvPr/>
        </p:nvPicPr>
        <p:blipFill rotWithShape="1">
          <a:blip r:embed="rId4">
            <a:alphaModFix/>
          </a:blip>
          <a:srcRect/>
          <a:stretch/>
        </p:blipFill>
        <p:spPr>
          <a:xfrm>
            <a:off x="1632025" y="258265"/>
            <a:ext cx="6647618" cy="6108700"/>
          </a:xfrm>
          <a:prstGeom prst="rect">
            <a:avLst/>
          </a:prstGeom>
          <a:noFill/>
          <a:ln w="28575" cap="flat" cmpd="sng">
            <a:solidFill>
              <a:schemeClr val="dk1"/>
            </a:solidFill>
            <a:prstDash val="solid"/>
            <a:round/>
            <a:headEnd type="none" w="sm" len="sm"/>
            <a:tailEnd type="none" w="sm" len="sm"/>
          </a:ln>
        </p:spPr>
      </p:pic>
      <p:sp>
        <p:nvSpPr>
          <p:cNvPr id="1412" name="Google Shape;1412;p82"/>
          <p:cNvSpPr/>
          <p:nvPr/>
        </p:nvSpPr>
        <p:spPr>
          <a:xfrm>
            <a:off x="1632025" y="6368096"/>
            <a:ext cx="6844353" cy="37555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FF"/>
              </a:buClr>
              <a:buSzPts val="1800"/>
              <a:buFont typeface="Calibri"/>
              <a:buNone/>
            </a:pPr>
            <a:r>
              <a:rPr lang="en-US" sz="1800" b="0" i="0" u="sng" strike="noStrike" cap="none">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https://www.uscis.gov/citizenship/other-languages/spanish-resources</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8C129BC5-74EF-DE7A-C72D-800389F2E7CB}"/>
              </a:ext>
            </a:extLst>
          </p:cNvPr>
          <p:cNvPicPr>
            <a:picLocks noChangeAspect="1"/>
          </p:cNvPicPr>
          <p:nvPr/>
        </p:nvPicPr>
        <p:blipFill>
          <a:blip r:embed="rId6"/>
          <a:stretch>
            <a:fillRect/>
          </a:stretch>
        </p:blipFill>
        <p:spPr>
          <a:xfrm>
            <a:off x="9706960" y="6087142"/>
            <a:ext cx="981541" cy="719390"/>
          </a:xfrm>
          <a:prstGeom prst="rect">
            <a:avLst/>
          </a:prstGeom>
        </p:spPr>
      </p:pic>
      <p:pic>
        <p:nvPicPr>
          <p:cNvPr id="5" name="Picture 4">
            <a:extLst>
              <a:ext uri="{FF2B5EF4-FFF2-40B4-BE49-F238E27FC236}">
                <a16:creationId xmlns:a16="http://schemas.microsoft.com/office/drawing/2014/main" id="{58C1A656-011A-4FB1-2A8A-E4247A5D6DC9}"/>
              </a:ext>
            </a:extLst>
          </p:cNvPr>
          <p:cNvPicPr>
            <a:picLocks noChangeAspect="1"/>
          </p:cNvPicPr>
          <p:nvPr/>
        </p:nvPicPr>
        <p:blipFill>
          <a:blip r:embed="rId7"/>
          <a:stretch>
            <a:fillRect/>
          </a:stretch>
        </p:blipFill>
        <p:spPr>
          <a:xfrm>
            <a:off x="125136" y="350499"/>
            <a:ext cx="475529" cy="487722"/>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sp>
        <p:nvSpPr>
          <p:cNvPr id="1421" name="Google Shape;1421;p8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87</a:t>
            </a:fld>
            <a:endParaRPr sz="900" b="0" i="0" u="none" strike="noStrike" cap="none">
              <a:solidFill>
                <a:srgbClr val="AEABAB"/>
              </a:solidFill>
              <a:latin typeface="Arial"/>
              <a:ea typeface="Arial"/>
              <a:cs typeface="Arial"/>
              <a:sym typeface="Arial"/>
            </a:endParaRPr>
          </a:p>
        </p:txBody>
      </p:sp>
      <p:pic>
        <p:nvPicPr>
          <p:cNvPr id="1422" name="Google Shape;1422;p83"/>
          <p:cNvPicPr preferRelativeResize="0"/>
          <p:nvPr/>
        </p:nvPicPr>
        <p:blipFill rotWithShape="1">
          <a:blip r:embed="rId3">
            <a:alphaModFix/>
          </a:blip>
          <a:srcRect/>
          <a:stretch/>
        </p:blipFill>
        <p:spPr>
          <a:xfrm>
            <a:off x="2069908" y="579978"/>
            <a:ext cx="2811439" cy="4824830"/>
          </a:xfrm>
          <a:prstGeom prst="rect">
            <a:avLst/>
          </a:prstGeom>
          <a:noFill/>
          <a:ln>
            <a:noFill/>
          </a:ln>
        </p:spPr>
      </p:pic>
      <p:pic>
        <p:nvPicPr>
          <p:cNvPr id="1423" name="Google Shape;1423;p83"/>
          <p:cNvPicPr preferRelativeResize="0"/>
          <p:nvPr/>
        </p:nvPicPr>
        <p:blipFill rotWithShape="1">
          <a:blip r:embed="rId4">
            <a:alphaModFix/>
          </a:blip>
          <a:srcRect/>
          <a:stretch/>
        </p:blipFill>
        <p:spPr>
          <a:xfrm rot="-5400000">
            <a:off x="4404803" y="2230106"/>
            <a:ext cx="5470506" cy="3152633"/>
          </a:xfrm>
          <a:prstGeom prst="rect">
            <a:avLst/>
          </a:prstGeom>
          <a:noFill/>
          <a:ln w="28575" cap="flat" cmpd="sng">
            <a:solidFill>
              <a:schemeClr val="dk1"/>
            </a:solidFill>
            <a:prstDash val="solid"/>
            <a:round/>
            <a:headEnd type="none" w="sm" len="sm"/>
            <a:tailEnd type="none" w="sm" len="sm"/>
          </a:ln>
        </p:spPr>
      </p:pic>
      <p:sp>
        <p:nvSpPr>
          <p:cNvPr id="1424" name="Google Shape;1424;p83"/>
          <p:cNvSpPr/>
          <p:nvPr/>
        </p:nvSpPr>
        <p:spPr>
          <a:xfrm>
            <a:off x="5092889" y="310471"/>
            <a:ext cx="4572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https://www.uscis.gov/sites/default/files/files/nativedocuments/M-1122-S.pdf</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F8F6641B-8F88-0F9D-31BD-CAF9710BC382}"/>
              </a:ext>
            </a:extLst>
          </p:cNvPr>
          <p:cNvPicPr>
            <a:picLocks noChangeAspect="1"/>
          </p:cNvPicPr>
          <p:nvPr/>
        </p:nvPicPr>
        <p:blipFill>
          <a:blip r:embed="rId6"/>
          <a:stretch>
            <a:fillRect/>
          </a:stretch>
        </p:blipFill>
        <p:spPr>
          <a:xfrm>
            <a:off x="9664889" y="6087142"/>
            <a:ext cx="981541" cy="719390"/>
          </a:xfrm>
          <a:prstGeom prst="rect">
            <a:avLst/>
          </a:prstGeom>
        </p:spPr>
      </p:pic>
      <p:pic>
        <p:nvPicPr>
          <p:cNvPr id="5" name="Picture 4">
            <a:extLst>
              <a:ext uri="{FF2B5EF4-FFF2-40B4-BE49-F238E27FC236}">
                <a16:creationId xmlns:a16="http://schemas.microsoft.com/office/drawing/2014/main" id="{57EE02D8-578A-0909-F5B6-9F26C70BD258}"/>
              </a:ext>
            </a:extLst>
          </p:cNvPr>
          <p:cNvPicPr>
            <a:picLocks noChangeAspect="1"/>
          </p:cNvPicPr>
          <p:nvPr/>
        </p:nvPicPr>
        <p:blipFill>
          <a:blip r:embed="rId7"/>
          <a:stretch>
            <a:fillRect/>
          </a:stretch>
        </p:blipFill>
        <p:spPr>
          <a:xfrm>
            <a:off x="163678" y="336117"/>
            <a:ext cx="475529" cy="487722"/>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sp>
        <p:nvSpPr>
          <p:cNvPr id="1433" name="Google Shape;1433;p8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88</a:t>
            </a:fld>
            <a:endParaRPr sz="900" b="0" i="0" u="none" strike="noStrike" cap="none">
              <a:solidFill>
                <a:srgbClr val="AEABAB"/>
              </a:solidFill>
              <a:latin typeface="Arial"/>
              <a:ea typeface="Arial"/>
              <a:cs typeface="Arial"/>
              <a:sym typeface="Arial"/>
            </a:endParaRPr>
          </a:p>
        </p:txBody>
      </p:sp>
      <p:pic>
        <p:nvPicPr>
          <p:cNvPr id="1434" name="Google Shape;1434;p84" descr="A screenshot of a social media post&#10;&#10;Description automatically generated"/>
          <p:cNvPicPr preferRelativeResize="0"/>
          <p:nvPr/>
        </p:nvPicPr>
        <p:blipFill rotWithShape="1">
          <a:blip r:embed="rId3">
            <a:alphaModFix/>
          </a:blip>
          <a:srcRect/>
          <a:stretch/>
        </p:blipFill>
        <p:spPr>
          <a:xfrm>
            <a:off x="1524000" y="0"/>
            <a:ext cx="9144000" cy="6858000"/>
          </a:xfrm>
          <a:prstGeom prst="rect">
            <a:avLst/>
          </a:prstGeom>
          <a:noFill/>
          <a:ln>
            <a:noFill/>
          </a:ln>
        </p:spPr>
      </p:pic>
      <p:sp>
        <p:nvSpPr>
          <p:cNvPr id="1435" name="Google Shape;1435;p84"/>
          <p:cNvSpPr/>
          <p:nvPr/>
        </p:nvSpPr>
        <p:spPr>
          <a:xfrm>
            <a:off x="4000380" y="1511068"/>
            <a:ext cx="342696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https://www.archives.gov/espanol</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01CFA896-D5FB-F201-BB15-0D80BB03DF04}"/>
              </a:ext>
            </a:extLst>
          </p:cNvPr>
          <p:cNvPicPr>
            <a:picLocks noChangeAspect="1"/>
          </p:cNvPicPr>
          <p:nvPr/>
        </p:nvPicPr>
        <p:blipFill>
          <a:blip r:embed="rId5"/>
          <a:stretch>
            <a:fillRect/>
          </a:stretch>
        </p:blipFill>
        <p:spPr>
          <a:xfrm>
            <a:off x="88371" y="323067"/>
            <a:ext cx="475529" cy="487722"/>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8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89</a:t>
            </a:fld>
            <a:endParaRPr sz="900" b="0" i="0" u="none" strike="noStrike" cap="none">
              <a:solidFill>
                <a:srgbClr val="AEABAB"/>
              </a:solidFill>
              <a:latin typeface="Arial"/>
              <a:ea typeface="Arial"/>
              <a:cs typeface="Arial"/>
              <a:sym typeface="Arial"/>
            </a:endParaRPr>
          </a:p>
        </p:txBody>
      </p:sp>
      <p:pic>
        <p:nvPicPr>
          <p:cNvPr id="1445" name="Google Shape;1445;p85"/>
          <p:cNvPicPr preferRelativeResize="0"/>
          <p:nvPr/>
        </p:nvPicPr>
        <p:blipFill rotWithShape="1">
          <a:blip r:embed="rId3">
            <a:alphaModFix/>
          </a:blip>
          <a:srcRect/>
          <a:stretch/>
        </p:blipFill>
        <p:spPr>
          <a:xfrm>
            <a:off x="2482497" y="1819573"/>
            <a:ext cx="6861670" cy="4627265"/>
          </a:xfrm>
          <a:prstGeom prst="rect">
            <a:avLst/>
          </a:prstGeom>
          <a:noFill/>
          <a:ln>
            <a:noFill/>
          </a:ln>
        </p:spPr>
      </p:pic>
      <p:pic>
        <p:nvPicPr>
          <p:cNvPr id="1446" name="Google Shape;1446;p85" descr="A close up of a sign&#10;&#10;Description automatically generated"/>
          <p:cNvPicPr preferRelativeResize="0"/>
          <p:nvPr/>
        </p:nvPicPr>
        <p:blipFill rotWithShape="1">
          <a:blip r:embed="rId4">
            <a:alphaModFix/>
          </a:blip>
          <a:srcRect/>
          <a:stretch/>
        </p:blipFill>
        <p:spPr>
          <a:xfrm>
            <a:off x="1629649" y="193094"/>
            <a:ext cx="2448267" cy="1171739"/>
          </a:xfrm>
          <a:prstGeom prst="rect">
            <a:avLst/>
          </a:prstGeom>
          <a:noFill/>
          <a:ln>
            <a:noFill/>
          </a:ln>
        </p:spPr>
      </p:pic>
      <p:sp>
        <p:nvSpPr>
          <p:cNvPr id="1447" name="Google Shape;1447;p85"/>
          <p:cNvSpPr/>
          <p:nvPr/>
        </p:nvSpPr>
        <p:spPr>
          <a:xfrm>
            <a:off x="4530900" y="594297"/>
            <a:ext cx="559119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sng" strike="noStrike" cap="non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https://www.practicalmoneyskills.com/sp</a:t>
            </a:r>
            <a:endParaRPr sz="24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564DB96F-9405-FC6E-9360-763D411D4C48}"/>
              </a:ext>
            </a:extLst>
          </p:cNvPr>
          <p:cNvPicPr>
            <a:picLocks noChangeAspect="1"/>
          </p:cNvPicPr>
          <p:nvPr/>
        </p:nvPicPr>
        <p:blipFill>
          <a:blip r:embed="rId6"/>
          <a:stretch>
            <a:fillRect/>
          </a:stretch>
        </p:blipFill>
        <p:spPr>
          <a:xfrm>
            <a:off x="9709503" y="5991237"/>
            <a:ext cx="981541" cy="719390"/>
          </a:xfrm>
          <a:prstGeom prst="rect">
            <a:avLst/>
          </a:prstGeom>
        </p:spPr>
      </p:pic>
      <p:pic>
        <p:nvPicPr>
          <p:cNvPr id="5" name="Picture 4">
            <a:extLst>
              <a:ext uri="{FF2B5EF4-FFF2-40B4-BE49-F238E27FC236}">
                <a16:creationId xmlns:a16="http://schemas.microsoft.com/office/drawing/2014/main" id="{A44B298A-F28F-7776-DB75-D32C632EFA2C}"/>
              </a:ext>
            </a:extLst>
          </p:cNvPr>
          <p:cNvPicPr>
            <a:picLocks noChangeAspect="1"/>
          </p:cNvPicPr>
          <p:nvPr/>
        </p:nvPicPr>
        <p:blipFill>
          <a:blip r:embed="rId7"/>
          <a:stretch>
            <a:fillRect/>
          </a:stretch>
        </p:blipFill>
        <p:spPr>
          <a:xfrm>
            <a:off x="88371" y="350436"/>
            <a:ext cx="475529" cy="48772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39367-40D1-B5F1-440D-C1125C031AAA}"/>
              </a:ext>
            </a:extLst>
          </p:cNvPr>
          <p:cNvSpPr>
            <a:spLocks noGrp="1"/>
          </p:cNvSpPr>
          <p:nvPr>
            <p:ph type="ctrTitle"/>
          </p:nvPr>
        </p:nvSpPr>
        <p:spPr/>
        <p:txBody>
          <a:bodyPr>
            <a:normAutofit/>
          </a:bodyPr>
          <a:lstStyle/>
          <a:p>
            <a:r>
              <a:rPr lang="en-US" sz="5400" dirty="0"/>
              <a:t>Test Taker Survey Comparison</a:t>
            </a:r>
          </a:p>
        </p:txBody>
      </p:sp>
      <p:sp>
        <p:nvSpPr>
          <p:cNvPr id="3" name="Subtitle 2">
            <a:extLst>
              <a:ext uri="{FF2B5EF4-FFF2-40B4-BE49-F238E27FC236}">
                <a16:creationId xmlns:a16="http://schemas.microsoft.com/office/drawing/2014/main" id="{FAB07D94-9632-54AA-A013-B17EFD17E846}"/>
              </a:ext>
            </a:extLst>
          </p:cNvPr>
          <p:cNvSpPr>
            <a:spLocks noGrp="1"/>
          </p:cNvSpPr>
          <p:nvPr>
            <p:ph type="subTitle" idx="1"/>
          </p:nvPr>
        </p:nvSpPr>
        <p:spPr/>
        <p:txBody>
          <a:bodyPr>
            <a:normAutofit/>
          </a:bodyPr>
          <a:lstStyle/>
          <a:p>
            <a:r>
              <a:rPr lang="en-US" dirty="0"/>
              <a:t>English-speaking v Spanish-speaking result comparison</a:t>
            </a:r>
          </a:p>
          <a:p>
            <a:endParaRPr lang="en-US" dirty="0"/>
          </a:p>
        </p:txBody>
      </p:sp>
      <p:sp>
        <p:nvSpPr>
          <p:cNvPr id="4" name="Rectangle 3">
            <a:extLst>
              <a:ext uri="{FF2B5EF4-FFF2-40B4-BE49-F238E27FC236}">
                <a16:creationId xmlns:a16="http://schemas.microsoft.com/office/drawing/2014/main" id="{1DA061C0-5B17-4D87-82E4-05F7E47097FA}"/>
              </a:ext>
            </a:extLst>
          </p:cNvPr>
          <p:cNvSpPr/>
          <p:nvPr/>
        </p:nvSpPr>
        <p:spPr>
          <a:xfrm>
            <a:off x="0" y="-1"/>
            <a:ext cx="12192000" cy="1580973"/>
          </a:xfrm>
          <a:prstGeom prst="rect">
            <a:avLst/>
          </a:prstGeom>
          <a:solidFill>
            <a:schemeClr val="accent1">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14167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pic>
        <p:nvPicPr>
          <p:cNvPr id="1456" name="Google Shape;1456;p86"/>
          <p:cNvPicPr preferRelativeResize="0"/>
          <p:nvPr/>
        </p:nvPicPr>
        <p:blipFill rotWithShape="1">
          <a:blip r:embed="rId3">
            <a:alphaModFix/>
          </a:blip>
          <a:srcRect/>
          <a:stretch/>
        </p:blipFill>
        <p:spPr>
          <a:xfrm>
            <a:off x="1825082" y="313900"/>
            <a:ext cx="7764745" cy="5868536"/>
          </a:xfrm>
          <a:prstGeom prst="rect">
            <a:avLst/>
          </a:prstGeom>
          <a:noFill/>
          <a:ln>
            <a:noFill/>
          </a:ln>
        </p:spPr>
      </p:pic>
      <p:sp>
        <p:nvSpPr>
          <p:cNvPr id="1457" name="Google Shape;1457;p86"/>
          <p:cNvSpPr/>
          <p:nvPr/>
        </p:nvSpPr>
        <p:spPr>
          <a:xfrm>
            <a:off x="2054563" y="6356324"/>
            <a:ext cx="3550118" cy="37555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FF"/>
              </a:buClr>
              <a:buSzPts val="1800"/>
              <a:buFont typeface="Calibri"/>
              <a:buNone/>
            </a:pPr>
            <a:r>
              <a:rPr lang="en-US" sz="18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https://www.mathsisfun.com/</a:t>
            </a:r>
            <a:endParaRPr sz="1800" b="0" i="0" u="none" strike="noStrike" cap="none">
              <a:solidFill>
                <a:srgbClr val="000000"/>
              </a:solidFill>
              <a:latin typeface="Calibri"/>
              <a:ea typeface="Calibri"/>
              <a:cs typeface="Calibri"/>
              <a:sym typeface="Calibri"/>
            </a:endParaRPr>
          </a:p>
        </p:txBody>
      </p:sp>
      <p:sp>
        <p:nvSpPr>
          <p:cNvPr id="1458" name="Google Shape;1458;p86"/>
          <p:cNvSpPr/>
          <p:nvPr/>
        </p:nvSpPr>
        <p:spPr>
          <a:xfrm rot="3506070">
            <a:off x="7699764" y="1808551"/>
            <a:ext cx="2027289" cy="370274"/>
          </a:xfrm>
          <a:prstGeom prst="leftArrow">
            <a:avLst>
              <a:gd name="adj1" fmla="val 50000"/>
              <a:gd name="adj2" fmla="val 50000"/>
            </a:avLst>
          </a:prstGeom>
          <a:solidFill>
            <a:schemeClr val="accent1"/>
          </a:solidFill>
          <a:ln w="12700" cap="flat" cmpd="sng">
            <a:solidFill>
              <a:srgbClr val="005F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83B08112-07E6-000C-4A4C-F193D30FCBD6}"/>
              </a:ext>
            </a:extLst>
          </p:cNvPr>
          <p:cNvPicPr>
            <a:picLocks noChangeAspect="1"/>
          </p:cNvPicPr>
          <p:nvPr/>
        </p:nvPicPr>
        <p:blipFill>
          <a:blip r:embed="rId5"/>
          <a:stretch>
            <a:fillRect/>
          </a:stretch>
        </p:blipFill>
        <p:spPr>
          <a:xfrm>
            <a:off x="9710885" y="6012486"/>
            <a:ext cx="981541" cy="719390"/>
          </a:xfrm>
          <a:prstGeom prst="rect">
            <a:avLst/>
          </a:prstGeom>
        </p:spPr>
      </p:pic>
      <p:pic>
        <p:nvPicPr>
          <p:cNvPr id="5" name="Picture 4">
            <a:extLst>
              <a:ext uri="{FF2B5EF4-FFF2-40B4-BE49-F238E27FC236}">
                <a16:creationId xmlns:a16="http://schemas.microsoft.com/office/drawing/2014/main" id="{48743495-1CB3-F720-25C3-337457C2738F}"/>
              </a:ext>
            </a:extLst>
          </p:cNvPr>
          <p:cNvPicPr>
            <a:picLocks noChangeAspect="1"/>
          </p:cNvPicPr>
          <p:nvPr/>
        </p:nvPicPr>
        <p:blipFill>
          <a:blip r:embed="rId6"/>
          <a:stretch>
            <a:fillRect/>
          </a:stretch>
        </p:blipFill>
        <p:spPr>
          <a:xfrm>
            <a:off x="70083" y="350476"/>
            <a:ext cx="475529" cy="487722"/>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466"/>
        <p:cNvGrpSpPr/>
        <p:nvPr/>
      </p:nvGrpSpPr>
      <p:grpSpPr>
        <a:xfrm>
          <a:off x="0" y="0"/>
          <a:ext cx="0" cy="0"/>
          <a:chOff x="0" y="0"/>
          <a:chExt cx="0" cy="0"/>
        </a:xfrm>
      </p:grpSpPr>
      <p:sp>
        <p:nvSpPr>
          <p:cNvPr id="1467" name="Google Shape;1467;p8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91</a:t>
            </a:fld>
            <a:endParaRPr sz="900" b="0" i="0" u="none" strike="noStrike" cap="none">
              <a:solidFill>
                <a:srgbClr val="AEABAB"/>
              </a:solidFill>
              <a:latin typeface="Arial"/>
              <a:ea typeface="Arial"/>
              <a:cs typeface="Arial"/>
              <a:sym typeface="Arial"/>
            </a:endParaRPr>
          </a:p>
        </p:txBody>
      </p:sp>
      <p:pic>
        <p:nvPicPr>
          <p:cNvPr id="1468" name="Google Shape;1468;p87" descr="A screenshot of a cell phone&#10;&#10;Description automatically generated"/>
          <p:cNvPicPr preferRelativeResize="0"/>
          <p:nvPr/>
        </p:nvPicPr>
        <p:blipFill rotWithShape="1">
          <a:blip r:embed="rId3">
            <a:alphaModFix/>
          </a:blip>
          <a:srcRect/>
          <a:stretch/>
        </p:blipFill>
        <p:spPr>
          <a:xfrm>
            <a:off x="5072419" y="762251"/>
            <a:ext cx="5291514" cy="5902657"/>
          </a:xfrm>
          <a:prstGeom prst="rect">
            <a:avLst/>
          </a:prstGeom>
          <a:noFill/>
          <a:ln>
            <a:noFill/>
          </a:ln>
        </p:spPr>
      </p:pic>
      <p:pic>
        <p:nvPicPr>
          <p:cNvPr id="1469" name="Google Shape;1469;p87" descr="A picture containing drawing&#10;&#10;Description automatically generated"/>
          <p:cNvPicPr preferRelativeResize="0"/>
          <p:nvPr/>
        </p:nvPicPr>
        <p:blipFill rotWithShape="1">
          <a:blip r:embed="rId4">
            <a:alphaModFix/>
          </a:blip>
          <a:srcRect/>
          <a:stretch/>
        </p:blipFill>
        <p:spPr>
          <a:xfrm>
            <a:off x="1825083" y="475751"/>
            <a:ext cx="2514951" cy="1047896"/>
          </a:xfrm>
          <a:prstGeom prst="rect">
            <a:avLst/>
          </a:prstGeom>
          <a:noFill/>
          <a:ln>
            <a:noFill/>
          </a:ln>
        </p:spPr>
      </p:pic>
      <p:pic>
        <p:nvPicPr>
          <p:cNvPr id="1470" name="Google Shape;1470;p87" descr="A screenshot of a social media post&#10;&#10;Description automatically generated"/>
          <p:cNvPicPr preferRelativeResize="0"/>
          <p:nvPr/>
        </p:nvPicPr>
        <p:blipFill rotWithShape="1">
          <a:blip r:embed="rId5">
            <a:alphaModFix/>
          </a:blip>
          <a:srcRect/>
          <a:stretch/>
        </p:blipFill>
        <p:spPr>
          <a:xfrm>
            <a:off x="5246093" y="777635"/>
            <a:ext cx="5117840" cy="5887272"/>
          </a:xfrm>
          <a:prstGeom prst="rect">
            <a:avLst/>
          </a:prstGeom>
          <a:noFill/>
          <a:ln>
            <a:noFill/>
          </a:ln>
        </p:spPr>
      </p:pic>
      <p:sp>
        <p:nvSpPr>
          <p:cNvPr id="1471" name="Google Shape;1471;p87"/>
          <p:cNvSpPr/>
          <p:nvPr/>
        </p:nvSpPr>
        <p:spPr>
          <a:xfrm>
            <a:off x="1692146" y="2493707"/>
            <a:ext cx="336662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https://www.aaaknow.com/xlate/</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3875485-5B0F-D477-3383-1B5F19B99290}"/>
              </a:ext>
            </a:extLst>
          </p:cNvPr>
          <p:cNvPicPr>
            <a:picLocks noChangeAspect="1"/>
          </p:cNvPicPr>
          <p:nvPr/>
        </p:nvPicPr>
        <p:blipFill>
          <a:blip r:embed="rId7"/>
          <a:stretch>
            <a:fillRect/>
          </a:stretch>
        </p:blipFill>
        <p:spPr>
          <a:xfrm>
            <a:off x="9756605" y="6087142"/>
            <a:ext cx="981541" cy="719390"/>
          </a:xfrm>
          <a:prstGeom prst="rect">
            <a:avLst/>
          </a:prstGeom>
        </p:spPr>
      </p:pic>
      <p:pic>
        <p:nvPicPr>
          <p:cNvPr id="5" name="Picture 4">
            <a:extLst>
              <a:ext uri="{FF2B5EF4-FFF2-40B4-BE49-F238E27FC236}">
                <a16:creationId xmlns:a16="http://schemas.microsoft.com/office/drawing/2014/main" id="{D6740E61-43BF-162A-DC93-AD9B01DBA5B0}"/>
              </a:ext>
            </a:extLst>
          </p:cNvPr>
          <p:cNvPicPr>
            <a:picLocks noChangeAspect="1"/>
          </p:cNvPicPr>
          <p:nvPr/>
        </p:nvPicPr>
        <p:blipFill>
          <a:blip r:embed="rId8"/>
          <a:stretch>
            <a:fillRect/>
          </a:stretch>
        </p:blipFill>
        <p:spPr>
          <a:xfrm>
            <a:off x="126566" y="289913"/>
            <a:ext cx="475529" cy="487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0"/>
                                        </p:tgtEl>
                                        <p:attrNameLst>
                                          <p:attrName>style.visibility</p:attrName>
                                        </p:attrNameLst>
                                      </p:cBhvr>
                                      <p:to>
                                        <p:strVal val="visible"/>
                                      </p:to>
                                    </p:set>
                                    <p:animEffect transition="in" filter="fade">
                                      <p:cBhvr>
                                        <p:cTn id="7" dur="500"/>
                                        <p:tgtEl>
                                          <p:spTgt spid="1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8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92</a:t>
            </a:fld>
            <a:endParaRPr sz="900" b="0" i="0" u="none" strike="noStrike" cap="none">
              <a:solidFill>
                <a:srgbClr val="AEABAB"/>
              </a:solidFill>
              <a:latin typeface="Arial"/>
              <a:ea typeface="Arial"/>
              <a:cs typeface="Arial"/>
              <a:sym typeface="Arial"/>
            </a:endParaRPr>
          </a:p>
        </p:txBody>
      </p:sp>
      <p:pic>
        <p:nvPicPr>
          <p:cNvPr id="1481" name="Google Shape;1481;p88"/>
          <p:cNvPicPr preferRelativeResize="0"/>
          <p:nvPr/>
        </p:nvPicPr>
        <p:blipFill rotWithShape="1">
          <a:blip r:embed="rId3">
            <a:alphaModFix/>
          </a:blip>
          <a:srcRect/>
          <a:stretch/>
        </p:blipFill>
        <p:spPr>
          <a:xfrm>
            <a:off x="1825083" y="627797"/>
            <a:ext cx="7109652" cy="5363570"/>
          </a:xfrm>
          <a:prstGeom prst="rect">
            <a:avLst/>
          </a:prstGeom>
          <a:noFill/>
          <a:ln w="28575" cap="flat" cmpd="sng">
            <a:solidFill>
              <a:schemeClr val="dk1"/>
            </a:solidFill>
            <a:prstDash val="solid"/>
            <a:round/>
            <a:headEnd type="none" w="sm" len="sm"/>
            <a:tailEnd type="none" w="sm" len="sm"/>
          </a:ln>
        </p:spPr>
      </p:pic>
      <p:pic>
        <p:nvPicPr>
          <p:cNvPr id="1482" name="Google Shape;1482;p88"/>
          <p:cNvPicPr preferRelativeResize="0"/>
          <p:nvPr/>
        </p:nvPicPr>
        <p:blipFill rotWithShape="1">
          <a:blip r:embed="rId4">
            <a:alphaModFix/>
          </a:blip>
          <a:srcRect/>
          <a:stretch/>
        </p:blipFill>
        <p:spPr>
          <a:xfrm>
            <a:off x="1687773" y="518615"/>
            <a:ext cx="8106770" cy="5711588"/>
          </a:xfrm>
          <a:prstGeom prst="rect">
            <a:avLst/>
          </a:prstGeom>
          <a:noFill/>
          <a:ln>
            <a:noFill/>
          </a:ln>
        </p:spPr>
      </p:pic>
      <p:pic>
        <p:nvPicPr>
          <p:cNvPr id="3" name="Picture 2">
            <a:extLst>
              <a:ext uri="{FF2B5EF4-FFF2-40B4-BE49-F238E27FC236}">
                <a16:creationId xmlns:a16="http://schemas.microsoft.com/office/drawing/2014/main" id="{C457C13F-D5BB-7267-DF46-5F37729F5573}"/>
              </a:ext>
            </a:extLst>
          </p:cNvPr>
          <p:cNvPicPr>
            <a:picLocks noChangeAspect="1"/>
          </p:cNvPicPr>
          <p:nvPr/>
        </p:nvPicPr>
        <p:blipFill>
          <a:blip r:embed="rId5"/>
          <a:stretch>
            <a:fillRect/>
          </a:stretch>
        </p:blipFill>
        <p:spPr>
          <a:xfrm>
            <a:off x="9592013" y="6087142"/>
            <a:ext cx="981541" cy="719390"/>
          </a:xfrm>
          <a:prstGeom prst="rect">
            <a:avLst/>
          </a:prstGeom>
        </p:spPr>
      </p:pic>
      <p:pic>
        <p:nvPicPr>
          <p:cNvPr id="5" name="Picture 4">
            <a:extLst>
              <a:ext uri="{FF2B5EF4-FFF2-40B4-BE49-F238E27FC236}">
                <a16:creationId xmlns:a16="http://schemas.microsoft.com/office/drawing/2014/main" id="{3963D1A7-F887-CFFC-93D0-0FE1804868E1}"/>
              </a:ext>
            </a:extLst>
          </p:cNvPr>
          <p:cNvPicPr>
            <a:picLocks noChangeAspect="1"/>
          </p:cNvPicPr>
          <p:nvPr/>
        </p:nvPicPr>
        <p:blipFill>
          <a:blip r:embed="rId6"/>
          <a:stretch>
            <a:fillRect/>
          </a:stretch>
        </p:blipFill>
        <p:spPr>
          <a:xfrm>
            <a:off x="163678" y="383936"/>
            <a:ext cx="475529" cy="487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2"/>
                                        </p:tgtEl>
                                        <p:attrNameLst>
                                          <p:attrName>style.visibility</p:attrName>
                                        </p:attrNameLst>
                                      </p:cBhvr>
                                      <p:to>
                                        <p:strVal val="visible"/>
                                      </p:to>
                                    </p:set>
                                    <p:animEffect transition="in" filter="fade">
                                      <p:cBhvr>
                                        <p:cTn id="7" dur="2000"/>
                                        <p:tgtEl>
                                          <p:spTgt spid="1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p8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93</a:t>
            </a:fld>
            <a:endParaRPr sz="900" b="0" i="0" u="none" strike="noStrike" cap="none">
              <a:solidFill>
                <a:srgbClr val="AEABAB"/>
              </a:solidFill>
              <a:latin typeface="Arial"/>
              <a:ea typeface="Arial"/>
              <a:cs typeface="Arial"/>
              <a:sym typeface="Arial"/>
            </a:endParaRPr>
          </a:p>
        </p:txBody>
      </p:sp>
      <p:sp>
        <p:nvSpPr>
          <p:cNvPr id="1492" name="Google Shape;1492;p89"/>
          <p:cNvSpPr/>
          <p:nvPr/>
        </p:nvSpPr>
        <p:spPr>
          <a:xfrm>
            <a:off x="2487473" y="6277423"/>
            <a:ext cx="407291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en-US" sz="18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http://nlvm.usu.edu/es/nav/vlibrary.html</a:t>
            </a:r>
            <a:endParaRPr sz="1800" b="0" i="0" u="none" strike="noStrike" cap="none">
              <a:solidFill>
                <a:srgbClr val="000000"/>
              </a:solidFill>
              <a:latin typeface="Calibri"/>
              <a:ea typeface="Calibri"/>
              <a:cs typeface="Calibri"/>
              <a:sym typeface="Calibri"/>
            </a:endParaRPr>
          </a:p>
        </p:txBody>
      </p:sp>
      <p:pic>
        <p:nvPicPr>
          <p:cNvPr id="1493" name="Google Shape;1493;p89" descr="A screenshot of a social media post&#10;&#10;Description automatically generated"/>
          <p:cNvPicPr preferRelativeResize="0"/>
          <p:nvPr/>
        </p:nvPicPr>
        <p:blipFill rotWithShape="1">
          <a:blip r:embed="rId4">
            <a:alphaModFix/>
          </a:blip>
          <a:srcRect/>
          <a:stretch/>
        </p:blipFill>
        <p:spPr>
          <a:xfrm>
            <a:off x="2394520" y="279513"/>
            <a:ext cx="6908705" cy="5997911"/>
          </a:xfrm>
          <a:prstGeom prst="rect">
            <a:avLst/>
          </a:prstGeom>
          <a:noFill/>
          <a:ln>
            <a:noFill/>
          </a:ln>
        </p:spPr>
      </p:pic>
      <p:pic>
        <p:nvPicPr>
          <p:cNvPr id="3" name="Picture 2">
            <a:extLst>
              <a:ext uri="{FF2B5EF4-FFF2-40B4-BE49-F238E27FC236}">
                <a16:creationId xmlns:a16="http://schemas.microsoft.com/office/drawing/2014/main" id="{6B5E1BDE-8093-E3F2-FBCD-DFAA16934F6D}"/>
              </a:ext>
            </a:extLst>
          </p:cNvPr>
          <p:cNvPicPr>
            <a:picLocks noChangeAspect="1"/>
          </p:cNvPicPr>
          <p:nvPr/>
        </p:nvPicPr>
        <p:blipFill>
          <a:blip r:embed="rId5"/>
          <a:stretch>
            <a:fillRect/>
          </a:stretch>
        </p:blipFill>
        <p:spPr>
          <a:xfrm>
            <a:off x="9693104" y="5991237"/>
            <a:ext cx="981541" cy="719390"/>
          </a:xfrm>
          <a:prstGeom prst="rect">
            <a:avLst/>
          </a:prstGeom>
        </p:spPr>
      </p:pic>
      <p:pic>
        <p:nvPicPr>
          <p:cNvPr id="5" name="Picture 4">
            <a:extLst>
              <a:ext uri="{FF2B5EF4-FFF2-40B4-BE49-F238E27FC236}">
                <a16:creationId xmlns:a16="http://schemas.microsoft.com/office/drawing/2014/main" id="{FB039737-AB1C-42FC-225C-3DD24294B256}"/>
              </a:ext>
            </a:extLst>
          </p:cNvPr>
          <p:cNvPicPr>
            <a:picLocks noChangeAspect="1"/>
          </p:cNvPicPr>
          <p:nvPr/>
        </p:nvPicPr>
        <p:blipFill>
          <a:blip r:embed="rId6"/>
          <a:stretch>
            <a:fillRect/>
          </a:stretch>
        </p:blipFill>
        <p:spPr>
          <a:xfrm>
            <a:off x="97515" y="279513"/>
            <a:ext cx="475529" cy="487722"/>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9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94</a:t>
            </a:fld>
            <a:endParaRPr sz="900" b="0" i="0" u="none" strike="noStrike" cap="none">
              <a:solidFill>
                <a:srgbClr val="AEABAB"/>
              </a:solidFill>
              <a:latin typeface="Arial"/>
              <a:ea typeface="Arial"/>
              <a:cs typeface="Arial"/>
              <a:sym typeface="Arial"/>
            </a:endParaRPr>
          </a:p>
        </p:txBody>
      </p:sp>
      <p:pic>
        <p:nvPicPr>
          <p:cNvPr id="1503" name="Google Shape;1503;p90"/>
          <p:cNvPicPr preferRelativeResize="0"/>
          <p:nvPr/>
        </p:nvPicPr>
        <p:blipFill rotWithShape="1">
          <a:blip r:embed="rId3">
            <a:alphaModFix/>
          </a:blip>
          <a:srcRect/>
          <a:stretch/>
        </p:blipFill>
        <p:spPr>
          <a:xfrm>
            <a:off x="2069910" y="1419367"/>
            <a:ext cx="8256896" cy="4544704"/>
          </a:xfrm>
          <a:prstGeom prst="rect">
            <a:avLst/>
          </a:prstGeom>
          <a:noFill/>
          <a:ln>
            <a:noFill/>
          </a:ln>
        </p:spPr>
      </p:pic>
      <p:pic>
        <p:nvPicPr>
          <p:cNvPr id="1504" name="Google Shape;1504;p90"/>
          <p:cNvPicPr preferRelativeResize="0"/>
          <p:nvPr/>
        </p:nvPicPr>
        <p:blipFill rotWithShape="1">
          <a:blip r:embed="rId4">
            <a:alphaModFix/>
          </a:blip>
          <a:srcRect/>
          <a:stretch/>
        </p:blipFill>
        <p:spPr>
          <a:xfrm>
            <a:off x="1702174" y="303081"/>
            <a:ext cx="2732625" cy="925219"/>
          </a:xfrm>
          <a:prstGeom prst="rect">
            <a:avLst/>
          </a:prstGeom>
          <a:noFill/>
          <a:ln>
            <a:noFill/>
          </a:ln>
        </p:spPr>
      </p:pic>
      <p:sp>
        <p:nvSpPr>
          <p:cNvPr id="1505" name="Google Shape;1505;p90"/>
          <p:cNvSpPr/>
          <p:nvPr/>
        </p:nvSpPr>
        <p:spPr>
          <a:xfrm>
            <a:off x="2143095" y="6199720"/>
            <a:ext cx="6627866" cy="4700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FF"/>
              </a:buClr>
              <a:buSzPts val="2400"/>
              <a:buFont typeface="Calibri"/>
              <a:buNone/>
            </a:pPr>
            <a:r>
              <a:rPr lang="en-US" sz="2400" b="0" i="0" u="sng" strike="noStrike" cap="none">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https://newsela.com/rules/spanish</a:t>
            </a:r>
            <a:endParaRPr sz="2400" b="0" i="0" u="none" strike="noStrike" cap="none">
              <a:solidFill>
                <a:srgbClr val="000000"/>
              </a:solidFill>
              <a:latin typeface="Calibri"/>
              <a:ea typeface="Calibri"/>
              <a:cs typeface="Calibri"/>
              <a:sym typeface="Calibri"/>
            </a:endParaRPr>
          </a:p>
        </p:txBody>
      </p:sp>
      <p:pic>
        <p:nvPicPr>
          <p:cNvPr id="1506" name="Google Shape;1506;p90"/>
          <p:cNvPicPr preferRelativeResize="0"/>
          <p:nvPr/>
        </p:nvPicPr>
        <p:blipFill rotWithShape="1">
          <a:blip r:embed="rId6">
            <a:alphaModFix/>
          </a:blip>
          <a:srcRect/>
          <a:stretch/>
        </p:blipFill>
        <p:spPr>
          <a:xfrm>
            <a:off x="1702174" y="287977"/>
            <a:ext cx="8965826" cy="6409416"/>
          </a:xfrm>
          <a:prstGeom prst="rect">
            <a:avLst/>
          </a:prstGeom>
          <a:noFill/>
          <a:ln>
            <a:noFill/>
          </a:ln>
        </p:spPr>
      </p:pic>
      <p:pic>
        <p:nvPicPr>
          <p:cNvPr id="3" name="Picture 2">
            <a:extLst>
              <a:ext uri="{FF2B5EF4-FFF2-40B4-BE49-F238E27FC236}">
                <a16:creationId xmlns:a16="http://schemas.microsoft.com/office/drawing/2014/main" id="{593F5821-BA6A-E3A1-CBD9-7C65FCDB0E25}"/>
              </a:ext>
            </a:extLst>
          </p:cNvPr>
          <p:cNvPicPr>
            <a:picLocks noChangeAspect="1"/>
          </p:cNvPicPr>
          <p:nvPr/>
        </p:nvPicPr>
        <p:blipFill>
          <a:blip r:embed="rId7"/>
          <a:stretch>
            <a:fillRect/>
          </a:stretch>
        </p:blipFill>
        <p:spPr>
          <a:xfrm>
            <a:off x="70083" y="303081"/>
            <a:ext cx="475529" cy="487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6"/>
                                        </p:tgtEl>
                                        <p:attrNameLst>
                                          <p:attrName>style.visibility</p:attrName>
                                        </p:attrNameLst>
                                      </p:cBhvr>
                                      <p:to>
                                        <p:strVal val="visible"/>
                                      </p:to>
                                    </p:set>
                                    <p:animEffect transition="in" filter="fade">
                                      <p:cBhvr>
                                        <p:cTn id="7" dur="500"/>
                                        <p:tgtEl>
                                          <p:spTgt spid="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14"/>
        <p:cNvGrpSpPr/>
        <p:nvPr/>
      </p:nvGrpSpPr>
      <p:grpSpPr>
        <a:xfrm>
          <a:off x="0" y="0"/>
          <a:ext cx="0" cy="0"/>
          <a:chOff x="0" y="0"/>
          <a:chExt cx="0" cy="0"/>
        </a:xfrm>
      </p:grpSpPr>
      <p:sp>
        <p:nvSpPr>
          <p:cNvPr id="1515" name="Google Shape;1515;p9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95</a:t>
            </a:fld>
            <a:endParaRPr sz="900" b="0" i="0" u="none" strike="noStrike" cap="none">
              <a:solidFill>
                <a:srgbClr val="AEABAB"/>
              </a:solidFill>
              <a:latin typeface="Arial"/>
              <a:ea typeface="Arial"/>
              <a:cs typeface="Arial"/>
              <a:sym typeface="Arial"/>
            </a:endParaRPr>
          </a:p>
        </p:txBody>
      </p:sp>
      <p:pic>
        <p:nvPicPr>
          <p:cNvPr id="1516" name="Google Shape;1516;p91"/>
          <p:cNvPicPr preferRelativeResize="0"/>
          <p:nvPr/>
        </p:nvPicPr>
        <p:blipFill rotWithShape="1">
          <a:blip r:embed="rId3">
            <a:alphaModFix/>
          </a:blip>
          <a:srcRect/>
          <a:stretch/>
        </p:blipFill>
        <p:spPr>
          <a:xfrm>
            <a:off x="1825082" y="464024"/>
            <a:ext cx="7027767" cy="5186150"/>
          </a:xfrm>
          <a:prstGeom prst="rect">
            <a:avLst/>
          </a:prstGeom>
          <a:noFill/>
          <a:ln>
            <a:noFill/>
          </a:ln>
        </p:spPr>
      </p:pic>
      <p:sp>
        <p:nvSpPr>
          <p:cNvPr id="1517" name="Google Shape;1517;p91"/>
          <p:cNvSpPr/>
          <p:nvPr/>
        </p:nvSpPr>
        <p:spPr>
          <a:xfrm>
            <a:off x="2163574" y="6011481"/>
            <a:ext cx="6689275" cy="4700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FF"/>
              </a:buClr>
              <a:buSzPts val="2400"/>
              <a:buFont typeface="Calibri"/>
              <a:buNone/>
            </a:pPr>
            <a:r>
              <a:rPr lang="en-US" sz="24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http://www.developingwritingskills.com/</a:t>
            </a:r>
            <a:endParaRPr sz="24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6220ADF2-3813-B8C8-434A-7C1385CB3681}"/>
              </a:ext>
            </a:extLst>
          </p:cNvPr>
          <p:cNvPicPr>
            <a:picLocks noChangeAspect="1"/>
          </p:cNvPicPr>
          <p:nvPr/>
        </p:nvPicPr>
        <p:blipFill>
          <a:blip r:embed="rId5"/>
          <a:stretch>
            <a:fillRect/>
          </a:stretch>
        </p:blipFill>
        <p:spPr>
          <a:xfrm>
            <a:off x="9710885" y="6011481"/>
            <a:ext cx="981541" cy="719390"/>
          </a:xfrm>
          <a:prstGeom prst="rect">
            <a:avLst/>
          </a:prstGeom>
        </p:spPr>
      </p:pic>
      <p:pic>
        <p:nvPicPr>
          <p:cNvPr id="5" name="Picture 4">
            <a:extLst>
              <a:ext uri="{FF2B5EF4-FFF2-40B4-BE49-F238E27FC236}">
                <a16:creationId xmlns:a16="http://schemas.microsoft.com/office/drawing/2014/main" id="{992FF80D-E505-054B-DFD3-410F14AAE6E4}"/>
              </a:ext>
            </a:extLst>
          </p:cNvPr>
          <p:cNvPicPr>
            <a:picLocks noChangeAspect="1"/>
          </p:cNvPicPr>
          <p:nvPr/>
        </p:nvPicPr>
        <p:blipFill>
          <a:blip r:embed="rId6"/>
          <a:stretch>
            <a:fillRect/>
          </a:stretch>
        </p:blipFill>
        <p:spPr>
          <a:xfrm>
            <a:off x="79227" y="332211"/>
            <a:ext cx="475529" cy="487722"/>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p9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AEABAB"/>
              </a:buClr>
              <a:buSzPts val="900"/>
              <a:buFont typeface="Arial"/>
              <a:buNone/>
            </a:pPr>
            <a:fld id="{00000000-1234-1234-1234-123412341234}" type="slidenum">
              <a:rPr lang="en-US" sz="900" b="0" i="0" u="none" strike="noStrike" cap="none">
                <a:solidFill>
                  <a:srgbClr val="AEABAB"/>
                </a:solidFill>
                <a:latin typeface="Arial"/>
                <a:ea typeface="Arial"/>
                <a:cs typeface="Arial"/>
                <a:sym typeface="Arial"/>
              </a:rPr>
              <a:t>96</a:t>
            </a:fld>
            <a:endParaRPr sz="900" b="0" i="0" u="none" strike="noStrike" cap="none">
              <a:solidFill>
                <a:srgbClr val="AEABAB"/>
              </a:solidFill>
              <a:latin typeface="Arial"/>
              <a:ea typeface="Arial"/>
              <a:cs typeface="Arial"/>
              <a:sym typeface="Arial"/>
            </a:endParaRPr>
          </a:p>
        </p:txBody>
      </p:sp>
      <p:pic>
        <p:nvPicPr>
          <p:cNvPr id="1527" name="Google Shape;1527;p92"/>
          <p:cNvPicPr preferRelativeResize="0"/>
          <p:nvPr/>
        </p:nvPicPr>
        <p:blipFill rotWithShape="1">
          <a:blip r:embed="rId3">
            <a:alphaModFix/>
          </a:blip>
          <a:srcRect/>
          <a:stretch/>
        </p:blipFill>
        <p:spPr>
          <a:xfrm>
            <a:off x="1713881" y="829101"/>
            <a:ext cx="7902054" cy="5199797"/>
          </a:xfrm>
          <a:prstGeom prst="rect">
            <a:avLst/>
          </a:prstGeom>
          <a:noFill/>
          <a:ln>
            <a:noFill/>
          </a:ln>
        </p:spPr>
      </p:pic>
      <p:pic>
        <p:nvPicPr>
          <p:cNvPr id="1528" name="Google Shape;1528;p92" descr="A close up of a logo&#10;&#10;Description automatically generated"/>
          <p:cNvPicPr preferRelativeResize="0"/>
          <p:nvPr/>
        </p:nvPicPr>
        <p:blipFill rotWithShape="1">
          <a:blip r:embed="rId4">
            <a:alphaModFix/>
          </a:blip>
          <a:srcRect/>
          <a:stretch/>
        </p:blipFill>
        <p:spPr>
          <a:xfrm>
            <a:off x="1581947" y="317866"/>
            <a:ext cx="4497050" cy="914400"/>
          </a:xfrm>
          <a:prstGeom prst="rect">
            <a:avLst/>
          </a:prstGeom>
          <a:noFill/>
          <a:ln>
            <a:noFill/>
          </a:ln>
        </p:spPr>
      </p:pic>
      <p:sp>
        <p:nvSpPr>
          <p:cNvPr id="1529" name="Google Shape;1529;p92"/>
          <p:cNvSpPr/>
          <p:nvPr/>
        </p:nvSpPr>
        <p:spPr>
          <a:xfrm>
            <a:off x="2199564" y="6050734"/>
            <a:ext cx="7253785" cy="67191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FF"/>
              </a:buClr>
              <a:buSzPts val="1800"/>
              <a:buFont typeface="Calibri"/>
              <a:buNone/>
            </a:pPr>
            <a:r>
              <a:rPr lang="en-US" sz="1800" b="0" i="0" u="sng" strike="noStrike" cap="none">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https://www.teacherspayteachers.com/Browse/Grade-Level/Eighth/PreK-12-Subject-Area/Spanish</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793A58FE-B187-8478-FB70-1C86EC196430}"/>
              </a:ext>
            </a:extLst>
          </p:cNvPr>
          <p:cNvPicPr>
            <a:picLocks noChangeAspect="1"/>
          </p:cNvPicPr>
          <p:nvPr/>
        </p:nvPicPr>
        <p:blipFill>
          <a:blip r:embed="rId6"/>
          <a:stretch>
            <a:fillRect/>
          </a:stretch>
        </p:blipFill>
        <p:spPr>
          <a:xfrm>
            <a:off x="9650748" y="6003259"/>
            <a:ext cx="981541" cy="719390"/>
          </a:xfrm>
          <a:prstGeom prst="rect">
            <a:avLst/>
          </a:prstGeom>
        </p:spPr>
      </p:pic>
      <p:pic>
        <p:nvPicPr>
          <p:cNvPr id="5" name="Picture 4">
            <a:extLst>
              <a:ext uri="{FF2B5EF4-FFF2-40B4-BE49-F238E27FC236}">
                <a16:creationId xmlns:a16="http://schemas.microsoft.com/office/drawing/2014/main" id="{A3060E5F-8444-5AE5-63D2-89538A7231E2}"/>
              </a:ext>
            </a:extLst>
          </p:cNvPr>
          <p:cNvPicPr>
            <a:picLocks noChangeAspect="1"/>
          </p:cNvPicPr>
          <p:nvPr/>
        </p:nvPicPr>
        <p:blipFill>
          <a:blip r:embed="rId7"/>
          <a:stretch>
            <a:fillRect/>
          </a:stretch>
        </p:blipFill>
        <p:spPr>
          <a:xfrm>
            <a:off x="88371" y="317866"/>
            <a:ext cx="475529" cy="487722"/>
          </a:xfrm>
          <a:prstGeom prst="rect">
            <a:avLst/>
          </a:prstGeom>
        </p:spPr>
      </p:pic>
    </p:spTree>
  </p:cSld>
  <p:clrMapOvr>
    <a:masterClrMapping/>
  </p:clrMapOvr>
</p:sld>
</file>

<file path=ppt/theme/theme1.xml><?xml version="1.0" encoding="utf-8"?>
<a:theme xmlns:a="http://schemas.openxmlformats.org/drawingml/2006/main" name="2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Aztec TEST">
      <a:dk1>
        <a:srgbClr val="00467F"/>
      </a:dk1>
      <a:lt1>
        <a:srgbClr val="FFFFFF"/>
      </a:lt1>
      <a:dk2>
        <a:srgbClr val="4D5159"/>
      </a:dk2>
      <a:lt2>
        <a:srgbClr val="E7E6E6"/>
      </a:lt2>
      <a:accent1>
        <a:srgbClr val="0064A3"/>
      </a:accent1>
      <a:accent2>
        <a:srgbClr val="F68B33"/>
      </a:accent2>
      <a:accent3>
        <a:srgbClr val="AEB3B8"/>
      </a:accent3>
      <a:accent4>
        <a:srgbClr val="FFC000"/>
      </a:accent4>
      <a:accent5>
        <a:srgbClr val="49C7EB"/>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GED Conf 25">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 Conf 25" id="{6FC84717-794A-46CE-940C-D19DEE556BA0}" vid="{7F59A824-5D42-4A49-9ABF-7837E60032BA}"/>
    </a:ext>
  </a:extLst>
</a:theme>
</file>

<file path=ppt/theme/theme6.xml><?xml version="1.0" encoding="utf-8"?>
<a:theme xmlns:a="http://schemas.openxmlformats.org/drawingml/2006/main" name="3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4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9.xml><?xml version="1.0" encoding="utf-8"?>
<a:theme xmlns:a="http://schemas.openxmlformats.org/drawingml/2006/main" name="5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Props1.xml><?xml version="1.0" encoding="utf-8"?>
<ds:datastoreItem xmlns:ds="http://schemas.openxmlformats.org/officeDocument/2006/customXml" ds:itemID="{EDDC480D-7055-4DBD-94FD-01E2996BE0FF}"/>
</file>

<file path=customXml/itemProps2.xml><?xml version="1.0" encoding="utf-8"?>
<ds:datastoreItem xmlns:ds="http://schemas.openxmlformats.org/officeDocument/2006/customXml" ds:itemID="{A799684C-5D4E-4361-A76E-7769636A1E8A}"/>
</file>

<file path=customXml/itemProps3.xml><?xml version="1.0" encoding="utf-8"?>
<ds:datastoreItem xmlns:ds="http://schemas.openxmlformats.org/officeDocument/2006/customXml" ds:itemID="{D1781BAF-0945-4BD6-9746-4CA00BB8D4C7}"/>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1161</TotalTime>
  <Words>6964</Words>
  <Application>Microsoft Office PowerPoint</Application>
  <PresentationFormat>Widescreen</PresentationFormat>
  <Paragraphs>714</Paragraphs>
  <Slides>96</Slides>
  <Notes>83</Notes>
  <HiddenSlides>0</HiddenSlides>
  <MMClips>0</MMClips>
  <ScaleCrop>false</ScaleCrop>
  <HeadingPairs>
    <vt:vector size="4" baseType="variant">
      <vt:variant>
        <vt:lpstr>Theme</vt:lpstr>
      </vt:variant>
      <vt:variant>
        <vt:i4>9</vt:i4>
      </vt:variant>
      <vt:variant>
        <vt:lpstr>Slide Titles</vt:lpstr>
      </vt:variant>
      <vt:variant>
        <vt:i4>96</vt:i4>
      </vt:variant>
    </vt:vector>
  </HeadingPairs>
  <TitlesOfParts>
    <vt:vector size="105" baseType="lpstr">
      <vt:lpstr>2_GEDTS_theme_2018</vt:lpstr>
      <vt:lpstr>1_Office Theme</vt:lpstr>
      <vt:lpstr>1_GEDTS_theme_2018</vt:lpstr>
      <vt:lpstr>GEDTS_theme_2018</vt:lpstr>
      <vt:lpstr>GED Conf 25</vt:lpstr>
      <vt:lpstr>3_GEDTS_theme_2018</vt:lpstr>
      <vt:lpstr>Office Theme</vt:lpstr>
      <vt:lpstr>4_GEDTS_theme_2018</vt:lpstr>
      <vt:lpstr>5_GEDTS_theme_2018</vt:lpstr>
      <vt:lpstr>PowerPoint Presentation</vt:lpstr>
      <vt:lpstr>En la sesión de hoy:</vt:lpstr>
      <vt:lpstr>GED® Pruebas en español</vt:lpstr>
      <vt:lpstr>Participantes del examen de GED que presentaron la prueba en español de 2021 a 2024</vt:lpstr>
      <vt:lpstr>Porcentajes de aprobación por materia en 2025 para estudiantes que tomaron la prueba en español</vt:lpstr>
      <vt:lpstr>Información Demográfica: Personas que hicieron la prueba en español o en español/inglés mixto</vt:lpstr>
      <vt:lpstr>Más información demográfica: Aquellas personas que hicieron la prueba en español en 2025</vt:lpstr>
      <vt:lpstr>La mayoría de los Estados mostraron un aumento en las pruebas en Español en 2024, pero en 2025 muy poco (como 600 mas)</vt:lpstr>
      <vt:lpstr>Test Taker Survey Comparison</vt:lpstr>
      <vt:lpstr>Executive Summary</vt:lpstr>
      <vt:lpstr>NPS Summary Promoters (9-10) Passives (7-8)   Detractors (0-6)</vt:lpstr>
      <vt:lpstr>Study Resources Used</vt:lpstr>
      <vt:lpstr>Satisfaction Comparison</vt:lpstr>
      <vt:lpstr>Open-Ended Response Findings</vt:lpstr>
      <vt:lpstr>Recursos en Español para estudiantes</vt:lpstr>
      <vt:lpstr>El GED® Test</vt:lpstr>
      <vt:lpstr>Seleccione: Español-Crear una cuenta para quien toma el examen</vt:lpstr>
      <vt:lpstr>El proceso de creación de la cuenta les lleva a Educación de Adultos</vt:lpstr>
      <vt:lpstr>Buscador de clases - https://www.ged.com/study/ged_classes  ¡Mantenga su sitio actualizado!</vt:lpstr>
      <vt:lpstr>Las cuentas de los estudiantes tienen muchos recursos para ayudarlos a estudiar en español</vt:lpstr>
      <vt:lpstr>Explicación de los niveles de puntuación del GED</vt:lpstr>
      <vt:lpstr>Informes de puntuación</vt:lpstr>
      <vt:lpstr>Actualización del informe de puntuación  Informe de puntuación: Vídeos incorporados en el informe de puntuación, destinados a ayudar a los estudiantes a entender cómo utilizar su informe de puntuaciones y la lista de actividades de estudio para avanzar</vt:lpstr>
      <vt:lpstr>PowerPoint Presentation</vt:lpstr>
      <vt:lpstr>PowerPoint Presentation</vt:lpstr>
      <vt:lpstr>Guías de estudio individualizadas</vt:lpstr>
      <vt:lpstr>Es importante señalar que si desea tomar el examen en línea, y si desea un supervisor de habla hispana, DEBE programar la prueba desde el portal en español en la cuenta del estudiante.</vt:lpstr>
      <vt:lpstr>Recursos y herramientas importantes para los educadores</vt:lpstr>
      <vt:lpstr>¡Todo comienza aquí!</vt:lpstr>
      <vt:lpstr>Pestaña Educadores en GED.com</vt:lpstr>
      <vt:lpstr>Recursos didácticos: comience con el Manual del educador</vt:lpstr>
      <vt:lpstr>Materiales gratuitos para el aula</vt:lpstr>
      <vt:lpstr>¿Dónde los vemos?</vt:lpstr>
      <vt:lpstr>https://www.ged.com/educators-admins/teaching/classroom_materials/ </vt:lpstr>
      <vt:lpstr>Hojas de Referencia</vt:lpstr>
      <vt:lpstr>Fórmulas</vt:lpstr>
      <vt:lpstr>Algunos recursos disponibles en español https://ged.com/educators_admins/teaching/classroom_materials/  </vt:lpstr>
      <vt:lpstr>GED Works</vt:lpstr>
      <vt:lpstr>PowerPoint Presentation</vt:lpstr>
      <vt:lpstr> GED &amp; Me™ La aplicación móvil oficial de GED® Lanzada en Junio 2024 Descargas al 07/23/26: ¡394K iOS y  40K Android!  30+% de los que lo utilizan identifican hispano/latino</vt:lpstr>
      <vt:lpstr>Contamos con la aplicación móvil GED &amp; Me™ 🎉  ¡Novedades! La aplicación móvil GED &amp; Me™ ya está en la App Store y Google Play. </vt:lpstr>
      <vt:lpstr>Plan personalizado para el éxito del  GED®</vt:lpstr>
      <vt:lpstr>Es una guia que ayuda en el camino y Syd es un tutor de AI que habla 250 idiomas!</vt:lpstr>
      <vt:lpstr>Nuestro objetivo: Mejorar la confianza para impulsar una mayor persistencia en el examen final a través de una aplicación móvil</vt:lpstr>
      <vt:lpstr>¿Qué creen los maestros que los estudiantes deben saber para tener éxito en los exámenes de GED?</vt:lpstr>
      <vt:lpstr>Hallazgos Beta: Eliminó los sentimientos de "no confianza en absoluto" y mejoró la confianza de muy/extremadamente del 22% al 50%</vt:lpstr>
      <vt:lpstr>Cómo los profesores usan la aplicación</vt:lpstr>
      <vt:lpstr>Lanzamiento de “Boost”: a partir del 22 de junio – desbloqueando más preguntas de práctica, más videos y interacciones ilimitadas con el Tutor de IA </vt:lpstr>
      <vt:lpstr>Mas sesiones con el ap sube volumen de examines y credentiales</vt:lpstr>
      <vt:lpstr>La brecha en habilidades matemáticas</vt:lpstr>
      <vt:lpstr>¿Qué es lo que realmente ayuda?</vt:lpstr>
      <vt:lpstr>Preguntas, el tutor y videos! App Móvil – Práctica de Matemáticas</vt:lpstr>
      <vt:lpstr>App Móvil – Práctica de Matemáticas</vt:lpstr>
      <vt:lpstr>La práctica de matemáticas en el móvil ayuda a cerrar la brecha</vt:lpstr>
      <vt:lpstr>Más práctica lleva a mayores aumentos en la puntuación</vt:lpstr>
      <vt:lpstr>¿Qué sigue?  * app en Espanol  * tiempo en la tarea (GED Manager) YA LISTA!!!!  * mas accesibilidad  * aplicación web </vt:lpstr>
      <vt:lpstr>PowerPoint Presentation</vt:lpstr>
      <vt:lpstr>RECURSOS EN ESPAÑOL AZTEC</vt:lpstr>
      <vt:lpstr>AZTEC SPANISH GED® PREP</vt:lpstr>
      <vt:lpstr>ÚNICO SOCIO PREFERIDO PARA EL EXAMEN DE GED® EN ESPAÑOL</vt:lpstr>
      <vt:lpstr>GED Flash en Español</vt:lpstr>
      <vt:lpstr>ACCESO DE ESTUDIANTES</vt:lpstr>
      <vt:lpstr>Mas probabilidad que aprueban</vt:lpstr>
      <vt:lpstr>Día Nacional del GED</vt:lpstr>
      <vt:lpstr>PowerPoint Presentation</vt:lpstr>
      <vt:lpstr>PowerPoint Presentation</vt:lpstr>
      <vt:lpstr> Encuesta de Sesión</vt:lpstr>
      <vt:lpstr>PowerPoint Presentation</vt:lpstr>
      <vt:lpstr>Su equipo de gerentes de relaciones del estado</vt:lpstr>
      <vt:lpstr>PowerPoint Presentation</vt:lpstr>
      <vt:lpstr>Recursos de Sugerencias para Escribir (Antecedentes)</vt:lpstr>
      <vt:lpstr>Recursos de Sugerencias para Escribir (Antecedentes)</vt:lpstr>
      <vt:lpstr>Recursos de Sugerencias para Escribir (Antecedentes)</vt:lpstr>
      <vt:lpstr>Recursos sobre GED.com (English)</vt:lpstr>
      <vt:lpstr>Resources – Links within GED Manager</vt:lpstr>
      <vt:lpstr>Helpful Documents</vt:lpstr>
      <vt:lpstr>PowerPoint Presentation</vt:lpstr>
      <vt:lpstr>Think Beyond the Textbook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Jane Bledsoe</dc:creator>
  <cp:lastModifiedBy>Lisa Pool-Osorio</cp:lastModifiedBy>
  <cp:revision>6</cp:revision>
  <dcterms:created xsi:type="dcterms:W3CDTF">2024-01-23T22:47:49Z</dcterms:created>
  <dcterms:modified xsi:type="dcterms:W3CDTF">2026-07-23T18:23:18Z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ies>
</file>