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41"/>
  </p:notesMasterIdLst>
  <p:handoutMasterIdLst>
    <p:handoutMasterId r:id="rId42"/>
  </p:handoutMasterIdLst>
  <p:sldIdLst>
    <p:sldId id="292" r:id="rId5"/>
    <p:sldId id="295" r:id="rId6"/>
    <p:sldId id="264" r:id="rId7"/>
    <p:sldId id="2141412837" r:id="rId8"/>
    <p:sldId id="2762" r:id="rId9"/>
    <p:sldId id="2763" r:id="rId10"/>
    <p:sldId id="2764" r:id="rId11"/>
    <p:sldId id="2141412836" r:id="rId12"/>
    <p:sldId id="2141412834" r:id="rId13"/>
    <p:sldId id="2141412835" r:id="rId14"/>
    <p:sldId id="390" r:id="rId15"/>
    <p:sldId id="404" r:id="rId16"/>
    <p:sldId id="405" r:id="rId17"/>
    <p:sldId id="395" r:id="rId18"/>
    <p:sldId id="2141412838" r:id="rId19"/>
    <p:sldId id="2141412840" r:id="rId20"/>
    <p:sldId id="2141412839" r:id="rId21"/>
    <p:sldId id="2141412841" r:id="rId22"/>
    <p:sldId id="2141412842" r:id="rId23"/>
    <p:sldId id="2141412855" r:id="rId24"/>
    <p:sldId id="2141412843" r:id="rId25"/>
    <p:sldId id="2141412844" r:id="rId26"/>
    <p:sldId id="2141412845" r:id="rId27"/>
    <p:sldId id="2141412846" r:id="rId28"/>
    <p:sldId id="2141412848" r:id="rId29"/>
    <p:sldId id="2141412847" r:id="rId30"/>
    <p:sldId id="2141412849" r:id="rId31"/>
    <p:sldId id="2141412850" r:id="rId32"/>
    <p:sldId id="2141412851" r:id="rId33"/>
    <p:sldId id="288" r:id="rId34"/>
    <p:sldId id="2141412852" r:id="rId35"/>
    <p:sldId id="2141412853" r:id="rId36"/>
    <p:sldId id="2141412854" r:id="rId37"/>
    <p:sldId id="379" r:id="rId38"/>
    <p:sldId id="380" r:id="rId39"/>
    <p:sldId id="293" r:id="rId40"/>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B64"/>
    <a:srgbClr val="0084A9"/>
    <a:srgbClr val="9CCFDF"/>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FDD9CC-FD86-4FCE-A5D9-BB6D8976F015}" v="280" dt="2026-07-06T16:42:08.5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94" autoAdjust="0"/>
    <p:restoredTop sz="56901" autoAdjust="0"/>
  </p:normalViewPr>
  <p:slideViewPr>
    <p:cSldViewPr snapToGrid="0" snapToObjects="1">
      <p:cViewPr varScale="1">
        <p:scale>
          <a:sx n="59" d="100"/>
          <a:sy n="59" d="100"/>
        </p:scale>
        <p:origin x="2292" y="72"/>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79" d="100"/>
          <a:sy n="79" d="100"/>
        </p:scale>
        <p:origin x="3882" y="12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san Pittman" userId="1ea351b319057015" providerId="LiveId" clId="{2F39B654-9F30-4679-9747-0AD7F6705D45}"/>
    <pc:docChg chg="undo custSel addSld delSld modSld sldOrd modNotesMaster modHandout">
      <pc:chgData name="Susan Pittman" userId="1ea351b319057015" providerId="LiveId" clId="{2F39B654-9F30-4679-9747-0AD7F6705D45}" dt="2026-07-10T03:57:58.868" v="5026" actId="20577"/>
      <pc:docMkLst>
        <pc:docMk/>
      </pc:docMkLst>
      <pc:sldChg chg="modSp mod modAnim">
        <pc:chgData name="Susan Pittman" userId="1ea351b319057015" providerId="LiveId" clId="{2F39B654-9F30-4679-9747-0AD7F6705D45}" dt="2026-07-04T01:18:42.135" v="131" actId="20577"/>
        <pc:sldMkLst>
          <pc:docMk/>
          <pc:sldMk cId="1790932284" sldId="264"/>
        </pc:sldMkLst>
        <pc:spChg chg="mod">
          <ac:chgData name="Susan Pittman" userId="1ea351b319057015" providerId="LiveId" clId="{2F39B654-9F30-4679-9747-0AD7F6705D45}" dt="2026-07-04T01:18:42.135" v="131" actId="20577"/>
          <ac:spMkLst>
            <pc:docMk/>
            <pc:sldMk cId="1790932284" sldId="264"/>
            <ac:spMk id="3" creationId="{8B860205-3BF6-63B5-03DA-5E69D95C4C86}"/>
          </ac:spMkLst>
        </pc:spChg>
      </pc:sldChg>
      <pc:sldChg chg="addSp delSp modSp mod ord">
        <pc:chgData name="Susan Pittman" userId="1ea351b319057015" providerId="LiveId" clId="{2F39B654-9F30-4679-9747-0AD7F6705D45}" dt="2026-07-05T03:40:11.804" v="4449" actId="20577"/>
        <pc:sldMkLst>
          <pc:docMk/>
          <pc:sldMk cId="617142661" sldId="288"/>
        </pc:sldMkLst>
        <pc:spChg chg="add del mod">
          <ac:chgData name="Susan Pittman" userId="1ea351b319057015" providerId="LiveId" clId="{2F39B654-9F30-4679-9747-0AD7F6705D45}" dt="2026-07-05T03:40:11.804" v="4449" actId="20577"/>
          <ac:spMkLst>
            <pc:docMk/>
            <pc:sldMk cId="617142661" sldId="288"/>
            <ac:spMk id="3" creationId="{580A7FF0-32E8-DFC1-931A-5E1EE7A25200}"/>
          </ac:spMkLst>
        </pc:spChg>
        <pc:spChg chg="mod">
          <ac:chgData name="Susan Pittman" userId="1ea351b319057015" providerId="LiveId" clId="{2F39B654-9F30-4679-9747-0AD7F6705D45}" dt="2026-07-05T03:39:08.435" v="4420" actId="20577"/>
          <ac:spMkLst>
            <pc:docMk/>
            <pc:sldMk cId="617142661" sldId="288"/>
            <ac:spMk id="5" creationId="{D52BB122-70BB-1145-B991-C2D7478631AC}"/>
          </ac:spMkLst>
        </pc:spChg>
      </pc:sldChg>
      <pc:sldChg chg="modSp mod">
        <pc:chgData name="Susan Pittman" userId="1ea351b319057015" providerId="LiveId" clId="{2F39B654-9F30-4679-9747-0AD7F6705D45}" dt="2026-07-06T16:42:24.217" v="5020" actId="255"/>
        <pc:sldMkLst>
          <pc:docMk/>
          <pc:sldMk cId="4083366582" sldId="292"/>
        </pc:sldMkLst>
        <pc:spChg chg="mod">
          <ac:chgData name="Susan Pittman" userId="1ea351b319057015" providerId="LiveId" clId="{2F39B654-9F30-4679-9747-0AD7F6705D45}" dt="2026-07-06T16:42:24.217" v="5020" actId="255"/>
          <ac:spMkLst>
            <pc:docMk/>
            <pc:sldMk cId="4083366582" sldId="292"/>
            <ac:spMk id="2" creationId="{DE0C0E29-0064-B0EC-394D-76A8949824C8}"/>
          </ac:spMkLst>
        </pc:spChg>
      </pc:sldChg>
      <pc:sldChg chg="addSp modSp mod">
        <pc:chgData name="Susan Pittman" userId="1ea351b319057015" providerId="LiveId" clId="{2F39B654-9F30-4679-9747-0AD7F6705D45}" dt="2026-07-06T16:41:18.117" v="4968" actId="1076"/>
        <pc:sldMkLst>
          <pc:docMk/>
          <pc:sldMk cId="3612406414" sldId="293"/>
        </pc:sldMkLst>
        <pc:spChg chg="mod">
          <ac:chgData name="Susan Pittman" userId="1ea351b319057015" providerId="LiveId" clId="{2F39B654-9F30-4679-9747-0AD7F6705D45}" dt="2026-07-06T16:41:10.613" v="4965" actId="27636"/>
          <ac:spMkLst>
            <pc:docMk/>
            <pc:sldMk cId="3612406414" sldId="293"/>
            <ac:spMk id="2" creationId="{D6F3D982-236C-A0AF-F847-389616A6DC4C}"/>
          </ac:spMkLst>
        </pc:spChg>
        <pc:spChg chg="mod">
          <ac:chgData name="Susan Pittman" userId="1ea351b319057015" providerId="LiveId" clId="{2F39B654-9F30-4679-9747-0AD7F6705D45}" dt="2026-07-06T16:41:13.505" v="4966" actId="1076"/>
          <ac:spMkLst>
            <pc:docMk/>
            <pc:sldMk cId="3612406414" sldId="293"/>
            <ac:spMk id="4" creationId="{95A72576-C4B0-00A7-78F3-75A6078E0F24}"/>
          </ac:spMkLst>
        </pc:spChg>
        <pc:spChg chg="mod">
          <ac:chgData name="Susan Pittman" userId="1ea351b319057015" providerId="LiveId" clId="{2F39B654-9F30-4679-9747-0AD7F6705D45}" dt="2026-07-06T16:40:29.516" v="4960" actId="6549"/>
          <ac:spMkLst>
            <pc:docMk/>
            <pc:sldMk cId="3612406414" sldId="293"/>
            <ac:spMk id="6" creationId="{DD0811B8-D6D5-6C1E-65E7-89ED37625372}"/>
          </ac:spMkLst>
        </pc:spChg>
        <pc:picChg chg="add mod">
          <ac:chgData name="Susan Pittman" userId="1ea351b319057015" providerId="LiveId" clId="{2F39B654-9F30-4679-9747-0AD7F6705D45}" dt="2026-07-06T16:41:18.117" v="4968" actId="1076"/>
          <ac:picMkLst>
            <pc:docMk/>
            <pc:sldMk cId="3612406414" sldId="293"/>
            <ac:picMk id="3" creationId="{39BC559E-FE1C-4C98-85CD-D1ACC556736C}"/>
          </ac:picMkLst>
        </pc:picChg>
      </pc:sldChg>
      <pc:sldChg chg="modSp mod">
        <pc:chgData name="Susan Pittman" userId="1ea351b319057015" providerId="LiveId" clId="{2F39B654-9F30-4679-9747-0AD7F6705D45}" dt="2026-07-10T03:57:58.868" v="5026" actId="20577"/>
        <pc:sldMkLst>
          <pc:docMk/>
          <pc:sldMk cId="968449581" sldId="295"/>
        </pc:sldMkLst>
        <pc:spChg chg="mod">
          <ac:chgData name="Susan Pittman" userId="1ea351b319057015" providerId="LiveId" clId="{2F39B654-9F30-4679-9747-0AD7F6705D45}" dt="2026-07-05T03:51:28.042" v="4600" actId="255"/>
          <ac:spMkLst>
            <pc:docMk/>
            <pc:sldMk cId="968449581" sldId="295"/>
            <ac:spMk id="3" creationId="{10D78496-2824-437A-2BB3-E97511C090E9}"/>
          </ac:spMkLst>
        </pc:spChg>
        <pc:spChg chg="mod">
          <ac:chgData name="Susan Pittman" userId="1ea351b319057015" providerId="LiveId" clId="{2F39B654-9F30-4679-9747-0AD7F6705D45}" dt="2026-07-10T03:57:46.109" v="5021" actId="20577"/>
          <ac:spMkLst>
            <pc:docMk/>
            <pc:sldMk cId="968449581" sldId="295"/>
            <ac:spMk id="4" creationId="{71B37B7B-A280-59D1-99DD-67394DB0D0EA}"/>
          </ac:spMkLst>
        </pc:spChg>
        <pc:spChg chg="mod">
          <ac:chgData name="Susan Pittman" userId="1ea351b319057015" providerId="LiveId" clId="{2F39B654-9F30-4679-9747-0AD7F6705D45}" dt="2026-07-05T19:00:35.731" v="4898" actId="20577"/>
          <ac:spMkLst>
            <pc:docMk/>
            <pc:sldMk cId="968449581" sldId="295"/>
            <ac:spMk id="5" creationId="{00710606-B594-F51F-93EA-BFF3D8278F76}"/>
          </ac:spMkLst>
        </pc:spChg>
        <pc:spChg chg="mod">
          <ac:chgData name="Susan Pittman" userId="1ea351b319057015" providerId="LiveId" clId="{2F39B654-9F30-4679-9747-0AD7F6705D45}" dt="2026-07-10T03:57:48.782" v="5022" actId="20577"/>
          <ac:spMkLst>
            <pc:docMk/>
            <pc:sldMk cId="968449581" sldId="295"/>
            <ac:spMk id="6" creationId="{1D9A22D8-E903-8A70-2EB6-0DC8D8C26BAE}"/>
          </ac:spMkLst>
        </pc:spChg>
        <pc:spChg chg="mod">
          <ac:chgData name="Susan Pittman" userId="1ea351b319057015" providerId="LiveId" clId="{2F39B654-9F30-4679-9747-0AD7F6705D45}" dt="2026-07-05T19:00:46.287" v="4899" actId="1076"/>
          <ac:spMkLst>
            <pc:docMk/>
            <pc:sldMk cId="968449581" sldId="295"/>
            <ac:spMk id="7" creationId="{D85771DF-FDE6-7FFA-B5A4-2959CBC61326}"/>
          </ac:spMkLst>
        </pc:spChg>
        <pc:spChg chg="mod">
          <ac:chgData name="Susan Pittman" userId="1ea351b319057015" providerId="LiveId" clId="{2F39B654-9F30-4679-9747-0AD7F6705D45}" dt="2026-07-10T03:57:51.311" v="5023" actId="20577"/>
          <ac:spMkLst>
            <pc:docMk/>
            <pc:sldMk cId="968449581" sldId="295"/>
            <ac:spMk id="8" creationId="{40ECE1D1-F3B0-E585-ADE5-14031C45E632}"/>
          </ac:spMkLst>
        </pc:spChg>
        <pc:spChg chg="mod">
          <ac:chgData name="Susan Pittman" userId="1ea351b319057015" providerId="LiveId" clId="{2F39B654-9F30-4679-9747-0AD7F6705D45}" dt="2026-07-05T19:00:06.462" v="4883" actId="20577"/>
          <ac:spMkLst>
            <pc:docMk/>
            <pc:sldMk cId="968449581" sldId="295"/>
            <ac:spMk id="9" creationId="{0F2B5602-07C8-EDBF-DDC5-278366FD4784}"/>
          </ac:spMkLst>
        </pc:spChg>
        <pc:spChg chg="mod">
          <ac:chgData name="Susan Pittman" userId="1ea351b319057015" providerId="LiveId" clId="{2F39B654-9F30-4679-9747-0AD7F6705D45}" dt="2026-07-10T03:57:54.447" v="5024" actId="20577"/>
          <ac:spMkLst>
            <pc:docMk/>
            <pc:sldMk cId="968449581" sldId="295"/>
            <ac:spMk id="10" creationId="{A57A6F39-AD9D-B753-EFA8-DEA46754489D}"/>
          </ac:spMkLst>
        </pc:spChg>
        <pc:spChg chg="mod">
          <ac:chgData name="Susan Pittman" userId="1ea351b319057015" providerId="LiveId" clId="{2F39B654-9F30-4679-9747-0AD7F6705D45}" dt="2026-07-05T03:52:29.877" v="4606" actId="255"/>
          <ac:spMkLst>
            <pc:docMk/>
            <pc:sldMk cId="968449581" sldId="295"/>
            <ac:spMk id="11" creationId="{54BBCC97-5A13-31F7-3AA7-07A0116C8825}"/>
          </ac:spMkLst>
        </pc:spChg>
        <pc:spChg chg="mod">
          <ac:chgData name="Susan Pittman" userId="1ea351b319057015" providerId="LiveId" clId="{2F39B654-9F30-4679-9747-0AD7F6705D45}" dt="2026-07-10T03:57:56.104" v="5025" actId="20577"/>
          <ac:spMkLst>
            <pc:docMk/>
            <pc:sldMk cId="968449581" sldId="295"/>
            <ac:spMk id="12" creationId="{D6757B5E-DF1D-E349-D599-582AED6AC775}"/>
          </ac:spMkLst>
        </pc:spChg>
        <pc:spChg chg="mod">
          <ac:chgData name="Susan Pittman" userId="1ea351b319057015" providerId="LiveId" clId="{2F39B654-9F30-4679-9747-0AD7F6705D45}" dt="2026-07-05T03:52:35.746" v="4607" actId="255"/>
          <ac:spMkLst>
            <pc:docMk/>
            <pc:sldMk cId="968449581" sldId="295"/>
            <ac:spMk id="13" creationId="{31585AE1-0EC3-804A-4F4D-D6E038EBD16E}"/>
          </ac:spMkLst>
        </pc:spChg>
        <pc:spChg chg="mod">
          <ac:chgData name="Susan Pittman" userId="1ea351b319057015" providerId="LiveId" clId="{2F39B654-9F30-4679-9747-0AD7F6705D45}" dt="2026-07-10T03:57:58.868" v="5026" actId="20577"/>
          <ac:spMkLst>
            <pc:docMk/>
            <pc:sldMk cId="968449581" sldId="295"/>
            <ac:spMk id="14" creationId="{D1A28FDC-D472-7C81-A4C6-4E852647CBE4}"/>
          </ac:spMkLst>
        </pc:spChg>
      </pc:sldChg>
      <pc:sldChg chg="delSp modSp add mod delAnim">
        <pc:chgData name="Susan Pittman" userId="1ea351b319057015" providerId="LiveId" clId="{2F39B654-9F30-4679-9747-0AD7F6705D45}" dt="2026-07-05T18:40:27.442" v="4844" actId="207"/>
        <pc:sldMkLst>
          <pc:docMk/>
          <pc:sldMk cId="3145398149" sldId="379"/>
        </pc:sldMkLst>
        <pc:spChg chg="mod">
          <ac:chgData name="Susan Pittman" userId="1ea351b319057015" providerId="LiveId" clId="{2F39B654-9F30-4679-9747-0AD7F6705D45}" dt="2026-07-05T18:34:45.564" v="4777" actId="1076"/>
          <ac:spMkLst>
            <pc:docMk/>
            <pc:sldMk cId="3145398149" sldId="379"/>
            <ac:spMk id="3" creationId="{00000000-0000-0000-0000-000000000000}"/>
          </ac:spMkLst>
        </pc:spChg>
        <pc:graphicFrameChg chg="mod">
          <ac:chgData name="Susan Pittman" userId="1ea351b319057015" providerId="LiveId" clId="{2F39B654-9F30-4679-9747-0AD7F6705D45}" dt="2026-07-05T18:40:27.442" v="4844" actId="207"/>
          <ac:graphicFrameMkLst>
            <pc:docMk/>
            <pc:sldMk cId="3145398149" sldId="379"/>
            <ac:graphicFrameMk id="6" creationId="{00000000-0000-0000-0000-000000000000}"/>
          </ac:graphicFrameMkLst>
        </pc:graphicFrameChg>
      </pc:sldChg>
      <pc:sldChg chg="delSp modSp add mod">
        <pc:chgData name="Susan Pittman" userId="1ea351b319057015" providerId="LiveId" clId="{2F39B654-9F30-4679-9747-0AD7F6705D45}" dt="2026-07-05T18:41:06.137" v="4849" actId="207"/>
        <pc:sldMkLst>
          <pc:docMk/>
          <pc:sldMk cId="3422233646" sldId="380"/>
        </pc:sldMkLst>
        <pc:spChg chg="mod">
          <ac:chgData name="Susan Pittman" userId="1ea351b319057015" providerId="LiveId" clId="{2F39B654-9F30-4679-9747-0AD7F6705D45}" dt="2026-07-05T18:39:47.694" v="4838" actId="1076"/>
          <ac:spMkLst>
            <pc:docMk/>
            <pc:sldMk cId="3422233646" sldId="380"/>
            <ac:spMk id="86020" creationId="{00000000-0000-0000-0000-000000000000}"/>
          </ac:spMkLst>
        </pc:spChg>
        <pc:graphicFrameChg chg="mod">
          <ac:chgData name="Susan Pittman" userId="1ea351b319057015" providerId="LiveId" clId="{2F39B654-9F30-4679-9747-0AD7F6705D45}" dt="2026-07-05T18:41:06.137" v="4849" actId="207"/>
          <ac:graphicFrameMkLst>
            <pc:docMk/>
            <pc:sldMk cId="3422233646" sldId="380"/>
            <ac:graphicFrameMk id="3" creationId="{00000000-0000-0000-0000-000000000000}"/>
          </ac:graphicFrameMkLst>
        </pc:graphicFrameChg>
      </pc:sldChg>
      <pc:sldChg chg="add">
        <pc:chgData name="Susan Pittman" userId="1ea351b319057015" providerId="LiveId" clId="{2F39B654-9F30-4679-9747-0AD7F6705D45}" dt="2026-07-05T18:58:49.457" v="4851"/>
        <pc:sldMkLst>
          <pc:docMk/>
          <pc:sldMk cId="4161730584" sldId="390"/>
        </pc:sldMkLst>
      </pc:sldChg>
      <pc:sldChg chg="add">
        <pc:chgData name="Susan Pittman" userId="1ea351b319057015" providerId="LiveId" clId="{2F39B654-9F30-4679-9747-0AD7F6705D45}" dt="2026-07-05T18:58:49.457" v="4851"/>
        <pc:sldMkLst>
          <pc:docMk/>
          <pc:sldMk cId="3167678204" sldId="395"/>
        </pc:sldMkLst>
      </pc:sldChg>
      <pc:sldChg chg="add">
        <pc:chgData name="Susan Pittman" userId="1ea351b319057015" providerId="LiveId" clId="{2F39B654-9F30-4679-9747-0AD7F6705D45}" dt="2026-07-05T18:58:49.457" v="4851"/>
        <pc:sldMkLst>
          <pc:docMk/>
          <pc:sldMk cId="2354980391" sldId="404"/>
        </pc:sldMkLst>
      </pc:sldChg>
      <pc:sldChg chg="add">
        <pc:chgData name="Susan Pittman" userId="1ea351b319057015" providerId="LiveId" clId="{2F39B654-9F30-4679-9747-0AD7F6705D45}" dt="2026-07-05T18:58:49.457" v="4851"/>
        <pc:sldMkLst>
          <pc:docMk/>
          <pc:sldMk cId="4292534068" sldId="405"/>
        </pc:sldMkLst>
      </pc:sldChg>
      <pc:sldChg chg="modSp mod">
        <pc:chgData name="Susan Pittman" userId="1ea351b319057015" providerId="LiveId" clId="{2F39B654-9F30-4679-9747-0AD7F6705D45}" dt="2026-07-04T01:21:16.778" v="134" actId="1076"/>
        <pc:sldMkLst>
          <pc:docMk/>
          <pc:sldMk cId="4270674621" sldId="2764"/>
        </pc:sldMkLst>
        <pc:spChg chg="mod">
          <ac:chgData name="Susan Pittman" userId="1ea351b319057015" providerId="LiveId" clId="{2F39B654-9F30-4679-9747-0AD7F6705D45}" dt="2026-07-04T01:21:07.485" v="132" actId="1076"/>
          <ac:spMkLst>
            <pc:docMk/>
            <pc:sldMk cId="4270674621" sldId="2764"/>
            <ac:spMk id="3" creationId="{09A70024-1825-62C5-F6FD-CBFC743206CD}"/>
          </ac:spMkLst>
        </pc:spChg>
        <pc:spChg chg="mod">
          <ac:chgData name="Susan Pittman" userId="1ea351b319057015" providerId="LiveId" clId="{2F39B654-9F30-4679-9747-0AD7F6705D45}" dt="2026-07-04T01:21:16.778" v="134" actId="1076"/>
          <ac:spMkLst>
            <pc:docMk/>
            <pc:sldMk cId="4270674621" sldId="2764"/>
            <ac:spMk id="5" creationId="{35A5E7D1-6F49-53A7-A24A-800029EB8B59}"/>
          </ac:spMkLst>
        </pc:spChg>
        <pc:spChg chg="mod">
          <ac:chgData name="Susan Pittman" userId="1ea351b319057015" providerId="LiveId" clId="{2F39B654-9F30-4679-9747-0AD7F6705D45}" dt="2026-07-04T01:21:11.904" v="133" actId="1076"/>
          <ac:spMkLst>
            <pc:docMk/>
            <pc:sldMk cId="4270674621" sldId="2764"/>
            <ac:spMk id="6" creationId="{735EBA7A-64BD-BD74-DD1D-04D5496DFCDD}"/>
          </ac:spMkLst>
        </pc:spChg>
      </pc:sldChg>
      <pc:sldChg chg="modSp add mod">
        <pc:chgData name="Susan Pittman" userId="1ea351b319057015" providerId="LiveId" clId="{2F39B654-9F30-4679-9747-0AD7F6705D45}" dt="2026-07-04T01:24:25.310" v="179" actId="20577"/>
        <pc:sldMkLst>
          <pc:docMk/>
          <pc:sldMk cId="2058224842" sldId="2141412836"/>
        </pc:sldMkLst>
        <pc:spChg chg="mod">
          <ac:chgData name="Susan Pittman" userId="1ea351b319057015" providerId="LiveId" clId="{2F39B654-9F30-4679-9747-0AD7F6705D45}" dt="2026-07-04T01:24:25.310" v="179" actId="20577"/>
          <ac:spMkLst>
            <pc:docMk/>
            <pc:sldMk cId="2058224842" sldId="2141412836"/>
            <ac:spMk id="5" creationId="{4646ACD5-B3A1-A447-5973-E579F4DE1474}"/>
          </ac:spMkLst>
        </pc:spChg>
        <pc:spChg chg="mod">
          <ac:chgData name="Susan Pittman" userId="1ea351b319057015" providerId="LiveId" clId="{2F39B654-9F30-4679-9747-0AD7F6705D45}" dt="2026-07-04T01:24:08.807" v="171" actId="20577"/>
          <ac:spMkLst>
            <pc:docMk/>
            <pc:sldMk cId="2058224842" sldId="2141412836"/>
            <ac:spMk id="6" creationId="{0C431AB5-26FE-2049-2FA9-D2E955C91F64}"/>
          </ac:spMkLst>
        </pc:spChg>
      </pc:sldChg>
      <pc:sldChg chg="modSp add mod modNotesTx">
        <pc:chgData name="Susan Pittman" userId="1ea351b319057015" providerId="LiveId" clId="{2F39B654-9F30-4679-9747-0AD7F6705D45}" dt="2026-07-04T01:26:20.030" v="202" actId="20577"/>
        <pc:sldMkLst>
          <pc:docMk/>
          <pc:sldMk cId="4266040730" sldId="2141412837"/>
        </pc:sldMkLst>
        <pc:spChg chg="mod">
          <ac:chgData name="Susan Pittman" userId="1ea351b319057015" providerId="LiveId" clId="{2F39B654-9F30-4679-9747-0AD7F6705D45}" dt="2026-07-04T01:25:42.887" v="194" actId="20577"/>
          <ac:spMkLst>
            <pc:docMk/>
            <pc:sldMk cId="4266040730" sldId="2141412837"/>
            <ac:spMk id="5" creationId="{0217A3D0-1AEA-C0E5-B696-84F2EB2F2BE9}"/>
          </ac:spMkLst>
        </pc:spChg>
        <pc:spChg chg="mod">
          <ac:chgData name="Susan Pittman" userId="1ea351b319057015" providerId="LiveId" clId="{2F39B654-9F30-4679-9747-0AD7F6705D45}" dt="2026-07-04T01:23:47.007" v="147"/>
          <ac:spMkLst>
            <pc:docMk/>
            <pc:sldMk cId="4266040730" sldId="2141412837"/>
            <ac:spMk id="6" creationId="{5767C874-BF65-71F4-9412-3F84BC639A7D}"/>
          </ac:spMkLst>
        </pc:spChg>
      </pc:sldChg>
      <pc:sldChg chg="modSp add mod">
        <pc:chgData name="Susan Pittman" userId="1ea351b319057015" providerId="LiveId" clId="{2F39B654-9F30-4679-9747-0AD7F6705D45}" dt="2026-07-04T18:33:21.159" v="1725" actId="20577"/>
        <pc:sldMkLst>
          <pc:docMk/>
          <pc:sldMk cId="1702983621" sldId="2141412838"/>
        </pc:sldMkLst>
        <pc:spChg chg="mod">
          <ac:chgData name="Susan Pittman" userId="1ea351b319057015" providerId="LiveId" clId="{2F39B654-9F30-4679-9747-0AD7F6705D45}" dt="2026-07-04T18:33:21.159" v="1725" actId="20577"/>
          <ac:spMkLst>
            <pc:docMk/>
            <pc:sldMk cId="1702983621" sldId="2141412838"/>
            <ac:spMk id="5" creationId="{9FC6457B-697D-2B18-1192-61493621550C}"/>
          </ac:spMkLst>
        </pc:spChg>
        <pc:spChg chg="mod">
          <ac:chgData name="Susan Pittman" userId="1ea351b319057015" providerId="LiveId" clId="{2F39B654-9F30-4679-9747-0AD7F6705D45}" dt="2026-07-04T01:41:09.551" v="310" actId="20577"/>
          <ac:spMkLst>
            <pc:docMk/>
            <pc:sldMk cId="1702983621" sldId="2141412838"/>
            <ac:spMk id="6" creationId="{5611F1F5-A115-BF3F-03A2-D8462BBF7076}"/>
          </ac:spMkLst>
        </pc:spChg>
      </pc:sldChg>
      <pc:sldChg chg="addSp delSp modSp new mod modClrScheme chgLayout">
        <pc:chgData name="Susan Pittman" userId="1ea351b319057015" providerId="LiveId" clId="{2F39B654-9F30-4679-9747-0AD7F6705D45}" dt="2026-07-04T18:21:52.989" v="1717" actId="14100"/>
        <pc:sldMkLst>
          <pc:docMk/>
          <pc:sldMk cId="2900655083" sldId="2141412839"/>
        </pc:sldMkLst>
        <pc:spChg chg="mod ord">
          <ac:chgData name="Susan Pittman" userId="1ea351b319057015" providerId="LiveId" clId="{2F39B654-9F30-4679-9747-0AD7F6705D45}" dt="2026-07-04T17:37:36.208" v="946" actId="700"/>
          <ac:spMkLst>
            <pc:docMk/>
            <pc:sldMk cId="2900655083" sldId="2141412839"/>
            <ac:spMk id="4" creationId="{9288234F-5C76-E581-2CDD-A908DA4BFBC3}"/>
          </ac:spMkLst>
        </pc:spChg>
        <pc:spChg chg="add mod ord">
          <ac:chgData name="Susan Pittman" userId="1ea351b319057015" providerId="LiveId" clId="{2F39B654-9F30-4679-9747-0AD7F6705D45}" dt="2026-07-04T17:38:14.876" v="974" actId="1076"/>
          <ac:spMkLst>
            <pc:docMk/>
            <pc:sldMk cId="2900655083" sldId="2141412839"/>
            <ac:spMk id="5" creationId="{01607539-06B7-7A32-FED0-6D2C972D1496}"/>
          </ac:spMkLst>
        </pc:spChg>
        <pc:graphicFrameChg chg="add mod modGraphic">
          <ac:chgData name="Susan Pittman" userId="1ea351b319057015" providerId="LiveId" clId="{2F39B654-9F30-4679-9747-0AD7F6705D45}" dt="2026-07-04T18:21:52.989" v="1717" actId="14100"/>
          <ac:graphicFrameMkLst>
            <pc:docMk/>
            <pc:sldMk cId="2900655083" sldId="2141412839"/>
            <ac:graphicFrameMk id="7" creationId="{022BE595-CF79-CCF2-B5A9-936B475E354A}"/>
          </ac:graphicFrameMkLst>
        </pc:graphicFrameChg>
      </pc:sldChg>
      <pc:sldChg chg="addSp delSp modSp new mod modClrScheme chgLayout modNotesTx">
        <pc:chgData name="Susan Pittman" userId="1ea351b319057015" providerId="LiveId" clId="{2F39B654-9F30-4679-9747-0AD7F6705D45}" dt="2026-07-04T18:46:11.825" v="2370" actId="20577"/>
        <pc:sldMkLst>
          <pc:docMk/>
          <pc:sldMk cId="119871588" sldId="2141412840"/>
        </pc:sldMkLst>
        <pc:spChg chg="mod">
          <ac:chgData name="Susan Pittman" userId="1ea351b319057015" providerId="LiveId" clId="{2F39B654-9F30-4679-9747-0AD7F6705D45}" dt="2026-07-04T18:41:44.962" v="2204" actId="1076"/>
          <ac:spMkLst>
            <pc:docMk/>
            <pc:sldMk cId="119871588" sldId="2141412840"/>
            <ac:spMk id="2" creationId="{2A8F9D65-C6CA-1F96-DFC8-EA90A701F164}"/>
          </ac:spMkLst>
        </pc:spChg>
        <pc:spChg chg="mod">
          <ac:chgData name="Susan Pittman" userId="1ea351b319057015" providerId="LiveId" clId="{2F39B654-9F30-4679-9747-0AD7F6705D45}" dt="2026-07-04T18:34:12.188" v="1727" actId="26606"/>
          <ac:spMkLst>
            <pc:docMk/>
            <pc:sldMk cId="119871588" sldId="2141412840"/>
            <ac:spMk id="4" creationId="{B7634881-7CEA-B01B-3B4F-EAD69B9A7135}"/>
          </ac:spMkLst>
        </pc:spChg>
        <pc:graphicFrameChg chg="add mod modGraphic">
          <ac:chgData name="Susan Pittman" userId="1ea351b319057015" providerId="LiveId" clId="{2F39B654-9F30-4679-9747-0AD7F6705D45}" dt="2026-07-04T18:42:08.704" v="2211" actId="20577"/>
          <ac:graphicFrameMkLst>
            <pc:docMk/>
            <pc:sldMk cId="119871588" sldId="2141412840"/>
            <ac:graphicFrameMk id="8" creationId="{4EB70944-D4FA-F1A7-3B5A-71053961423F}"/>
          </ac:graphicFrameMkLst>
        </pc:graphicFrameChg>
      </pc:sldChg>
      <pc:sldChg chg="addSp modSp new mod modClrScheme chgLayout">
        <pc:chgData name="Susan Pittman" userId="1ea351b319057015" providerId="LiveId" clId="{2F39B654-9F30-4679-9747-0AD7F6705D45}" dt="2026-07-04T21:18:59.716" v="2417" actId="6549"/>
        <pc:sldMkLst>
          <pc:docMk/>
          <pc:sldMk cId="1420681064" sldId="2141412841"/>
        </pc:sldMkLst>
        <pc:spChg chg="mod ord">
          <ac:chgData name="Susan Pittman" userId="1ea351b319057015" providerId="LiveId" clId="{2F39B654-9F30-4679-9747-0AD7F6705D45}" dt="2026-07-04T21:18:21.484" v="2411" actId="700"/>
          <ac:spMkLst>
            <pc:docMk/>
            <pc:sldMk cId="1420681064" sldId="2141412841"/>
            <ac:spMk id="2" creationId="{938A9352-7C2E-2ABE-D431-ACC78538684E}"/>
          </ac:spMkLst>
        </pc:spChg>
        <pc:spChg chg="mod ord">
          <ac:chgData name="Susan Pittman" userId="1ea351b319057015" providerId="LiveId" clId="{2F39B654-9F30-4679-9747-0AD7F6705D45}" dt="2026-07-04T21:18:21.484" v="2411" actId="700"/>
          <ac:spMkLst>
            <pc:docMk/>
            <pc:sldMk cId="1420681064" sldId="2141412841"/>
            <ac:spMk id="3" creationId="{619948AD-A6FE-F79A-1555-091CC39687BA}"/>
          </ac:spMkLst>
        </pc:spChg>
        <pc:spChg chg="add mod ord">
          <ac:chgData name="Susan Pittman" userId="1ea351b319057015" providerId="LiveId" clId="{2F39B654-9F30-4679-9747-0AD7F6705D45}" dt="2026-07-04T21:18:59.716" v="2417" actId="6549"/>
          <ac:spMkLst>
            <pc:docMk/>
            <pc:sldMk cId="1420681064" sldId="2141412841"/>
            <ac:spMk id="4" creationId="{0733147A-AF74-5BB4-0C57-136F46BF4F2C}"/>
          </ac:spMkLst>
        </pc:spChg>
      </pc:sldChg>
      <pc:sldChg chg="modSp new mod modNotesTx">
        <pc:chgData name="Susan Pittman" userId="1ea351b319057015" providerId="LiveId" clId="{2F39B654-9F30-4679-9747-0AD7F6705D45}" dt="2026-07-04T21:26:27.887" v="2490" actId="20577"/>
        <pc:sldMkLst>
          <pc:docMk/>
          <pc:sldMk cId="1522237123" sldId="2141412842"/>
        </pc:sldMkLst>
        <pc:spChg chg="mod">
          <ac:chgData name="Susan Pittman" userId="1ea351b319057015" providerId="LiveId" clId="{2F39B654-9F30-4679-9747-0AD7F6705D45}" dt="2026-07-04T21:21:31.549" v="2444" actId="1076"/>
          <ac:spMkLst>
            <pc:docMk/>
            <pc:sldMk cId="1522237123" sldId="2141412842"/>
            <ac:spMk id="2" creationId="{3830286D-EDA4-30A7-C00F-4591388F4205}"/>
          </ac:spMkLst>
        </pc:spChg>
        <pc:spChg chg="mod">
          <ac:chgData name="Susan Pittman" userId="1ea351b319057015" providerId="LiveId" clId="{2F39B654-9F30-4679-9747-0AD7F6705D45}" dt="2026-07-04T21:25:14.936" v="2457" actId="27636"/>
          <ac:spMkLst>
            <pc:docMk/>
            <pc:sldMk cId="1522237123" sldId="2141412842"/>
            <ac:spMk id="3" creationId="{F6A637C5-B413-30BC-C790-4252DA8BDBBD}"/>
          </ac:spMkLst>
        </pc:spChg>
      </pc:sldChg>
      <pc:sldChg chg="modSp new mod modAnim">
        <pc:chgData name="Susan Pittman" userId="1ea351b319057015" providerId="LiveId" clId="{2F39B654-9F30-4679-9747-0AD7F6705D45}" dt="2026-07-04T21:39:13.494" v="2527" actId="20577"/>
        <pc:sldMkLst>
          <pc:docMk/>
          <pc:sldMk cId="2084293678" sldId="2141412843"/>
        </pc:sldMkLst>
        <pc:spChg chg="mod">
          <ac:chgData name="Susan Pittman" userId="1ea351b319057015" providerId="LiveId" clId="{2F39B654-9F30-4679-9747-0AD7F6705D45}" dt="2026-07-04T21:39:13.494" v="2527" actId="20577"/>
          <ac:spMkLst>
            <pc:docMk/>
            <pc:sldMk cId="2084293678" sldId="2141412843"/>
            <ac:spMk id="2" creationId="{2E6F3ACE-E9F6-44EB-B7E4-74FA868FBFC7}"/>
          </ac:spMkLst>
        </pc:spChg>
        <pc:spChg chg="mod">
          <ac:chgData name="Susan Pittman" userId="1ea351b319057015" providerId="LiveId" clId="{2F39B654-9F30-4679-9747-0AD7F6705D45}" dt="2026-07-04T21:37:35.494" v="2514" actId="5793"/>
          <ac:spMkLst>
            <pc:docMk/>
            <pc:sldMk cId="2084293678" sldId="2141412843"/>
            <ac:spMk id="3" creationId="{6C4AF2B9-F2CD-A2CC-11C8-1F445AED1E05}"/>
          </ac:spMkLst>
        </pc:spChg>
      </pc:sldChg>
      <pc:sldChg chg="modSp new mod modAnim">
        <pc:chgData name="Susan Pittman" userId="1ea351b319057015" providerId="LiveId" clId="{2F39B654-9F30-4679-9747-0AD7F6705D45}" dt="2026-07-04T21:45:47.897" v="2642"/>
        <pc:sldMkLst>
          <pc:docMk/>
          <pc:sldMk cId="2866066476" sldId="2141412844"/>
        </pc:sldMkLst>
        <pc:spChg chg="mod">
          <ac:chgData name="Susan Pittman" userId="1ea351b319057015" providerId="LiveId" clId="{2F39B654-9F30-4679-9747-0AD7F6705D45}" dt="2026-07-04T21:39:38.970" v="2536" actId="20577"/>
          <ac:spMkLst>
            <pc:docMk/>
            <pc:sldMk cId="2866066476" sldId="2141412844"/>
            <ac:spMk id="2" creationId="{C532A3B6-6F86-9359-3ACC-78522A87C3C0}"/>
          </ac:spMkLst>
        </pc:spChg>
        <pc:spChg chg="mod">
          <ac:chgData name="Susan Pittman" userId="1ea351b319057015" providerId="LiveId" clId="{2F39B654-9F30-4679-9747-0AD7F6705D45}" dt="2026-07-04T21:40:36.005" v="2547" actId="27636"/>
          <ac:spMkLst>
            <pc:docMk/>
            <pc:sldMk cId="2866066476" sldId="2141412844"/>
            <ac:spMk id="3" creationId="{3E65F48A-2C7F-3E93-ED62-7A89878350DC}"/>
          </ac:spMkLst>
        </pc:spChg>
      </pc:sldChg>
      <pc:sldChg chg="modSp new mod modAnim">
        <pc:chgData name="Susan Pittman" userId="1ea351b319057015" providerId="LiveId" clId="{2F39B654-9F30-4679-9747-0AD7F6705D45}" dt="2026-07-04T21:44:48.049" v="2635" actId="255"/>
        <pc:sldMkLst>
          <pc:docMk/>
          <pc:sldMk cId="407295375" sldId="2141412845"/>
        </pc:sldMkLst>
        <pc:spChg chg="mod">
          <ac:chgData name="Susan Pittman" userId="1ea351b319057015" providerId="LiveId" clId="{2F39B654-9F30-4679-9747-0AD7F6705D45}" dt="2026-07-04T21:41:18.893" v="2572" actId="20577"/>
          <ac:spMkLst>
            <pc:docMk/>
            <pc:sldMk cId="407295375" sldId="2141412845"/>
            <ac:spMk id="2" creationId="{6654F371-CA1F-344B-1F8B-0E0AA4581412}"/>
          </ac:spMkLst>
        </pc:spChg>
        <pc:spChg chg="mod">
          <ac:chgData name="Susan Pittman" userId="1ea351b319057015" providerId="LiveId" clId="{2F39B654-9F30-4679-9747-0AD7F6705D45}" dt="2026-07-04T21:44:48.049" v="2635" actId="255"/>
          <ac:spMkLst>
            <pc:docMk/>
            <pc:sldMk cId="407295375" sldId="2141412845"/>
            <ac:spMk id="3" creationId="{7BE2A679-62DF-C729-C683-92C07E81E036}"/>
          </ac:spMkLst>
        </pc:spChg>
      </pc:sldChg>
      <pc:sldChg chg="modSp new mod modAnim">
        <pc:chgData name="Susan Pittman" userId="1ea351b319057015" providerId="LiveId" clId="{2F39B654-9F30-4679-9747-0AD7F6705D45}" dt="2026-07-04T21:45:12.668" v="2639" actId="1076"/>
        <pc:sldMkLst>
          <pc:docMk/>
          <pc:sldMk cId="3598638441" sldId="2141412846"/>
        </pc:sldMkLst>
        <pc:spChg chg="mod">
          <ac:chgData name="Susan Pittman" userId="1ea351b319057015" providerId="LiveId" clId="{2F39B654-9F30-4679-9747-0AD7F6705D45}" dt="2026-07-04T21:45:07.881" v="2638" actId="1076"/>
          <ac:spMkLst>
            <pc:docMk/>
            <pc:sldMk cId="3598638441" sldId="2141412846"/>
            <ac:spMk id="2" creationId="{034E9733-B080-C177-EC73-3522C01053DA}"/>
          </ac:spMkLst>
        </pc:spChg>
        <pc:spChg chg="mod">
          <ac:chgData name="Susan Pittman" userId="1ea351b319057015" providerId="LiveId" clId="{2F39B654-9F30-4679-9747-0AD7F6705D45}" dt="2026-07-04T21:45:12.668" v="2639" actId="1076"/>
          <ac:spMkLst>
            <pc:docMk/>
            <pc:sldMk cId="3598638441" sldId="2141412846"/>
            <ac:spMk id="3" creationId="{55C2AFC6-0244-7A08-7A38-753F6982773D}"/>
          </ac:spMkLst>
        </pc:spChg>
      </pc:sldChg>
      <pc:sldChg chg="addSp delSp modSp new mod">
        <pc:chgData name="Susan Pittman" userId="1ea351b319057015" providerId="LiveId" clId="{2F39B654-9F30-4679-9747-0AD7F6705D45}" dt="2026-07-04T21:54:57.035" v="2767" actId="14100"/>
        <pc:sldMkLst>
          <pc:docMk/>
          <pc:sldMk cId="3750484307" sldId="2141412847"/>
        </pc:sldMkLst>
        <pc:spChg chg="mod">
          <ac:chgData name="Susan Pittman" userId="1ea351b319057015" providerId="LiveId" clId="{2F39B654-9F30-4679-9747-0AD7F6705D45}" dt="2026-07-04T21:53:52.517" v="2760" actId="14100"/>
          <ac:spMkLst>
            <pc:docMk/>
            <pc:sldMk cId="3750484307" sldId="2141412847"/>
            <ac:spMk id="2" creationId="{B8FED1BC-2CDC-6DBC-448C-AA663FC0345F}"/>
          </ac:spMkLst>
        </pc:spChg>
        <pc:picChg chg="add mod">
          <ac:chgData name="Susan Pittman" userId="1ea351b319057015" providerId="LiveId" clId="{2F39B654-9F30-4679-9747-0AD7F6705D45}" dt="2026-07-04T21:54:57.035" v="2767" actId="14100"/>
          <ac:picMkLst>
            <pc:docMk/>
            <pc:sldMk cId="3750484307" sldId="2141412847"/>
            <ac:picMk id="6" creationId="{12D690C9-7DBC-634D-4801-B52CBF6EB17B}"/>
          </ac:picMkLst>
        </pc:picChg>
      </pc:sldChg>
      <pc:sldChg chg="modSp add mod">
        <pc:chgData name="Susan Pittman" userId="1ea351b319057015" providerId="LiveId" clId="{2F39B654-9F30-4679-9747-0AD7F6705D45}" dt="2026-07-04T21:51:46.677" v="2692" actId="20577"/>
        <pc:sldMkLst>
          <pc:docMk/>
          <pc:sldMk cId="1295062797" sldId="2141412848"/>
        </pc:sldMkLst>
        <pc:spChg chg="mod">
          <ac:chgData name="Susan Pittman" userId="1ea351b319057015" providerId="LiveId" clId="{2F39B654-9F30-4679-9747-0AD7F6705D45}" dt="2026-07-04T21:51:29.051" v="2655" actId="20577"/>
          <ac:spMkLst>
            <pc:docMk/>
            <pc:sldMk cId="1295062797" sldId="2141412848"/>
            <ac:spMk id="5" creationId="{304DF199-080F-8287-C638-7F25BA69AE37}"/>
          </ac:spMkLst>
        </pc:spChg>
        <pc:spChg chg="mod">
          <ac:chgData name="Susan Pittman" userId="1ea351b319057015" providerId="LiveId" clId="{2F39B654-9F30-4679-9747-0AD7F6705D45}" dt="2026-07-04T21:51:46.677" v="2692" actId="20577"/>
          <ac:spMkLst>
            <pc:docMk/>
            <pc:sldMk cId="1295062797" sldId="2141412848"/>
            <ac:spMk id="6" creationId="{BDF71C8C-AF9D-BB11-EB45-421C132579F1}"/>
          </ac:spMkLst>
        </pc:spChg>
      </pc:sldChg>
      <pc:sldChg chg="addSp delSp modSp new mod modAnim">
        <pc:chgData name="Susan Pittman" userId="1ea351b319057015" providerId="LiveId" clId="{2F39B654-9F30-4679-9747-0AD7F6705D45}" dt="2026-07-04T22:13:00.744" v="3433" actId="20577"/>
        <pc:sldMkLst>
          <pc:docMk/>
          <pc:sldMk cId="3845024243" sldId="2141412849"/>
        </pc:sldMkLst>
        <pc:spChg chg="mod">
          <ac:chgData name="Susan Pittman" userId="1ea351b319057015" providerId="LiveId" clId="{2F39B654-9F30-4679-9747-0AD7F6705D45}" dt="2026-07-04T21:59:14.274" v="2859" actId="1037"/>
          <ac:spMkLst>
            <pc:docMk/>
            <pc:sldMk cId="3845024243" sldId="2141412849"/>
            <ac:spMk id="2" creationId="{6D6DC2C3-346E-F48D-F928-37D5ADF42094}"/>
          </ac:spMkLst>
        </pc:spChg>
        <pc:graphicFrameChg chg="add mod ord modGraphic">
          <ac:chgData name="Susan Pittman" userId="1ea351b319057015" providerId="LiveId" clId="{2F39B654-9F30-4679-9747-0AD7F6705D45}" dt="2026-07-04T22:13:00.744" v="3433" actId="20577"/>
          <ac:graphicFrameMkLst>
            <pc:docMk/>
            <pc:sldMk cId="3845024243" sldId="2141412849"/>
            <ac:graphicFrameMk id="5" creationId="{A38DEE32-56D0-C2B5-D5E3-353E37AA009A}"/>
          </ac:graphicFrameMkLst>
        </pc:graphicFrameChg>
      </pc:sldChg>
      <pc:sldChg chg="addSp delSp modSp add mod">
        <pc:chgData name="Susan Pittman" userId="1ea351b319057015" providerId="LiveId" clId="{2F39B654-9F30-4679-9747-0AD7F6705D45}" dt="2026-07-04T22:47:18.454" v="3488" actId="14100"/>
        <pc:sldMkLst>
          <pc:docMk/>
          <pc:sldMk cId="3037140884" sldId="2141412850"/>
        </pc:sldMkLst>
        <pc:spChg chg="mod">
          <ac:chgData name="Susan Pittman" userId="1ea351b319057015" providerId="LiveId" clId="{2F39B654-9F30-4679-9747-0AD7F6705D45}" dt="2026-07-04T22:45:09.363" v="3481" actId="1076"/>
          <ac:spMkLst>
            <pc:docMk/>
            <pc:sldMk cId="3037140884" sldId="2141412850"/>
            <ac:spMk id="2" creationId="{CBA3F516-CC71-70F4-4FA9-2A803419526B}"/>
          </ac:spMkLst>
        </pc:spChg>
        <pc:picChg chg="add mod">
          <ac:chgData name="Susan Pittman" userId="1ea351b319057015" providerId="LiveId" clId="{2F39B654-9F30-4679-9747-0AD7F6705D45}" dt="2026-07-04T22:47:18.454" v="3488" actId="14100"/>
          <ac:picMkLst>
            <pc:docMk/>
            <pc:sldMk cId="3037140884" sldId="2141412850"/>
            <ac:picMk id="5" creationId="{260A9BF6-FED0-0F8F-EA33-5482B6AB7D6F}"/>
          </ac:picMkLst>
        </pc:picChg>
      </pc:sldChg>
      <pc:sldChg chg="modSp add mod">
        <pc:chgData name="Susan Pittman" userId="1ea351b319057015" providerId="LiveId" clId="{2F39B654-9F30-4679-9747-0AD7F6705D45}" dt="2026-07-04T22:47:56.817" v="3492" actId="6549"/>
        <pc:sldMkLst>
          <pc:docMk/>
          <pc:sldMk cId="1637352727" sldId="2141412851"/>
        </pc:sldMkLst>
        <pc:graphicFrameChg chg="modGraphic">
          <ac:chgData name="Susan Pittman" userId="1ea351b319057015" providerId="LiveId" clId="{2F39B654-9F30-4679-9747-0AD7F6705D45}" dt="2026-07-04T22:47:56.817" v="3492" actId="6549"/>
          <ac:graphicFrameMkLst>
            <pc:docMk/>
            <pc:sldMk cId="1637352727" sldId="2141412851"/>
            <ac:graphicFrameMk id="5" creationId="{96E10678-B6FE-F634-F21C-FDE5DBB142CA}"/>
          </ac:graphicFrameMkLst>
        </pc:graphicFrameChg>
      </pc:sldChg>
      <pc:sldChg chg="modSp new mod modNotesTx">
        <pc:chgData name="Susan Pittman" userId="1ea351b319057015" providerId="LiveId" clId="{2F39B654-9F30-4679-9747-0AD7F6705D45}" dt="2026-07-05T02:17:00.518" v="3790" actId="20577"/>
        <pc:sldMkLst>
          <pc:docMk/>
          <pc:sldMk cId="1733153623" sldId="2141412852"/>
        </pc:sldMkLst>
        <pc:spChg chg="mod">
          <ac:chgData name="Susan Pittman" userId="1ea351b319057015" providerId="LiveId" clId="{2F39B654-9F30-4679-9747-0AD7F6705D45}" dt="2026-07-05T02:07:14.886" v="3521" actId="20577"/>
          <ac:spMkLst>
            <pc:docMk/>
            <pc:sldMk cId="1733153623" sldId="2141412852"/>
            <ac:spMk id="2" creationId="{A11DD71B-9B1F-388F-1477-E25B7D2CE84A}"/>
          </ac:spMkLst>
        </pc:spChg>
        <pc:spChg chg="mod">
          <ac:chgData name="Susan Pittman" userId="1ea351b319057015" providerId="LiveId" clId="{2F39B654-9F30-4679-9747-0AD7F6705D45}" dt="2026-07-05T02:13:03.576" v="3776" actId="1076"/>
          <ac:spMkLst>
            <pc:docMk/>
            <pc:sldMk cId="1733153623" sldId="2141412852"/>
            <ac:spMk id="3" creationId="{8EB4EACF-5588-9969-2D12-20398EA54EE2}"/>
          </ac:spMkLst>
        </pc:spChg>
      </pc:sldChg>
      <pc:sldChg chg="addSp delSp modSp new mod">
        <pc:chgData name="Susan Pittman" userId="1ea351b319057015" providerId="LiveId" clId="{2F39B654-9F30-4679-9747-0AD7F6705D45}" dt="2026-07-05T03:27:08.712" v="3801" actId="14100"/>
        <pc:sldMkLst>
          <pc:docMk/>
          <pc:sldMk cId="2470823509" sldId="2141412853"/>
        </pc:sldMkLst>
        <pc:spChg chg="mod ord modVis">
          <ac:chgData name="Susan Pittman" userId="1ea351b319057015" providerId="LiveId" clId="{2F39B654-9F30-4679-9747-0AD7F6705D45}" dt="2026-07-05T03:26:47.930" v="3797" actId="26606"/>
          <ac:spMkLst>
            <pc:docMk/>
            <pc:sldMk cId="2470823509" sldId="2141412853"/>
            <ac:spMk id="4" creationId="{278AE754-FA73-D690-AB26-BD63F748030A}"/>
          </ac:spMkLst>
        </pc:spChg>
        <pc:picChg chg="add mod">
          <ac:chgData name="Susan Pittman" userId="1ea351b319057015" providerId="LiveId" clId="{2F39B654-9F30-4679-9747-0AD7F6705D45}" dt="2026-07-05T03:27:08.712" v="3801" actId="14100"/>
          <ac:picMkLst>
            <pc:docMk/>
            <pc:sldMk cId="2470823509" sldId="2141412853"/>
            <ac:picMk id="6" creationId="{A9AAC79A-9FC4-FB74-D59D-0F765627E39C}"/>
          </ac:picMkLst>
        </pc:picChg>
      </pc:sldChg>
      <pc:sldChg chg="addSp delSp modSp new mod modAnim modNotesTx">
        <pc:chgData name="Susan Pittman" userId="1ea351b319057015" providerId="LiveId" clId="{2F39B654-9F30-4679-9747-0AD7F6705D45}" dt="2026-07-05T04:48:02.643" v="4768" actId="255"/>
        <pc:sldMkLst>
          <pc:docMk/>
          <pc:sldMk cId="2584408118" sldId="2141412854"/>
        </pc:sldMkLst>
        <pc:spChg chg="mod">
          <ac:chgData name="Susan Pittman" userId="1ea351b319057015" providerId="LiveId" clId="{2F39B654-9F30-4679-9747-0AD7F6705D45}" dt="2026-07-05T04:48:02.643" v="4768" actId="255"/>
          <ac:spMkLst>
            <pc:docMk/>
            <pc:sldMk cId="2584408118" sldId="2141412854"/>
            <ac:spMk id="2" creationId="{8F33398B-A1C1-96E6-D7C4-C832BF4D3DDE}"/>
          </ac:spMkLst>
        </pc:spChg>
        <pc:graphicFrameChg chg="add mod modGraphic">
          <ac:chgData name="Susan Pittman" userId="1ea351b319057015" providerId="LiveId" clId="{2F39B654-9F30-4679-9747-0AD7F6705D45}" dt="2026-07-05T04:47:53.495" v="4767" actId="14100"/>
          <ac:graphicFrameMkLst>
            <pc:docMk/>
            <pc:sldMk cId="2584408118" sldId="2141412854"/>
            <ac:graphicFrameMk id="6" creationId="{8183F1BA-BE1C-56C5-7B62-453DA86F596A}"/>
          </ac:graphicFrameMkLst>
        </pc:graphicFrameChg>
      </pc:sldChg>
      <pc:sldChg chg="modSp add mod">
        <pc:chgData name="Susan Pittman" userId="1ea351b319057015" providerId="LiveId" clId="{2F39B654-9F30-4679-9747-0AD7F6705D45}" dt="2026-07-05T03:41:34.063" v="4454" actId="6549"/>
        <pc:sldMkLst>
          <pc:docMk/>
          <pc:sldMk cId="2261188362" sldId="2141412855"/>
        </pc:sldMkLst>
        <pc:graphicFrameChg chg="modGraphic">
          <ac:chgData name="Susan Pittman" userId="1ea351b319057015" providerId="LiveId" clId="{2F39B654-9F30-4679-9747-0AD7F6705D45}" dt="2026-07-05T03:41:34.063" v="4454" actId="6549"/>
          <ac:graphicFrameMkLst>
            <pc:docMk/>
            <pc:sldMk cId="2261188362" sldId="2141412855"/>
            <ac:graphicFrameMk id="7" creationId="{79539834-154B-7EBF-4248-E948D41E1878}"/>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6F9B98-1BD2-4A0B-861A-C031B526BC8E}" type="doc">
      <dgm:prSet loTypeId="urn:microsoft.com/office/officeart/2024/3/layout/hArchList1" loCatId="List" qsTypeId="urn:microsoft.com/office/officeart/2005/8/quickstyle/simple1" qsCatId="simple" csTypeId="urn:microsoft.com/office/officeart/2005/8/colors/accent1_2" csCatId="accent1" phldr="1"/>
      <dgm:spPr/>
      <dgm:t>
        <a:bodyPr/>
        <a:lstStyle/>
        <a:p>
          <a:endParaRPr lang="en-US"/>
        </a:p>
      </dgm:t>
    </dgm:pt>
    <dgm:pt modelId="{D69386E2-E8EF-4FE1-868B-173794BFCD97}">
      <dgm:prSet custT="1"/>
      <dgm:spPr/>
      <dgm:t>
        <a:bodyPr/>
        <a:lstStyle/>
        <a:p>
          <a:pPr>
            <a:lnSpc>
              <a:spcPct val="100000"/>
            </a:lnSpc>
            <a:defRPr b="1"/>
          </a:pPr>
          <a:r>
            <a:rPr lang="en-US" sz="3600" dirty="0">
              <a:latin typeface="Arial" panose="020B0604020202020204" pitchFamily="34" charset="0"/>
              <a:cs typeface="Arial" panose="020B0604020202020204" pitchFamily="34" charset="0"/>
            </a:rPr>
            <a:t>Argument</a:t>
          </a:r>
        </a:p>
      </dgm:t>
    </dgm:pt>
    <dgm:pt modelId="{1E3F3A25-D056-4662-AB2F-A2977D5E7440}" type="parTrans" cxnId="{5606164D-CCD6-47E9-B926-192B2C92ADD1}">
      <dgm:prSet/>
      <dgm:spPr/>
      <dgm:t>
        <a:bodyPr/>
        <a:lstStyle/>
        <a:p>
          <a:endParaRPr lang="en-US"/>
        </a:p>
      </dgm:t>
    </dgm:pt>
    <dgm:pt modelId="{AC13DE1E-AD8D-4137-B742-6D36F2D6A8A4}" type="sibTrans" cxnId="{5606164D-CCD6-47E9-B926-192B2C92ADD1}">
      <dgm:prSet/>
      <dgm:spPr/>
      <dgm:t>
        <a:bodyPr/>
        <a:lstStyle/>
        <a:p>
          <a:pPr>
            <a:lnSpc>
              <a:spcPct val="100000"/>
            </a:lnSpc>
            <a:defRPr b="1"/>
          </a:pPr>
          <a:endParaRPr lang="en-US"/>
        </a:p>
      </dgm:t>
    </dgm:pt>
    <dgm:pt modelId="{594C6843-0569-4637-B97A-024B3BD525AF}">
      <dgm:prSet custT="1"/>
      <dgm:spPr/>
      <dgm:t>
        <a:bodyPr/>
        <a:lstStyle/>
        <a:p>
          <a:pPr>
            <a:lnSpc>
              <a:spcPct val="100000"/>
            </a:lnSpc>
          </a:pPr>
          <a:r>
            <a:rPr lang="en-US" sz="2800" dirty="0">
              <a:latin typeface="Arial" panose="020B0604020202020204" pitchFamily="34" charset="0"/>
              <a:cs typeface="Arial" panose="020B0604020202020204" pitchFamily="34" charset="0"/>
            </a:rPr>
            <a:t>Relies strictly on logical reasoning, evidence and facts to justify a claim</a:t>
          </a:r>
        </a:p>
      </dgm:t>
    </dgm:pt>
    <dgm:pt modelId="{8E1E557E-FBA5-48F1-A9E5-336E16C59FC8}" type="parTrans" cxnId="{CC5318DD-17FB-42A3-AD9C-6FABC747EBA0}">
      <dgm:prSet/>
      <dgm:spPr/>
      <dgm:t>
        <a:bodyPr/>
        <a:lstStyle/>
        <a:p>
          <a:endParaRPr lang="en-US"/>
        </a:p>
      </dgm:t>
    </dgm:pt>
    <dgm:pt modelId="{BE24CC74-0024-4FF5-B8E6-01F524273459}" type="sibTrans" cxnId="{CC5318DD-17FB-42A3-AD9C-6FABC747EBA0}">
      <dgm:prSet/>
      <dgm:spPr/>
      <dgm:t>
        <a:bodyPr/>
        <a:lstStyle/>
        <a:p>
          <a:endParaRPr lang="en-US"/>
        </a:p>
      </dgm:t>
    </dgm:pt>
    <dgm:pt modelId="{CAA538A0-BEDA-4596-8143-78AD4119F594}">
      <dgm:prSet custT="1"/>
      <dgm:spPr/>
      <dgm:t>
        <a:bodyPr/>
        <a:lstStyle/>
        <a:p>
          <a:pPr>
            <a:lnSpc>
              <a:spcPct val="100000"/>
            </a:lnSpc>
            <a:defRPr b="1"/>
          </a:pPr>
          <a:r>
            <a:rPr lang="en-US" sz="3600" dirty="0">
              <a:latin typeface="Arial" panose="020B0604020202020204" pitchFamily="34" charset="0"/>
              <a:cs typeface="Arial" panose="020B0604020202020204" pitchFamily="34" charset="0"/>
            </a:rPr>
            <a:t>Rhetoric</a:t>
          </a:r>
        </a:p>
      </dgm:t>
    </dgm:pt>
    <dgm:pt modelId="{2CF1D4A0-CE4E-454F-8C59-4AE8EC36D10B}" type="parTrans" cxnId="{7C931383-DBA2-4ACF-AF1E-06E320AD76F9}">
      <dgm:prSet/>
      <dgm:spPr/>
      <dgm:t>
        <a:bodyPr/>
        <a:lstStyle/>
        <a:p>
          <a:endParaRPr lang="en-US"/>
        </a:p>
      </dgm:t>
    </dgm:pt>
    <dgm:pt modelId="{6F5FF2F7-DB41-41B8-93E5-5C652801A17E}" type="sibTrans" cxnId="{7C931383-DBA2-4ACF-AF1E-06E320AD76F9}">
      <dgm:prSet/>
      <dgm:spPr/>
      <dgm:t>
        <a:bodyPr/>
        <a:lstStyle/>
        <a:p>
          <a:pPr>
            <a:lnSpc>
              <a:spcPct val="100000"/>
            </a:lnSpc>
            <a:defRPr b="1"/>
          </a:pPr>
          <a:endParaRPr lang="en-US"/>
        </a:p>
      </dgm:t>
    </dgm:pt>
    <dgm:pt modelId="{68EB081B-3BC4-422B-AED7-07949A1E603A}">
      <dgm:prSet custT="1"/>
      <dgm:spPr/>
      <dgm:t>
        <a:bodyPr/>
        <a:lstStyle/>
        <a:p>
          <a:pPr>
            <a:lnSpc>
              <a:spcPct val="100000"/>
            </a:lnSpc>
          </a:pPr>
          <a:r>
            <a:rPr lang="en-US" sz="2800" dirty="0">
              <a:latin typeface="Arial" panose="020B0604020202020204" pitchFamily="34" charset="0"/>
              <a:cs typeface="Arial" panose="020B0604020202020204" pitchFamily="34" charset="0"/>
            </a:rPr>
            <a:t>Toolbox of communication. It includes argumentation, but also uses stylistic devices, storytelling, emotional appears, establishes credibility to move an audience</a:t>
          </a:r>
        </a:p>
      </dgm:t>
    </dgm:pt>
    <dgm:pt modelId="{FFAA0FC9-1941-4690-81DD-3454EAC7FF06}" type="parTrans" cxnId="{8E7B5533-9AF3-4F56-B394-CF124F8DBF96}">
      <dgm:prSet/>
      <dgm:spPr/>
      <dgm:t>
        <a:bodyPr/>
        <a:lstStyle/>
        <a:p>
          <a:endParaRPr lang="en-US"/>
        </a:p>
      </dgm:t>
    </dgm:pt>
    <dgm:pt modelId="{089A1ED2-E0A4-4C79-B342-AD13F86C06EF}" type="sibTrans" cxnId="{8E7B5533-9AF3-4F56-B394-CF124F8DBF96}">
      <dgm:prSet/>
      <dgm:spPr/>
      <dgm:t>
        <a:bodyPr/>
        <a:lstStyle/>
        <a:p>
          <a:endParaRPr lang="en-US"/>
        </a:p>
      </dgm:t>
    </dgm:pt>
    <dgm:pt modelId="{387A1C2C-4CD6-4BE3-8FC6-980E26223E07}">
      <dgm:prSet custT="1"/>
      <dgm:spPr/>
      <dgm:t>
        <a:bodyPr/>
        <a:lstStyle/>
        <a:p>
          <a:pPr>
            <a:lnSpc>
              <a:spcPct val="100000"/>
            </a:lnSpc>
            <a:defRPr b="1"/>
          </a:pPr>
          <a:r>
            <a:rPr lang="en-US" sz="3600" dirty="0">
              <a:latin typeface="Arial" panose="020B0604020202020204" pitchFamily="34" charset="0"/>
              <a:cs typeface="Arial" panose="020B0604020202020204" pitchFamily="34" charset="0"/>
            </a:rPr>
            <a:t>Persuasive Speech</a:t>
          </a:r>
          <a:r>
            <a:rPr lang="en-US" sz="1800" dirty="0"/>
            <a:t>​</a:t>
          </a:r>
        </a:p>
      </dgm:t>
    </dgm:pt>
    <dgm:pt modelId="{C5A57A72-E6BE-4DAA-9F9B-5E379DAD1417}" type="parTrans" cxnId="{159C0133-9E2D-48EA-A268-4B0E720B7883}">
      <dgm:prSet/>
      <dgm:spPr/>
      <dgm:t>
        <a:bodyPr/>
        <a:lstStyle/>
        <a:p>
          <a:endParaRPr lang="en-US"/>
        </a:p>
      </dgm:t>
    </dgm:pt>
    <dgm:pt modelId="{8355AFCD-1175-462C-A87E-A630B9075413}" type="sibTrans" cxnId="{159C0133-9E2D-48EA-A268-4B0E720B7883}">
      <dgm:prSet/>
      <dgm:spPr/>
      <dgm:t>
        <a:bodyPr/>
        <a:lstStyle/>
        <a:p>
          <a:endParaRPr lang="en-US"/>
        </a:p>
      </dgm:t>
    </dgm:pt>
    <dgm:pt modelId="{6B8CA6A1-DCD8-461D-BB33-3B71A50E1B06}">
      <dgm:prSet custT="1"/>
      <dgm:spPr/>
      <dgm:t>
        <a:bodyPr/>
        <a:lstStyle/>
        <a:p>
          <a:pPr>
            <a:lnSpc>
              <a:spcPct val="100000"/>
            </a:lnSpc>
          </a:pPr>
          <a:r>
            <a:rPr lang="en-US" sz="2800" dirty="0">
              <a:latin typeface="Arial" panose="020B0604020202020204" pitchFamily="34" charset="0"/>
              <a:cs typeface="Arial" panose="020B0604020202020204" pitchFamily="34" charset="0"/>
            </a:rPr>
            <a:t>The actual delivery or writing. It is the ultimate goal, which is achieved by combining robust arguments with skillful rhetoric</a:t>
          </a:r>
        </a:p>
      </dgm:t>
    </dgm:pt>
    <dgm:pt modelId="{9D62119E-592B-4C19-9FCB-E81F2B24C066}" type="parTrans" cxnId="{D23D7B91-1C4A-4B5A-900B-9D70AB6B9B5C}">
      <dgm:prSet/>
      <dgm:spPr/>
      <dgm:t>
        <a:bodyPr/>
        <a:lstStyle/>
        <a:p>
          <a:endParaRPr lang="en-US"/>
        </a:p>
      </dgm:t>
    </dgm:pt>
    <dgm:pt modelId="{6C5DFD97-4852-4B83-BC66-D81EB8C74E35}" type="sibTrans" cxnId="{D23D7B91-1C4A-4B5A-900B-9D70AB6B9B5C}">
      <dgm:prSet/>
      <dgm:spPr/>
      <dgm:t>
        <a:bodyPr/>
        <a:lstStyle/>
        <a:p>
          <a:endParaRPr lang="en-US"/>
        </a:p>
      </dgm:t>
    </dgm:pt>
    <dgm:pt modelId="{E465FA83-C64B-4366-BF82-9EDCBD9A5EA1}" type="pres">
      <dgm:prSet presAssocID="{526F9B98-1BD2-4A0B-861A-C031B526BC8E}" presName="Name0" presStyleCnt="0">
        <dgm:presLayoutVars>
          <dgm:dir/>
          <dgm:resizeHandles val="exact"/>
        </dgm:presLayoutVars>
      </dgm:prSet>
      <dgm:spPr/>
    </dgm:pt>
    <dgm:pt modelId="{D0F4927F-26DA-44C4-8433-68CDAC8CA80E}" type="pres">
      <dgm:prSet presAssocID="{D69386E2-E8EF-4FE1-868B-173794BFCD97}" presName="compNode" presStyleCnt="0"/>
      <dgm:spPr/>
    </dgm:pt>
    <dgm:pt modelId="{8E13A4F8-F524-4C9D-97A1-E606BF752067}" type="pres">
      <dgm:prSet presAssocID="{D69386E2-E8EF-4FE1-868B-173794BFCD97}" presName="pictRect" presStyleLbl="revTx" presStyleIdx="0" presStyleCnt="6">
        <dgm:presLayoutVars>
          <dgm:chMax val="0"/>
          <dgm:bulletEnabled/>
        </dgm:presLayoutVars>
      </dgm:prSet>
      <dgm:spPr/>
    </dgm:pt>
    <dgm:pt modelId="{2F4651C9-DF49-4E71-966F-094A12E30A08}" type="pres">
      <dgm:prSet presAssocID="{D69386E2-E8EF-4FE1-868B-173794BFCD97}" presName="textRect" presStyleLbl="revTx" presStyleIdx="1" presStyleCnt="6" custLinFactNeighborY="-25366">
        <dgm:presLayoutVars>
          <dgm:bulletEnabled/>
        </dgm:presLayoutVars>
      </dgm:prSet>
      <dgm:spPr/>
    </dgm:pt>
    <dgm:pt modelId="{AFB07759-4495-4C50-A6C6-97BC9B409031}" type="pres">
      <dgm:prSet presAssocID="{AC13DE1E-AD8D-4137-B742-6D36F2D6A8A4}" presName="sibTrans" presStyleLbl="sibTrans2D1" presStyleIdx="0" presStyleCnt="0"/>
      <dgm:spPr/>
    </dgm:pt>
    <dgm:pt modelId="{E4BF7857-BC1E-4273-BA78-9423652BA9C4}" type="pres">
      <dgm:prSet presAssocID="{CAA538A0-BEDA-4596-8143-78AD4119F594}" presName="compNode" presStyleCnt="0"/>
      <dgm:spPr/>
    </dgm:pt>
    <dgm:pt modelId="{6D495FDB-ED15-4812-8ECA-5568D90CF2EE}" type="pres">
      <dgm:prSet presAssocID="{CAA538A0-BEDA-4596-8143-78AD4119F594}" presName="pictRect" presStyleLbl="revTx" presStyleIdx="2" presStyleCnt="6">
        <dgm:presLayoutVars>
          <dgm:chMax val="0"/>
          <dgm:bulletEnabled/>
        </dgm:presLayoutVars>
      </dgm:prSet>
      <dgm:spPr/>
    </dgm:pt>
    <dgm:pt modelId="{F15CD44B-F8A9-4A17-B4A0-1B237D844E7C}" type="pres">
      <dgm:prSet presAssocID="{CAA538A0-BEDA-4596-8143-78AD4119F594}" presName="textRect" presStyleLbl="revTx" presStyleIdx="3" presStyleCnt="6" custLinFactNeighborX="156" custLinFactNeighborY="-25366">
        <dgm:presLayoutVars>
          <dgm:bulletEnabled/>
        </dgm:presLayoutVars>
      </dgm:prSet>
      <dgm:spPr/>
    </dgm:pt>
    <dgm:pt modelId="{4EB2512A-DF85-40F8-B8DD-24F9A549C516}" type="pres">
      <dgm:prSet presAssocID="{6F5FF2F7-DB41-41B8-93E5-5C652801A17E}" presName="sibTrans" presStyleLbl="sibTrans2D1" presStyleIdx="0" presStyleCnt="0"/>
      <dgm:spPr/>
    </dgm:pt>
    <dgm:pt modelId="{36F9BA32-ED69-4CF4-9162-5D06AA265086}" type="pres">
      <dgm:prSet presAssocID="{387A1C2C-4CD6-4BE3-8FC6-980E26223E07}" presName="compNode" presStyleCnt="0"/>
      <dgm:spPr/>
    </dgm:pt>
    <dgm:pt modelId="{9973D57A-B374-4D62-A218-460B26BB2CF0}" type="pres">
      <dgm:prSet presAssocID="{387A1C2C-4CD6-4BE3-8FC6-980E26223E07}" presName="pictRect" presStyleLbl="revTx" presStyleIdx="4" presStyleCnt="6">
        <dgm:presLayoutVars>
          <dgm:chMax val="0"/>
          <dgm:bulletEnabled/>
        </dgm:presLayoutVars>
      </dgm:prSet>
      <dgm:spPr/>
    </dgm:pt>
    <dgm:pt modelId="{C14B5486-FB1B-4A37-8709-723409D48089}" type="pres">
      <dgm:prSet presAssocID="{387A1C2C-4CD6-4BE3-8FC6-980E26223E07}" presName="textRect" presStyleLbl="revTx" presStyleIdx="5" presStyleCnt="6">
        <dgm:presLayoutVars>
          <dgm:bulletEnabled/>
        </dgm:presLayoutVars>
      </dgm:prSet>
      <dgm:spPr/>
    </dgm:pt>
  </dgm:ptLst>
  <dgm:cxnLst>
    <dgm:cxn modelId="{35CE0C06-209F-47AF-887E-2C9D7AB09E42}" type="presOf" srcId="{526F9B98-1BD2-4A0B-861A-C031B526BC8E}" destId="{E465FA83-C64B-4366-BF82-9EDCBD9A5EA1}" srcOrd="0" destOrd="0" presId="urn:microsoft.com/office/officeart/2024/3/layout/hArchList1"/>
    <dgm:cxn modelId="{43EEA91E-215B-4771-9188-56D968D3EEDD}" type="presOf" srcId="{68EB081B-3BC4-422B-AED7-07949A1E603A}" destId="{F15CD44B-F8A9-4A17-B4A0-1B237D844E7C}" srcOrd="0" destOrd="0" presId="urn:microsoft.com/office/officeart/2024/3/layout/hArchList1"/>
    <dgm:cxn modelId="{11BF0632-9308-47D3-B7D6-8EB2E5618F34}" type="presOf" srcId="{387A1C2C-4CD6-4BE3-8FC6-980E26223E07}" destId="{9973D57A-B374-4D62-A218-460B26BB2CF0}" srcOrd="0" destOrd="0" presId="urn:microsoft.com/office/officeart/2024/3/layout/hArchList1"/>
    <dgm:cxn modelId="{159C0133-9E2D-48EA-A268-4B0E720B7883}" srcId="{526F9B98-1BD2-4A0B-861A-C031B526BC8E}" destId="{387A1C2C-4CD6-4BE3-8FC6-980E26223E07}" srcOrd="2" destOrd="0" parTransId="{C5A57A72-E6BE-4DAA-9F9B-5E379DAD1417}" sibTransId="{8355AFCD-1175-462C-A87E-A630B9075413}"/>
    <dgm:cxn modelId="{8E7B5533-9AF3-4F56-B394-CF124F8DBF96}" srcId="{CAA538A0-BEDA-4596-8143-78AD4119F594}" destId="{68EB081B-3BC4-422B-AED7-07949A1E603A}" srcOrd="0" destOrd="0" parTransId="{FFAA0FC9-1941-4690-81DD-3454EAC7FF06}" sibTransId="{089A1ED2-E0A4-4C79-B342-AD13F86C06EF}"/>
    <dgm:cxn modelId="{FE08DF5B-D020-46B8-A255-BEE58FC43706}" type="presOf" srcId="{6F5FF2F7-DB41-41B8-93E5-5C652801A17E}" destId="{4EB2512A-DF85-40F8-B8DD-24F9A549C516}" srcOrd="0" destOrd="0" presId="urn:microsoft.com/office/officeart/2024/3/layout/hArchList1"/>
    <dgm:cxn modelId="{5606164D-CCD6-47E9-B926-192B2C92ADD1}" srcId="{526F9B98-1BD2-4A0B-861A-C031B526BC8E}" destId="{D69386E2-E8EF-4FE1-868B-173794BFCD97}" srcOrd="0" destOrd="0" parTransId="{1E3F3A25-D056-4662-AB2F-A2977D5E7440}" sibTransId="{AC13DE1E-AD8D-4137-B742-6D36F2D6A8A4}"/>
    <dgm:cxn modelId="{5EA0227C-5D3F-4431-95F8-BF4EF12C62E0}" type="presOf" srcId="{AC13DE1E-AD8D-4137-B742-6D36F2D6A8A4}" destId="{AFB07759-4495-4C50-A6C6-97BC9B409031}" srcOrd="0" destOrd="0" presId="urn:microsoft.com/office/officeart/2024/3/layout/hArchList1"/>
    <dgm:cxn modelId="{7C931383-DBA2-4ACF-AF1E-06E320AD76F9}" srcId="{526F9B98-1BD2-4A0B-861A-C031B526BC8E}" destId="{CAA538A0-BEDA-4596-8143-78AD4119F594}" srcOrd="1" destOrd="0" parTransId="{2CF1D4A0-CE4E-454F-8C59-4AE8EC36D10B}" sibTransId="{6F5FF2F7-DB41-41B8-93E5-5C652801A17E}"/>
    <dgm:cxn modelId="{D23D7B91-1C4A-4B5A-900B-9D70AB6B9B5C}" srcId="{387A1C2C-4CD6-4BE3-8FC6-980E26223E07}" destId="{6B8CA6A1-DCD8-461D-BB33-3B71A50E1B06}" srcOrd="0" destOrd="0" parTransId="{9D62119E-592B-4C19-9FCB-E81F2B24C066}" sibTransId="{6C5DFD97-4852-4B83-BC66-D81EB8C74E35}"/>
    <dgm:cxn modelId="{29CD06AA-D554-447E-90A5-0B78C68C15AA}" type="presOf" srcId="{594C6843-0569-4637-B97A-024B3BD525AF}" destId="{2F4651C9-DF49-4E71-966F-094A12E30A08}" srcOrd="0" destOrd="0" presId="urn:microsoft.com/office/officeart/2024/3/layout/hArchList1"/>
    <dgm:cxn modelId="{2A754DB6-600E-4693-BB62-E10ECD8F2C1E}" type="presOf" srcId="{CAA538A0-BEDA-4596-8143-78AD4119F594}" destId="{6D495FDB-ED15-4812-8ECA-5568D90CF2EE}" srcOrd="0" destOrd="0" presId="urn:microsoft.com/office/officeart/2024/3/layout/hArchList1"/>
    <dgm:cxn modelId="{CC5318DD-17FB-42A3-AD9C-6FABC747EBA0}" srcId="{D69386E2-E8EF-4FE1-868B-173794BFCD97}" destId="{594C6843-0569-4637-B97A-024B3BD525AF}" srcOrd="0" destOrd="0" parTransId="{8E1E557E-FBA5-48F1-A9E5-336E16C59FC8}" sibTransId="{BE24CC74-0024-4FF5-B8E6-01F524273459}"/>
    <dgm:cxn modelId="{DE5337DF-AC3A-4023-A791-96D223F740DD}" type="presOf" srcId="{D69386E2-E8EF-4FE1-868B-173794BFCD97}" destId="{8E13A4F8-F524-4C9D-97A1-E606BF752067}" srcOrd="0" destOrd="0" presId="urn:microsoft.com/office/officeart/2024/3/layout/hArchList1"/>
    <dgm:cxn modelId="{0A2DC2F9-631F-40BA-98CF-152945FB8332}" type="presOf" srcId="{6B8CA6A1-DCD8-461D-BB33-3B71A50E1B06}" destId="{C14B5486-FB1B-4A37-8709-723409D48089}" srcOrd="0" destOrd="0" presId="urn:microsoft.com/office/officeart/2024/3/layout/hArchList1"/>
    <dgm:cxn modelId="{1DB67BB6-2444-49AE-9E87-A379C47BE973}" type="presParOf" srcId="{E465FA83-C64B-4366-BF82-9EDCBD9A5EA1}" destId="{D0F4927F-26DA-44C4-8433-68CDAC8CA80E}" srcOrd="0" destOrd="0" presId="urn:microsoft.com/office/officeart/2024/3/layout/hArchList1"/>
    <dgm:cxn modelId="{A5CC8A4F-6C47-4605-9414-515927102AA9}" type="presParOf" srcId="{D0F4927F-26DA-44C4-8433-68CDAC8CA80E}" destId="{8E13A4F8-F524-4C9D-97A1-E606BF752067}" srcOrd="0" destOrd="0" presId="urn:microsoft.com/office/officeart/2024/3/layout/hArchList1"/>
    <dgm:cxn modelId="{86E015B8-7DD9-4F7D-99A3-9157281AD5F5}" type="presParOf" srcId="{D0F4927F-26DA-44C4-8433-68CDAC8CA80E}" destId="{2F4651C9-DF49-4E71-966F-094A12E30A08}" srcOrd="1" destOrd="0" presId="urn:microsoft.com/office/officeart/2024/3/layout/hArchList1"/>
    <dgm:cxn modelId="{248F9361-8677-4C17-A193-66AB817B3ACF}" type="presParOf" srcId="{E465FA83-C64B-4366-BF82-9EDCBD9A5EA1}" destId="{AFB07759-4495-4C50-A6C6-97BC9B409031}" srcOrd="1" destOrd="0" presId="urn:microsoft.com/office/officeart/2024/3/layout/hArchList1"/>
    <dgm:cxn modelId="{31506928-4562-42FA-ACFA-A07E649A0424}" type="presParOf" srcId="{E465FA83-C64B-4366-BF82-9EDCBD9A5EA1}" destId="{E4BF7857-BC1E-4273-BA78-9423652BA9C4}" srcOrd="2" destOrd="0" presId="urn:microsoft.com/office/officeart/2024/3/layout/hArchList1"/>
    <dgm:cxn modelId="{443C9010-0D5E-44A3-8315-532050EB8139}" type="presParOf" srcId="{E4BF7857-BC1E-4273-BA78-9423652BA9C4}" destId="{6D495FDB-ED15-4812-8ECA-5568D90CF2EE}" srcOrd="0" destOrd="0" presId="urn:microsoft.com/office/officeart/2024/3/layout/hArchList1"/>
    <dgm:cxn modelId="{744B0A72-AEF6-4EE1-B7D9-536521EE7116}" type="presParOf" srcId="{E4BF7857-BC1E-4273-BA78-9423652BA9C4}" destId="{F15CD44B-F8A9-4A17-B4A0-1B237D844E7C}" srcOrd="1" destOrd="0" presId="urn:microsoft.com/office/officeart/2024/3/layout/hArchList1"/>
    <dgm:cxn modelId="{C28D7293-BAF4-42D0-AFCA-DA5D55F96D2A}" type="presParOf" srcId="{E465FA83-C64B-4366-BF82-9EDCBD9A5EA1}" destId="{4EB2512A-DF85-40F8-B8DD-24F9A549C516}" srcOrd="3" destOrd="0" presId="urn:microsoft.com/office/officeart/2024/3/layout/hArchList1"/>
    <dgm:cxn modelId="{07F92EAA-4C93-4A82-9242-5395D049927B}" type="presParOf" srcId="{E465FA83-C64B-4366-BF82-9EDCBD9A5EA1}" destId="{36F9BA32-ED69-4CF4-9162-5D06AA265086}" srcOrd="4" destOrd="0" presId="urn:microsoft.com/office/officeart/2024/3/layout/hArchList1"/>
    <dgm:cxn modelId="{1BAB5B27-0FFF-41C9-850E-2ADB7AD2F85A}" type="presParOf" srcId="{36F9BA32-ED69-4CF4-9162-5D06AA265086}" destId="{9973D57A-B374-4D62-A218-460B26BB2CF0}" srcOrd="0" destOrd="0" presId="urn:microsoft.com/office/officeart/2024/3/layout/hArchList1"/>
    <dgm:cxn modelId="{23B03909-1A6C-43C7-BD2A-272526397EA8}" type="presParOf" srcId="{36F9BA32-ED69-4CF4-9162-5D06AA265086}" destId="{C14B5486-FB1B-4A37-8709-723409D48089}" srcOrd="1" destOrd="0" presId="urn:microsoft.com/office/officeart/2024/3/layout/hArc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30C62E-2ABB-4BCC-A2F3-6E94BB562010}" type="doc">
      <dgm:prSet loTypeId="urn:microsoft.com/office/officeart/2005/8/layout/cycle5" loCatId="cycle" qsTypeId="urn:microsoft.com/office/officeart/2005/8/quickstyle/3d2" qsCatId="3D" csTypeId="urn:microsoft.com/office/officeart/2005/8/colors/accent1_2" csCatId="accent1" phldr="1"/>
      <dgm:spPr/>
      <dgm:t>
        <a:bodyPr/>
        <a:lstStyle/>
        <a:p>
          <a:endParaRPr lang="en-US"/>
        </a:p>
      </dgm:t>
    </dgm:pt>
    <dgm:pt modelId="{E668A258-9597-4DB9-82AA-B6408DA51EE3}">
      <dgm:prSet phldrT="[Text]" custT="1"/>
      <dgm:spPr>
        <a:solidFill>
          <a:srgbClr val="002060"/>
        </a:solidFill>
      </dgm:spPr>
      <dgm:t>
        <a:bodyPr/>
        <a:lstStyle/>
        <a:p>
          <a:r>
            <a:rPr lang="en-US" sz="2400" baseline="0" dirty="0">
              <a:latin typeface="Arial" panose="020B0604020202020204" pitchFamily="34" charset="0"/>
              <a:cs typeface="Arial" panose="020B0604020202020204" pitchFamily="34" charset="0"/>
            </a:rPr>
            <a:t>Build Knowledge </a:t>
          </a:r>
        </a:p>
      </dgm:t>
    </dgm:pt>
    <dgm:pt modelId="{45B9C366-D4CC-47D4-AAE4-2D84D18013ED}" type="parTrans" cxnId="{46FFADC5-AD9F-47D8-8901-FD64BAA474A8}">
      <dgm:prSet/>
      <dgm:spPr/>
      <dgm:t>
        <a:bodyPr/>
        <a:lstStyle/>
        <a:p>
          <a:endParaRPr lang="en-US"/>
        </a:p>
      </dgm:t>
    </dgm:pt>
    <dgm:pt modelId="{7F341ACB-F3A1-4F46-9F7C-5534CFB96C4F}" type="sibTrans" cxnId="{46FFADC5-AD9F-47D8-8901-FD64BAA474A8}">
      <dgm:prSet/>
      <dgm:spPr/>
      <dgm:t>
        <a:bodyPr/>
        <a:lstStyle/>
        <a:p>
          <a:endParaRPr lang="en-US"/>
        </a:p>
      </dgm:t>
    </dgm:pt>
    <dgm:pt modelId="{750757D8-8A6D-4CDE-AD58-4B39A800A9B4}">
      <dgm:prSet phldrT="[Text]" custT="1"/>
      <dgm:spPr>
        <a:solidFill>
          <a:srgbClr val="002060"/>
        </a:solidFill>
      </dgm:spPr>
      <dgm:t>
        <a:bodyPr/>
        <a:lstStyle/>
        <a:p>
          <a:r>
            <a:rPr lang="en-US" sz="2400" baseline="0" dirty="0">
              <a:latin typeface="Arial" panose="020B0604020202020204" pitchFamily="34" charset="0"/>
              <a:cs typeface="Arial" panose="020B0604020202020204" pitchFamily="34" charset="0"/>
            </a:rPr>
            <a:t>Text Complexity</a:t>
          </a:r>
        </a:p>
      </dgm:t>
    </dgm:pt>
    <dgm:pt modelId="{A00BEC50-CEF7-4909-8D8C-FF9F0626EFF8}" type="parTrans" cxnId="{60599946-AA3C-406D-AF15-DB348D0C4930}">
      <dgm:prSet/>
      <dgm:spPr/>
      <dgm:t>
        <a:bodyPr/>
        <a:lstStyle/>
        <a:p>
          <a:endParaRPr lang="en-US"/>
        </a:p>
      </dgm:t>
    </dgm:pt>
    <dgm:pt modelId="{6D38325C-0A64-4014-B31D-7E5D1CA4EF82}" type="sibTrans" cxnId="{60599946-AA3C-406D-AF15-DB348D0C4930}">
      <dgm:prSet/>
      <dgm:spPr/>
      <dgm:t>
        <a:bodyPr/>
        <a:lstStyle/>
        <a:p>
          <a:endParaRPr lang="en-US"/>
        </a:p>
      </dgm:t>
    </dgm:pt>
    <dgm:pt modelId="{7AED68A7-5108-4C9C-9AA6-60510541808C}">
      <dgm:prSet phldrT="[Text]" custT="1"/>
      <dgm:spPr>
        <a:solidFill>
          <a:srgbClr val="002060"/>
        </a:solidFill>
      </dgm:spPr>
      <dgm:t>
        <a:bodyPr/>
        <a:lstStyle/>
        <a:p>
          <a:r>
            <a:rPr lang="en-US" sz="2400" baseline="0" dirty="0">
              <a:latin typeface="Arial" panose="020B0604020202020204" pitchFamily="34" charset="0"/>
              <a:cs typeface="Arial" panose="020B0604020202020204" pitchFamily="34" charset="0"/>
            </a:rPr>
            <a:t>Evidence</a:t>
          </a:r>
        </a:p>
      </dgm:t>
    </dgm:pt>
    <dgm:pt modelId="{6BB1C4AD-DAF1-41BE-92E0-B521195F7DCE}" type="parTrans" cxnId="{AD0CF4E3-F3B0-4BCE-8A14-8AB6474736E7}">
      <dgm:prSet/>
      <dgm:spPr/>
      <dgm:t>
        <a:bodyPr/>
        <a:lstStyle/>
        <a:p>
          <a:endParaRPr lang="en-US"/>
        </a:p>
      </dgm:t>
    </dgm:pt>
    <dgm:pt modelId="{5D431298-640D-43E6-A924-27A1A488C020}" type="sibTrans" cxnId="{AD0CF4E3-F3B0-4BCE-8A14-8AB6474736E7}">
      <dgm:prSet/>
      <dgm:spPr/>
      <dgm:t>
        <a:bodyPr/>
        <a:lstStyle/>
        <a:p>
          <a:endParaRPr lang="en-US"/>
        </a:p>
      </dgm:t>
    </dgm:pt>
    <dgm:pt modelId="{52388420-1C02-46F2-BC10-F29A388154A3}" type="pres">
      <dgm:prSet presAssocID="{7C30C62E-2ABB-4BCC-A2F3-6E94BB562010}" presName="cycle" presStyleCnt="0">
        <dgm:presLayoutVars>
          <dgm:dir/>
          <dgm:resizeHandles val="exact"/>
        </dgm:presLayoutVars>
      </dgm:prSet>
      <dgm:spPr/>
    </dgm:pt>
    <dgm:pt modelId="{616584BA-93D1-46F7-8E89-10CE67464D7F}" type="pres">
      <dgm:prSet presAssocID="{E668A258-9597-4DB9-82AA-B6408DA51EE3}" presName="node" presStyleLbl="node1" presStyleIdx="0" presStyleCnt="3" custScaleX="151262" custRadScaleRad="107124" custRadScaleInc="-13224">
        <dgm:presLayoutVars>
          <dgm:bulletEnabled val="1"/>
        </dgm:presLayoutVars>
      </dgm:prSet>
      <dgm:spPr/>
    </dgm:pt>
    <dgm:pt modelId="{BE8ABF1E-D14D-4450-84DB-3811A9806852}" type="pres">
      <dgm:prSet presAssocID="{E668A258-9597-4DB9-82AA-B6408DA51EE3}" presName="spNode" presStyleCnt="0"/>
      <dgm:spPr/>
    </dgm:pt>
    <dgm:pt modelId="{DC6EE2CB-3CA0-4F4C-BBFC-DD9C4225C218}" type="pres">
      <dgm:prSet presAssocID="{7F341ACB-F3A1-4F46-9F7C-5534CFB96C4F}" presName="sibTrans" presStyleLbl="sibTrans1D1" presStyleIdx="0" presStyleCnt="3"/>
      <dgm:spPr/>
    </dgm:pt>
    <dgm:pt modelId="{FA05EFAF-366D-4C67-8740-0F16FDDBA986}" type="pres">
      <dgm:prSet presAssocID="{750757D8-8A6D-4CDE-AD58-4B39A800A9B4}" presName="node" presStyleLbl="node1" presStyleIdx="1" presStyleCnt="3" custScaleX="132569" custRadScaleRad="121761" custRadScaleInc="23680">
        <dgm:presLayoutVars>
          <dgm:bulletEnabled val="1"/>
        </dgm:presLayoutVars>
      </dgm:prSet>
      <dgm:spPr/>
    </dgm:pt>
    <dgm:pt modelId="{093594F2-3C86-44D7-A9B1-C69EE5B4508A}" type="pres">
      <dgm:prSet presAssocID="{750757D8-8A6D-4CDE-AD58-4B39A800A9B4}" presName="spNode" presStyleCnt="0"/>
      <dgm:spPr/>
    </dgm:pt>
    <dgm:pt modelId="{635F8B32-A6AC-4DC4-A915-8D84E0EFDD44}" type="pres">
      <dgm:prSet presAssocID="{6D38325C-0A64-4014-B31D-7E5D1CA4EF82}" presName="sibTrans" presStyleLbl="sibTrans1D1" presStyleIdx="1" presStyleCnt="3"/>
      <dgm:spPr/>
    </dgm:pt>
    <dgm:pt modelId="{6DC36158-457F-46C1-8DF4-1685B55CAB13}" type="pres">
      <dgm:prSet presAssocID="{7AED68A7-5108-4C9C-9AA6-60510541808C}" presName="node" presStyleLbl="node1" presStyleIdx="2" presStyleCnt="3" custScaleX="134284" custRadScaleRad="103276" custRadScaleInc="3846">
        <dgm:presLayoutVars>
          <dgm:bulletEnabled val="1"/>
        </dgm:presLayoutVars>
      </dgm:prSet>
      <dgm:spPr/>
    </dgm:pt>
    <dgm:pt modelId="{614A22F3-BC12-437C-97E6-0D87DD14FC82}" type="pres">
      <dgm:prSet presAssocID="{7AED68A7-5108-4C9C-9AA6-60510541808C}" presName="spNode" presStyleCnt="0"/>
      <dgm:spPr/>
    </dgm:pt>
    <dgm:pt modelId="{8BD92D18-E1DC-4D1A-B49D-2C5C37BBA090}" type="pres">
      <dgm:prSet presAssocID="{5D431298-640D-43E6-A924-27A1A488C020}" presName="sibTrans" presStyleLbl="sibTrans1D1" presStyleIdx="2" presStyleCnt="3"/>
      <dgm:spPr/>
    </dgm:pt>
  </dgm:ptLst>
  <dgm:cxnLst>
    <dgm:cxn modelId="{1C9B562F-4338-4DBD-97BC-B8958AE4BF75}" type="presOf" srcId="{6D38325C-0A64-4014-B31D-7E5D1CA4EF82}" destId="{635F8B32-A6AC-4DC4-A915-8D84E0EFDD44}" srcOrd="0" destOrd="0" presId="urn:microsoft.com/office/officeart/2005/8/layout/cycle5"/>
    <dgm:cxn modelId="{60599946-AA3C-406D-AF15-DB348D0C4930}" srcId="{7C30C62E-2ABB-4BCC-A2F3-6E94BB562010}" destId="{750757D8-8A6D-4CDE-AD58-4B39A800A9B4}" srcOrd="1" destOrd="0" parTransId="{A00BEC50-CEF7-4909-8D8C-FF9F0626EFF8}" sibTransId="{6D38325C-0A64-4014-B31D-7E5D1CA4EF82}"/>
    <dgm:cxn modelId="{47581359-7D42-45F5-9A53-B2A38D5561DE}" type="presOf" srcId="{750757D8-8A6D-4CDE-AD58-4B39A800A9B4}" destId="{FA05EFAF-366D-4C67-8740-0F16FDDBA986}" srcOrd="0" destOrd="0" presId="urn:microsoft.com/office/officeart/2005/8/layout/cycle5"/>
    <dgm:cxn modelId="{277B7E7B-734B-4304-A6D2-531C7D4E0D71}" type="presOf" srcId="{7C30C62E-2ABB-4BCC-A2F3-6E94BB562010}" destId="{52388420-1C02-46F2-BC10-F29A388154A3}" srcOrd="0" destOrd="0" presId="urn:microsoft.com/office/officeart/2005/8/layout/cycle5"/>
    <dgm:cxn modelId="{E8BC1D9C-28B0-4ECB-BA8C-89C21A39520A}" type="presOf" srcId="{5D431298-640D-43E6-A924-27A1A488C020}" destId="{8BD92D18-E1DC-4D1A-B49D-2C5C37BBA090}" srcOrd="0" destOrd="0" presId="urn:microsoft.com/office/officeart/2005/8/layout/cycle5"/>
    <dgm:cxn modelId="{46FFADC5-AD9F-47D8-8901-FD64BAA474A8}" srcId="{7C30C62E-2ABB-4BCC-A2F3-6E94BB562010}" destId="{E668A258-9597-4DB9-82AA-B6408DA51EE3}" srcOrd="0" destOrd="0" parTransId="{45B9C366-D4CC-47D4-AAE4-2D84D18013ED}" sibTransId="{7F341ACB-F3A1-4F46-9F7C-5534CFB96C4F}"/>
    <dgm:cxn modelId="{999EE8CC-5155-4300-A116-8925EABA3D75}" type="presOf" srcId="{7AED68A7-5108-4C9C-9AA6-60510541808C}" destId="{6DC36158-457F-46C1-8DF4-1685B55CAB13}" srcOrd="0" destOrd="0" presId="urn:microsoft.com/office/officeart/2005/8/layout/cycle5"/>
    <dgm:cxn modelId="{12990CDC-2231-4FFF-B992-7B3534724F1E}" type="presOf" srcId="{7F341ACB-F3A1-4F46-9F7C-5534CFB96C4F}" destId="{DC6EE2CB-3CA0-4F4C-BBFC-DD9C4225C218}" srcOrd="0" destOrd="0" presId="urn:microsoft.com/office/officeart/2005/8/layout/cycle5"/>
    <dgm:cxn modelId="{AD0CF4E3-F3B0-4BCE-8A14-8AB6474736E7}" srcId="{7C30C62E-2ABB-4BCC-A2F3-6E94BB562010}" destId="{7AED68A7-5108-4C9C-9AA6-60510541808C}" srcOrd="2" destOrd="0" parTransId="{6BB1C4AD-DAF1-41BE-92E0-B521195F7DCE}" sibTransId="{5D431298-640D-43E6-A924-27A1A488C020}"/>
    <dgm:cxn modelId="{576308ED-07BD-461A-885C-42B2F80DD519}" type="presOf" srcId="{E668A258-9597-4DB9-82AA-B6408DA51EE3}" destId="{616584BA-93D1-46F7-8E89-10CE67464D7F}" srcOrd="0" destOrd="0" presId="urn:microsoft.com/office/officeart/2005/8/layout/cycle5"/>
    <dgm:cxn modelId="{C1C297F5-0CD6-4042-93DD-8448D38141C4}" type="presParOf" srcId="{52388420-1C02-46F2-BC10-F29A388154A3}" destId="{616584BA-93D1-46F7-8E89-10CE67464D7F}" srcOrd="0" destOrd="0" presId="urn:microsoft.com/office/officeart/2005/8/layout/cycle5"/>
    <dgm:cxn modelId="{6FDFC31B-DB88-4AFC-904D-4A8AA1CB7B7F}" type="presParOf" srcId="{52388420-1C02-46F2-BC10-F29A388154A3}" destId="{BE8ABF1E-D14D-4450-84DB-3811A9806852}" srcOrd="1" destOrd="0" presId="urn:microsoft.com/office/officeart/2005/8/layout/cycle5"/>
    <dgm:cxn modelId="{620334FE-3D9C-41DE-AC53-76A41F091FB3}" type="presParOf" srcId="{52388420-1C02-46F2-BC10-F29A388154A3}" destId="{DC6EE2CB-3CA0-4F4C-BBFC-DD9C4225C218}" srcOrd="2" destOrd="0" presId="urn:microsoft.com/office/officeart/2005/8/layout/cycle5"/>
    <dgm:cxn modelId="{E4FDDCC5-108D-46B5-B790-3394F7D40CFF}" type="presParOf" srcId="{52388420-1C02-46F2-BC10-F29A388154A3}" destId="{FA05EFAF-366D-4C67-8740-0F16FDDBA986}" srcOrd="3" destOrd="0" presId="urn:microsoft.com/office/officeart/2005/8/layout/cycle5"/>
    <dgm:cxn modelId="{88B56936-6F2C-47C7-AB0C-5154912EB123}" type="presParOf" srcId="{52388420-1C02-46F2-BC10-F29A388154A3}" destId="{093594F2-3C86-44D7-A9B1-C69EE5B4508A}" srcOrd="4" destOrd="0" presId="urn:microsoft.com/office/officeart/2005/8/layout/cycle5"/>
    <dgm:cxn modelId="{EB72BCBF-F72B-45F0-806E-9900CC831354}" type="presParOf" srcId="{52388420-1C02-46F2-BC10-F29A388154A3}" destId="{635F8B32-A6AC-4DC4-A915-8D84E0EFDD44}" srcOrd="5" destOrd="0" presId="urn:microsoft.com/office/officeart/2005/8/layout/cycle5"/>
    <dgm:cxn modelId="{C0D73B48-B962-47FA-8B1C-534DA4EC9342}" type="presParOf" srcId="{52388420-1C02-46F2-BC10-F29A388154A3}" destId="{6DC36158-457F-46C1-8DF4-1685B55CAB13}" srcOrd="6" destOrd="0" presId="urn:microsoft.com/office/officeart/2005/8/layout/cycle5"/>
    <dgm:cxn modelId="{626A7D82-211A-4195-855A-C8A9105C7466}" type="presParOf" srcId="{52388420-1C02-46F2-BC10-F29A388154A3}" destId="{614A22F3-BC12-437C-97E6-0D87DD14FC82}" srcOrd="7" destOrd="0" presId="urn:microsoft.com/office/officeart/2005/8/layout/cycle5"/>
    <dgm:cxn modelId="{FC1E47ED-ED1A-4C09-8376-78169379AEDF}" type="presParOf" srcId="{52388420-1C02-46F2-BC10-F29A388154A3}" destId="{8BD92D18-E1DC-4D1A-B49D-2C5C37BBA090}" srcOrd="8"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2009CCD-A0C7-4EDC-8EB0-D2227AE64781}" type="doc">
      <dgm:prSet loTypeId="urn:microsoft.com/office/officeart/2005/8/layout/hProcess9" loCatId="process" qsTypeId="urn:microsoft.com/office/officeart/2005/8/quickstyle/3d2" qsCatId="3D" csTypeId="urn:microsoft.com/office/officeart/2005/8/colors/colorful5" csCatId="colorful" phldr="1"/>
      <dgm:spPr/>
    </dgm:pt>
    <dgm:pt modelId="{9A13CD8A-073D-4EAA-84A6-437194077FBB}">
      <dgm:prSet phldrT="[Text]"/>
      <dgm:spPr>
        <a:solidFill>
          <a:srgbClr val="002060"/>
        </a:solidFill>
      </dgm:spPr>
      <dgm:t>
        <a:bodyPr/>
        <a:lstStyle/>
        <a:p>
          <a:r>
            <a:rPr lang="en-US" dirty="0"/>
            <a:t>Texts worth reading!</a:t>
          </a:r>
        </a:p>
      </dgm:t>
    </dgm:pt>
    <dgm:pt modelId="{5F1B67AC-621C-406B-8A89-1017ACA558F5}" type="parTrans" cxnId="{B48A1496-A438-41E4-AD5F-9A65589DDEC1}">
      <dgm:prSet/>
      <dgm:spPr/>
      <dgm:t>
        <a:bodyPr/>
        <a:lstStyle/>
        <a:p>
          <a:endParaRPr lang="en-US"/>
        </a:p>
      </dgm:t>
    </dgm:pt>
    <dgm:pt modelId="{6515587A-B894-4186-8521-FEB5933E2B3D}" type="sibTrans" cxnId="{B48A1496-A438-41E4-AD5F-9A65589DDEC1}">
      <dgm:prSet/>
      <dgm:spPr/>
      <dgm:t>
        <a:bodyPr/>
        <a:lstStyle/>
        <a:p>
          <a:endParaRPr lang="en-US"/>
        </a:p>
      </dgm:t>
    </dgm:pt>
    <dgm:pt modelId="{8216324A-44F5-4319-BB3A-7DB76B9E23BE}">
      <dgm:prSet phldrT="[Text]"/>
      <dgm:spPr>
        <a:solidFill>
          <a:srgbClr val="002060"/>
        </a:solidFill>
      </dgm:spPr>
      <dgm:t>
        <a:bodyPr/>
        <a:lstStyle/>
        <a:p>
          <a:r>
            <a:rPr lang="en-US" dirty="0"/>
            <a:t>Questions worth answering!</a:t>
          </a:r>
        </a:p>
      </dgm:t>
    </dgm:pt>
    <dgm:pt modelId="{0E41B686-D3DD-4F95-9777-AB588B994C89}" type="parTrans" cxnId="{9CACA780-56EF-41C7-B61D-CBCDC7C7F885}">
      <dgm:prSet/>
      <dgm:spPr/>
      <dgm:t>
        <a:bodyPr/>
        <a:lstStyle/>
        <a:p>
          <a:endParaRPr lang="en-US"/>
        </a:p>
      </dgm:t>
    </dgm:pt>
    <dgm:pt modelId="{AC5582EF-67F1-4BBC-BAFF-01D7B66D6AA3}" type="sibTrans" cxnId="{9CACA780-56EF-41C7-B61D-CBCDC7C7F885}">
      <dgm:prSet/>
      <dgm:spPr/>
      <dgm:t>
        <a:bodyPr/>
        <a:lstStyle/>
        <a:p>
          <a:endParaRPr lang="en-US"/>
        </a:p>
      </dgm:t>
    </dgm:pt>
    <dgm:pt modelId="{86391DDB-3781-4C7F-876A-0E34AD911E8E}">
      <dgm:prSet phldrT="[Text]"/>
      <dgm:spPr>
        <a:solidFill>
          <a:srgbClr val="002060"/>
        </a:solidFill>
      </dgm:spPr>
      <dgm:t>
        <a:bodyPr/>
        <a:lstStyle/>
        <a:p>
          <a:r>
            <a:rPr lang="en-US" dirty="0"/>
            <a:t>Work worth doing!</a:t>
          </a:r>
        </a:p>
      </dgm:t>
    </dgm:pt>
    <dgm:pt modelId="{55E759BA-C1B0-4EDB-B28A-26997FDBF20C}" type="parTrans" cxnId="{49144F00-C0A8-4065-86E0-1D24EE8B9A57}">
      <dgm:prSet/>
      <dgm:spPr/>
      <dgm:t>
        <a:bodyPr/>
        <a:lstStyle/>
        <a:p>
          <a:endParaRPr lang="en-US"/>
        </a:p>
      </dgm:t>
    </dgm:pt>
    <dgm:pt modelId="{CF1F34E6-0108-490B-AE64-93332B1D39FC}" type="sibTrans" cxnId="{49144F00-C0A8-4065-86E0-1D24EE8B9A57}">
      <dgm:prSet/>
      <dgm:spPr/>
      <dgm:t>
        <a:bodyPr/>
        <a:lstStyle/>
        <a:p>
          <a:endParaRPr lang="en-US"/>
        </a:p>
      </dgm:t>
    </dgm:pt>
    <dgm:pt modelId="{31A304D0-140D-4DBD-AD62-E1E9136F28FA}" type="pres">
      <dgm:prSet presAssocID="{12009CCD-A0C7-4EDC-8EB0-D2227AE64781}" presName="CompostProcess" presStyleCnt="0">
        <dgm:presLayoutVars>
          <dgm:dir/>
          <dgm:resizeHandles val="exact"/>
        </dgm:presLayoutVars>
      </dgm:prSet>
      <dgm:spPr/>
    </dgm:pt>
    <dgm:pt modelId="{C25D9D09-6C0D-4EA1-8626-442C2E9773B1}" type="pres">
      <dgm:prSet presAssocID="{12009CCD-A0C7-4EDC-8EB0-D2227AE64781}" presName="arrow" presStyleLbl="bgShp" presStyleIdx="0" presStyleCnt="1"/>
      <dgm:spPr>
        <a:solidFill>
          <a:srgbClr val="FFC000"/>
        </a:solidFill>
      </dgm:spPr>
    </dgm:pt>
    <dgm:pt modelId="{6BAB3DD8-28D5-48E4-B5CA-EAA96D48B60C}" type="pres">
      <dgm:prSet presAssocID="{12009CCD-A0C7-4EDC-8EB0-D2227AE64781}" presName="linearProcess" presStyleCnt="0"/>
      <dgm:spPr/>
    </dgm:pt>
    <dgm:pt modelId="{01717768-3909-44AE-B30E-BF320F43354E}" type="pres">
      <dgm:prSet presAssocID="{9A13CD8A-073D-4EAA-84A6-437194077FBB}" presName="textNode" presStyleLbl="node1" presStyleIdx="0" presStyleCnt="3">
        <dgm:presLayoutVars>
          <dgm:bulletEnabled val="1"/>
        </dgm:presLayoutVars>
      </dgm:prSet>
      <dgm:spPr/>
    </dgm:pt>
    <dgm:pt modelId="{640420F2-5E6B-4B0F-AB9E-776A79D16080}" type="pres">
      <dgm:prSet presAssocID="{6515587A-B894-4186-8521-FEB5933E2B3D}" presName="sibTrans" presStyleCnt="0"/>
      <dgm:spPr/>
    </dgm:pt>
    <dgm:pt modelId="{8172F8ED-82E1-4B6F-AB17-EEEBC58EA17B}" type="pres">
      <dgm:prSet presAssocID="{8216324A-44F5-4319-BB3A-7DB76B9E23BE}" presName="textNode" presStyleLbl="node1" presStyleIdx="1" presStyleCnt="3">
        <dgm:presLayoutVars>
          <dgm:bulletEnabled val="1"/>
        </dgm:presLayoutVars>
      </dgm:prSet>
      <dgm:spPr/>
    </dgm:pt>
    <dgm:pt modelId="{15A669C2-83C9-43C1-94EE-7ED540187A56}" type="pres">
      <dgm:prSet presAssocID="{AC5582EF-67F1-4BBC-BAFF-01D7B66D6AA3}" presName="sibTrans" presStyleCnt="0"/>
      <dgm:spPr/>
    </dgm:pt>
    <dgm:pt modelId="{638B6F1F-8C43-4589-89F3-CE363B09CE2D}" type="pres">
      <dgm:prSet presAssocID="{86391DDB-3781-4C7F-876A-0E34AD911E8E}" presName="textNode" presStyleLbl="node1" presStyleIdx="2" presStyleCnt="3">
        <dgm:presLayoutVars>
          <dgm:bulletEnabled val="1"/>
        </dgm:presLayoutVars>
      </dgm:prSet>
      <dgm:spPr/>
    </dgm:pt>
  </dgm:ptLst>
  <dgm:cxnLst>
    <dgm:cxn modelId="{49144F00-C0A8-4065-86E0-1D24EE8B9A57}" srcId="{12009CCD-A0C7-4EDC-8EB0-D2227AE64781}" destId="{86391DDB-3781-4C7F-876A-0E34AD911E8E}" srcOrd="2" destOrd="0" parTransId="{55E759BA-C1B0-4EDB-B28A-26997FDBF20C}" sibTransId="{CF1F34E6-0108-490B-AE64-93332B1D39FC}"/>
    <dgm:cxn modelId="{9CACA780-56EF-41C7-B61D-CBCDC7C7F885}" srcId="{12009CCD-A0C7-4EDC-8EB0-D2227AE64781}" destId="{8216324A-44F5-4319-BB3A-7DB76B9E23BE}" srcOrd="1" destOrd="0" parTransId="{0E41B686-D3DD-4F95-9777-AB588B994C89}" sibTransId="{AC5582EF-67F1-4BBC-BAFF-01D7B66D6AA3}"/>
    <dgm:cxn modelId="{B48A1496-A438-41E4-AD5F-9A65589DDEC1}" srcId="{12009CCD-A0C7-4EDC-8EB0-D2227AE64781}" destId="{9A13CD8A-073D-4EAA-84A6-437194077FBB}" srcOrd="0" destOrd="0" parTransId="{5F1B67AC-621C-406B-8A89-1017ACA558F5}" sibTransId="{6515587A-B894-4186-8521-FEB5933E2B3D}"/>
    <dgm:cxn modelId="{F60745AA-BBEF-4602-A98E-9B6C32169340}" type="presOf" srcId="{86391DDB-3781-4C7F-876A-0E34AD911E8E}" destId="{638B6F1F-8C43-4589-89F3-CE363B09CE2D}" srcOrd="0" destOrd="0" presId="urn:microsoft.com/office/officeart/2005/8/layout/hProcess9"/>
    <dgm:cxn modelId="{DF37D1D4-0817-4DA0-A6C3-628F74B3F79E}" type="presOf" srcId="{8216324A-44F5-4319-BB3A-7DB76B9E23BE}" destId="{8172F8ED-82E1-4B6F-AB17-EEEBC58EA17B}" srcOrd="0" destOrd="0" presId="urn:microsoft.com/office/officeart/2005/8/layout/hProcess9"/>
    <dgm:cxn modelId="{EFA1E7E4-2AB8-4857-BE90-6219D3B39455}" type="presOf" srcId="{12009CCD-A0C7-4EDC-8EB0-D2227AE64781}" destId="{31A304D0-140D-4DBD-AD62-E1E9136F28FA}" srcOrd="0" destOrd="0" presId="urn:microsoft.com/office/officeart/2005/8/layout/hProcess9"/>
    <dgm:cxn modelId="{34AAA0E7-5FB4-45D0-B524-6FA0DF5BBEC1}" type="presOf" srcId="{9A13CD8A-073D-4EAA-84A6-437194077FBB}" destId="{01717768-3909-44AE-B30E-BF320F43354E}" srcOrd="0" destOrd="0" presId="urn:microsoft.com/office/officeart/2005/8/layout/hProcess9"/>
    <dgm:cxn modelId="{1E528C50-7F85-4AC9-B599-1681D3DE7C04}" type="presParOf" srcId="{31A304D0-140D-4DBD-AD62-E1E9136F28FA}" destId="{C25D9D09-6C0D-4EA1-8626-442C2E9773B1}" srcOrd="0" destOrd="0" presId="urn:microsoft.com/office/officeart/2005/8/layout/hProcess9"/>
    <dgm:cxn modelId="{C997DB98-EB8B-4463-B7A3-48941F654020}" type="presParOf" srcId="{31A304D0-140D-4DBD-AD62-E1E9136F28FA}" destId="{6BAB3DD8-28D5-48E4-B5CA-EAA96D48B60C}" srcOrd="1" destOrd="0" presId="urn:microsoft.com/office/officeart/2005/8/layout/hProcess9"/>
    <dgm:cxn modelId="{2EA7D5FF-0CE7-4EEF-8D69-86A7EBF1105F}" type="presParOf" srcId="{6BAB3DD8-28D5-48E4-B5CA-EAA96D48B60C}" destId="{01717768-3909-44AE-B30E-BF320F43354E}" srcOrd="0" destOrd="0" presId="urn:microsoft.com/office/officeart/2005/8/layout/hProcess9"/>
    <dgm:cxn modelId="{93AB4B1F-D414-4BCA-BA22-66FD9FD5011B}" type="presParOf" srcId="{6BAB3DD8-28D5-48E4-B5CA-EAA96D48B60C}" destId="{640420F2-5E6B-4B0F-AB9E-776A79D16080}" srcOrd="1" destOrd="0" presId="urn:microsoft.com/office/officeart/2005/8/layout/hProcess9"/>
    <dgm:cxn modelId="{EB3DE471-E3E6-4705-8B02-DEC6F0540838}" type="presParOf" srcId="{6BAB3DD8-28D5-48E4-B5CA-EAA96D48B60C}" destId="{8172F8ED-82E1-4B6F-AB17-EEEBC58EA17B}" srcOrd="2" destOrd="0" presId="urn:microsoft.com/office/officeart/2005/8/layout/hProcess9"/>
    <dgm:cxn modelId="{3332A7E6-6C50-447D-9D6B-4FA457130767}" type="presParOf" srcId="{6BAB3DD8-28D5-48E4-B5CA-EAA96D48B60C}" destId="{15A669C2-83C9-43C1-94EE-7ED540187A56}" srcOrd="3" destOrd="0" presId="urn:microsoft.com/office/officeart/2005/8/layout/hProcess9"/>
    <dgm:cxn modelId="{C7A48EA9-9515-468A-82F5-717EBA9E49F8}" type="presParOf" srcId="{6BAB3DD8-28D5-48E4-B5CA-EAA96D48B60C}" destId="{638B6F1F-8C43-4589-89F3-CE363B09CE2D}"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13A4F8-F524-4C9D-97A1-E606BF752067}">
      <dsp:nvSpPr>
        <dsp:cNvPr id="0" name=""/>
        <dsp:cNvSpPr/>
      </dsp:nvSpPr>
      <dsp:spPr>
        <a:xfrm>
          <a:off x="0" y="0"/>
          <a:ext cx="3478958" cy="1157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45720" rIns="45720" bIns="45720" numCol="1" spcCol="1270" anchor="t" anchorCtr="0">
          <a:noAutofit/>
        </a:bodyPr>
        <a:lstStyle/>
        <a:p>
          <a:pPr marL="0" lvl="0" indent="0" algn="l" defTabSz="1600200">
            <a:lnSpc>
              <a:spcPct val="100000"/>
            </a:lnSpc>
            <a:spcBef>
              <a:spcPct val="0"/>
            </a:spcBef>
            <a:spcAft>
              <a:spcPct val="35000"/>
            </a:spcAft>
            <a:buNone/>
            <a:defRPr b="1"/>
          </a:pPr>
          <a:r>
            <a:rPr lang="en-US" sz="3600" kern="1200" dirty="0">
              <a:latin typeface="Arial" panose="020B0604020202020204" pitchFamily="34" charset="0"/>
              <a:cs typeface="Arial" panose="020B0604020202020204" pitchFamily="34" charset="0"/>
            </a:rPr>
            <a:t>Argument</a:t>
          </a:r>
        </a:p>
      </dsp:txBody>
      <dsp:txXfrm>
        <a:off x="0" y="0"/>
        <a:ext cx="3478958" cy="1157478"/>
      </dsp:txXfrm>
    </dsp:sp>
    <dsp:sp modelId="{2F4651C9-DF49-4E71-966F-094A12E30A08}">
      <dsp:nvSpPr>
        <dsp:cNvPr id="0" name=""/>
        <dsp:cNvSpPr/>
      </dsp:nvSpPr>
      <dsp:spPr>
        <a:xfrm>
          <a:off x="0" y="830901"/>
          <a:ext cx="3478958" cy="128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35560" rIns="35560" bIns="35560" numCol="1" spcCol="1270" anchor="t" anchorCtr="0">
          <a:noAutofit/>
        </a:bodyPr>
        <a:lstStyle/>
        <a:p>
          <a:pPr marL="0" lvl="0" indent="0" algn="l" defTabSz="1244600">
            <a:lnSpc>
              <a:spcPct val="100000"/>
            </a:lnSpc>
            <a:spcBef>
              <a:spcPct val="0"/>
            </a:spcBef>
            <a:spcAft>
              <a:spcPct val="35000"/>
            </a:spcAft>
            <a:buNone/>
          </a:pPr>
          <a:r>
            <a:rPr lang="en-US" sz="2800" kern="1200" dirty="0">
              <a:latin typeface="Arial" panose="020B0604020202020204" pitchFamily="34" charset="0"/>
              <a:cs typeface="Arial" panose="020B0604020202020204" pitchFamily="34" charset="0"/>
            </a:rPr>
            <a:t>Relies strictly on logical reasoning, evidence and facts to justify a claim</a:t>
          </a:r>
        </a:p>
      </dsp:txBody>
      <dsp:txXfrm>
        <a:off x="0" y="830901"/>
        <a:ext cx="3478958" cy="1287458"/>
      </dsp:txXfrm>
    </dsp:sp>
    <dsp:sp modelId="{6D495FDB-ED15-4812-8ECA-5568D90CF2EE}">
      <dsp:nvSpPr>
        <dsp:cNvPr id="0" name=""/>
        <dsp:cNvSpPr/>
      </dsp:nvSpPr>
      <dsp:spPr>
        <a:xfrm>
          <a:off x="3826853" y="0"/>
          <a:ext cx="3478958" cy="1157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45720" rIns="45720" bIns="45720" numCol="1" spcCol="1270" anchor="t" anchorCtr="0">
          <a:noAutofit/>
        </a:bodyPr>
        <a:lstStyle/>
        <a:p>
          <a:pPr marL="0" lvl="0" indent="0" algn="l" defTabSz="1600200">
            <a:lnSpc>
              <a:spcPct val="100000"/>
            </a:lnSpc>
            <a:spcBef>
              <a:spcPct val="0"/>
            </a:spcBef>
            <a:spcAft>
              <a:spcPct val="35000"/>
            </a:spcAft>
            <a:buNone/>
            <a:defRPr b="1"/>
          </a:pPr>
          <a:r>
            <a:rPr lang="en-US" sz="3600" kern="1200" dirty="0">
              <a:latin typeface="Arial" panose="020B0604020202020204" pitchFamily="34" charset="0"/>
              <a:cs typeface="Arial" panose="020B0604020202020204" pitchFamily="34" charset="0"/>
            </a:rPr>
            <a:t>Rhetoric</a:t>
          </a:r>
        </a:p>
      </dsp:txBody>
      <dsp:txXfrm>
        <a:off x="3826853" y="0"/>
        <a:ext cx="3478958" cy="1157478"/>
      </dsp:txXfrm>
    </dsp:sp>
    <dsp:sp modelId="{F15CD44B-F8A9-4A17-B4A0-1B237D844E7C}">
      <dsp:nvSpPr>
        <dsp:cNvPr id="0" name=""/>
        <dsp:cNvSpPr/>
      </dsp:nvSpPr>
      <dsp:spPr>
        <a:xfrm>
          <a:off x="3832280" y="830901"/>
          <a:ext cx="3478958" cy="128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35560" rIns="35560" bIns="35560" numCol="1" spcCol="1270" anchor="t" anchorCtr="0">
          <a:noAutofit/>
        </a:bodyPr>
        <a:lstStyle/>
        <a:p>
          <a:pPr marL="0" lvl="0" indent="0" algn="l" defTabSz="1244600">
            <a:lnSpc>
              <a:spcPct val="100000"/>
            </a:lnSpc>
            <a:spcBef>
              <a:spcPct val="0"/>
            </a:spcBef>
            <a:spcAft>
              <a:spcPct val="35000"/>
            </a:spcAft>
            <a:buNone/>
          </a:pPr>
          <a:r>
            <a:rPr lang="en-US" sz="2800" kern="1200" dirty="0">
              <a:latin typeface="Arial" panose="020B0604020202020204" pitchFamily="34" charset="0"/>
              <a:cs typeface="Arial" panose="020B0604020202020204" pitchFamily="34" charset="0"/>
            </a:rPr>
            <a:t>Toolbox of communication. It includes argumentation, but also uses stylistic devices, storytelling, emotional appears, establishes credibility to move an audience</a:t>
          </a:r>
        </a:p>
      </dsp:txBody>
      <dsp:txXfrm>
        <a:off x="3832280" y="830901"/>
        <a:ext cx="3478958" cy="1287458"/>
      </dsp:txXfrm>
    </dsp:sp>
    <dsp:sp modelId="{9973D57A-B374-4D62-A218-460B26BB2CF0}">
      <dsp:nvSpPr>
        <dsp:cNvPr id="0" name=""/>
        <dsp:cNvSpPr/>
      </dsp:nvSpPr>
      <dsp:spPr>
        <a:xfrm>
          <a:off x="7653707" y="0"/>
          <a:ext cx="3478958" cy="1157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45720" rIns="45720" bIns="45720" numCol="1" spcCol="1270" anchor="t" anchorCtr="0">
          <a:noAutofit/>
        </a:bodyPr>
        <a:lstStyle/>
        <a:p>
          <a:pPr marL="0" lvl="0" indent="0" algn="l" defTabSz="1600200">
            <a:lnSpc>
              <a:spcPct val="100000"/>
            </a:lnSpc>
            <a:spcBef>
              <a:spcPct val="0"/>
            </a:spcBef>
            <a:spcAft>
              <a:spcPct val="35000"/>
            </a:spcAft>
            <a:buNone/>
            <a:defRPr b="1"/>
          </a:pPr>
          <a:r>
            <a:rPr lang="en-US" sz="3600" kern="1200" dirty="0">
              <a:latin typeface="Arial" panose="020B0604020202020204" pitchFamily="34" charset="0"/>
              <a:cs typeface="Arial" panose="020B0604020202020204" pitchFamily="34" charset="0"/>
            </a:rPr>
            <a:t>Persuasive Speech</a:t>
          </a:r>
          <a:r>
            <a:rPr lang="en-US" sz="1800" kern="1200" dirty="0"/>
            <a:t>​</a:t>
          </a:r>
        </a:p>
      </dsp:txBody>
      <dsp:txXfrm>
        <a:off x="7653707" y="0"/>
        <a:ext cx="3478958" cy="1157478"/>
      </dsp:txXfrm>
    </dsp:sp>
    <dsp:sp modelId="{C14B5486-FB1B-4A37-8709-723409D48089}">
      <dsp:nvSpPr>
        <dsp:cNvPr id="0" name=""/>
        <dsp:cNvSpPr/>
      </dsp:nvSpPr>
      <dsp:spPr>
        <a:xfrm>
          <a:off x="7653707" y="1157478"/>
          <a:ext cx="3478958" cy="128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35560" rIns="35560" bIns="35560" numCol="1" spcCol="1270" anchor="t" anchorCtr="0">
          <a:noAutofit/>
        </a:bodyPr>
        <a:lstStyle/>
        <a:p>
          <a:pPr marL="0" lvl="0" indent="0" algn="l" defTabSz="1244600">
            <a:lnSpc>
              <a:spcPct val="100000"/>
            </a:lnSpc>
            <a:spcBef>
              <a:spcPct val="0"/>
            </a:spcBef>
            <a:spcAft>
              <a:spcPct val="35000"/>
            </a:spcAft>
            <a:buNone/>
          </a:pPr>
          <a:r>
            <a:rPr lang="en-US" sz="2800" kern="1200" dirty="0">
              <a:latin typeface="Arial" panose="020B0604020202020204" pitchFamily="34" charset="0"/>
              <a:cs typeface="Arial" panose="020B0604020202020204" pitchFamily="34" charset="0"/>
            </a:rPr>
            <a:t>The actual delivery or writing. It is the ultimate goal, which is achieved by combining robust arguments with skillful rhetoric</a:t>
          </a:r>
        </a:p>
      </dsp:txBody>
      <dsp:txXfrm>
        <a:off x="7653707" y="1157478"/>
        <a:ext cx="3478958" cy="12874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6584BA-93D1-46F7-8E89-10CE67464D7F}">
      <dsp:nvSpPr>
        <dsp:cNvPr id="0" name=""/>
        <dsp:cNvSpPr/>
      </dsp:nvSpPr>
      <dsp:spPr>
        <a:xfrm>
          <a:off x="3863078" y="0"/>
          <a:ext cx="3424194" cy="1471438"/>
        </a:xfrm>
        <a:prstGeom prst="roundRect">
          <a:avLst/>
        </a:prstGeom>
        <a:solidFill>
          <a:srgbClr val="00206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baseline="0" dirty="0">
              <a:latin typeface="Arial" panose="020B0604020202020204" pitchFamily="34" charset="0"/>
              <a:cs typeface="Arial" panose="020B0604020202020204" pitchFamily="34" charset="0"/>
            </a:rPr>
            <a:t>Build Knowledge </a:t>
          </a:r>
        </a:p>
      </dsp:txBody>
      <dsp:txXfrm>
        <a:off x="3934908" y="71830"/>
        <a:ext cx="3280534" cy="1327778"/>
      </dsp:txXfrm>
    </dsp:sp>
    <dsp:sp modelId="{DC6EE2CB-3CA0-4F4C-BBFC-DD9C4225C218}">
      <dsp:nvSpPr>
        <dsp:cNvPr id="0" name=""/>
        <dsp:cNvSpPr/>
      </dsp:nvSpPr>
      <dsp:spPr>
        <a:xfrm>
          <a:off x="4148812" y="1047421"/>
          <a:ext cx="3923492" cy="3923492"/>
        </a:xfrm>
        <a:custGeom>
          <a:avLst/>
          <a:gdLst/>
          <a:ahLst/>
          <a:cxnLst/>
          <a:rect l="0" t="0" r="0" b="0"/>
          <a:pathLst>
            <a:path>
              <a:moveTo>
                <a:pt x="3451735" y="685665"/>
              </a:moveTo>
              <a:arcTo wR="1961746" hR="1961746" stAng="19165323" swAng="2481701"/>
            </a:path>
          </a:pathLst>
        </a:custGeom>
        <a:noFill/>
        <a:ln w="6350" cap="flat" cmpd="sng" algn="ctr">
          <a:solidFill>
            <a:schemeClr val="accent1">
              <a:hueOff val="0"/>
              <a:satOff val="0"/>
              <a:lumOff val="0"/>
              <a:alphaOff val="0"/>
            </a:schemeClr>
          </a:solidFill>
          <a:prstDash val="solid"/>
          <a:miter lim="800000"/>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FA05EFAF-366D-4C67-8740-0F16FDDBA986}">
      <dsp:nvSpPr>
        <dsp:cNvPr id="0" name=""/>
        <dsp:cNvSpPr/>
      </dsp:nvSpPr>
      <dsp:spPr>
        <a:xfrm>
          <a:off x="6112274" y="3462068"/>
          <a:ext cx="3001031" cy="1471438"/>
        </a:xfrm>
        <a:prstGeom prst="roundRect">
          <a:avLst/>
        </a:prstGeom>
        <a:solidFill>
          <a:srgbClr val="00206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baseline="0" dirty="0">
              <a:latin typeface="Arial" panose="020B0604020202020204" pitchFamily="34" charset="0"/>
              <a:cs typeface="Arial" panose="020B0604020202020204" pitchFamily="34" charset="0"/>
            </a:rPr>
            <a:t>Text Complexity</a:t>
          </a:r>
        </a:p>
      </dsp:txBody>
      <dsp:txXfrm>
        <a:off x="6184104" y="3533898"/>
        <a:ext cx="2857371" cy="1327778"/>
      </dsp:txXfrm>
    </dsp:sp>
    <dsp:sp modelId="{635F8B32-A6AC-4DC4-A915-8D84E0EFDD44}">
      <dsp:nvSpPr>
        <dsp:cNvPr id="0" name=""/>
        <dsp:cNvSpPr/>
      </dsp:nvSpPr>
      <dsp:spPr>
        <a:xfrm>
          <a:off x="4116949" y="1074342"/>
          <a:ext cx="3923492" cy="3923492"/>
        </a:xfrm>
        <a:custGeom>
          <a:avLst/>
          <a:gdLst/>
          <a:ahLst/>
          <a:cxnLst/>
          <a:rect l="0" t="0" r="0" b="0"/>
          <a:pathLst>
            <a:path>
              <a:moveTo>
                <a:pt x="2069179" y="3920548"/>
              </a:moveTo>
              <a:arcTo wR="1961746" hR="1961746" stAng="5211642" swAng="2250967"/>
            </a:path>
          </a:pathLst>
        </a:custGeom>
        <a:noFill/>
        <a:ln w="6350" cap="flat" cmpd="sng" algn="ctr">
          <a:solidFill>
            <a:schemeClr val="accent1">
              <a:hueOff val="0"/>
              <a:satOff val="0"/>
              <a:lumOff val="0"/>
              <a:alphaOff val="0"/>
            </a:schemeClr>
          </a:solidFill>
          <a:prstDash val="solid"/>
          <a:miter lim="800000"/>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6DC36158-457F-46C1-8DF4-1685B55CAB13}">
      <dsp:nvSpPr>
        <dsp:cNvPr id="0" name=""/>
        <dsp:cNvSpPr/>
      </dsp:nvSpPr>
      <dsp:spPr>
        <a:xfrm>
          <a:off x="2467842" y="2928605"/>
          <a:ext cx="3039855" cy="1471438"/>
        </a:xfrm>
        <a:prstGeom prst="roundRect">
          <a:avLst/>
        </a:prstGeom>
        <a:solidFill>
          <a:srgbClr val="00206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baseline="0" dirty="0">
              <a:latin typeface="Arial" panose="020B0604020202020204" pitchFamily="34" charset="0"/>
              <a:cs typeface="Arial" panose="020B0604020202020204" pitchFamily="34" charset="0"/>
            </a:rPr>
            <a:t>Evidence</a:t>
          </a:r>
        </a:p>
      </dsp:txBody>
      <dsp:txXfrm>
        <a:off x="2539672" y="3000435"/>
        <a:ext cx="2896195" cy="1327778"/>
      </dsp:txXfrm>
    </dsp:sp>
    <dsp:sp modelId="{8BD92D18-E1DC-4D1A-B49D-2C5C37BBA090}">
      <dsp:nvSpPr>
        <dsp:cNvPr id="0" name=""/>
        <dsp:cNvSpPr/>
      </dsp:nvSpPr>
      <dsp:spPr>
        <a:xfrm>
          <a:off x="3748107" y="791324"/>
          <a:ext cx="3923492" cy="3923492"/>
        </a:xfrm>
        <a:custGeom>
          <a:avLst/>
          <a:gdLst/>
          <a:ahLst/>
          <a:cxnLst/>
          <a:rect l="0" t="0" r="0" b="0"/>
          <a:pathLst>
            <a:path>
              <a:moveTo>
                <a:pt x="4330" y="1831476"/>
              </a:moveTo>
              <a:arcTo wR="1961746" hR="1961746" stAng="11028453" swAng="1682585"/>
            </a:path>
          </a:pathLst>
        </a:custGeom>
        <a:noFill/>
        <a:ln w="6350" cap="flat" cmpd="sng" algn="ctr">
          <a:solidFill>
            <a:schemeClr val="accent1">
              <a:hueOff val="0"/>
              <a:satOff val="0"/>
              <a:lumOff val="0"/>
              <a:alphaOff val="0"/>
            </a:schemeClr>
          </a:solidFill>
          <a:prstDash val="solid"/>
          <a:miter lim="800000"/>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5D9D09-6C0D-4EA1-8626-442C2E9773B1}">
      <dsp:nvSpPr>
        <dsp:cNvPr id="0" name=""/>
        <dsp:cNvSpPr/>
      </dsp:nvSpPr>
      <dsp:spPr>
        <a:xfrm>
          <a:off x="751930" y="0"/>
          <a:ext cx="8521880" cy="4622799"/>
        </a:xfrm>
        <a:prstGeom prst="rightArrow">
          <a:avLst/>
        </a:prstGeom>
        <a:solidFill>
          <a:srgbClr val="FFC000"/>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01717768-3909-44AE-B30E-BF320F43354E}">
      <dsp:nvSpPr>
        <dsp:cNvPr id="0" name=""/>
        <dsp:cNvSpPr/>
      </dsp:nvSpPr>
      <dsp:spPr>
        <a:xfrm>
          <a:off x="339739" y="1386839"/>
          <a:ext cx="3007722" cy="1849120"/>
        </a:xfrm>
        <a:prstGeom prst="roundRect">
          <a:avLst/>
        </a:prstGeom>
        <a:solidFill>
          <a:srgbClr val="00206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Texts worth reading!</a:t>
          </a:r>
        </a:p>
      </dsp:txBody>
      <dsp:txXfrm>
        <a:off x="430006" y="1477106"/>
        <a:ext cx="2827188" cy="1668586"/>
      </dsp:txXfrm>
    </dsp:sp>
    <dsp:sp modelId="{8172F8ED-82E1-4B6F-AB17-EEEBC58EA17B}">
      <dsp:nvSpPr>
        <dsp:cNvPr id="0" name=""/>
        <dsp:cNvSpPr/>
      </dsp:nvSpPr>
      <dsp:spPr>
        <a:xfrm>
          <a:off x="3509009" y="1386839"/>
          <a:ext cx="3007722" cy="1849120"/>
        </a:xfrm>
        <a:prstGeom prst="roundRect">
          <a:avLst/>
        </a:prstGeom>
        <a:solidFill>
          <a:srgbClr val="00206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Questions worth answering!</a:t>
          </a:r>
        </a:p>
      </dsp:txBody>
      <dsp:txXfrm>
        <a:off x="3599276" y="1477106"/>
        <a:ext cx="2827188" cy="1668586"/>
      </dsp:txXfrm>
    </dsp:sp>
    <dsp:sp modelId="{638B6F1F-8C43-4589-89F3-CE363B09CE2D}">
      <dsp:nvSpPr>
        <dsp:cNvPr id="0" name=""/>
        <dsp:cNvSpPr/>
      </dsp:nvSpPr>
      <dsp:spPr>
        <a:xfrm>
          <a:off x="6678279" y="1386839"/>
          <a:ext cx="3007722" cy="1849120"/>
        </a:xfrm>
        <a:prstGeom prst="roundRect">
          <a:avLst/>
        </a:prstGeom>
        <a:solidFill>
          <a:srgbClr val="00206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Work worth doing!</a:t>
          </a:r>
        </a:p>
      </dsp:txBody>
      <dsp:txXfrm>
        <a:off x="6768546" y="1477106"/>
        <a:ext cx="2827188" cy="1668586"/>
      </dsp:txXfrm>
    </dsp:sp>
  </dsp:spTree>
</dsp:drawing>
</file>

<file path=ppt/diagrams/layout1.xml><?xml version="1.0" encoding="utf-8"?>
<dgm:layoutDef xmlns:dgm="http://schemas.openxmlformats.org/drawingml/2006/diagram" xmlns:a="http://schemas.openxmlformats.org/drawingml/2006/main" uniqueId="urn:microsoft.com/office/officeart/2024/3/layout/hArchList1">
  <dgm:title val="Horizontal Text Blocks"/>
  <dgm:desc val="Short bits of text with formatted headers. Use as an easier-to-read alternative to a bulleted list."/>
  <dgm:catLst>
    <dgm:cat type="list" pri="100"/>
    <dgm:cat type="timeline" pri="500"/>
    <dgm:cat type="process" pri="6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vertAlign" val="t"/>
          <dgm:param type="horzAlign" val="l"/>
        </dgm:alg>
      </dgm:if>
      <dgm:else name="Name3">
        <dgm:alg type="lin">
          <dgm:param type="vertAlign" val="t"/>
          <dgm:param type="horzAlign" val="r"/>
        </dgm:alg>
      </dgm:else>
    </dgm:choose>
    <dgm:presOf/>
    <dgm:constrLst>
      <dgm:constr type="primFontSz" for="des" forName="pictRect" op="equ" val="18"/>
      <dgm:constr type="primFontSz" for="des" forName="textRect" refType="primFontSz" refFor="des" refForName="pictRect" op="equ" fact="0.77"/>
      <dgm:constr type="w" for="ch" forName="compNode" refType="w"/>
      <dgm:constr type="h" for="ch" forName="compNode" refType="h"/>
      <dgm:constr type="h" for="des" forName="pictRect" op="equ"/>
      <dgm:constr type="h" for="des" forName="pictRect" refType="primFontSz" refFor="des" refForName="pictRect" fact="3"/>
      <dgm:constr type="w" for="ch" ptType="sibTrans" refType="w" refFor="ch" refForName="compNode" op="equ" fact="0.1"/>
      <dgm:constr type="sp" refType="w" refFor="ch" refForName="compNode" op="equ" fact="0.1"/>
    </dgm:constrLst>
    <dgm:ruleLst/>
    <dgm:forEach name="Name4" axis="ch" ptType="node" cnt="20">
      <dgm:layoutNode name="compNode">
        <dgm:alg type="composite"/>
        <dgm:shape xmlns:r="http://schemas.openxmlformats.org/officeDocument/2006/relationships" r:blip="">
          <dgm:adjLst/>
        </dgm:shape>
        <dgm:presOf axis="self"/>
        <dgm:constrLst>
          <dgm:constr type="h" for="ch" forName="pictRect" refType="h" fact="0.1"/>
          <dgm:constr type="l" for="ch" forName="pictRect"/>
          <dgm:constr type="t" for="ch" forName="pictRect"/>
          <dgm:constr type="l" for="ch" forName="textRect"/>
          <dgm:constr type="t" for="ch" forName="textRect" refType="b" refFor="ch" refForName="pictRect"/>
        </dgm:constrLst>
        <dgm:ruleLst/>
        <dgm:layoutNode name="pictRect"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choosePictRectConstraints">
            <dgm:if name="ifPictRectConstraints" func="var" arg="dir" op="equ" val="norm">
              <dgm:constrLst>
                <dgm:constr type="h" refType="w" op="lte" fact="0.4"/>
                <dgm:constr type="lMarg" val="10.8"/>
                <dgm:constr type="rMarg" refType="primFontSz" fact="0.1"/>
                <dgm:constr type="tMarg" refType="primFontSz" fact="0.1"/>
                <dgm:constr type="bMarg" refType="primFontSz" fact="0.1"/>
              </dgm:constrLst>
            </dgm:if>
            <dgm:else name="elsePictRectConstraints">
              <dgm:constrLst>
                <dgm:constr type="lMarg" refType="primFontSz" fact="0.1"/>
                <dgm:constr type="rMarg" val="10.8"/>
                <dgm:constr type="tMarg" refType="primFontSz" fact="0.1"/>
                <dgm:constr type="bMarg" refType="primFontSz" fact="0.1"/>
              </dgm:constrLst>
            </dgm:else>
          </dgm:choose>
          <dgm:ruleLst>
            <dgm:rule type="h" val="INF" fact="NaN" max="NaN"/>
            <dgm:rule type="primFontSz" val="5" fact="NaN" max="NaN"/>
          </dgm:ruleLst>
        </dgm:layoutNode>
        <dgm:layoutNode name="textRect"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chooseTextRectConstraints">
            <dgm:if name="ifTextRectConstraints" func="var" arg="dir" op="equ" val="norm">
              <dgm:constrLst>
                <dgm:constr type="lMarg" val="10.8"/>
                <dgm:constr type="rMarg" refType="primFontSz" fact="0.1"/>
                <dgm:constr type="tMarg" refType="primFontSz" fact="0.1"/>
                <dgm:constr type="bMarg" refType="primFontSz" fact="0.1"/>
              </dgm:constrLst>
            </dgm:if>
            <dgm:else name="elseTextRectConstraints">
              <dgm:constrLst>
                <dgm:constr type="lMarg" refType="primFontSz" fact="0.1"/>
                <dgm:constr type="rMarg" val="10.8"/>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C83787-3F18-0941-951C-86CE87CB8BF0}"/>
              </a:ext>
            </a:extLst>
          </p:cNvPr>
          <p:cNvSpPr>
            <a:spLocks noGrp="1"/>
          </p:cNvSpPr>
          <p:nvPr>
            <p:ph type="hdr" sz="quarter"/>
          </p:nvPr>
        </p:nvSpPr>
        <p:spPr>
          <a:xfrm>
            <a:off x="0" y="1"/>
            <a:ext cx="3077739" cy="471054"/>
          </a:xfrm>
          <a:prstGeom prst="rect">
            <a:avLst/>
          </a:prstGeom>
        </p:spPr>
        <p:txBody>
          <a:bodyPr vert="horz" lIns="94229" tIns="47114" rIns="94229" bIns="47114" rtlCol="0"/>
          <a:lstStyle>
            <a:lvl1pPr algn="l">
              <a:defRPr sz="1200"/>
            </a:lvl1pPr>
          </a:lstStyle>
          <a:p>
            <a:r>
              <a:rPr lang="en-US" dirty="0"/>
              <a:t>Reading – Moving Students Beyond Basic Comprehension</a:t>
            </a:r>
          </a:p>
        </p:txBody>
      </p:sp>
      <p:sp>
        <p:nvSpPr>
          <p:cNvPr id="3" name="Date Placeholder 2">
            <a:extLst>
              <a:ext uri="{FF2B5EF4-FFF2-40B4-BE49-F238E27FC236}">
                <a16:creationId xmlns:a16="http://schemas.microsoft.com/office/drawing/2014/main" id="{4CFD4A53-B40D-A44E-AAA5-FBB216496045}"/>
              </a:ext>
            </a:extLst>
          </p:cNvPr>
          <p:cNvSpPr>
            <a:spLocks noGrp="1"/>
          </p:cNvSpPr>
          <p:nvPr>
            <p:ph type="dt" sz="quarter" idx="1"/>
          </p:nvPr>
        </p:nvSpPr>
        <p:spPr>
          <a:xfrm>
            <a:off x="4023092" y="1"/>
            <a:ext cx="3077739" cy="471054"/>
          </a:xfrm>
          <a:prstGeom prst="rect">
            <a:avLst/>
          </a:prstGeom>
        </p:spPr>
        <p:txBody>
          <a:bodyPr vert="horz" lIns="94229" tIns="47114" rIns="94229" bIns="47114" rtlCol="0"/>
          <a:lstStyle>
            <a:lvl1pPr algn="r">
              <a:defRPr sz="1200"/>
            </a:lvl1pPr>
          </a:lstStyle>
          <a:p>
            <a:r>
              <a:rPr lang="en-US" dirty="0"/>
              <a:t>7/2026</a:t>
            </a:r>
          </a:p>
        </p:txBody>
      </p:sp>
      <p:sp>
        <p:nvSpPr>
          <p:cNvPr id="4" name="Footer Placeholder 3">
            <a:extLst>
              <a:ext uri="{FF2B5EF4-FFF2-40B4-BE49-F238E27FC236}">
                <a16:creationId xmlns:a16="http://schemas.microsoft.com/office/drawing/2014/main" id="{AADF25D8-01A8-9D45-880D-B3EEF298B7FB}"/>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CD358B-6D43-F24A-8F80-11175938C275}"/>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1419389A-39F6-AD46-9C37-7F1CB3D658D0}" type="slidenum">
              <a:rPr lang="en-US" smtClean="0"/>
              <a:t>‹#›</a:t>
            </a:fld>
            <a:endParaRPr lang="en-US"/>
          </a:p>
        </p:txBody>
      </p:sp>
    </p:spTree>
    <p:extLst>
      <p:ext uri="{BB962C8B-B14F-4D97-AF65-F5344CB8AC3E}">
        <p14:creationId xmlns:p14="http://schemas.microsoft.com/office/powerpoint/2010/main" val="2838730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1"/>
            <a:ext cx="3077739" cy="471054"/>
          </a:xfrm>
          <a:prstGeom prst="rect">
            <a:avLst/>
          </a:prstGeom>
        </p:spPr>
        <p:txBody>
          <a:bodyPr vert="horz" lIns="94229" tIns="47114" rIns="94229" bIns="47114" rtlCol="0"/>
          <a:lstStyle>
            <a:lvl1pPr algn="r">
              <a:defRPr sz="1200"/>
            </a:lvl1pPr>
          </a:lstStyle>
          <a:p>
            <a:fld id="{349CF907-54E3-414C-B907-4EC57FF97ED0}" type="datetimeFigureOut">
              <a:rPr lang="en-US" smtClean="0"/>
              <a:t>7/9/2026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6583769A-2A3C-664A-B1A3-FCFF0FA87D20}" type="slidenum">
              <a:rPr lang="en-US" smtClean="0"/>
              <a:t>‹#›</a:t>
            </a:fld>
            <a:endParaRPr lang="en-US"/>
          </a:p>
        </p:txBody>
      </p:sp>
    </p:spTree>
    <p:extLst>
      <p:ext uri="{BB962C8B-B14F-4D97-AF65-F5344CB8AC3E}">
        <p14:creationId xmlns:p14="http://schemas.microsoft.com/office/powerpoint/2010/main" val="308587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s://www.youtube.com/watch?v=KdE862C9YOI&amp;t=28" TargetMode="External"/><Relationship Id="rId3" Type="http://schemas.openxmlformats.org/officeDocument/2006/relationships/hyperlink" Target="https://www.reddit.com/r/askphilosophy/comments/x8zalt/whats_the_difference_and_similarities_between/" TargetMode="External"/><Relationship Id="rId7" Type="http://schemas.openxmlformats.org/officeDocument/2006/relationships/hyperlink" Target="https://www.quora.com/What-is-the-difference-between-an-argument-and-a-rhetoric"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www.youtube.com/watch?v=od6qjkO8JNE" TargetMode="External"/><Relationship Id="rId5" Type="http://schemas.openxmlformats.org/officeDocument/2006/relationships/hyperlink" Target="https://www.cannacompanionusa.com/topic/6hi/522/readcAAcUk-difference-between-rhetoric-and_argument" TargetMode="External"/><Relationship Id="rId4" Type="http://schemas.openxmlformats.org/officeDocument/2006/relationships/hyperlink" Target="https://pressbooks.pub/firstyearcomposition/chapter/rhetoric-is-different-from-argument/" TargetMode="External"/></Relationships>
</file>

<file path=ppt/notesSlides/_rels/notesSlide13.xml.rels><?xml version="1.0" encoding="UTF-8" standalone="yes"?>
<Relationships xmlns="http://schemas.openxmlformats.org/package/2006/relationships"><Relationship Id="rId8" Type="http://schemas.openxmlformats.org/officeDocument/2006/relationships/hyperlink" Target="https://www.youtube.com/watch?v=KdE862C9YOI&amp;t=28" TargetMode="External"/><Relationship Id="rId3" Type="http://schemas.openxmlformats.org/officeDocument/2006/relationships/hyperlink" Target="https://www.reddit.com/r/askphilosophy/comments/x8zalt/whats_the_difference_and_similarities_between/" TargetMode="External"/><Relationship Id="rId7" Type="http://schemas.openxmlformats.org/officeDocument/2006/relationships/hyperlink" Target="https://www.quora.com/What-is-the-difference-between-an-argument-and-a-rhetoric"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www.youtube.com/watch?v=od6qjkO8JNE" TargetMode="External"/><Relationship Id="rId5" Type="http://schemas.openxmlformats.org/officeDocument/2006/relationships/hyperlink" Target="https://www.cannacompanionusa.com/topic/6hi/522/readcAAcUk-difference-between-rhetoric-and_argument" TargetMode="External"/><Relationship Id="rId4" Type="http://schemas.openxmlformats.org/officeDocument/2006/relationships/hyperlink" Target="https://pressbooks.pub/firstyearcomposition/chapter/rhetoric-is-different-from-argument/" TargetMode="Externa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methods.sagepub.com/ency/edvol/the-sage-encyclopedia-of-communication-research-methods/chpt/argumentation-theory" TargetMode="External"/><Relationship Id="rId3" Type="http://schemas.openxmlformats.org/officeDocument/2006/relationships/hyperlink" Target="https://www.studocu.com/en-us/document/florida-virtual-school/speech/speech-notes-spam-analysis-821-825/139781957" TargetMode="External"/><Relationship Id="rId7" Type="http://schemas.openxmlformats.org/officeDocument/2006/relationships/hyperlink" Target="https://www.csc.liv.ac.uk/research/techreports/tr2002/ulcs-02-017.pdf" TargetMode="External"/><Relationship Id="rId12" Type="http://schemas.openxmlformats.org/officeDocument/2006/relationships/hyperlink" Target="https://www.techrxiv.org/doi/pdf/10.36227/techrxiv.172115001.17650493/v1?onload=true"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medium.com/illumination/using-spam-tactics-to-gain-readers-can-damage-your-credibility-c660bf3f341a?responsesOpen=true" TargetMode="External"/><Relationship Id="rId11" Type="http://schemas.openxmlformats.org/officeDocument/2006/relationships/hyperlink" Target="http://jennacopper.com/analyzing-arguments/" TargetMode="External"/><Relationship Id="rId5" Type="http://schemas.openxmlformats.org/officeDocument/2006/relationships/hyperlink" Target="https://www.researchbank.ac.nz/items/445deeec-cec7-4c70-bc00-88c4df3b2059" TargetMode="External"/><Relationship Id="rId10" Type="http://schemas.openxmlformats.org/officeDocument/2006/relationships/hyperlink" Target="https://www.researchgate.net/publication/400314430_Genre_of_Spam_Messages_as_Instruments_of_Rhetorical_Persuasion_for_Internet_Frauds" TargetMode="External"/><Relationship Id="rId4" Type="http://schemas.openxmlformats.org/officeDocument/2006/relationships/hyperlink" Target="https://www.storyboardthat.com/lesson-plans/speech-in-the-virginia-convention-by-patrick-henry/spam-model-for-speech" TargetMode="External"/><Relationship Id="rId9" Type="http://schemas.openxmlformats.org/officeDocument/2006/relationships/hyperlink" Target="https://fiveable.me/hs-journalism/unit-11/crafting-persuasive-arguments/study-guide/gnwXpYAhU19sr1Ws"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methods.sagepub.com/ency/edvol/the-sage-encyclopedia-of-communication-research-methods/chpt/argumentation-theory" TargetMode="External"/><Relationship Id="rId3" Type="http://schemas.openxmlformats.org/officeDocument/2006/relationships/hyperlink" Target="https://www.studocu.com/en-us/document/florida-virtual-school/speech/speech-notes-spam-analysis-821-825/139781957" TargetMode="External"/><Relationship Id="rId7" Type="http://schemas.openxmlformats.org/officeDocument/2006/relationships/hyperlink" Target="https://www.csc.liv.ac.uk/research/techreports/tr2002/ulcs-02-017.pdf" TargetMode="External"/><Relationship Id="rId12" Type="http://schemas.openxmlformats.org/officeDocument/2006/relationships/hyperlink" Target="https://www.techrxiv.org/doi/pdf/10.36227/techrxiv.172115001.17650493/v1?onload=true"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medium.com/illumination/using-spam-tactics-to-gain-readers-can-damage-your-credibility-c660bf3f341a?responsesOpen=true" TargetMode="External"/><Relationship Id="rId11" Type="http://schemas.openxmlformats.org/officeDocument/2006/relationships/hyperlink" Target="http://jennacopper.com/analyzing-arguments/" TargetMode="External"/><Relationship Id="rId5" Type="http://schemas.openxmlformats.org/officeDocument/2006/relationships/hyperlink" Target="https://www.researchbank.ac.nz/items/445deeec-cec7-4c70-bc00-88c4df3b2059" TargetMode="External"/><Relationship Id="rId10" Type="http://schemas.openxmlformats.org/officeDocument/2006/relationships/hyperlink" Target="https://www.researchgate.net/publication/400314430_Genre_of_Spam_Messages_as_Instruments_of_Rhetorical_Persuasion_for_Internet_Frauds" TargetMode="External"/><Relationship Id="rId4" Type="http://schemas.openxmlformats.org/officeDocument/2006/relationships/hyperlink" Target="https://www.storyboardthat.com/lesson-plans/speech-in-the-virginia-convention-by-patrick-henry/spam-model-for-speech" TargetMode="External"/><Relationship Id="rId9" Type="http://schemas.openxmlformats.org/officeDocument/2006/relationships/hyperlink" Target="https://fiveable.me/hs-journalism/unit-11/crafting-persuasive-arguments/study-guide/gnwXpYAhU19sr1Ws"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a:t>
            </a:fld>
            <a:endParaRPr lang="en-US"/>
          </a:p>
        </p:txBody>
      </p:sp>
    </p:spTree>
    <p:extLst>
      <p:ext uri="{BB962C8B-B14F-4D97-AF65-F5344CB8AC3E}">
        <p14:creationId xmlns:p14="http://schemas.microsoft.com/office/powerpoint/2010/main" val="28651067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3738" y="1601788"/>
            <a:ext cx="6288088" cy="3536950"/>
          </a:xfrm>
        </p:spPr>
      </p:sp>
      <p:sp>
        <p:nvSpPr>
          <p:cNvPr id="3" name="Notes Placeholder 2"/>
          <p:cNvSpPr>
            <a:spLocks noGrp="1"/>
          </p:cNvSpPr>
          <p:nvPr>
            <p:ph type="body" idx="1"/>
          </p:nvPr>
        </p:nvSpPr>
        <p:spPr>
          <a:xfrm>
            <a:off x="540844" y="5365274"/>
            <a:ext cx="4397123" cy="6809319"/>
          </a:xfrm>
        </p:spPr>
        <p:txBody>
          <a:bodyPr>
            <a:normAutofit fontScale="25000" lnSpcReduction="20000"/>
          </a:bodyPr>
          <a:lstStyle/>
          <a:p>
            <a:pPr defTabSz="942289" eaLnBrk="0" fontAlgn="base" hangingPunct="0">
              <a:spcBef>
                <a:spcPct val="30000"/>
              </a:spcBef>
              <a:spcAft>
                <a:spcPct val="0"/>
              </a:spcAft>
              <a:defRPr/>
            </a:pPr>
            <a:r>
              <a:rPr lang="en-US" sz="4500" dirty="0"/>
              <a:t>[Set up a drag-and-drop activity, where the participant moves the question to the correct column. The animations are currently set up in a random manner with a mix of non text-dependent and text-dependent questions.]</a:t>
            </a:r>
          </a:p>
          <a:p>
            <a:endParaRPr lang="en-US" sz="4500" dirty="0"/>
          </a:p>
          <a:p>
            <a:pPr>
              <a:buSzPct val="25000"/>
              <a:defRPr/>
            </a:pPr>
            <a:r>
              <a:rPr lang="en-US" sz="4500" dirty="0"/>
              <a:t>[Narrator to read the following directions for the activity.]</a:t>
            </a:r>
          </a:p>
          <a:p>
            <a:pPr>
              <a:buSzPct val="25000"/>
              <a:defRPr/>
            </a:pPr>
            <a:r>
              <a:rPr lang="en-US" sz="4500" dirty="0"/>
              <a:t>In this activity, you are going to use your critical thinking skills to determine which of the questions are non-text dependent or text-dependent. Several of these questions require no familiarity with Lincoln’s speech in order to answer them. Some questions elicit a personal response that relies on individual experience and opinion. </a:t>
            </a:r>
          </a:p>
          <a:p>
            <a:pPr>
              <a:buSzPct val="25000"/>
              <a:defRPr/>
            </a:pPr>
            <a:endParaRPr lang="en-US" sz="4500" dirty="0"/>
          </a:p>
          <a:p>
            <a:pPr>
              <a:buSzPct val="25000"/>
              <a:defRPr/>
            </a:pPr>
            <a:r>
              <a:rPr lang="en-US" sz="4500" dirty="0"/>
              <a:t>Read the questions closely and think about whether you could answer the question without reading the text. Could you answer the question based on your own background knowledge or through speculation? Could you give your opinion as a way of answering the question. Keep in mind that text-dependent questions do not rely on opinion, background knowledge, or pure speculation. Big broad questions can take up lots of time so the question of equality would get students talking,  but get them away from the actual point Lincoln is making regarding equality</a:t>
            </a:r>
          </a:p>
          <a:p>
            <a:endParaRPr lang="en-US" sz="4500" dirty="0"/>
          </a:p>
          <a:p>
            <a:r>
              <a:rPr lang="en-US" sz="4500" dirty="0"/>
              <a:t>[The following questions should be placed in the Non Text-Dependent category.]</a:t>
            </a:r>
          </a:p>
          <a:p>
            <a:pPr marL="3272" lvl="1">
              <a:spcAft>
                <a:spcPts val="618"/>
              </a:spcAft>
              <a:buClr>
                <a:srgbClr val="2C7C9F"/>
              </a:buClr>
            </a:pPr>
            <a:endParaRPr lang="en-US" sz="4500" dirty="0">
              <a:solidFill>
                <a:srgbClr val="595959"/>
              </a:solidFill>
              <a:cs typeface="Century Gothic"/>
            </a:endParaRPr>
          </a:p>
          <a:p>
            <a:pPr marL="3272" lvl="1">
              <a:spcAft>
                <a:spcPts val="618"/>
              </a:spcAft>
              <a:buClr>
                <a:srgbClr val="2C7C9F"/>
              </a:buClr>
            </a:pPr>
            <a:r>
              <a:rPr lang="en-US" sz="4500" dirty="0">
                <a:solidFill>
                  <a:srgbClr val="595959"/>
                </a:solidFill>
                <a:cs typeface="Century Gothic"/>
              </a:rPr>
              <a:t>What are the people who are assembled at Gettysburg there to do? </a:t>
            </a:r>
          </a:p>
          <a:p>
            <a:pPr marL="3272" lvl="1">
              <a:spcAft>
                <a:spcPts val="618"/>
              </a:spcAft>
              <a:buClr>
                <a:srgbClr val="2C7C9F"/>
              </a:buClr>
            </a:pPr>
            <a:r>
              <a:rPr lang="en-US" sz="4500" dirty="0">
                <a:solidFill>
                  <a:srgbClr val="595959"/>
                </a:solidFill>
                <a:cs typeface="Century Gothic"/>
              </a:rPr>
              <a:t>Have you ever been to a funeral? Compare your experience to that at Gettysburg.</a:t>
            </a:r>
          </a:p>
          <a:p>
            <a:pPr marL="3272" lvl="1" defTabSz="942289" eaLnBrk="0" fontAlgn="base" hangingPunct="0">
              <a:spcBef>
                <a:spcPct val="30000"/>
              </a:spcBef>
              <a:spcAft>
                <a:spcPts val="618"/>
              </a:spcAft>
              <a:buClr>
                <a:srgbClr val="2C7C9F"/>
              </a:buClr>
              <a:defRPr/>
            </a:pPr>
            <a:r>
              <a:rPr lang="en-US" sz="4500" dirty="0">
                <a:solidFill>
                  <a:srgbClr val="595959"/>
                </a:solidFill>
                <a:cs typeface="Century Gothic"/>
              </a:rPr>
              <a:t>Lincoln says that the nation is dedicated to the proposition that “all men are created equal.” Why is equality an important value to promote?</a:t>
            </a:r>
          </a:p>
          <a:p>
            <a:pPr marL="3272" lvl="1">
              <a:spcAft>
                <a:spcPts val="618"/>
              </a:spcAft>
              <a:buClr>
                <a:srgbClr val="2C7C9F"/>
              </a:buClr>
            </a:pPr>
            <a:endParaRPr lang="en-US" sz="4500" dirty="0">
              <a:solidFill>
                <a:srgbClr val="595959"/>
              </a:solidFill>
              <a:cs typeface="Century Gothic"/>
            </a:endParaRPr>
          </a:p>
          <a:p>
            <a:pPr marL="3272" lvl="1" defTabSz="942289" eaLnBrk="0" fontAlgn="base" hangingPunct="0">
              <a:spcBef>
                <a:spcPct val="30000"/>
              </a:spcBef>
              <a:spcAft>
                <a:spcPts val="618"/>
              </a:spcAft>
              <a:buClr>
                <a:srgbClr val="2C7C9F"/>
              </a:buClr>
              <a:defRPr/>
            </a:pPr>
            <a:r>
              <a:rPr lang="en-US" sz="4500" dirty="0"/>
              <a:t>[The following questions should be placed in the Text-Dependent category.]</a:t>
            </a:r>
          </a:p>
          <a:p>
            <a:pPr marL="3272" lvl="1">
              <a:spcAft>
                <a:spcPts val="618"/>
              </a:spcAft>
              <a:buClr>
                <a:srgbClr val="2C7C9F"/>
              </a:buClr>
            </a:pPr>
            <a:endParaRPr lang="en-US" sz="4500" dirty="0">
              <a:solidFill>
                <a:srgbClr val="595959"/>
              </a:solidFill>
              <a:cs typeface="Century Gothic"/>
            </a:endParaRPr>
          </a:p>
          <a:p>
            <a:pPr marL="3272" lvl="1">
              <a:spcAft>
                <a:spcPts val="618"/>
              </a:spcAft>
              <a:buClr>
                <a:srgbClr val="2C7C9F"/>
              </a:buClr>
            </a:pPr>
            <a:r>
              <a:rPr lang="en-US" sz="4500" dirty="0">
                <a:solidFill>
                  <a:srgbClr val="595959"/>
                </a:solidFill>
                <a:cs typeface="Century Gothic"/>
              </a:rPr>
              <a:t>What is the unfinished work that Lincoln asks those listening to commit themselves to at the end of the speech?</a:t>
            </a:r>
          </a:p>
          <a:p>
            <a:pPr marL="3272" lvl="1">
              <a:spcAft>
                <a:spcPts val="618"/>
              </a:spcAft>
              <a:buClr>
                <a:srgbClr val="2C7C9F"/>
              </a:buClr>
            </a:pPr>
            <a:r>
              <a:rPr lang="en-US" sz="4500" dirty="0">
                <a:solidFill>
                  <a:srgbClr val="595959"/>
                </a:solidFill>
                <a:cs typeface="Century Gothic"/>
              </a:rPr>
              <a:t>Did Lincoln think that the North was going to “pass the test” that the civil war posed? </a:t>
            </a:r>
          </a:p>
          <a:p>
            <a:pPr marL="3272" lvl="1">
              <a:spcAft>
                <a:spcPts val="618"/>
              </a:spcAft>
              <a:buClr>
                <a:srgbClr val="2C7C9F"/>
              </a:buClr>
            </a:pPr>
            <a:r>
              <a:rPr lang="en-US" sz="4500" dirty="0">
                <a:solidFill>
                  <a:srgbClr val="595959"/>
                </a:solidFill>
                <a:cs typeface="Century Gothic"/>
              </a:rPr>
              <a:t>Why does Lincoln shift the focus of his speech from what he says is the purpose at the end of the second paragraph?</a:t>
            </a:r>
          </a:p>
          <a:p>
            <a:pPr marL="3272" lvl="1">
              <a:spcAft>
                <a:spcPts val="618"/>
              </a:spcAft>
              <a:buClr>
                <a:srgbClr val="2C7C9F"/>
              </a:buClr>
            </a:pPr>
            <a:r>
              <a:rPr lang="en-US" sz="4500" dirty="0">
                <a:solidFill>
                  <a:srgbClr val="595959"/>
                </a:solidFill>
                <a:cs typeface="Century Gothic"/>
              </a:rPr>
              <a:t>Explain the logical progression of Lincoln’s argument.</a:t>
            </a:r>
          </a:p>
          <a:p>
            <a:endParaRPr lang="en-US" dirty="0"/>
          </a:p>
        </p:txBody>
      </p:sp>
      <p:sp>
        <p:nvSpPr>
          <p:cNvPr id="4" name="Slide Number Placeholder 3"/>
          <p:cNvSpPr>
            <a:spLocks noGrp="1"/>
          </p:cNvSpPr>
          <p:nvPr>
            <p:ph type="sldNum" sz="quarter" idx="10"/>
          </p:nvPr>
        </p:nvSpPr>
        <p:spPr/>
        <p:txBody>
          <a:bodyPr/>
          <a:lstStyle/>
          <a:p>
            <a:fld id="{D7721094-B84F-A645-9200-6AE5FEAFF063}" type="slidenum">
              <a:rPr lang="en-US" smtClean="0"/>
              <a:pPr/>
              <a:t>13</a:t>
            </a:fld>
            <a:endParaRPr lang="en-US"/>
          </a:p>
        </p:txBody>
      </p:sp>
      <p:sp>
        <p:nvSpPr>
          <p:cNvPr id="5" name="Date Placeholder 4"/>
          <p:cNvSpPr>
            <a:spLocks noGrp="1"/>
          </p:cNvSpPr>
          <p:nvPr>
            <p:ph type="dt" idx="11"/>
          </p:nvPr>
        </p:nvSpPr>
        <p:spPr/>
        <p:txBody>
          <a:bodyPr/>
          <a:lstStyle/>
          <a:p>
            <a:pPr>
              <a:defRPr/>
            </a:pPr>
            <a:r>
              <a:rPr lang="en-US"/>
              <a:t>2016</a:t>
            </a:r>
          </a:p>
        </p:txBody>
      </p:sp>
      <p:sp>
        <p:nvSpPr>
          <p:cNvPr id="6" name="Header Placeholder 5"/>
          <p:cNvSpPr>
            <a:spLocks noGrp="1"/>
          </p:cNvSpPr>
          <p:nvPr>
            <p:ph type="hdr" sz="quarter" idx="12"/>
          </p:nvPr>
        </p:nvSpPr>
        <p:spPr/>
        <p:txBody>
          <a:bodyPr/>
          <a:lstStyle/>
          <a:p>
            <a:pPr>
              <a:defRPr/>
            </a:pPr>
            <a:r>
              <a:rPr lang="en-US"/>
              <a:t>Building Reading Skills in the GED® Classroom</a:t>
            </a:r>
            <a:endParaRPr lang="en-US" dirty="0"/>
          </a:p>
        </p:txBody>
      </p:sp>
    </p:spTree>
    <p:extLst>
      <p:ext uri="{BB962C8B-B14F-4D97-AF65-F5344CB8AC3E}">
        <p14:creationId xmlns:p14="http://schemas.microsoft.com/office/powerpoint/2010/main" val="143574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p:cNvSpPr>
            <a:spLocks noGrp="1" noRot="1" noChangeAspect="1" noTextEdit="1"/>
          </p:cNvSpPr>
          <p:nvPr>
            <p:ph type="sldImg"/>
          </p:nvPr>
        </p:nvSpPr>
        <p:spPr>
          <a:ln/>
        </p:spPr>
      </p:sp>
      <p:sp>
        <p:nvSpPr>
          <p:cNvPr id="193539" name="Notes Placeholder 2"/>
          <p:cNvSpPr>
            <a:spLocks noGrp="1"/>
          </p:cNvSpPr>
          <p:nvPr>
            <p:ph type="body"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b="1" dirty="0"/>
              <a:t>The Value of Using TDQs</a:t>
            </a:r>
          </a:p>
          <a:p>
            <a:pPr>
              <a:defRPr/>
            </a:pPr>
            <a:endParaRPr lang="en-US" altLang="en-US" b="1" dirty="0"/>
          </a:p>
          <a:p>
            <a:pPr>
              <a:defRPr/>
            </a:pPr>
            <a:r>
              <a:rPr lang="en-US" altLang="en-US" b="0" dirty="0"/>
              <a:t>So why the big focus on text-dependent questions? </a:t>
            </a:r>
          </a:p>
          <a:p>
            <a:pPr>
              <a:defRPr/>
            </a:pPr>
            <a:endParaRPr lang="en-US" altLang="en-US" b="0" dirty="0"/>
          </a:p>
          <a:p>
            <a:pPr defTabSz="942289" eaLnBrk="0" fontAlgn="base" hangingPunct="0">
              <a:spcBef>
                <a:spcPct val="30000"/>
              </a:spcBef>
              <a:spcAft>
                <a:spcPct val="0"/>
              </a:spcAft>
              <a:defRPr/>
            </a:pPr>
            <a:r>
              <a:rPr lang="en-US" altLang="en-US" dirty="0"/>
              <a:t>[Read following text with Animation 1.] </a:t>
            </a:r>
            <a:endParaRPr lang="en-US" altLang="en-US" b="0" dirty="0"/>
          </a:p>
          <a:p>
            <a:pPr>
              <a:defRPr/>
            </a:pPr>
            <a:r>
              <a:rPr lang="en-US" altLang="en-US" b="0" dirty="0"/>
              <a:t>TDQs</a:t>
            </a:r>
            <a:r>
              <a:rPr lang="en-US" altLang="en-US" b="0" baseline="0" dirty="0"/>
              <a:t> draw the students back to the text to discover what the text has to say. They require concrete and explicit answers rooted in the text. </a:t>
            </a:r>
            <a:endParaRPr lang="en-US" altLang="en-US" b="0" dirty="0"/>
          </a:p>
          <a:p>
            <a:pPr>
              <a:defRPr/>
            </a:pPr>
            <a:endParaRPr lang="en-US" altLang="en-US" b="1" dirty="0"/>
          </a:p>
          <a:p>
            <a:pPr defTabSz="942289" eaLnBrk="0" fontAlgn="base" hangingPunct="0">
              <a:spcBef>
                <a:spcPct val="30000"/>
              </a:spcBef>
              <a:spcAft>
                <a:spcPct val="0"/>
              </a:spcAft>
              <a:defRPr/>
            </a:pPr>
            <a:r>
              <a:rPr lang="en-US" altLang="en-US" dirty="0"/>
              <a:t>[Read following text with Animation 2.] </a:t>
            </a:r>
          </a:p>
          <a:p>
            <a:pPr defTabSz="942289" eaLnBrk="0" fontAlgn="base" hangingPunct="0">
              <a:spcBef>
                <a:spcPct val="30000"/>
              </a:spcBef>
              <a:spcAft>
                <a:spcPct val="0"/>
              </a:spcAft>
              <a:defRPr/>
            </a:pPr>
            <a:r>
              <a:rPr lang="en-US" altLang="en-US" dirty="0">
                <a:cs typeface="Arial" pitchFamily="34" charset="0"/>
              </a:rPr>
              <a:t>Answering these questions requires focused reliance on the language and mechanics of the text itself, rather than personal experience or opinion. The questions </a:t>
            </a:r>
            <a:r>
              <a:rPr lang="en-US" altLang="en-US" dirty="0">
                <a:solidFill>
                  <a:srgbClr val="5B7172"/>
                </a:solidFill>
              </a:rPr>
              <a:t>h</a:t>
            </a:r>
            <a:r>
              <a:rPr lang="en-US" dirty="0">
                <a:solidFill>
                  <a:srgbClr val="5B7172"/>
                </a:solidFill>
              </a:rPr>
              <a:t>ave </a:t>
            </a:r>
            <a:r>
              <a:rPr lang="en-US" dirty="0">
                <a:solidFill>
                  <a:schemeClr val="accent2">
                    <a:lumMod val="75000"/>
                    <a:lumOff val="25000"/>
                  </a:schemeClr>
                </a:solidFill>
              </a:rPr>
              <a:t>concrete and explicit answers </a:t>
            </a:r>
            <a:r>
              <a:rPr lang="en-US" dirty="0">
                <a:solidFill>
                  <a:srgbClr val="5B7172"/>
                </a:solidFill>
              </a:rPr>
              <a:t>rooted in the text, which means an understanding of not just what the author is saying, but also how the author says it.</a:t>
            </a:r>
            <a:endParaRPr lang="en-US" dirty="0">
              <a:solidFill>
                <a:schemeClr val="accent2">
                  <a:lumMod val="75000"/>
                  <a:lumOff val="25000"/>
                </a:schemeClr>
              </a:solidFill>
            </a:endParaRPr>
          </a:p>
          <a:p>
            <a:pPr defTabSz="942289" eaLnBrk="0" fontAlgn="base" hangingPunct="0">
              <a:spcBef>
                <a:spcPct val="30000"/>
              </a:spcBef>
              <a:spcAft>
                <a:spcPct val="0"/>
              </a:spcAft>
              <a:defRPr/>
            </a:pPr>
            <a:endParaRPr lang="en-US" altLang="en-US" dirty="0">
              <a:cs typeface="Arial" pitchFamily="34" charset="0"/>
            </a:endParaRPr>
          </a:p>
          <a:p>
            <a:pPr defTabSz="942289" eaLnBrk="0" fontAlgn="base" hangingPunct="0">
              <a:spcBef>
                <a:spcPct val="30000"/>
              </a:spcBef>
              <a:spcAft>
                <a:spcPct val="0"/>
              </a:spcAft>
              <a:defRPr/>
            </a:pPr>
            <a:r>
              <a:rPr lang="en-US" altLang="en-US" dirty="0"/>
              <a:t>[Read following text with Animation 3.] </a:t>
            </a:r>
          </a:p>
          <a:p>
            <a:pPr defTabSz="942289" eaLnBrk="0" fontAlgn="base" hangingPunct="0">
              <a:spcBef>
                <a:spcPct val="30000"/>
              </a:spcBef>
              <a:spcAft>
                <a:spcPct val="0"/>
              </a:spcAft>
              <a:defRPr/>
            </a:pPr>
            <a:r>
              <a:rPr lang="en-US" altLang="en-US" dirty="0">
                <a:cs typeface="Arial" pitchFamily="34" charset="0"/>
              </a:rPr>
              <a:t>The questions probe the specifics of the text and avoid “canned” questions that could be asked of any text. Students move away from answer the basic questions. Who was there, what was happening, and when did this occur? Rather there is an analysis of the text to get to the underlying “why” and “how.” TDQs help students build a solid understanding of the text and all that surrounds it.</a:t>
            </a:r>
          </a:p>
          <a:p>
            <a:pPr>
              <a:defRPr/>
            </a:pPr>
            <a:endParaRPr lang="en-US" altLang="en-US" dirty="0"/>
          </a:p>
          <a:p>
            <a:pPr defTabSz="942289" eaLnBrk="0" fontAlgn="base" hangingPunct="0">
              <a:spcBef>
                <a:spcPct val="30000"/>
              </a:spcBef>
              <a:spcAft>
                <a:spcPct val="0"/>
              </a:spcAft>
              <a:defRPr/>
            </a:pPr>
            <a:r>
              <a:rPr lang="en-US" altLang="en-US" dirty="0"/>
              <a:t>[Read following text with Animation 4.] </a:t>
            </a:r>
          </a:p>
          <a:p>
            <a:pPr>
              <a:defRPr/>
            </a:pPr>
            <a:endParaRPr lang="en-US" altLang="en-US" dirty="0"/>
          </a:p>
          <a:p>
            <a:pPr defTabSz="942289" eaLnBrk="0" fontAlgn="base" hangingPunct="0">
              <a:spcBef>
                <a:spcPct val="30000"/>
              </a:spcBef>
              <a:spcAft>
                <a:spcPct val="0"/>
              </a:spcAft>
              <a:defRPr/>
            </a:pPr>
            <a:r>
              <a:rPr lang="en-US" altLang="en-US" dirty="0">
                <a:cs typeface="Arial" pitchFamily="34" charset="0"/>
              </a:rPr>
              <a:t>Text-dependent questions identify the text as the “expert” in the room. It is the text that drives the answers to the questions. </a:t>
            </a:r>
            <a:r>
              <a:rPr lang="en-US" b="0" dirty="0">
                <a:solidFill>
                  <a:srgbClr val="5B7172"/>
                </a:solidFill>
              </a:rPr>
              <a:t>Students build knowledge through </a:t>
            </a:r>
            <a:r>
              <a:rPr lang="en-US" b="0" dirty="0">
                <a:solidFill>
                  <a:schemeClr val="accent2">
                    <a:lumMod val="75000"/>
                    <a:lumOff val="25000"/>
                  </a:schemeClr>
                </a:solidFill>
              </a:rPr>
              <a:t>“close reading” </a:t>
            </a:r>
            <a:r>
              <a:rPr lang="en-US" b="0" dirty="0">
                <a:solidFill>
                  <a:srgbClr val="5B7172"/>
                </a:solidFill>
              </a:rPr>
              <a:t>of materials facilitated by</a:t>
            </a:r>
            <a:r>
              <a:rPr lang="en-US" b="0" dirty="0">
                <a:solidFill>
                  <a:schemeClr val="tx1">
                    <a:lumMod val="65000"/>
                    <a:lumOff val="35000"/>
                  </a:schemeClr>
                </a:solidFill>
              </a:rPr>
              <a:t> </a:t>
            </a:r>
            <a:r>
              <a:rPr lang="en-US" b="0" dirty="0">
                <a:solidFill>
                  <a:schemeClr val="accent2">
                    <a:lumMod val="75000"/>
                    <a:lumOff val="25000"/>
                  </a:schemeClr>
                </a:solidFill>
              </a:rPr>
              <a:t>text-dependent questions </a:t>
            </a:r>
            <a:r>
              <a:rPr lang="en-US" b="0" dirty="0">
                <a:solidFill>
                  <a:srgbClr val="5B7172"/>
                </a:solidFill>
              </a:rPr>
              <a:t>that require evidence drawn from what they have read.</a:t>
            </a:r>
          </a:p>
          <a:p>
            <a:pPr defTabSz="942289" eaLnBrk="0" fontAlgn="base" hangingPunct="0">
              <a:spcBef>
                <a:spcPct val="30000"/>
              </a:spcBef>
              <a:spcAft>
                <a:spcPct val="0"/>
              </a:spcAft>
              <a:defRPr/>
            </a:pPr>
            <a:endParaRPr lang="en-US" altLang="en-US" dirty="0">
              <a:cs typeface="Arial" pitchFamily="34" charset="0"/>
            </a:endParaRPr>
          </a:p>
          <a:p>
            <a:pPr>
              <a:defRPr/>
            </a:pPr>
            <a:endParaRPr lang="en-US" altLang="en-US" dirty="0"/>
          </a:p>
          <a:p>
            <a:pPr>
              <a:defRPr/>
            </a:pPr>
            <a:endParaRPr lang="en-US" altLang="en-US" dirty="0"/>
          </a:p>
          <a:p>
            <a:pPr>
              <a:defRPr/>
            </a:pPr>
            <a:endParaRPr lang="en-US" altLang="en-US" dirty="0"/>
          </a:p>
        </p:txBody>
      </p:sp>
      <p:sp>
        <p:nvSpPr>
          <p:cNvPr id="1740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600">
                <a:solidFill>
                  <a:schemeClr val="tx1"/>
                </a:solidFill>
                <a:latin typeface="Arial" pitchFamily="34" charset="0"/>
              </a:defRPr>
            </a:lvl1pPr>
            <a:lvl2pPr marL="792882" indent="-304955">
              <a:defRPr sz="2600">
                <a:solidFill>
                  <a:schemeClr val="tx1"/>
                </a:solidFill>
                <a:latin typeface="Arial" pitchFamily="34" charset="0"/>
              </a:defRPr>
            </a:lvl2pPr>
            <a:lvl3pPr marL="1219818" indent="-243964">
              <a:defRPr sz="2600">
                <a:solidFill>
                  <a:schemeClr val="tx1"/>
                </a:solidFill>
                <a:latin typeface="Arial" pitchFamily="34" charset="0"/>
              </a:defRPr>
            </a:lvl3pPr>
            <a:lvl4pPr marL="1707746" indent="-243964">
              <a:defRPr sz="2600">
                <a:solidFill>
                  <a:schemeClr val="tx1"/>
                </a:solidFill>
                <a:latin typeface="Arial" pitchFamily="34" charset="0"/>
              </a:defRPr>
            </a:lvl4pPr>
            <a:lvl5pPr marL="2195673" indent="-243964">
              <a:defRPr sz="2600">
                <a:solidFill>
                  <a:schemeClr val="tx1"/>
                </a:solidFill>
                <a:latin typeface="Arial" pitchFamily="34" charset="0"/>
              </a:defRPr>
            </a:lvl5pPr>
            <a:lvl6pPr marL="2683600" indent="-243964" eaLnBrk="0" fontAlgn="base" hangingPunct="0">
              <a:spcBef>
                <a:spcPct val="0"/>
              </a:spcBef>
              <a:spcAft>
                <a:spcPct val="0"/>
              </a:spcAft>
              <a:defRPr sz="2600">
                <a:solidFill>
                  <a:schemeClr val="tx1"/>
                </a:solidFill>
                <a:latin typeface="Arial" pitchFamily="34" charset="0"/>
              </a:defRPr>
            </a:lvl6pPr>
            <a:lvl7pPr marL="3171528" indent="-243964" eaLnBrk="0" fontAlgn="base" hangingPunct="0">
              <a:spcBef>
                <a:spcPct val="0"/>
              </a:spcBef>
              <a:spcAft>
                <a:spcPct val="0"/>
              </a:spcAft>
              <a:defRPr sz="2600">
                <a:solidFill>
                  <a:schemeClr val="tx1"/>
                </a:solidFill>
                <a:latin typeface="Arial" pitchFamily="34" charset="0"/>
              </a:defRPr>
            </a:lvl7pPr>
            <a:lvl8pPr marL="3659455" indent="-243964" eaLnBrk="0" fontAlgn="base" hangingPunct="0">
              <a:spcBef>
                <a:spcPct val="0"/>
              </a:spcBef>
              <a:spcAft>
                <a:spcPct val="0"/>
              </a:spcAft>
              <a:defRPr sz="2600">
                <a:solidFill>
                  <a:schemeClr val="tx1"/>
                </a:solidFill>
                <a:latin typeface="Arial" pitchFamily="34" charset="0"/>
              </a:defRPr>
            </a:lvl8pPr>
            <a:lvl9pPr marL="4147382" indent="-243964" eaLnBrk="0" fontAlgn="base" hangingPunct="0">
              <a:spcBef>
                <a:spcPct val="0"/>
              </a:spcBef>
              <a:spcAft>
                <a:spcPct val="0"/>
              </a:spcAft>
              <a:defRPr sz="2600">
                <a:solidFill>
                  <a:schemeClr val="tx1"/>
                </a:solidFill>
                <a:latin typeface="Arial" pitchFamily="34" charset="0"/>
              </a:defRPr>
            </a:lvl9pPr>
          </a:lstStyle>
          <a:p>
            <a:fld id="{7D4FAF06-D900-49E5-B5DB-9C517C881654}" type="slidenum">
              <a:rPr lang="en-US" altLang="en-US" sz="1200">
                <a:latin typeface="Times" pitchFamily="18" charset="0"/>
              </a:rPr>
              <a:pPr/>
              <a:t>14</a:t>
            </a:fld>
            <a:endParaRPr lang="en-US" altLang="en-US" sz="1200" dirty="0">
              <a:latin typeface="Times" pitchFamily="18" charset="0"/>
            </a:endParaRPr>
          </a:p>
        </p:txBody>
      </p:sp>
      <p:sp>
        <p:nvSpPr>
          <p:cNvPr id="2" name="Date Placeholder 1"/>
          <p:cNvSpPr>
            <a:spLocks noGrp="1"/>
          </p:cNvSpPr>
          <p:nvPr>
            <p:ph type="dt" idx="10"/>
          </p:nvPr>
        </p:nvSpPr>
        <p:spPr/>
        <p:txBody>
          <a:bodyPr/>
          <a:lstStyle/>
          <a:p>
            <a:pPr>
              <a:defRPr/>
            </a:pPr>
            <a:r>
              <a:rPr lang="en-US"/>
              <a:t>2016</a:t>
            </a:r>
          </a:p>
        </p:txBody>
      </p:sp>
      <p:sp>
        <p:nvSpPr>
          <p:cNvPr id="3" name="Header Placeholder 2"/>
          <p:cNvSpPr>
            <a:spLocks noGrp="1"/>
          </p:cNvSpPr>
          <p:nvPr>
            <p:ph type="hdr" sz="quarter" idx="11"/>
          </p:nvPr>
        </p:nvSpPr>
        <p:spPr/>
        <p:txBody>
          <a:bodyPr/>
          <a:lstStyle/>
          <a:p>
            <a:pPr>
              <a:defRPr/>
            </a:pPr>
            <a:r>
              <a:rPr lang="en-US"/>
              <a:t>Building Reading Skills in the GED® Classroom</a:t>
            </a:r>
            <a:endParaRPr lang="en-US" dirty="0"/>
          </a:p>
        </p:txBody>
      </p:sp>
    </p:spTree>
    <p:extLst>
      <p:ext uri="{BB962C8B-B14F-4D97-AF65-F5344CB8AC3E}">
        <p14:creationId xmlns:p14="http://schemas.microsoft.com/office/powerpoint/2010/main" val="1727181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b="1" dirty="0"/>
              <a:t>Rhetoric</a:t>
            </a:r>
            <a:r>
              <a:rPr lang="en-US" dirty="0"/>
              <a:t> is the overarching art of effective communication, while an </a:t>
            </a:r>
            <a:r>
              <a:rPr lang="en-US" b="1" dirty="0"/>
              <a:t>argument</a:t>
            </a:r>
            <a:r>
              <a:rPr lang="en-US" dirty="0"/>
              <a:t> is a specific, logic-driven component of rhetoric used to prove a point. </a:t>
            </a:r>
            <a:r>
              <a:rPr lang="en-US" b="1" dirty="0"/>
              <a:t>Persuasive speech</a:t>
            </a:r>
            <a:r>
              <a:rPr lang="en-US" dirty="0"/>
              <a:t> is the broader application of these tools to influence an audience. [</a:t>
            </a:r>
            <a:r>
              <a:rPr lang="en-US" u="sng" dirty="0">
                <a:hlinkClick r:id="rId3"/>
              </a:rPr>
              <a:t>1</a:t>
            </a:r>
            <a:r>
              <a:rPr lang="en-US" dirty="0"/>
              <a:t>, </a:t>
            </a:r>
            <a:r>
              <a:rPr lang="en-US" u="sng" dirty="0">
                <a:hlinkClick r:id="rId4"/>
              </a:rPr>
              <a:t>2</a:t>
            </a:r>
            <a:r>
              <a:rPr lang="en-US" dirty="0"/>
              <a:t>, </a:t>
            </a:r>
            <a:r>
              <a:rPr lang="en-US" u="sng" dirty="0">
                <a:hlinkClick r:id="rId5"/>
              </a:rPr>
              <a:t>3</a:t>
            </a:r>
            <a:r>
              <a:rPr lang="en-US" dirty="0"/>
              <a:t>, </a:t>
            </a:r>
            <a:r>
              <a:rPr lang="en-US" u="sng" dirty="0">
                <a:hlinkClick r:id="rId6"/>
              </a:rPr>
              <a:t>4</a:t>
            </a:r>
            <a:r>
              <a:rPr lang="en-US" dirty="0"/>
              <a:t>]</a:t>
            </a:r>
          </a:p>
          <a:p>
            <a:r>
              <a:rPr lang="en-US" dirty="0"/>
              <a:t>To break down the distinctions:</a:t>
            </a:r>
          </a:p>
          <a:p>
            <a:pPr lvl="0"/>
            <a:r>
              <a:rPr lang="en-US" b="1" dirty="0"/>
              <a:t>Argument:</a:t>
            </a:r>
            <a:r>
              <a:rPr lang="en-US" dirty="0"/>
              <a:t> Relies strictly on logical reasoning, evidence, and facts to justify a claim. [</a:t>
            </a:r>
            <a:r>
              <a:rPr lang="en-US" u="sng" dirty="0">
                <a:hlinkClick r:id="rId7"/>
              </a:rPr>
              <a:t>1</a:t>
            </a:r>
            <a:r>
              <a:rPr lang="en-US" dirty="0"/>
              <a:t>, </a:t>
            </a:r>
            <a:r>
              <a:rPr lang="en-US" u="sng" dirty="0">
                <a:hlinkClick r:id="rId8"/>
              </a:rPr>
              <a:t>2</a:t>
            </a:r>
            <a:r>
              <a:rPr lang="en-US" dirty="0"/>
              <a:t>, </a:t>
            </a:r>
            <a:r>
              <a:rPr lang="en-US" u="sng" dirty="0">
                <a:hlinkClick r:id="rId5"/>
              </a:rPr>
              <a:t>3</a:t>
            </a:r>
            <a:r>
              <a:rPr lang="en-US" dirty="0"/>
              <a:t>]</a:t>
            </a:r>
          </a:p>
          <a:p>
            <a:pPr lvl="0"/>
            <a:r>
              <a:rPr lang="en-US" b="1" dirty="0"/>
              <a:t>Rhetoric:</a:t>
            </a:r>
            <a:r>
              <a:rPr lang="en-US" dirty="0"/>
              <a:t> The broader "toolbox." It includes argumentation, but also uses stylistic devices, storytelling, emotional appeals (</a:t>
            </a:r>
            <a:r>
              <a:rPr lang="en-US" i="1" dirty="0"/>
              <a:t>pathos</a:t>
            </a:r>
            <a:r>
              <a:rPr lang="en-US" dirty="0"/>
              <a:t>), and establishing credibility (</a:t>
            </a:r>
            <a:r>
              <a:rPr lang="en-US" i="1" dirty="0"/>
              <a:t>ethos</a:t>
            </a:r>
            <a:r>
              <a:rPr lang="en-US" dirty="0"/>
              <a:t>) to move an audience. [</a:t>
            </a:r>
            <a:r>
              <a:rPr lang="en-US" u="sng" dirty="0">
                <a:hlinkClick r:id="rId4"/>
              </a:rPr>
              <a:t>1</a:t>
            </a:r>
            <a:r>
              <a:rPr lang="en-US" dirty="0"/>
              <a:t>, </a:t>
            </a:r>
            <a:r>
              <a:rPr lang="en-US" u="sng" dirty="0">
                <a:hlinkClick r:id="rId5"/>
              </a:rPr>
              <a:t>2</a:t>
            </a:r>
            <a:r>
              <a:rPr lang="en-US" dirty="0"/>
              <a:t>, </a:t>
            </a:r>
            <a:r>
              <a:rPr lang="en-US" u="sng" dirty="0">
                <a:hlinkClick r:id="rId7"/>
              </a:rPr>
              <a:t>3</a:t>
            </a:r>
            <a:r>
              <a:rPr lang="en-US" dirty="0"/>
              <a:t>]</a:t>
            </a:r>
          </a:p>
          <a:p>
            <a:pPr lvl="0"/>
            <a:r>
              <a:rPr lang="en-US" b="1" dirty="0"/>
              <a:t>Persuasive Speech:</a:t>
            </a:r>
            <a:r>
              <a:rPr lang="en-US" dirty="0"/>
              <a:t> The actual delivery or writing. It is the ultimate goal, which is achieved by combining robust arguments with skillful rhetoric. [, </a:t>
            </a:r>
            <a:r>
              <a:rPr lang="en-US" u="sng" dirty="0">
                <a:hlinkClick r:id="rId6"/>
              </a:rPr>
              <a:t>2</a:t>
            </a:r>
            <a:r>
              <a:rPr lang="en-US" dirty="0"/>
              <a:t>]</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15</a:t>
            </a:fld>
            <a:endParaRPr lang="en-US"/>
          </a:p>
        </p:txBody>
      </p:sp>
    </p:spTree>
    <p:extLst>
      <p:ext uri="{BB962C8B-B14F-4D97-AF65-F5344CB8AC3E}">
        <p14:creationId xmlns:p14="http://schemas.microsoft.com/office/powerpoint/2010/main" val="10619263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Rhetoric</a:t>
            </a:r>
            <a:r>
              <a:rPr lang="en-US" dirty="0"/>
              <a:t> is the overarching art of effective communication, while an </a:t>
            </a:r>
            <a:r>
              <a:rPr lang="en-US" b="1" dirty="0"/>
              <a:t>argument</a:t>
            </a:r>
            <a:r>
              <a:rPr lang="en-US" dirty="0"/>
              <a:t> is a specific, logic-driven component of rhetoric used to prove a point. </a:t>
            </a:r>
            <a:r>
              <a:rPr lang="en-US" b="1" dirty="0"/>
              <a:t>Persuasive speech</a:t>
            </a:r>
            <a:r>
              <a:rPr lang="en-US" dirty="0"/>
              <a:t> is the broader application of these tools to influence an audience. [</a:t>
            </a:r>
            <a:r>
              <a:rPr lang="en-US" u="sng" dirty="0">
                <a:hlinkClick r:id="rId3"/>
              </a:rPr>
              <a:t>1</a:t>
            </a:r>
            <a:r>
              <a:rPr lang="en-US" dirty="0"/>
              <a:t>, </a:t>
            </a:r>
            <a:r>
              <a:rPr lang="en-US" u="sng" dirty="0">
                <a:hlinkClick r:id="rId4"/>
              </a:rPr>
              <a:t>2</a:t>
            </a:r>
            <a:r>
              <a:rPr lang="en-US" dirty="0"/>
              <a:t>, </a:t>
            </a:r>
            <a:r>
              <a:rPr lang="en-US" u="sng" dirty="0">
                <a:hlinkClick r:id="rId5"/>
              </a:rPr>
              <a:t>3</a:t>
            </a:r>
            <a:r>
              <a:rPr lang="en-US" dirty="0"/>
              <a:t>, </a:t>
            </a:r>
            <a:r>
              <a:rPr lang="en-US" u="sng" dirty="0">
                <a:hlinkClick r:id="rId6"/>
              </a:rPr>
              <a:t>4</a:t>
            </a:r>
            <a:r>
              <a:rPr lang="en-US" dirty="0"/>
              <a:t>]</a:t>
            </a:r>
          </a:p>
          <a:p>
            <a:r>
              <a:rPr lang="en-US" dirty="0"/>
              <a:t>To break down the distinctions:</a:t>
            </a:r>
          </a:p>
          <a:p>
            <a:pPr lvl="0"/>
            <a:r>
              <a:rPr lang="en-US" b="1" dirty="0"/>
              <a:t>Argument:</a:t>
            </a:r>
            <a:r>
              <a:rPr lang="en-US" dirty="0"/>
              <a:t> Relies strictly on logical reasoning, evidence, and facts to justify a claim. [</a:t>
            </a:r>
            <a:r>
              <a:rPr lang="en-US" u="sng" dirty="0">
                <a:hlinkClick r:id="rId7"/>
              </a:rPr>
              <a:t>1</a:t>
            </a:r>
            <a:r>
              <a:rPr lang="en-US" dirty="0"/>
              <a:t>, </a:t>
            </a:r>
            <a:r>
              <a:rPr lang="en-US" u="sng" dirty="0">
                <a:hlinkClick r:id="rId8"/>
              </a:rPr>
              <a:t>2</a:t>
            </a:r>
            <a:r>
              <a:rPr lang="en-US" dirty="0"/>
              <a:t>, </a:t>
            </a:r>
            <a:r>
              <a:rPr lang="en-US" u="sng" dirty="0">
                <a:hlinkClick r:id="rId5"/>
              </a:rPr>
              <a:t>3</a:t>
            </a:r>
            <a:r>
              <a:rPr lang="en-US" dirty="0"/>
              <a:t>]</a:t>
            </a:r>
          </a:p>
          <a:p>
            <a:pPr lvl="0"/>
            <a:r>
              <a:rPr lang="en-US" b="1" dirty="0"/>
              <a:t>Rhetoric:</a:t>
            </a:r>
            <a:r>
              <a:rPr lang="en-US" dirty="0"/>
              <a:t> The broader "toolbox." It includes argumentation, but also uses stylistic devices, storytelling, emotional appeals (</a:t>
            </a:r>
            <a:r>
              <a:rPr lang="en-US" i="1" dirty="0"/>
              <a:t>pathos</a:t>
            </a:r>
            <a:r>
              <a:rPr lang="en-US" dirty="0"/>
              <a:t>), and establishing credibility (</a:t>
            </a:r>
            <a:r>
              <a:rPr lang="en-US" i="1" dirty="0"/>
              <a:t>ethos</a:t>
            </a:r>
            <a:r>
              <a:rPr lang="en-US" dirty="0"/>
              <a:t>) to move an audience. [</a:t>
            </a:r>
            <a:r>
              <a:rPr lang="en-US" u="sng" dirty="0">
                <a:hlinkClick r:id="rId4"/>
              </a:rPr>
              <a:t>1</a:t>
            </a:r>
            <a:r>
              <a:rPr lang="en-US" dirty="0"/>
              <a:t>, </a:t>
            </a:r>
            <a:r>
              <a:rPr lang="en-US" u="sng" dirty="0">
                <a:hlinkClick r:id="rId5"/>
              </a:rPr>
              <a:t>2</a:t>
            </a:r>
            <a:r>
              <a:rPr lang="en-US" dirty="0"/>
              <a:t>, </a:t>
            </a:r>
            <a:r>
              <a:rPr lang="en-US" u="sng" dirty="0">
                <a:hlinkClick r:id="rId7"/>
              </a:rPr>
              <a:t>3</a:t>
            </a:r>
            <a:r>
              <a:rPr lang="en-US" dirty="0"/>
              <a:t>]</a:t>
            </a:r>
          </a:p>
          <a:p>
            <a:pPr lvl="0"/>
            <a:r>
              <a:rPr lang="en-US" b="1" dirty="0"/>
              <a:t>Persuasive Speech:</a:t>
            </a:r>
            <a:r>
              <a:rPr lang="en-US" dirty="0"/>
              <a:t> The actual delivery or writing. It is the ultimate goal, which is achieved by combining robust arguments with skillful rhetoric. [, </a:t>
            </a:r>
            <a:r>
              <a:rPr lang="en-US" u="sng" dirty="0">
                <a:hlinkClick r:id="rId6"/>
              </a:rPr>
              <a:t>2</a:t>
            </a:r>
            <a:r>
              <a:rPr lang="en-US" dirty="0"/>
              <a:t>]</a:t>
            </a:r>
          </a:p>
          <a:p>
            <a:pPr lvl="0"/>
            <a:endParaRPr lang="en-US" dirty="0"/>
          </a:p>
          <a:p>
            <a:pPr lvl="0"/>
            <a:endParaRPr lang="en-US" dirty="0"/>
          </a:p>
          <a:p>
            <a:pPr lvl="0"/>
            <a:r>
              <a:rPr lang="en-US" dirty="0"/>
              <a:t>Why do I include this? Think about the texts used on the GED test. Narratives, arguments, speeches, etc.</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16</a:t>
            </a:fld>
            <a:endParaRPr lang="en-US"/>
          </a:p>
        </p:txBody>
      </p:sp>
    </p:spTree>
    <p:extLst>
      <p:ext uri="{BB962C8B-B14F-4D97-AF65-F5344CB8AC3E}">
        <p14:creationId xmlns:p14="http://schemas.microsoft.com/office/powerpoint/2010/main" val="18110792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 - Situation</a:t>
            </a:r>
            <a:endParaRPr lang="en-US" dirty="0"/>
          </a:p>
          <a:p>
            <a:pPr lvl="0"/>
            <a:r>
              <a:rPr lang="en-US" b="1" dirty="0"/>
              <a:t>The Question to Ask:</a:t>
            </a:r>
            <a:r>
              <a:rPr lang="en-US" dirty="0"/>
              <a:t> What is the context, setting, or surrounding events that prompted the argument?</a:t>
            </a:r>
          </a:p>
          <a:p>
            <a:pPr lvl="0"/>
            <a:r>
              <a:rPr lang="en-US" b="1" dirty="0"/>
              <a:t>Why it matters:</a:t>
            </a:r>
            <a:r>
              <a:rPr lang="en-US" dirty="0"/>
              <a:t> An argument never happens in a vacuum. Analyzing the situation means looking at historical context, cultural moments, or current events that the arguer is responding to. [</a:t>
            </a:r>
            <a:r>
              <a:rPr lang="en-US" u="sng" dirty="0">
                <a:hlinkClick r:id="rId3"/>
              </a:rPr>
              <a:t>1</a:t>
            </a:r>
            <a:r>
              <a:rPr lang="en-US" dirty="0"/>
              <a:t>, </a:t>
            </a:r>
            <a:r>
              <a:rPr lang="en-US" u="sng" dirty="0">
                <a:hlinkClick r:id="rId4"/>
              </a:rPr>
              <a:t>2</a:t>
            </a:r>
            <a:r>
              <a:rPr lang="en-US" dirty="0"/>
              <a:t>]</a:t>
            </a:r>
          </a:p>
          <a:p>
            <a:r>
              <a:rPr lang="en-US" b="1" dirty="0"/>
              <a:t>P - Purpose</a:t>
            </a:r>
            <a:endParaRPr lang="en-US" dirty="0"/>
          </a:p>
          <a:p>
            <a:pPr lvl="0"/>
            <a:r>
              <a:rPr lang="en-US" b="1" dirty="0"/>
              <a:t>The Question to Ask:</a:t>
            </a:r>
            <a:r>
              <a:rPr lang="en-US" dirty="0"/>
              <a:t> What is the ultimate goal of the arguer? What do they want the audience to believe or do?</a:t>
            </a:r>
          </a:p>
          <a:p>
            <a:pPr lvl="0"/>
            <a:r>
              <a:rPr lang="en-US" b="1" dirty="0"/>
              <a:t>Why it matters:</a:t>
            </a:r>
            <a:r>
              <a:rPr lang="en-US" dirty="0"/>
              <a:t> Every argument has a specific intent (e.g., to persuade, to motivate, to condemn, to raise money, or to defend a policy). Identifying the purpose helps you see if the arguer successfully achieved their goal. [</a:t>
            </a:r>
            <a:r>
              <a:rPr lang="en-US" u="sng" dirty="0">
                <a:hlinkClick r:id="rId5"/>
              </a:rPr>
              <a:t>1</a:t>
            </a:r>
            <a:r>
              <a:rPr lang="en-US" dirty="0"/>
              <a:t>, </a:t>
            </a:r>
            <a:r>
              <a:rPr lang="en-US" u="sng" dirty="0">
                <a:hlinkClick r:id="rId6"/>
              </a:rPr>
              <a:t>2</a:t>
            </a:r>
            <a:r>
              <a:rPr lang="en-US" dirty="0"/>
              <a:t>, </a:t>
            </a:r>
            <a:r>
              <a:rPr lang="en-US" u="sng" dirty="0">
                <a:hlinkClick r:id="rId3"/>
              </a:rPr>
              <a:t>3</a:t>
            </a:r>
            <a:r>
              <a:rPr lang="en-US" dirty="0"/>
              <a:t>, </a:t>
            </a:r>
            <a:r>
              <a:rPr lang="en-US" u="sng" dirty="0">
                <a:hlinkClick r:id="rId4"/>
              </a:rPr>
              <a:t>4</a:t>
            </a:r>
            <a:r>
              <a:rPr lang="en-US" dirty="0"/>
              <a:t>, </a:t>
            </a:r>
            <a:r>
              <a:rPr lang="en-US" u="sng" dirty="0">
                <a:hlinkClick r:id="rId4"/>
              </a:rPr>
              <a:t>5</a:t>
            </a:r>
            <a:r>
              <a:rPr lang="en-US" dirty="0"/>
              <a:t>]</a:t>
            </a:r>
          </a:p>
          <a:p>
            <a:r>
              <a:rPr lang="en-US" b="1" dirty="0"/>
              <a:t>A - Audience</a:t>
            </a:r>
            <a:endParaRPr lang="en-US" dirty="0"/>
          </a:p>
          <a:p>
            <a:pPr lvl="0"/>
            <a:r>
              <a:rPr lang="en-US" b="1" dirty="0"/>
              <a:t>The Question to Ask:</a:t>
            </a:r>
            <a:r>
              <a:rPr lang="en-US" dirty="0"/>
              <a:t> Who is the target demographic, listener, or reader?</a:t>
            </a:r>
          </a:p>
          <a:p>
            <a:pPr lvl="0"/>
            <a:r>
              <a:rPr lang="en-US" b="1" dirty="0"/>
              <a:t>Why it matters:</a:t>
            </a:r>
            <a:r>
              <a:rPr lang="en-US" dirty="0"/>
              <a:t> A successful argument is tailored to its audience's values, beliefs, and biases. Analyzing the audience helps you determine </a:t>
            </a:r>
            <a:r>
              <a:rPr lang="en-US" i="1" dirty="0"/>
              <a:t>why</a:t>
            </a:r>
            <a:r>
              <a:rPr lang="en-US" dirty="0"/>
              <a:t> the speaker chose specific vocabulary, emotional appeals, or evidence. [</a:t>
            </a:r>
            <a:r>
              <a:rPr lang="en-US" u="sng" dirty="0">
                <a:hlinkClick r:id="rId3"/>
              </a:rPr>
              <a:t>1</a:t>
            </a:r>
            <a:r>
              <a:rPr lang="en-US" dirty="0"/>
              <a:t>, </a:t>
            </a:r>
            <a:r>
              <a:rPr lang="en-US" u="sng" dirty="0">
                <a:hlinkClick r:id="rId4"/>
              </a:rPr>
              <a:t>2</a:t>
            </a:r>
            <a:r>
              <a:rPr lang="en-US" dirty="0"/>
              <a:t>, </a:t>
            </a:r>
            <a:r>
              <a:rPr lang="en-US" u="sng" dirty="0">
                <a:hlinkClick r:id="rId7"/>
              </a:rPr>
              <a:t>3</a:t>
            </a:r>
            <a:r>
              <a:rPr lang="en-US" dirty="0"/>
              <a:t>, </a:t>
            </a:r>
            <a:r>
              <a:rPr lang="en-US" u="sng" dirty="0">
                <a:hlinkClick r:id="rId8"/>
              </a:rPr>
              <a:t>4</a:t>
            </a:r>
            <a:r>
              <a:rPr lang="en-US" dirty="0"/>
              <a:t>, </a:t>
            </a:r>
            <a:r>
              <a:rPr lang="en-US" u="sng" dirty="0">
                <a:hlinkClick r:id="rId9"/>
              </a:rPr>
              <a:t>5</a:t>
            </a:r>
            <a:r>
              <a:rPr lang="en-US" dirty="0"/>
              <a:t>]</a:t>
            </a:r>
          </a:p>
          <a:p>
            <a:r>
              <a:rPr lang="en-US" b="1" dirty="0"/>
              <a:t>M - Method</a:t>
            </a:r>
            <a:endParaRPr lang="en-US" dirty="0"/>
          </a:p>
          <a:p>
            <a:pPr lvl="0"/>
            <a:r>
              <a:rPr lang="en-US" b="1" dirty="0"/>
              <a:t>The Question to Ask:</a:t>
            </a:r>
            <a:r>
              <a:rPr lang="en-US" dirty="0"/>
              <a:t> How does the author deliver their message? What rhetorical strategies (like using statistics, personal stories, or emotional pleas) do they use to persuade the audience? [</a:t>
            </a:r>
            <a:r>
              <a:rPr lang="en-US" u="sng" dirty="0">
                <a:hlinkClick r:id="rId10"/>
              </a:rPr>
              <a:t>1</a:t>
            </a:r>
            <a:r>
              <a:rPr lang="en-US" dirty="0"/>
              <a:t>, </a:t>
            </a:r>
            <a:r>
              <a:rPr lang="en-US" u="sng" dirty="0">
                <a:hlinkClick r:id="rId11"/>
              </a:rPr>
              <a:t>2</a:t>
            </a:r>
            <a:r>
              <a:rPr lang="en-US" dirty="0"/>
              <a:t>, </a:t>
            </a:r>
            <a:r>
              <a:rPr lang="en-US" u="sng" dirty="0">
                <a:hlinkClick r:id="rId12"/>
              </a:rPr>
              <a:t>3</a:t>
            </a:r>
            <a:r>
              <a:rPr lang="en-US" dirty="0"/>
              <a:t>, </a:t>
            </a:r>
            <a:r>
              <a:rPr lang="en-US" u="sng" dirty="0">
                <a:hlinkClick r:id="rId4"/>
              </a:rPr>
              <a:t>4</a:t>
            </a:r>
            <a:r>
              <a:rPr lang="en-US" dirty="0"/>
              <a:t>, </a:t>
            </a:r>
            <a:r>
              <a:rPr lang="en-US" u="sng" dirty="0">
                <a:hlinkClick r:id="rId3"/>
              </a:rPr>
              <a:t>5</a:t>
            </a:r>
            <a:r>
              <a:rPr lang="en-US" dirty="0"/>
              <a:t>]</a:t>
            </a:r>
          </a:p>
          <a:p>
            <a:pPr lvl="0"/>
            <a:r>
              <a:rPr lang="en-US" b="1" dirty="0"/>
              <a:t>Why it matters:</a:t>
            </a:r>
            <a:r>
              <a:rPr lang="en-US" dirty="0"/>
              <a:t> This covers the "how" of persuasion. You can further analyze the method by looking at the classical rhetorical appeals: </a:t>
            </a:r>
            <a:r>
              <a:rPr lang="en-US" i="1" dirty="0"/>
              <a:t>Ethos</a:t>
            </a:r>
            <a:r>
              <a:rPr lang="en-US" dirty="0"/>
              <a:t> (credibility), </a:t>
            </a:r>
            <a:r>
              <a:rPr lang="en-US" i="1" dirty="0"/>
              <a:t>Pathos</a:t>
            </a:r>
            <a:r>
              <a:rPr lang="en-US" dirty="0"/>
              <a:t> (emotion), and </a:t>
            </a:r>
            <a:r>
              <a:rPr lang="en-US" i="1" dirty="0"/>
              <a:t>Logos</a:t>
            </a:r>
            <a:r>
              <a:rPr lang="en-US" dirty="0"/>
              <a:t> (logic). [</a:t>
            </a:r>
            <a:r>
              <a:rPr lang="en-US" u="sng" dirty="0">
                <a:hlinkClick r:id="rId10"/>
              </a:rPr>
              <a:t>1</a:t>
            </a:r>
            <a:r>
              <a:rPr lang="en-US" dirty="0"/>
              <a:t>]</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17</a:t>
            </a:fld>
            <a:endParaRPr lang="en-US"/>
          </a:p>
        </p:txBody>
      </p:sp>
    </p:spTree>
    <p:extLst>
      <p:ext uri="{BB962C8B-B14F-4D97-AF65-F5344CB8AC3E}">
        <p14:creationId xmlns:p14="http://schemas.microsoft.com/office/powerpoint/2010/main" val="22234647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Abraham Lincoln</a:t>
            </a:r>
          </a:p>
          <a:p>
            <a:r>
              <a:rPr lang="en-US" dirty="0"/>
              <a:t>November 19, 1863</a:t>
            </a:r>
          </a:p>
        </p:txBody>
      </p:sp>
      <p:sp>
        <p:nvSpPr>
          <p:cNvPr id="4" name="Slide Number Placeholder 3"/>
          <p:cNvSpPr>
            <a:spLocks noGrp="1"/>
          </p:cNvSpPr>
          <p:nvPr>
            <p:ph type="sldNum" sz="quarter" idx="5"/>
          </p:nvPr>
        </p:nvSpPr>
        <p:spPr/>
        <p:txBody>
          <a:bodyPr/>
          <a:lstStyle/>
          <a:p>
            <a:fld id="{6583769A-2A3C-664A-B1A3-FCFF0FA87D20}" type="slidenum">
              <a:rPr lang="en-US" smtClean="0"/>
              <a:t>19</a:t>
            </a:fld>
            <a:endParaRPr lang="en-US"/>
          </a:p>
        </p:txBody>
      </p:sp>
    </p:spTree>
    <p:extLst>
      <p:ext uri="{BB962C8B-B14F-4D97-AF65-F5344CB8AC3E}">
        <p14:creationId xmlns:p14="http://schemas.microsoft.com/office/powerpoint/2010/main" val="32292899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D788F-DDFB-F5C0-29DE-FE8C56F510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CCE6F2-1E56-D8BD-0F39-BF8F8E0E5D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743DCA-5B2B-6766-1FC7-FDAED9AD8E5F}"/>
              </a:ext>
            </a:extLst>
          </p:cNvPr>
          <p:cNvSpPr>
            <a:spLocks noGrp="1"/>
          </p:cNvSpPr>
          <p:nvPr>
            <p:ph type="body" idx="1"/>
          </p:nvPr>
        </p:nvSpPr>
        <p:spPr/>
        <p:txBody>
          <a:bodyPr/>
          <a:lstStyle/>
          <a:p>
            <a:r>
              <a:rPr lang="en-US" b="1" dirty="0"/>
              <a:t>S - Situation</a:t>
            </a:r>
            <a:endParaRPr lang="en-US" dirty="0"/>
          </a:p>
          <a:p>
            <a:pPr lvl="0"/>
            <a:r>
              <a:rPr lang="en-US" b="1" dirty="0"/>
              <a:t>The Question to Ask:</a:t>
            </a:r>
            <a:r>
              <a:rPr lang="en-US" dirty="0"/>
              <a:t> What is the context, setting, or surrounding events that prompted the argument?</a:t>
            </a:r>
          </a:p>
          <a:p>
            <a:pPr lvl="0"/>
            <a:r>
              <a:rPr lang="en-US" b="1" dirty="0"/>
              <a:t>Why it matters:</a:t>
            </a:r>
            <a:r>
              <a:rPr lang="en-US" dirty="0"/>
              <a:t> An argument never happens in a vacuum. Analyzing the situation means looking at historical context, cultural moments, or current events that the arguer is responding to. [</a:t>
            </a:r>
            <a:r>
              <a:rPr lang="en-US" u="sng" dirty="0">
                <a:hlinkClick r:id="rId3"/>
              </a:rPr>
              <a:t>1</a:t>
            </a:r>
            <a:r>
              <a:rPr lang="en-US" dirty="0"/>
              <a:t>, </a:t>
            </a:r>
            <a:r>
              <a:rPr lang="en-US" u="sng" dirty="0">
                <a:hlinkClick r:id="rId4"/>
              </a:rPr>
              <a:t>2</a:t>
            </a:r>
            <a:r>
              <a:rPr lang="en-US" dirty="0"/>
              <a:t>]</a:t>
            </a:r>
          </a:p>
          <a:p>
            <a:r>
              <a:rPr lang="en-US" b="1" dirty="0"/>
              <a:t>P - Purpose</a:t>
            </a:r>
            <a:endParaRPr lang="en-US" dirty="0"/>
          </a:p>
          <a:p>
            <a:pPr lvl="0"/>
            <a:r>
              <a:rPr lang="en-US" b="1" dirty="0"/>
              <a:t>The Question to Ask:</a:t>
            </a:r>
            <a:r>
              <a:rPr lang="en-US" dirty="0"/>
              <a:t> What is the ultimate goal of the arguer? What do they want the audience to believe or do?</a:t>
            </a:r>
          </a:p>
          <a:p>
            <a:pPr lvl="0"/>
            <a:r>
              <a:rPr lang="en-US" b="1" dirty="0"/>
              <a:t>Why it matters:</a:t>
            </a:r>
            <a:r>
              <a:rPr lang="en-US" dirty="0"/>
              <a:t> Every argument has a specific intent (e.g., to persuade, to motivate, to condemn, to raise money, or to defend a policy). Identifying the purpose helps you see if the arguer successfully achieved their goal. [</a:t>
            </a:r>
            <a:r>
              <a:rPr lang="en-US" u="sng" dirty="0">
                <a:hlinkClick r:id="rId5"/>
              </a:rPr>
              <a:t>1</a:t>
            </a:r>
            <a:r>
              <a:rPr lang="en-US" dirty="0"/>
              <a:t>, </a:t>
            </a:r>
            <a:r>
              <a:rPr lang="en-US" u="sng" dirty="0">
                <a:hlinkClick r:id="rId6"/>
              </a:rPr>
              <a:t>2</a:t>
            </a:r>
            <a:r>
              <a:rPr lang="en-US" dirty="0"/>
              <a:t>, </a:t>
            </a:r>
            <a:r>
              <a:rPr lang="en-US" u="sng" dirty="0">
                <a:hlinkClick r:id="rId3"/>
              </a:rPr>
              <a:t>3</a:t>
            </a:r>
            <a:r>
              <a:rPr lang="en-US" dirty="0"/>
              <a:t>, </a:t>
            </a:r>
            <a:r>
              <a:rPr lang="en-US" u="sng" dirty="0">
                <a:hlinkClick r:id="rId4"/>
              </a:rPr>
              <a:t>4</a:t>
            </a:r>
            <a:r>
              <a:rPr lang="en-US" dirty="0"/>
              <a:t>, </a:t>
            </a:r>
            <a:r>
              <a:rPr lang="en-US" u="sng" dirty="0">
                <a:hlinkClick r:id="rId4"/>
              </a:rPr>
              <a:t>5</a:t>
            </a:r>
            <a:r>
              <a:rPr lang="en-US" dirty="0"/>
              <a:t>]</a:t>
            </a:r>
          </a:p>
          <a:p>
            <a:r>
              <a:rPr lang="en-US" b="1" dirty="0"/>
              <a:t>A - Audience</a:t>
            </a:r>
            <a:endParaRPr lang="en-US" dirty="0"/>
          </a:p>
          <a:p>
            <a:pPr lvl="0"/>
            <a:r>
              <a:rPr lang="en-US" b="1" dirty="0"/>
              <a:t>The Question to Ask:</a:t>
            </a:r>
            <a:r>
              <a:rPr lang="en-US" dirty="0"/>
              <a:t> Who is the target demographic, listener, or reader?</a:t>
            </a:r>
          </a:p>
          <a:p>
            <a:pPr lvl="0"/>
            <a:r>
              <a:rPr lang="en-US" b="1" dirty="0"/>
              <a:t>Why it matters:</a:t>
            </a:r>
            <a:r>
              <a:rPr lang="en-US" dirty="0"/>
              <a:t> A successful argument is tailored to its audience's values, beliefs, and biases. Analyzing the audience helps you determine </a:t>
            </a:r>
            <a:r>
              <a:rPr lang="en-US" i="1" dirty="0"/>
              <a:t>why</a:t>
            </a:r>
            <a:r>
              <a:rPr lang="en-US" dirty="0"/>
              <a:t> the speaker chose specific vocabulary, emotional appeals, or evidence. [</a:t>
            </a:r>
            <a:r>
              <a:rPr lang="en-US" u="sng" dirty="0">
                <a:hlinkClick r:id="rId3"/>
              </a:rPr>
              <a:t>1</a:t>
            </a:r>
            <a:r>
              <a:rPr lang="en-US" dirty="0"/>
              <a:t>, </a:t>
            </a:r>
            <a:r>
              <a:rPr lang="en-US" u="sng" dirty="0">
                <a:hlinkClick r:id="rId4"/>
              </a:rPr>
              <a:t>2</a:t>
            </a:r>
            <a:r>
              <a:rPr lang="en-US" dirty="0"/>
              <a:t>, </a:t>
            </a:r>
            <a:r>
              <a:rPr lang="en-US" u="sng" dirty="0">
                <a:hlinkClick r:id="rId7"/>
              </a:rPr>
              <a:t>3</a:t>
            </a:r>
            <a:r>
              <a:rPr lang="en-US" dirty="0"/>
              <a:t>, </a:t>
            </a:r>
            <a:r>
              <a:rPr lang="en-US" u="sng" dirty="0">
                <a:hlinkClick r:id="rId8"/>
              </a:rPr>
              <a:t>4</a:t>
            </a:r>
            <a:r>
              <a:rPr lang="en-US" dirty="0"/>
              <a:t>, </a:t>
            </a:r>
            <a:r>
              <a:rPr lang="en-US" u="sng" dirty="0">
                <a:hlinkClick r:id="rId9"/>
              </a:rPr>
              <a:t>5</a:t>
            </a:r>
            <a:r>
              <a:rPr lang="en-US" dirty="0"/>
              <a:t>]</a:t>
            </a:r>
          </a:p>
          <a:p>
            <a:r>
              <a:rPr lang="en-US" b="1" dirty="0"/>
              <a:t>M - Method</a:t>
            </a:r>
            <a:endParaRPr lang="en-US" dirty="0"/>
          </a:p>
          <a:p>
            <a:pPr lvl="0"/>
            <a:r>
              <a:rPr lang="en-US" b="1" dirty="0"/>
              <a:t>The Question to Ask:</a:t>
            </a:r>
            <a:r>
              <a:rPr lang="en-US" dirty="0"/>
              <a:t> How does the author deliver their message? What rhetorical strategies (like using statistics, personal stories, or emotional pleas) do they use to persuade the audience? [</a:t>
            </a:r>
            <a:r>
              <a:rPr lang="en-US" u="sng" dirty="0">
                <a:hlinkClick r:id="rId10"/>
              </a:rPr>
              <a:t>1</a:t>
            </a:r>
            <a:r>
              <a:rPr lang="en-US" dirty="0"/>
              <a:t>, </a:t>
            </a:r>
            <a:r>
              <a:rPr lang="en-US" u="sng" dirty="0">
                <a:hlinkClick r:id="rId11"/>
              </a:rPr>
              <a:t>2</a:t>
            </a:r>
            <a:r>
              <a:rPr lang="en-US" dirty="0"/>
              <a:t>, </a:t>
            </a:r>
            <a:r>
              <a:rPr lang="en-US" u="sng" dirty="0">
                <a:hlinkClick r:id="rId12"/>
              </a:rPr>
              <a:t>3</a:t>
            </a:r>
            <a:r>
              <a:rPr lang="en-US" dirty="0"/>
              <a:t>, </a:t>
            </a:r>
            <a:r>
              <a:rPr lang="en-US" u="sng" dirty="0">
                <a:hlinkClick r:id="rId4"/>
              </a:rPr>
              <a:t>4</a:t>
            </a:r>
            <a:r>
              <a:rPr lang="en-US" dirty="0"/>
              <a:t>, </a:t>
            </a:r>
            <a:r>
              <a:rPr lang="en-US" u="sng" dirty="0">
                <a:hlinkClick r:id="rId3"/>
              </a:rPr>
              <a:t>5</a:t>
            </a:r>
            <a:r>
              <a:rPr lang="en-US" dirty="0"/>
              <a:t>]</a:t>
            </a:r>
          </a:p>
          <a:p>
            <a:pPr lvl="0"/>
            <a:r>
              <a:rPr lang="en-US" b="1" dirty="0"/>
              <a:t>Why it matters:</a:t>
            </a:r>
            <a:r>
              <a:rPr lang="en-US" dirty="0"/>
              <a:t> This covers the "how" of persuasion. You can further analyze the method by looking at the classical rhetorical appeals: </a:t>
            </a:r>
            <a:r>
              <a:rPr lang="en-US" i="1" dirty="0"/>
              <a:t>Ethos</a:t>
            </a:r>
            <a:r>
              <a:rPr lang="en-US" dirty="0"/>
              <a:t> (credibility), </a:t>
            </a:r>
            <a:r>
              <a:rPr lang="en-US" i="1" dirty="0"/>
              <a:t>Pathos</a:t>
            </a:r>
            <a:r>
              <a:rPr lang="en-US" dirty="0"/>
              <a:t> (emotion), and </a:t>
            </a:r>
            <a:r>
              <a:rPr lang="en-US" i="1" dirty="0"/>
              <a:t>Logos</a:t>
            </a:r>
            <a:r>
              <a:rPr lang="en-US" dirty="0"/>
              <a:t> (logic). [</a:t>
            </a:r>
            <a:r>
              <a:rPr lang="en-US" u="sng" dirty="0">
                <a:hlinkClick r:id="rId10"/>
              </a:rPr>
              <a:t>1</a:t>
            </a:r>
            <a:r>
              <a:rPr lang="en-US" dirty="0"/>
              <a:t>]</a:t>
            </a:r>
          </a:p>
          <a:p>
            <a:endParaRPr lang="en-US" dirty="0"/>
          </a:p>
        </p:txBody>
      </p:sp>
      <p:sp>
        <p:nvSpPr>
          <p:cNvPr id="4" name="Slide Number Placeholder 3">
            <a:extLst>
              <a:ext uri="{FF2B5EF4-FFF2-40B4-BE49-F238E27FC236}">
                <a16:creationId xmlns:a16="http://schemas.microsoft.com/office/drawing/2014/main" id="{557A4B1B-B5BC-5126-1A04-5E20A792E8FC}"/>
              </a:ext>
            </a:extLst>
          </p:cNvPr>
          <p:cNvSpPr>
            <a:spLocks noGrp="1"/>
          </p:cNvSpPr>
          <p:nvPr>
            <p:ph type="sldNum" sz="quarter" idx="5"/>
          </p:nvPr>
        </p:nvSpPr>
        <p:spPr/>
        <p:txBody>
          <a:bodyPr/>
          <a:lstStyle/>
          <a:p>
            <a:fld id="{6583769A-2A3C-664A-B1A3-FCFF0FA87D20}" type="slidenum">
              <a:rPr lang="en-US" smtClean="0"/>
              <a:t>20</a:t>
            </a:fld>
            <a:endParaRPr lang="en-US"/>
          </a:p>
        </p:txBody>
      </p:sp>
    </p:spTree>
    <p:extLst>
      <p:ext uri="{BB962C8B-B14F-4D97-AF65-F5344CB8AC3E}">
        <p14:creationId xmlns:p14="http://schemas.microsoft.com/office/powerpoint/2010/main" val="1745780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21</a:t>
            </a:fld>
            <a:endParaRPr lang="en-US"/>
          </a:p>
        </p:txBody>
      </p:sp>
    </p:spTree>
    <p:extLst>
      <p:ext uri="{BB962C8B-B14F-4D97-AF65-F5344CB8AC3E}">
        <p14:creationId xmlns:p14="http://schemas.microsoft.com/office/powerpoint/2010/main" val="21994851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r>
              <a:rPr lang="en-US" b="1" dirty="0"/>
              <a:t>The Analytical Leap:</a:t>
            </a:r>
            <a:r>
              <a:rPr lang="en-US" dirty="0"/>
              <a:t> If an author provides evidence but fails to explain </a:t>
            </a:r>
            <a:r>
              <a:rPr lang="en-US" i="1" dirty="0"/>
              <a:t>how</a:t>
            </a:r>
            <a:r>
              <a:rPr lang="en-US" dirty="0"/>
              <a:t> it connects to the claim, students learn to identify this as a structural weakness in the text.</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31</a:t>
            </a:fld>
            <a:endParaRPr lang="en-US"/>
          </a:p>
        </p:txBody>
      </p:sp>
    </p:spTree>
    <p:extLst>
      <p:ext uri="{BB962C8B-B14F-4D97-AF65-F5344CB8AC3E}">
        <p14:creationId xmlns:p14="http://schemas.microsoft.com/office/powerpoint/2010/main" val="18178819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Claim:</a:t>
            </a:r>
            <a:br>
              <a:rPr lang="en-US" dirty="0"/>
            </a:br>
            <a:r>
              <a:rPr lang="en-US" dirty="0"/>
              <a:t>The speech claims that age 10 is generally an appropriate age for children to receive cell phones.</a:t>
            </a:r>
          </a:p>
          <a:p>
            <a:r>
              <a:rPr lang="en-US" b="1" dirty="0"/>
              <a:t>Evidence:</a:t>
            </a:r>
            <a:br>
              <a:rPr lang="en-US" dirty="0"/>
            </a:br>
            <a:r>
              <a:rPr lang="en-US" dirty="0"/>
              <a:t>The author supports the claim with a 2012 survey showing many children ages 8–12 already have phones, a quote from Common Sense Media, and a real-life example about using a phone for safety during a delayed pickup.</a:t>
            </a:r>
          </a:p>
          <a:p>
            <a:r>
              <a:rPr lang="en-US" b="1" dirty="0"/>
              <a:t>Reasoning:</a:t>
            </a:r>
            <a:br>
              <a:rPr lang="en-US" dirty="0"/>
            </a:br>
            <a:r>
              <a:rPr lang="en-US" dirty="0"/>
              <a:t>The reasoning is logical because the evidence connects cell phones to safety, communication, independence, and parental peace of mind. However, the argument is somewhat limited because the survey is outdated, the speaker may be biased as a telecommunications representative, and the speech does not address counterarguments like screen time, online safety, cost, or maturity.</a:t>
            </a:r>
          </a:p>
          <a:p>
            <a:endParaRPr lang="en-US" b="1" dirty="0"/>
          </a:p>
          <a:p>
            <a:endParaRPr lang="en-US" b="1" dirty="0"/>
          </a:p>
          <a:p>
            <a:r>
              <a:rPr lang="en-US" b="1" dirty="0"/>
              <a:t>Overall Evaluation:</a:t>
            </a:r>
            <a:br>
              <a:rPr lang="en-US" dirty="0"/>
            </a:br>
            <a:r>
              <a:rPr lang="en-US" dirty="0"/>
              <a:t>The argument is somewhat convincing because it gives relevant reasons for why a 10-year-old might benefit from having a cell phone, but it would be stronger with more current evidence and discussion of possible risks.</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33</a:t>
            </a:fld>
            <a:endParaRPr lang="en-US"/>
          </a:p>
        </p:txBody>
      </p:sp>
    </p:spTree>
    <p:extLst>
      <p:ext uri="{BB962C8B-B14F-4D97-AF65-F5344CB8AC3E}">
        <p14:creationId xmlns:p14="http://schemas.microsoft.com/office/powerpoint/2010/main" val="3394336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927"/>
              </a:spcBef>
              <a:buClr>
                <a:srgbClr val="AFABAB"/>
              </a:buClr>
              <a:buFont typeface="Arial" panose="020B0604020202020204" pitchFamily="34" charset="0"/>
              <a:buChar char="•"/>
            </a:pPr>
            <a:r>
              <a:rPr lang="en-US" dirty="0">
                <a:latin typeface="Arial"/>
                <a:cs typeface="Arial"/>
              </a:rPr>
              <a:t>Remind students to carefully read the questions and to read through all four options before selecting their answer. </a:t>
            </a:r>
          </a:p>
          <a:p>
            <a:pPr>
              <a:spcBef>
                <a:spcPts val="927"/>
              </a:spcBef>
              <a:buClr>
                <a:srgbClr val="AFABAB"/>
              </a:buClr>
              <a:buFont typeface="Arial" panose="020B0604020202020204" pitchFamily="34" charset="0"/>
              <a:buChar char="•"/>
            </a:pPr>
            <a:r>
              <a:rPr lang="en-US" dirty="0">
                <a:latin typeface="Arial"/>
                <a:cs typeface="Arial"/>
              </a:rPr>
              <a:t>Remind students to use the highlighter and the white board that are provided.</a:t>
            </a:r>
          </a:p>
          <a:p>
            <a:pPr>
              <a:spcBef>
                <a:spcPts val="927"/>
              </a:spcBef>
              <a:buClr>
                <a:srgbClr val="AFABAB"/>
              </a:buClr>
              <a:buFont typeface="Arial" panose="020B0604020202020204" pitchFamily="34" charset="0"/>
              <a:buChar char="•"/>
            </a:pPr>
            <a:r>
              <a:rPr lang="en-US" dirty="0">
                <a:latin typeface="Arial"/>
                <a:cs typeface="Arial"/>
              </a:rPr>
              <a:t>Encourage students to read more. Strong reading skills will benefit students in all four subject area tests. </a:t>
            </a:r>
          </a:p>
          <a:p>
            <a:pPr>
              <a:spcBef>
                <a:spcPts val="927"/>
              </a:spcBef>
              <a:buClr>
                <a:srgbClr val="AFABAB"/>
              </a:buClr>
              <a:buFont typeface="Arial" panose="020B0604020202020204" pitchFamily="34" charset="0"/>
              <a:buChar char="•"/>
            </a:pPr>
            <a:r>
              <a:rPr lang="en-US" dirty="0">
                <a:latin typeface="Arial"/>
                <a:cs typeface="Arial"/>
              </a:rPr>
              <a:t>Encourage students to analyze the content they read on a daily basis. Strong critical thinking skills will benefit students in all four subject area tests. </a:t>
            </a:r>
          </a:p>
          <a:p>
            <a:endParaRPr lang="en-US" dirty="0"/>
          </a:p>
          <a:p>
            <a:pPr>
              <a:buFont typeface="Arial" panose="020B0604020202020204" pitchFamily="34" charset="0"/>
              <a:buChar char="•"/>
            </a:pPr>
            <a:r>
              <a:rPr lang="en-US" dirty="0">
                <a:latin typeface="Arial" panose="020B0604020202020204" pitchFamily="34" charset="0"/>
                <a:cs typeface="Arial" panose="020B0604020202020204" pitchFamily="34" charset="0"/>
              </a:rPr>
              <a:t>Read and re-read to </a:t>
            </a:r>
            <a:r>
              <a:rPr lang="en-US" i="1" dirty="0">
                <a:latin typeface="Arial" panose="020B0604020202020204" pitchFamily="34" charset="0"/>
                <a:cs typeface="Arial" panose="020B0604020202020204" pitchFamily="34" charset="0"/>
              </a:rPr>
              <a:t>determine the details </a:t>
            </a:r>
            <a:r>
              <a:rPr lang="en-US" dirty="0">
                <a:latin typeface="Arial" panose="020B0604020202020204" pitchFamily="34" charset="0"/>
                <a:cs typeface="Arial" panose="020B0604020202020204" pitchFamily="34" charset="0"/>
              </a:rPr>
              <a:t>of what the text says </a:t>
            </a:r>
            <a:r>
              <a:rPr lang="en-US" i="1" dirty="0">
                <a:latin typeface="Arial" panose="020B0604020202020204" pitchFamily="34" charset="0"/>
                <a:cs typeface="Arial" panose="020B0604020202020204" pitchFamily="34" charset="0"/>
              </a:rPr>
              <a:t>explicitly</a:t>
            </a:r>
            <a:r>
              <a:rPr lang="en-US" dirty="0">
                <a:latin typeface="Arial" panose="020B0604020202020204" pitchFamily="34" charset="0"/>
                <a:cs typeface="Arial" panose="020B0604020202020204" pitchFamily="34" charset="0"/>
              </a:rPr>
              <a:t> and to make </a:t>
            </a:r>
            <a:r>
              <a:rPr lang="en-US" i="1" dirty="0">
                <a:latin typeface="Arial" panose="020B0604020202020204" pitchFamily="34" charset="0"/>
                <a:cs typeface="Arial" panose="020B0604020202020204" pitchFamily="34" charset="0"/>
              </a:rPr>
              <a:t>logical inferences </a:t>
            </a:r>
            <a:r>
              <a:rPr lang="en-US" dirty="0">
                <a:latin typeface="Arial" panose="020B0604020202020204" pitchFamily="34" charset="0"/>
                <a:cs typeface="Arial" panose="020B0604020202020204" pitchFamily="34" charset="0"/>
              </a:rPr>
              <a:t>from it</a:t>
            </a:r>
          </a:p>
          <a:p>
            <a:pPr>
              <a:buFont typeface="Arial" panose="020B0604020202020204" pitchFamily="34" charset="0"/>
              <a:buChar char="•"/>
            </a:pPr>
            <a:r>
              <a:rPr lang="en-US" dirty="0">
                <a:latin typeface="Arial" panose="020B0604020202020204" pitchFamily="34" charset="0"/>
                <a:cs typeface="Arial" panose="020B0604020202020204" pitchFamily="34" charset="0"/>
              </a:rPr>
              <a:t>Notice </a:t>
            </a:r>
            <a:r>
              <a:rPr lang="en-US" i="1" dirty="0">
                <a:latin typeface="Arial" panose="020B0604020202020204" pitchFamily="34" charset="0"/>
                <a:cs typeface="Arial" panose="020B0604020202020204" pitchFamily="34" charset="0"/>
              </a:rPr>
              <a:t>significant language </a:t>
            </a:r>
            <a:endParaRPr lang="en-US" dirty="0">
              <a:latin typeface="Arial" panose="020B0604020202020204" pitchFamily="34" charset="0"/>
              <a:cs typeface="Arial" panose="020B0604020202020204" pitchFamily="34" charset="0"/>
            </a:endParaRPr>
          </a:p>
          <a:p>
            <a:pPr>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Draw conclusions and make generalizations from synthesizing the information in the text and/or illustrations</a:t>
            </a:r>
          </a:p>
          <a:p>
            <a:pPr>
              <a:buFont typeface="Arial" panose="020B0604020202020204" pitchFamily="34" charset="0"/>
              <a:buChar char="•"/>
            </a:pPr>
            <a:r>
              <a:rPr lang="en-US" dirty="0">
                <a:latin typeface="Arial" panose="020B0604020202020204" pitchFamily="34" charset="0"/>
                <a:cs typeface="Arial" panose="020B0604020202020204" pitchFamily="34" charset="0"/>
              </a:rPr>
              <a:t>Cite specific textual </a:t>
            </a:r>
            <a:r>
              <a:rPr lang="en-US" i="1" dirty="0">
                <a:latin typeface="Arial" panose="020B0604020202020204" pitchFamily="34" charset="0"/>
                <a:cs typeface="Arial" panose="020B0604020202020204" pitchFamily="34" charset="0"/>
              </a:rPr>
              <a:t>evidence </a:t>
            </a:r>
            <a:r>
              <a:rPr lang="en-US" dirty="0">
                <a:latin typeface="Arial" panose="020B0604020202020204" pitchFamily="34" charset="0"/>
                <a:cs typeface="Arial" panose="020B0604020202020204" pitchFamily="34" charset="0"/>
              </a:rPr>
              <a:t>that supports </a:t>
            </a:r>
            <a:r>
              <a:rPr lang="en-US" i="1" dirty="0">
                <a:latin typeface="Arial" panose="020B0604020202020204" pitchFamily="34" charset="0"/>
                <a:cs typeface="Arial" panose="020B0604020202020204" pitchFamily="34" charset="0"/>
              </a:rPr>
              <a:t>conclusions</a:t>
            </a:r>
            <a:r>
              <a:rPr lang="en-US" dirty="0">
                <a:latin typeface="Arial" panose="020B0604020202020204" pitchFamily="34" charset="0"/>
                <a:cs typeface="Arial" panose="020B0604020202020204" pitchFamily="34" charset="0"/>
              </a:rPr>
              <a:t> drawn from the text</a:t>
            </a:r>
          </a:p>
          <a:p>
            <a:endParaRPr lang="en-US" dirty="0"/>
          </a:p>
        </p:txBody>
      </p:sp>
      <p:sp>
        <p:nvSpPr>
          <p:cNvPr id="4" name="Slide Number Placeholder 3"/>
          <p:cNvSpPr>
            <a:spLocks noGrp="1"/>
          </p:cNvSpPr>
          <p:nvPr>
            <p:ph type="sldNum" sz="quarter" idx="5"/>
          </p:nvPr>
        </p:nvSpPr>
        <p:spPr/>
        <p:txBody>
          <a:bodyPr/>
          <a:lstStyle/>
          <a:p>
            <a:fld id="{A46A2006-D882-4BEE-964B-64578C268859}" type="slidenum">
              <a:rPr lang="en-US" smtClean="0"/>
              <a:t>3</a:t>
            </a:fld>
            <a:endParaRPr lang="en-US"/>
          </a:p>
        </p:txBody>
      </p:sp>
    </p:spTree>
    <p:extLst>
      <p:ext uri="{BB962C8B-B14F-4D97-AF65-F5344CB8AC3E}">
        <p14:creationId xmlns:p14="http://schemas.microsoft.com/office/powerpoint/2010/main" val="35138712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College and Career Readiness Standards for Adult Education identified three significant shifts that should be taken into account in working with reading in adult education.</a:t>
            </a:r>
          </a:p>
          <a:p>
            <a:endParaRPr lang="en-US" dirty="0"/>
          </a:p>
          <a:p>
            <a:r>
              <a:rPr lang="en-US" dirty="0"/>
              <a:t>Text Complexity</a:t>
            </a:r>
          </a:p>
          <a:p>
            <a:r>
              <a:rPr lang="en-US" dirty="0"/>
              <a:t>Students should have regular practice with complex text and its academic language. Complexity</a:t>
            </a:r>
            <a:r>
              <a:rPr lang="en-US" baseline="0" dirty="0"/>
              <a:t> consists of three different features.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a:t>[Read following text with Animation 1.] </a:t>
            </a:r>
            <a:endParaRPr lang="en-US" baseline="0" dirty="0"/>
          </a:p>
          <a:p>
            <a:pPr marL="171450" indent="-171450">
              <a:buFont typeface="Arial" panose="020B0604020202020204" pitchFamily="34" charset="0"/>
              <a:buChar char="•"/>
            </a:pPr>
            <a:r>
              <a:rPr lang="en-US" baseline="0" dirty="0"/>
              <a:t>Quantitative measures like you would see in readability formulas</a:t>
            </a:r>
          </a:p>
          <a:p>
            <a:pPr marL="171450" indent="-171450">
              <a:buFont typeface="Arial" panose="020B0604020202020204" pitchFamily="34" charset="0"/>
              <a:buChar char="•"/>
            </a:pPr>
            <a:r>
              <a:rPr lang="en-US" baseline="0" dirty="0"/>
              <a:t>Qualitative measures such as text structure, language features, and knowledge demands</a:t>
            </a:r>
          </a:p>
          <a:p>
            <a:pPr marL="171450" indent="-171450">
              <a:buFont typeface="Arial" panose="020B0604020202020204" pitchFamily="34" charset="0"/>
              <a:buChar char="•"/>
            </a:pPr>
            <a:r>
              <a:rPr lang="en-US" baseline="0" dirty="0"/>
              <a:t>Task and purpose or what the teacher expects the reader to do with the text</a:t>
            </a:r>
          </a:p>
          <a:p>
            <a:pPr marL="171450" indent="-171450">
              <a:buFont typeface="Arial" panose="020B0604020202020204" pitchFamily="34" charset="0"/>
              <a:buChar char="•"/>
            </a:pPr>
            <a:endParaRPr lang="en-US" baseline="0" dirty="0"/>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altLang="en-US" dirty="0"/>
              <a:t>[Read following text with Animation 2.] </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aseline="0" dirty="0"/>
              <a:t>The second shift focuses on the need for students to be able to use evidence from text (literary or nonfiction) whether they are reading, writing, and speaking. In other words, there is a shift away from writing an opinion about something the student has read to writing about the evidence the author provided.</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altLang="en-US" dirty="0"/>
              <a:t>[Read following text with Animation 3.] </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aseline="0" dirty="0"/>
              <a:t>Last, but certainly not least, is that in the adult education classroom students need to be reading content-rich nonfiction. Students should be able to learn something from the text they read; they should not just read to answer a couple of basic level questions. Rather, they need to leverage reading skills to gain knowledge in other areas. </a:t>
            </a:r>
            <a:r>
              <a:rPr lang="en-US" b="0" dirty="0">
                <a:solidFill>
                  <a:srgbClr val="5B7172"/>
                </a:solidFill>
              </a:rPr>
              <a:t>Students build knowledge through </a:t>
            </a:r>
            <a:r>
              <a:rPr lang="en-US" b="0" dirty="0">
                <a:solidFill>
                  <a:schemeClr val="accent2">
                    <a:lumMod val="75000"/>
                    <a:lumOff val="25000"/>
                  </a:schemeClr>
                </a:solidFill>
              </a:rPr>
              <a:t>“close reading” </a:t>
            </a:r>
            <a:r>
              <a:rPr lang="en-US" b="0" dirty="0">
                <a:solidFill>
                  <a:srgbClr val="5B7172"/>
                </a:solidFill>
              </a:rPr>
              <a:t>of materials facilitated by</a:t>
            </a:r>
            <a:r>
              <a:rPr lang="en-US" b="0" dirty="0">
                <a:solidFill>
                  <a:schemeClr val="tx1">
                    <a:lumMod val="65000"/>
                    <a:lumOff val="35000"/>
                  </a:schemeClr>
                </a:solidFill>
              </a:rPr>
              <a:t> </a:t>
            </a:r>
            <a:r>
              <a:rPr lang="en-US" b="0" dirty="0">
                <a:solidFill>
                  <a:schemeClr val="accent2">
                    <a:lumMod val="75000"/>
                    <a:lumOff val="25000"/>
                  </a:schemeClr>
                </a:solidFill>
              </a:rPr>
              <a:t>text-dependent questions </a:t>
            </a:r>
            <a:r>
              <a:rPr lang="en-US" b="0" dirty="0">
                <a:solidFill>
                  <a:srgbClr val="5B7172"/>
                </a:solidFill>
              </a:rPr>
              <a:t>that require evidence drawn from what they have read.</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aseline="0" dirty="0"/>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endParaRPr lang="en-US" baseline="0" dirty="0"/>
          </a:p>
          <a:p>
            <a:pPr marL="0" indent="0">
              <a:buFont typeface="Arial" panose="020B0604020202020204" pitchFamily="34" charset="0"/>
              <a:buNone/>
            </a:pPr>
            <a:endParaRPr lang="en-US" baseline="0" dirty="0"/>
          </a:p>
          <a:p>
            <a:pPr marL="171450" indent="-171450">
              <a:buFont typeface="Arial" panose="020B0604020202020204" pitchFamily="34" charset="0"/>
              <a:buChar char="•"/>
            </a:pPr>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5D2653CD-1E7A-44FB-A916-F9562F096047}" type="slidenum">
              <a:rPr lang="en-US" smtClean="0"/>
              <a:pPr>
                <a:defRPr/>
              </a:pPr>
              <a:t>34</a:t>
            </a:fld>
            <a:endParaRPr lang="en-US"/>
          </a:p>
        </p:txBody>
      </p:sp>
      <p:sp>
        <p:nvSpPr>
          <p:cNvPr id="5" name="Date Placeholder 4"/>
          <p:cNvSpPr>
            <a:spLocks noGrp="1"/>
          </p:cNvSpPr>
          <p:nvPr>
            <p:ph type="dt" idx="11"/>
          </p:nvPr>
        </p:nvSpPr>
        <p:spPr/>
        <p:txBody>
          <a:bodyPr/>
          <a:lstStyle/>
          <a:p>
            <a:pPr>
              <a:defRPr/>
            </a:pPr>
            <a:r>
              <a:rPr lang="en-US"/>
              <a:t>2016</a:t>
            </a:r>
          </a:p>
        </p:txBody>
      </p:sp>
      <p:sp>
        <p:nvSpPr>
          <p:cNvPr id="6" name="Header Placeholder 5"/>
          <p:cNvSpPr>
            <a:spLocks noGrp="1"/>
          </p:cNvSpPr>
          <p:nvPr>
            <p:ph type="hdr" sz="quarter" idx="12"/>
          </p:nvPr>
        </p:nvSpPr>
        <p:spPr/>
        <p:txBody>
          <a:bodyPr/>
          <a:lstStyle/>
          <a:p>
            <a:pPr>
              <a:defRPr/>
            </a:pPr>
            <a:r>
              <a:rPr lang="en-US"/>
              <a:t>Building Reading Skills in the GED® Classroom</a:t>
            </a:r>
            <a:endParaRPr lang="en-US" dirty="0"/>
          </a:p>
        </p:txBody>
      </p:sp>
    </p:spTree>
    <p:extLst>
      <p:ext uri="{BB962C8B-B14F-4D97-AF65-F5344CB8AC3E}">
        <p14:creationId xmlns:p14="http://schemas.microsoft.com/office/powerpoint/2010/main" val="35172711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Image Placeholder 1"/>
          <p:cNvSpPr>
            <a:spLocks noGrp="1" noRot="1" noChangeAspect="1" noTextEdit="1"/>
          </p:cNvSpPr>
          <p:nvPr>
            <p:ph type="sldImg"/>
          </p:nvPr>
        </p:nvSpPr>
        <p:spPr>
          <a:ln/>
        </p:spPr>
      </p:sp>
      <p:sp>
        <p:nvSpPr>
          <p:cNvPr id="18944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It All Boils Down to…</a:t>
            </a:r>
          </a:p>
          <a:p>
            <a:endParaRPr lang="en-US" altLang="en-US" dirty="0"/>
          </a:p>
          <a:p>
            <a:endParaRPr lang="en-US" altLang="en-US" b="1" dirty="0"/>
          </a:p>
          <a:p>
            <a:r>
              <a:rPr lang="en-US" altLang="en-US" b="0" dirty="0"/>
              <a:t>To</a:t>
            </a:r>
            <a:r>
              <a:rPr lang="en-US" altLang="en-US" b="0" baseline="0" dirty="0"/>
              <a:t> keep things simple, think of it this way. The material that you have students read should be text worth reading – something from which they can learn. The questions that you ask should be worth answering – text-dependent questions. Questions that students have to answer using the information from the text. And, last but not least, students need to be doing work that has value. This is not about reading a short passage in a textbook and then answering</a:t>
            </a:r>
            <a:endParaRPr lang="en-US" altLang="en-US" b="0" dirty="0"/>
          </a:p>
          <a:p>
            <a:endParaRPr lang="en-US" altLang="en-US" b="1" dirty="0"/>
          </a:p>
          <a:p>
            <a:endParaRPr lang="en-US" altLang="en-US" dirty="0"/>
          </a:p>
        </p:txBody>
      </p:sp>
      <p:sp>
        <p:nvSpPr>
          <p:cNvPr id="18944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8872" indent="-288028">
              <a:defRPr sz="2400">
                <a:solidFill>
                  <a:schemeClr val="tx1"/>
                </a:solidFill>
                <a:latin typeface="Arial" pitchFamily="34" charset="0"/>
              </a:defRPr>
            </a:lvl2pPr>
            <a:lvl3pPr marL="1152110" indent="-230422">
              <a:defRPr sz="2400">
                <a:solidFill>
                  <a:schemeClr val="tx1"/>
                </a:solidFill>
                <a:latin typeface="Arial" pitchFamily="34" charset="0"/>
              </a:defRPr>
            </a:lvl3pPr>
            <a:lvl4pPr marL="1612954" indent="-230422">
              <a:defRPr sz="2400">
                <a:solidFill>
                  <a:schemeClr val="tx1"/>
                </a:solidFill>
                <a:latin typeface="Arial" pitchFamily="34" charset="0"/>
              </a:defRPr>
            </a:lvl4pPr>
            <a:lvl5pPr marL="2073797" indent="-230422">
              <a:defRPr sz="2400">
                <a:solidFill>
                  <a:schemeClr val="tx1"/>
                </a:solidFill>
                <a:latin typeface="Arial" pitchFamily="34" charset="0"/>
              </a:defRPr>
            </a:lvl5pPr>
            <a:lvl6pPr marL="2534641" indent="-230422" eaLnBrk="0" fontAlgn="base" hangingPunct="0">
              <a:spcBef>
                <a:spcPct val="0"/>
              </a:spcBef>
              <a:spcAft>
                <a:spcPct val="0"/>
              </a:spcAft>
              <a:defRPr sz="2400">
                <a:solidFill>
                  <a:schemeClr val="tx1"/>
                </a:solidFill>
                <a:latin typeface="Arial" pitchFamily="34" charset="0"/>
              </a:defRPr>
            </a:lvl6pPr>
            <a:lvl7pPr marL="2995486" indent="-230422" eaLnBrk="0" fontAlgn="base" hangingPunct="0">
              <a:spcBef>
                <a:spcPct val="0"/>
              </a:spcBef>
              <a:spcAft>
                <a:spcPct val="0"/>
              </a:spcAft>
              <a:defRPr sz="2400">
                <a:solidFill>
                  <a:schemeClr val="tx1"/>
                </a:solidFill>
                <a:latin typeface="Arial" pitchFamily="34" charset="0"/>
              </a:defRPr>
            </a:lvl7pPr>
            <a:lvl8pPr marL="3456329" indent="-230422" eaLnBrk="0" fontAlgn="base" hangingPunct="0">
              <a:spcBef>
                <a:spcPct val="0"/>
              </a:spcBef>
              <a:spcAft>
                <a:spcPct val="0"/>
              </a:spcAft>
              <a:defRPr sz="2400">
                <a:solidFill>
                  <a:schemeClr val="tx1"/>
                </a:solidFill>
                <a:latin typeface="Arial" pitchFamily="34" charset="0"/>
              </a:defRPr>
            </a:lvl8pPr>
            <a:lvl9pPr marL="3917173" indent="-230422" eaLnBrk="0" fontAlgn="base" hangingPunct="0">
              <a:spcBef>
                <a:spcPct val="0"/>
              </a:spcBef>
              <a:spcAft>
                <a:spcPct val="0"/>
              </a:spcAft>
              <a:defRPr sz="2400">
                <a:solidFill>
                  <a:schemeClr val="tx1"/>
                </a:solidFill>
                <a:latin typeface="Arial" pitchFamily="34" charset="0"/>
              </a:defRPr>
            </a:lvl9pPr>
          </a:lstStyle>
          <a:p>
            <a:fld id="{26B31B39-5A3D-474B-AAB3-E2DE5336ECD5}" type="slidenum">
              <a:rPr lang="en-US" altLang="en-US" sz="1200">
                <a:latin typeface="Times" pitchFamily="18" charset="0"/>
              </a:rPr>
              <a:pPr/>
              <a:t>35</a:t>
            </a:fld>
            <a:endParaRPr lang="en-US" altLang="en-US" sz="1200" dirty="0">
              <a:latin typeface="Times" pitchFamily="18" charset="0"/>
            </a:endParaRPr>
          </a:p>
        </p:txBody>
      </p:sp>
      <p:sp>
        <p:nvSpPr>
          <p:cNvPr id="2" name="Date Placeholder 1"/>
          <p:cNvSpPr>
            <a:spLocks noGrp="1"/>
          </p:cNvSpPr>
          <p:nvPr>
            <p:ph type="dt" idx="10"/>
          </p:nvPr>
        </p:nvSpPr>
        <p:spPr/>
        <p:txBody>
          <a:bodyPr/>
          <a:lstStyle/>
          <a:p>
            <a:r>
              <a:rPr lang="en-US"/>
              <a:t>6/28-29/2016</a:t>
            </a:r>
            <a:endParaRPr lang="en-US" dirty="0"/>
          </a:p>
        </p:txBody>
      </p:sp>
      <p:sp>
        <p:nvSpPr>
          <p:cNvPr id="3" name="Footer Placeholder 2"/>
          <p:cNvSpPr>
            <a:spLocks noGrp="1"/>
          </p:cNvSpPr>
          <p:nvPr>
            <p:ph type="ftr" sz="quarter" idx="11"/>
          </p:nvPr>
        </p:nvSpPr>
        <p:spPr/>
        <p:txBody>
          <a:bodyPr/>
          <a:lstStyle/>
          <a:p>
            <a:r>
              <a:rPr lang="en-US"/>
              <a:t>Goonen and Pittman</a:t>
            </a:r>
            <a:endParaRPr lang="en-US" dirty="0"/>
          </a:p>
        </p:txBody>
      </p:sp>
      <p:sp>
        <p:nvSpPr>
          <p:cNvPr id="4" name="Header Placeholder 3"/>
          <p:cNvSpPr>
            <a:spLocks noGrp="1"/>
          </p:cNvSpPr>
          <p:nvPr>
            <p:ph type="hdr" sz="quarter" idx="12"/>
          </p:nvPr>
        </p:nvSpPr>
        <p:spPr/>
        <p:txBody>
          <a:bodyPr/>
          <a:lstStyle/>
          <a:p>
            <a:r>
              <a:rPr lang="en-US"/>
              <a:t>Building Reading Skills in the GED® Classroom</a:t>
            </a:r>
            <a:endParaRPr lang="en-US" dirty="0"/>
          </a:p>
        </p:txBody>
      </p:sp>
    </p:spTree>
    <p:extLst>
      <p:ext uri="{BB962C8B-B14F-4D97-AF65-F5344CB8AC3E}">
        <p14:creationId xmlns:p14="http://schemas.microsoft.com/office/powerpoint/2010/main" val="3358752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b="1" dirty="0"/>
              <a:t>4 Ps of reading</a:t>
            </a:r>
            <a:r>
              <a:rPr lang="en-US" dirty="0"/>
              <a:t> is a highly effective pre-reading strategy designed to boost comprehension and engagement before diving into a text. The framework involves four steps: </a:t>
            </a:r>
            <a:r>
              <a:rPr lang="en-US" b="1" dirty="0"/>
              <a:t>Purpose</a:t>
            </a:r>
            <a:r>
              <a:rPr lang="en-US" dirty="0"/>
              <a:t>, </a:t>
            </a:r>
            <a:r>
              <a:rPr lang="en-US" b="1" dirty="0"/>
              <a:t>Preview</a:t>
            </a:r>
            <a:r>
              <a:rPr lang="en-US" dirty="0"/>
              <a:t>, </a:t>
            </a:r>
            <a:r>
              <a:rPr lang="en-US" b="1" dirty="0"/>
              <a:t>Prior Knowledge</a:t>
            </a:r>
            <a:r>
              <a:rPr lang="en-US" dirty="0"/>
              <a:t>, and </a:t>
            </a:r>
            <a:r>
              <a:rPr lang="en-US" b="1" dirty="0"/>
              <a:t>Predict</a:t>
            </a:r>
            <a:r>
              <a:rPr lang="en-US" dirty="0"/>
              <a:t>. </a:t>
            </a:r>
          </a:p>
          <a:p>
            <a:r>
              <a:rPr lang="en-US" b="1" dirty="0"/>
              <a:t>Purpose:</a:t>
            </a:r>
            <a:r>
              <a:rPr lang="en-US" dirty="0"/>
              <a:t> Determine </a:t>
            </a:r>
            <a:r>
              <a:rPr lang="en-US" i="1" dirty="0"/>
              <a:t>why</a:t>
            </a:r>
            <a:r>
              <a:rPr lang="en-US" dirty="0"/>
              <a:t> you are reading the text. Are you looking for specific answers, preparing for an exam, or reading for general enjoyment? </a:t>
            </a:r>
          </a:p>
          <a:p>
            <a:r>
              <a:rPr lang="en-US" b="1" dirty="0"/>
              <a:t>Preview:</a:t>
            </a:r>
            <a:r>
              <a:rPr lang="en-US" dirty="0"/>
              <a:t> Skim the text like a movie trailer. Scan the titles, headings, subheadings, images, charts, and the first and last paragraphs to understand the "big picture" and structure. </a:t>
            </a:r>
          </a:p>
          <a:p>
            <a:r>
              <a:rPr lang="en-US" b="1" dirty="0"/>
              <a:t>Prior Knowledge:</a:t>
            </a:r>
            <a:r>
              <a:rPr lang="en-US" dirty="0"/>
              <a:t> Connect the material to what you already know. Accessing your background schema helps make new concepts easier to digest. </a:t>
            </a:r>
          </a:p>
          <a:p>
            <a:r>
              <a:rPr lang="en-US" b="1" dirty="0"/>
              <a:t>Predict:</a:t>
            </a:r>
            <a:r>
              <a:rPr lang="en-US" dirty="0"/>
              <a:t> Anticipate what the material will cover. Formulating guesses about the content or the author's argument keeps your brain actively engaged while reading.</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4</a:t>
            </a:fld>
            <a:endParaRPr lang="en-US"/>
          </a:p>
        </p:txBody>
      </p:sp>
    </p:spTree>
    <p:extLst>
      <p:ext uri="{BB962C8B-B14F-4D97-AF65-F5344CB8AC3E}">
        <p14:creationId xmlns:p14="http://schemas.microsoft.com/office/powerpoint/2010/main" val="1788021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6A2006-D882-4BEE-964B-64578C268859}" type="slidenum">
              <a:rPr lang="en-US" smtClean="0"/>
              <a:t>6</a:t>
            </a:fld>
            <a:endParaRPr lang="en-US"/>
          </a:p>
        </p:txBody>
      </p:sp>
    </p:spTree>
    <p:extLst>
      <p:ext uri="{BB962C8B-B14F-4D97-AF65-F5344CB8AC3E}">
        <p14:creationId xmlns:p14="http://schemas.microsoft.com/office/powerpoint/2010/main" val="1288366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6A2006-D882-4BEE-964B-64578C268859}" type="slidenum">
              <a:rPr lang="en-US" smtClean="0"/>
              <a:t>7</a:t>
            </a:fld>
            <a:endParaRPr lang="en-US"/>
          </a:p>
        </p:txBody>
      </p:sp>
    </p:spTree>
    <p:extLst>
      <p:ext uri="{BB962C8B-B14F-4D97-AF65-F5344CB8AC3E}">
        <p14:creationId xmlns:p14="http://schemas.microsoft.com/office/powerpoint/2010/main" val="3093435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6A2006-D882-4BEE-964B-64578C268859}" type="slidenum">
              <a:rPr lang="en-US" smtClean="0"/>
              <a:t>9</a:t>
            </a:fld>
            <a:endParaRPr lang="en-US"/>
          </a:p>
        </p:txBody>
      </p:sp>
    </p:spTree>
    <p:extLst>
      <p:ext uri="{BB962C8B-B14F-4D97-AF65-F5344CB8AC3E}">
        <p14:creationId xmlns:p14="http://schemas.microsoft.com/office/powerpoint/2010/main" val="210337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A storm carrying the threat of more snow and ice moved across the Southern Plains on Friday as more than 100,000 homes and businesses remained in the dark from earlier blasts of cold, wet weather. (2) Winter storm warnings covered much of New Mexico and parts of Texas and Oklahoma, with a half-foot to more than a foot of snow and sleet expected. (3) In Texas, 90 National Guard members were activated. (4) It is possible that even more will be needed. (5) At a plaza in El Paso, where large crowds usually gather near bus stops and restaurants, only a few people braved the biting wind. (6) "We prepared, getting all our winter clothes out, but it's difficult because the bus is late," said Alicia Lozano, 62, who wrapped a purple scarf around her head.</a:t>
            </a:r>
          </a:p>
          <a:p>
            <a:r>
              <a:rPr lang="en-US" dirty="0"/>
              <a:t> </a:t>
            </a:r>
          </a:p>
          <a:p>
            <a:r>
              <a:rPr lang="en-US" dirty="0"/>
              <a:t>(7) In tiny Oaks in northeastern Oklahoma, carpenter and rancher Garland Whorton has been without power for a week. (8) He spent three days using a chain saw to cut a path through the ice to his barn so he could reach his horses and mules. (9) "When that snow hits, it's going to finish us off," said Whorton, 59.</a:t>
            </a:r>
          </a:p>
          <a:p>
            <a:r>
              <a:rPr lang="en-US" dirty="0"/>
              <a:t>Adapted from article at </a:t>
            </a:r>
            <a:r>
              <a:rPr lang="en-US" i="1" dirty="0"/>
              <a:t>USAToday.com</a:t>
            </a:r>
            <a:r>
              <a:rPr lang="en-US" dirty="0"/>
              <a:t> </a:t>
            </a:r>
          </a:p>
        </p:txBody>
      </p:sp>
      <p:sp>
        <p:nvSpPr>
          <p:cNvPr id="4" name="Slide Number Placeholder 3"/>
          <p:cNvSpPr>
            <a:spLocks noGrp="1"/>
          </p:cNvSpPr>
          <p:nvPr>
            <p:ph type="sldNum" sz="quarter" idx="5"/>
          </p:nvPr>
        </p:nvSpPr>
        <p:spPr/>
        <p:txBody>
          <a:bodyPr/>
          <a:lstStyle/>
          <a:p>
            <a:fld id="{A46A2006-D882-4BEE-964B-64578C268859}" type="slidenum">
              <a:rPr lang="en-US" smtClean="0"/>
              <a:t>10</a:t>
            </a:fld>
            <a:endParaRPr lang="en-US"/>
          </a:p>
        </p:txBody>
      </p:sp>
    </p:spTree>
    <p:extLst>
      <p:ext uri="{BB962C8B-B14F-4D97-AF65-F5344CB8AC3E}">
        <p14:creationId xmlns:p14="http://schemas.microsoft.com/office/powerpoint/2010/main" val="2508010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cs typeface="Arial" panose="020B0604020202020204" pitchFamily="34" charset="0"/>
              </a:rPr>
              <a:t>Text-Dependent</a:t>
            </a:r>
            <a:r>
              <a:rPr lang="en-US" altLang="en-US" b="1" baseline="0" dirty="0">
                <a:cs typeface="Arial" panose="020B0604020202020204" pitchFamily="34" charset="0"/>
              </a:rPr>
              <a:t> Questions</a:t>
            </a:r>
          </a:p>
          <a:p>
            <a:endParaRPr lang="en-US" altLang="en-US" b="1" baseline="0" dirty="0">
              <a:cs typeface="Arial" panose="020B0604020202020204" pitchFamily="34" charset="0"/>
            </a:endParaRPr>
          </a:p>
          <a:p>
            <a:r>
              <a:rPr lang="en-US" altLang="en-US" b="0" baseline="0" dirty="0">
                <a:cs typeface="Arial" panose="020B0604020202020204" pitchFamily="34" charset="0"/>
              </a:rPr>
              <a:t>At the heart of the process, is your use of text-dependent questions or as they are often called TDQs. TDQs serve as a tool to enable students to see what it means to dive deeper into text and extract meaning. So what are text-dependent questions and how are they different from the questions that are normally seen or used with text.</a:t>
            </a:r>
          </a:p>
          <a:p>
            <a:endParaRPr lang="en-US" altLang="en-US" b="0" baseline="0" dirty="0">
              <a:cs typeface="Arial" panose="020B0604020202020204" pitchFamily="34" charset="0"/>
            </a:endParaRPr>
          </a:p>
          <a:p>
            <a:pPr defTabSz="942289" eaLnBrk="0" fontAlgn="base" hangingPunct="0">
              <a:spcBef>
                <a:spcPct val="30000"/>
              </a:spcBef>
              <a:spcAft>
                <a:spcPct val="0"/>
              </a:spcAft>
              <a:defRPr/>
            </a:pPr>
            <a:r>
              <a:rPr lang="en-US" altLang="en-US" dirty="0"/>
              <a:t>[Read following text with Animation 1.] </a:t>
            </a:r>
            <a:endParaRPr lang="en-US" altLang="en-US" b="1" dirty="0"/>
          </a:p>
          <a:p>
            <a:r>
              <a:rPr lang="en-US" altLang="en-US" b="0" dirty="0"/>
              <a:t>TDQs</a:t>
            </a:r>
            <a:r>
              <a:rPr lang="en-US" altLang="en-US" b="0" baseline="0" dirty="0"/>
              <a:t> move beyond a cursory look at the 5Ws and H, especially the first </a:t>
            </a:r>
            <a:r>
              <a:rPr lang="en-US" altLang="en-US" b="0" baseline="0" dirty="0" err="1"/>
              <a:t>Ws</a:t>
            </a:r>
            <a:r>
              <a:rPr lang="en-US" altLang="en-US" b="0" baseline="0" dirty="0"/>
              <a:t> that are normally used – who, what, when, where. The emphasis moves more deeply into the “why” and “how”. They are questions that require analysis and evaluation – higher=order thinking skills. </a:t>
            </a:r>
          </a:p>
          <a:p>
            <a:endParaRPr lang="en-US" altLang="en-US" b="0" baseline="0" dirty="0"/>
          </a:p>
          <a:p>
            <a:pPr defTabSz="942289" eaLnBrk="0" fontAlgn="base" hangingPunct="0">
              <a:spcBef>
                <a:spcPct val="30000"/>
              </a:spcBef>
              <a:spcAft>
                <a:spcPct val="0"/>
              </a:spcAft>
              <a:defRPr/>
            </a:pPr>
            <a:r>
              <a:rPr lang="en-US" altLang="en-US" dirty="0"/>
              <a:t>[Read following text with Animation 2.] </a:t>
            </a:r>
            <a:endParaRPr lang="en-US" altLang="en-US" b="0" baseline="0" dirty="0"/>
          </a:p>
          <a:p>
            <a:r>
              <a:rPr lang="en-US" altLang="en-US" b="0" dirty="0"/>
              <a:t>TDQs do not rely</a:t>
            </a:r>
            <a:r>
              <a:rPr lang="en-US" altLang="en-US" b="0" baseline="0" dirty="0"/>
              <a:t> on personal opinion, background knowledge, or speculation. TDQs focus on what the text is telling the student.</a:t>
            </a:r>
          </a:p>
          <a:p>
            <a:endParaRPr lang="en-US" altLang="en-US" b="0" baseline="0" dirty="0"/>
          </a:p>
          <a:p>
            <a:pPr defTabSz="942289" eaLnBrk="0" fontAlgn="base" hangingPunct="0">
              <a:spcBef>
                <a:spcPct val="30000"/>
              </a:spcBef>
              <a:spcAft>
                <a:spcPct val="0"/>
              </a:spcAft>
              <a:defRPr/>
            </a:pPr>
            <a:r>
              <a:rPr lang="en-US" altLang="en-US" dirty="0"/>
              <a:t>[Read following text with Animation 3-5.] </a:t>
            </a:r>
            <a:endParaRPr lang="en-US" altLang="en-US" b="0" dirty="0"/>
          </a:p>
          <a:p>
            <a:r>
              <a:rPr lang="en-US" altLang="en-US" dirty="0">
                <a:cs typeface="Arial" panose="020B0604020202020204" pitchFamily="34" charset="0"/>
              </a:rPr>
              <a:t>Keep in mind that text-dependent questions do not rely on the student’s personal opinion, background information, or even speculation on the part of the student.</a:t>
            </a:r>
          </a:p>
          <a:p>
            <a:endParaRPr lang="en-US" altLang="en-US" dirty="0">
              <a:cs typeface="Arial" panose="020B0604020202020204" pitchFamily="34" charset="0"/>
            </a:endParaRPr>
          </a:p>
          <a:p>
            <a:endParaRPr lang="en-US" altLang="en-US" dirty="0">
              <a:cs typeface="Arial" panose="020B0604020202020204" pitchFamily="34" charset="0"/>
            </a:endParaRPr>
          </a:p>
          <a:p>
            <a:endParaRPr lang="en-US" alt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F4B847EB-B2BF-D24D-A326-78699DF339EC}" type="slidenum">
              <a:rPr lang="en-US" smtClean="0"/>
              <a:t>11</a:t>
            </a:fld>
            <a:endParaRPr lang="en-US" dirty="0"/>
          </a:p>
        </p:txBody>
      </p:sp>
      <p:sp>
        <p:nvSpPr>
          <p:cNvPr id="5" name="Date Placeholder 4"/>
          <p:cNvSpPr>
            <a:spLocks noGrp="1"/>
          </p:cNvSpPr>
          <p:nvPr>
            <p:ph type="dt" idx="11"/>
          </p:nvPr>
        </p:nvSpPr>
        <p:spPr/>
        <p:txBody>
          <a:bodyPr/>
          <a:lstStyle/>
          <a:p>
            <a:pPr>
              <a:defRPr/>
            </a:pPr>
            <a:r>
              <a:rPr lang="en-US"/>
              <a:t>2016</a:t>
            </a:r>
          </a:p>
        </p:txBody>
      </p:sp>
      <p:sp>
        <p:nvSpPr>
          <p:cNvPr id="6" name="Header Placeholder 5"/>
          <p:cNvSpPr>
            <a:spLocks noGrp="1"/>
          </p:cNvSpPr>
          <p:nvPr>
            <p:ph type="hdr" sz="quarter" idx="12"/>
          </p:nvPr>
        </p:nvSpPr>
        <p:spPr/>
        <p:txBody>
          <a:bodyPr/>
          <a:lstStyle/>
          <a:p>
            <a:pPr>
              <a:defRPr/>
            </a:pPr>
            <a:r>
              <a:rPr lang="en-US"/>
              <a:t>Building Reading Skills in the GED® Classroom</a:t>
            </a:r>
            <a:endParaRPr lang="en-US" dirty="0"/>
          </a:p>
        </p:txBody>
      </p:sp>
    </p:spTree>
    <p:extLst>
      <p:ext uri="{BB962C8B-B14F-4D97-AF65-F5344CB8AC3E}">
        <p14:creationId xmlns:p14="http://schemas.microsoft.com/office/powerpoint/2010/main" val="2000374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9394" name="Shape 145"/>
          <p:cNvSpPr>
            <a:spLocks noGrp="1" noRot="1" noChangeAspect="1" noTextEdit="1"/>
          </p:cNvSpPr>
          <p:nvPr>
            <p:ph type="sldImg" idx="2"/>
          </p:nvPr>
        </p:nvSpPr>
        <p:spPr>
          <a:noFill/>
          <a:ln>
            <a:headEnd/>
            <a:tailEnd/>
          </a:ln>
        </p:spPr>
      </p:sp>
      <p:sp>
        <p:nvSpPr>
          <p:cNvPr id="146" name="Shape 146"/>
          <p:cNvSpPr txBox="1">
            <a:spLocks noGrp="1"/>
          </p:cNvSpPr>
          <p:nvPr>
            <p:ph type="body" idx="1"/>
          </p:nvPr>
        </p:nvSpPr>
        <p:spPr>
          <a:xfrm>
            <a:off x="549949" y="6167707"/>
            <a:ext cx="4397123" cy="11906162"/>
          </a:xfrm>
          <a:ln/>
        </p:spPr>
        <p:txBody>
          <a:bodyPr tIns="47094" bIns="47094" anchor="t">
            <a:spAutoFit/>
          </a:bodyPr>
          <a:lstStyle/>
          <a:p>
            <a:pPr>
              <a:buSzPct val="25000"/>
              <a:defRPr/>
            </a:pPr>
            <a:r>
              <a:rPr lang="en-US" b="1" dirty="0"/>
              <a:t>There is a Difference!</a:t>
            </a:r>
          </a:p>
          <a:p>
            <a:pPr>
              <a:buSzPct val="25000"/>
              <a:defRPr/>
            </a:pPr>
            <a:endParaRPr lang="en-US" b="1" dirty="0"/>
          </a:p>
          <a:p>
            <a:pPr>
              <a:buSzPct val="25000"/>
              <a:defRPr/>
            </a:pPr>
            <a:r>
              <a:rPr lang="en-US" b="0" dirty="0"/>
              <a:t>Take</a:t>
            </a:r>
            <a:r>
              <a:rPr lang="en-US" b="0" baseline="0" dirty="0"/>
              <a:t> a few minutes to review each of the following questions. Think about what you know about text-dependent questions. Notice the depth of understand that would be required to answer each of the questions. </a:t>
            </a:r>
            <a:endParaRPr lang="en-US" b="0" dirty="0"/>
          </a:p>
          <a:p>
            <a:pPr>
              <a:buSzPct val="25000"/>
              <a:defRPr/>
            </a:pPr>
            <a:endParaRPr lang="en-US" dirty="0"/>
          </a:p>
          <a:p>
            <a:pPr defTabSz="942289">
              <a:buSzPct val="25000"/>
              <a:defRPr/>
            </a:pPr>
            <a:r>
              <a:rPr lang="en-US" altLang="en-US" dirty="0"/>
              <a:t>[Read following text with Animation 1.] </a:t>
            </a:r>
          </a:p>
          <a:p>
            <a:pPr>
              <a:buSzPct val="25000"/>
              <a:defRPr/>
            </a:pPr>
            <a:r>
              <a:rPr lang="en-US" dirty="0"/>
              <a:t>Read</a:t>
            </a:r>
            <a:r>
              <a:rPr lang="en-US" baseline="0" dirty="0"/>
              <a:t> the first question. Notice that it asks students to relate a “personal” experience that they have had rather than referencing back to the story itself.</a:t>
            </a:r>
          </a:p>
          <a:p>
            <a:pPr>
              <a:buSzPct val="25000"/>
              <a:defRPr/>
            </a:pPr>
            <a:endParaRPr lang="en-US" baseline="0" dirty="0"/>
          </a:p>
          <a:p>
            <a:pPr defTabSz="942289">
              <a:buSzPct val="25000"/>
              <a:defRPr/>
            </a:pPr>
            <a:r>
              <a:rPr lang="en-US" altLang="en-US" dirty="0"/>
              <a:t>[Read following text with Animation 2.] </a:t>
            </a:r>
          </a:p>
          <a:p>
            <a:pPr>
              <a:buSzPct val="25000"/>
              <a:defRPr/>
            </a:pPr>
            <a:r>
              <a:rPr lang="en-US" dirty="0"/>
              <a:t>Now notice the difference</a:t>
            </a:r>
            <a:r>
              <a:rPr lang="en-US" baseline="0" dirty="0"/>
              <a:t> in this question. In this case the student is ask to convey what the text said about Casey’s experiences.</a:t>
            </a:r>
          </a:p>
          <a:p>
            <a:pPr>
              <a:buSzPct val="25000"/>
              <a:defRPr/>
            </a:pPr>
            <a:endParaRPr lang="en-US" baseline="0" dirty="0"/>
          </a:p>
          <a:p>
            <a:pPr defTabSz="942289">
              <a:buSzPct val="25000"/>
              <a:defRPr/>
            </a:pPr>
            <a:r>
              <a:rPr lang="en-US" altLang="en-US" dirty="0"/>
              <a:t>[Read following text with Animation 3.] </a:t>
            </a:r>
          </a:p>
          <a:p>
            <a:pPr defTabSz="942289">
              <a:buSzPct val="25000"/>
              <a:defRPr/>
            </a:pPr>
            <a:r>
              <a:rPr lang="en-US" altLang="en-US" dirty="0"/>
              <a:t>Read the question. This question involves a quote from the Gettysburg Address, but rather than ask what the text is saying, the question asks for an opinion.</a:t>
            </a:r>
          </a:p>
          <a:p>
            <a:pPr defTabSz="942289">
              <a:buSzPct val="25000"/>
              <a:defRPr/>
            </a:pPr>
            <a:endParaRPr lang="en-US" altLang="en-US" dirty="0"/>
          </a:p>
          <a:p>
            <a:pPr defTabSz="942289">
              <a:buSzPct val="25000"/>
              <a:defRPr/>
            </a:pPr>
            <a:r>
              <a:rPr lang="en-US" altLang="en-US" dirty="0"/>
              <a:t>[Read following text with Animation 4.] </a:t>
            </a:r>
          </a:p>
          <a:p>
            <a:pPr defTabSz="942289">
              <a:buSzPct val="25000"/>
              <a:defRPr/>
            </a:pPr>
            <a:r>
              <a:rPr lang="en-US" altLang="en-US" dirty="0"/>
              <a:t>Now notice the difference in this question. In this question, the student has to provide direct evidence from the Gettysburg Address about the significance of 1776. It does not ask for the student’s opinion as to why 1776 “might” have been important.</a:t>
            </a:r>
          </a:p>
          <a:p>
            <a:pPr defTabSz="942289">
              <a:buSzPct val="25000"/>
              <a:defRPr/>
            </a:pPr>
            <a:endParaRPr lang="en-US" altLang="en-US" dirty="0"/>
          </a:p>
          <a:p>
            <a:pPr defTabSz="942289">
              <a:buSzPct val="25000"/>
              <a:defRPr/>
            </a:pPr>
            <a:r>
              <a:rPr lang="en-US" altLang="en-US" dirty="0"/>
              <a:t>[Read following text with Animation 5.] </a:t>
            </a:r>
          </a:p>
          <a:p>
            <a:pPr defTabSz="942289">
              <a:buSzPct val="25000"/>
              <a:defRPr/>
            </a:pPr>
            <a:r>
              <a:rPr lang="en-US" altLang="en-US" dirty="0"/>
              <a:t>Read the question. The question would not require that the student even read the Gettysburg Address. Rather, the student is to write about a personal experience.</a:t>
            </a:r>
          </a:p>
          <a:p>
            <a:pPr defTabSz="942289">
              <a:buSzPct val="25000"/>
              <a:defRPr/>
            </a:pPr>
            <a:endParaRPr lang="en-US" altLang="en-US" dirty="0"/>
          </a:p>
          <a:p>
            <a:pPr defTabSz="942289">
              <a:buSzPct val="25000"/>
              <a:defRPr/>
            </a:pPr>
            <a:r>
              <a:rPr lang="en-US" altLang="en-US" dirty="0"/>
              <a:t>[Read following text with Animation 6.] </a:t>
            </a:r>
          </a:p>
          <a:p>
            <a:pPr defTabSz="942289">
              <a:buSzPct val="25000"/>
              <a:defRPr/>
            </a:pPr>
            <a:r>
              <a:rPr lang="en-US" altLang="en-US" dirty="0"/>
              <a:t>Take a look at the last question. Notice that the student is asked to dig deeper into the content of the Dr. King’s Letter from the Birmingham Jail and make an inference about the motivation behind Dr. King’s letter.</a:t>
            </a:r>
          </a:p>
          <a:p>
            <a:pPr defTabSz="942289">
              <a:buSzPct val="25000"/>
              <a:defRPr/>
            </a:pPr>
            <a:endParaRPr lang="en-US" altLang="en-US" dirty="0"/>
          </a:p>
          <a:p>
            <a:pPr defTabSz="942289">
              <a:buSzPct val="25000"/>
              <a:defRPr/>
            </a:pPr>
            <a:endParaRPr lang="en-US" altLang="en-US" dirty="0"/>
          </a:p>
          <a:p>
            <a:pPr>
              <a:buSzPct val="25000"/>
              <a:defRPr/>
            </a:pPr>
            <a:endParaRPr lang="en-US" dirty="0"/>
          </a:p>
          <a:p>
            <a:pPr>
              <a:buSzPct val="25000"/>
              <a:defRPr/>
            </a:pPr>
            <a:endParaRPr lang="en-US" dirty="0"/>
          </a:p>
          <a:p>
            <a:pPr>
              <a:buSzPct val="25000"/>
              <a:defRPr/>
            </a:pPr>
            <a:r>
              <a:rPr lang="en-US" dirty="0"/>
              <a:t>[Note to developer, the</a:t>
            </a:r>
            <a:r>
              <a:rPr lang="en-US" baseline="0" dirty="0"/>
              <a:t> following questions are non text-dependent. Note to narrator, the following text should not be read.]</a:t>
            </a:r>
            <a:endParaRPr lang="en-US" dirty="0"/>
          </a:p>
          <a:p>
            <a:pPr marL="176679" indent="-176679">
              <a:buClr>
                <a:srgbClr val="000000"/>
              </a:buClr>
              <a:buSzPct val="129629"/>
              <a:buFont typeface="Arial"/>
              <a:buChar char="•"/>
              <a:defRPr/>
            </a:pPr>
            <a:endParaRPr lang="en-US" dirty="0"/>
          </a:p>
          <a:p>
            <a:pPr marL="176679" indent="-176679">
              <a:lnSpc>
                <a:spcPct val="114000"/>
              </a:lnSpc>
              <a:spcBef>
                <a:spcPct val="0"/>
              </a:spcBef>
              <a:buClr>
                <a:srgbClr val="000000"/>
              </a:buClr>
              <a:buSzPct val="173000"/>
              <a:buFont typeface="Arial" panose="020B0604020202020204" pitchFamily="34" charset="0"/>
              <a:buChar char="•"/>
            </a:pPr>
            <a:r>
              <a:rPr lang="en-US" altLang="en-US" dirty="0">
                <a:solidFill>
                  <a:srgbClr val="000000"/>
                </a:solidFill>
                <a:cs typeface="Arial" panose="020B0604020202020204" pitchFamily="34" charset="0"/>
                <a:sym typeface="Arial" panose="020B0604020202020204" pitchFamily="34" charset="0"/>
              </a:rPr>
              <a:t>In “Casey at the Bat,” Casey strikes out. Describe a time when you failed at something.</a:t>
            </a:r>
            <a:endParaRPr lang="en-US" altLang="en-US" sz="800" dirty="0">
              <a:solidFill>
                <a:srgbClr val="000000"/>
              </a:solidFill>
              <a:cs typeface="Arial" panose="020B0604020202020204" pitchFamily="34" charset="0"/>
              <a:sym typeface="Arial" panose="020B0604020202020204" pitchFamily="34" charset="0"/>
            </a:endParaRPr>
          </a:p>
          <a:p>
            <a:pPr marL="176679" indent="-176679">
              <a:lnSpc>
                <a:spcPct val="114000"/>
              </a:lnSpc>
              <a:spcBef>
                <a:spcPct val="0"/>
              </a:spcBef>
              <a:buClr>
                <a:srgbClr val="000000"/>
              </a:buClr>
              <a:buSzPct val="173000"/>
              <a:buFont typeface="Arial" panose="020B0604020202020204" pitchFamily="34" charset="0"/>
              <a:buChar char="•"/>
            </a:pPr>
            <a:r>
              <a:rPr lang="en-US" altLang="en-US" dirty="0">
                <a:solidFill>
                  <a:srgbClr val="000000"/>
                </a:solidFill>
                <a:cs typeface="Arial" panose="020B0604020202020204" pitchFamily="34" charset="0"/>
                <a:sym typeface="Arial" panose="020B0604020202020204" pitchFamily="34" charset="0"/>
              </a:rPr>
              <a:t>In “Letter from a Birmingham Jail,” Dr. King discusses nonviolent protest. Discuss, in writing, a time when you wanted to fight against something that you felt was unfair.</a:t>
            </a:r>
            <a:endParaRPr lang="en-US" altLang="en-US" sz="800" dirty="0">
              <a:solidFill>
                <a:srgbClr val="000000"/>
              </a:solidFill>
              <a:cs typeface="Arial" panose="020B0604020202020204" pitchFamily="34" charset="0"/>
              <a:sym typeface="Arial" panose="020B0604020202020204" pitchFamily="34" charset="0"/>
            </a:endParaRPr>
          </a:p>
          <a:p>
            <a:pPr marL="176679" indent="-176679">
              <a:lnSpc>
                <a:spcPct val="114000"/>
              </a:lnSpc>
              <a:spcBef>
                <a:spcPct val="0"/>
              </a:spcBef>
              <a:buClr>
                <a:srgbClr val="000000"/>
              </a:buClr>
              <a:buSzPct val="173000"/>
              <a:buFont typeface="Arial" panose="020B0604020202020204" pitchFamily="34" charset="0"/>
              <a:buChar char="•"/>
            </a:pPr>
            <a:r>
              <a:rPr lang="en-US" altLang="en-US" dirty="0">
                <a:solidFill>
                  <a:srgbClr val="000000"/>
                </a:solidFill>
                <a:cs typeface="Arial" panose="020B0604020202020204" pitchFamily="34" charset="0"/>
                <a:sym typeface="Arial" panose="020B0604020202020204" pitchFamily="34" charset="0"/>
              </a:rPr>
              <a:t>In “The Gettysburg Address” Lincoln says the nation is dedicated to the proposition that all men are created equal. Why is equality an important value to promote?</a:t>
            </a:r>
          </a:p>
          <a:p>
            <a:pPr>
              <a:buClr>
                <a:srgbClr val="000000"/>
              </a:buClr>
              <a:buSzPct val="129629"/>
              <a:defRPr/>
            </a:pPr>
            <a:endParaRPr lang="en-US" dirty="0"/>
          </a:p>
          <a:p>
            <a:pPr defTabSz="942289">
              <a:buClr>
                <a:srgbClr val="000000"/>
              </a:buClr>
              <a:buSzPct val="129629"/>
              <a:defRPr/>
            </a:pPr>
            <a:r>
              <a:rPr lang="en-US" dirty="0"/>
              <a:t>[Note to developer, the</a:t>
            </a:r>
            <a:r>
              <a:rPr lang="en-US" baseline="0" dirty="0"/>
              <a:t> following questions are text-dependent.]</a:t>
            </a:r>
            <a:endParaRPr lang="en-US" dirty="0"/>
          </a:p>
          <a:p>
            <a:pPr>
              <a:buClr>
                <a:srgbClr val="000000"/>
              </a:buClr>
              <a:buSzPct val="129629"/>
              <a:defRPr/>
            </a:pPr>
            <a:endParaRPr lang="en-US" dirty="0"/>
          </a:p>
          <a:p>
            <a:pPr marL="176679" indent="-176679">
              <a:lnSpc>
                <a:spcPct val="114000"/>
              </a:lnSpc>
              <a:buClr>
                <a:schemeClr val="dk1"/>
              </a:buClr>
              <a:buSzPct val="25000"/>
              <a:buFont typeface="Arial" panose="020B0604020202020204" pitchFamily="34" charset="0"/>
              <a:buChar char="•"/>
              <a:defRPr/>
            </a:pPr>
            <a:r>
              <a:rPr lang="x-none" dirty="0">
                <a:solidFill>
                  <a:schemeClr val="dk1"/>
                </a:solidFill>
                <a:ea typeface="Arial"/>
                <a:cs typeface="Arial"/>
                <a:sym typeface="Arial"/>
                <a:rtl val="0"/>
              </a:rPr>
              <a:t>What makes Casey’s experiences at bat</a:t>
            </a:r>
            <a:r>
              <a:rPr lang="en-US" dirty="0">
                <a:solidFill>
                  <a:schemeClr val="dk1"/>
                </a:solidFill>
                <a:ea typeface="Arial"/>
                <a:cs typeface="Arial"/>
                <a:sym typeface="Arial"/>
                <a:rtl val="0"/>
              </a:rPr>
              <a:t> humorous?</a:t>
            </a:r>
          </a:p>
          <a:p>
            <a:pPr marL="176679" indent="-176679">
              <a:lnSpc>
                <a:spcPct val="114000"/>
              </a:lnSpc>
              <a:buClr>
                <a:schemeClr val="dk1"/>
              </a:buClr>
              <a:buSzPct val="25000"/>
              <a:buFont typeface="Arial" panose="020B0604020202020204" pitchFamily="34" charset="0"/>
              <a:buChar char="•"/>
              <a:defRPr/>
            </a:pPr>
            <a:r>
              <a:rPr lang="x-none" dirty="0">
                <a:solidFill>
                  <a:schemeClr val="dk1"/>
                </a:solidFill>
                <a:ea typeface="Arial"/>
                <a:cs typeface="Arial"/>
                <a:sym typeface="Arial"/>
                <a:rtl val="0"/>
              </a:rPr>
              <a:t>What can you infer from King’s</a:t>
            </a:r>
            <a:r>
              <a:rPr lang="en-US" dirty="0">
                <a:solidFill>
                  <a:schemeClr val="dk1"/>
                </a:solidFill>
                <a:ea typeface="Arial"/>
                <a:cs typeface="Arial"/>
                <a:sym typeface="Arial"/>
                <a:rtl val="0"/>
              </a:rPr>
              <a:t> </a:t>
            </a:r>
            <a:r>
              <a:rPr lang="x-none" dirty="0">
                <a:solidFill>
                  <a:schemeClr val="dk1"/>
                </a:solidFill>
                <a:ea typeface="Arial"/>
                <a:cs typeface="Arial"/>
                <a:sym typeface="Arial"/>
                <a:rtl val="0"/>
              </a:rPr>
              <a:t>letter about the letter that he </a:t>
            </a:r>
            <a:r>
              <a:rPr lang="x-none" dirty="0">
                <a:solidFill>
                  <a:schemeClr val="dk1"/>
                </a:solidFill>
                <a:ea typeface="Arial"/>
                <a:cs typeface="Arial"/>
                <a:rtl val="0"/>
              </a:rPr>
              <a:t>received?</a:t>
            </a:r>
            <a:r>
              <a:rPr lang="x-none" dirty="0">
                <a:solidFill>
                  <a:schemeClr val="dk1"/>
                </a:solidFill>
                <a:ea typeface="Arial"/>
                <a:cs typeface="Arial"/>
                <a:sym typeface="Arial"/>
                <a:rtl val="0"/>
              </a:rPr>
              <a:t>  </a:t>
            </a:r>
            <a:endParaRPr lang="en-US" dirty="0">
              <a:solidFill>
                <a:schemeClr val="dk1"/>
              </a:solidFill>
              <a:ea typeface="Arial"/>
              <a:cs typeface="Arial"/>
              <a:sym typeface="Arial"/>
              <a:rtl val="0"/>
            </a:endParaRPr>
          </a:p>
          <a:p>
            <a:pPr marL="176679" indent="-176679">
              <a:lnSpc>
                <a:spcPct val="114000"/>
              </a:lnSpc>
              <a:buClr>
                <a:schemeClr val="dk1"/>
              </a:buClr>
              <a:buSzPct val="25000"/>
              <a:buFont typeface="Arial" panose="020B0604020202020204" pitchFamily="34" charset="0"/>
              <a:buChar char="•"/>
              <a:defRPr/>
            </a:pPr>
            <a:r>
              <a:rPr lang="x-none" dirty="0">
                <a:solidFill>
                  <a:schemeClr val="dk1"/>
                </a:solidFill>
                <a:ea typeface="Arial"/>
                <a:cs typeface="Arial"/>
                <a:sym typeface="Arial"/>
                <a:rtl val="0"/>
              </a:rPr>
              <a:t>“The Gettysburg Address” mentions the year 1776. According to Lincoln’s speech, why is this year significant to the events described in the speech?</a:t>
            </a:r>
          </a:p>
          <a:p>
            <a:pPr>
              <a:buClr>
                <a:srgbClr val="000000"/>
              </a:buClr>
              <a:buSzPct val="129629"/>
              <a:defRPr/>
            </a:pPr>
            <a:endParaRPr lang="x-none" dirty="0"/>
          </a:p>
        </p:txBody>
      </p:sp>
      <p:sp>
        <p:nvSpPr>
          <p:cNvPr id="59396" name="Shape 147"/>
          <p:cNvSpPr>
            <a:spLocks noGrp="1"/>
          </p:cNvSpPr>
          <p:nvPr>
            <p:ph type="sldNum" sz="quarter" idx="12"/>
          </p:nvPr>
        </p:nvSpPr>
        <p:spPr>
          <a:xfrm>
            <a:off x="4023092" y="9104112"/>
            <a:ext cx="3077739" cy="284364"/>
          </a:xfrm>
          <a:noFill/>
        </p:spPr>
        <p:txBody>
          <a:bodyPr tIns="47094" bIns="47094">
            <a:spAutoFit/>
          </a:bodyPr>
          <a:lstStyle>
            <a:lvl1pPr eaLnBrk="0" hangingPunct="0">
              <a:spcBef>
                <a:spcPct val="30000"/>
              </a:spcBef>
              <a:defRPr sz="1200">
                <a:solidFill>
                  <a:schemeClr val="tx1"/>
                </a:solidFill>
                <a:latin typeface="Arial" panose="020B0604020202020204" pitchFamily="34" charset="0"/>
              </a:defRPr>
            </a:lvl1pPr>
            <a:lvl2pPr marL="765610" indent="-294465" eaLnBrk="0" hangingPunct="0">
              <a:spcBef>
                <a:spcPct val="30000"/>
              </a:spcBef>
              <a:defRPr sz="1200">
                <a:solidFill>
                  <a:schemeClr val="tx1"/>
                </a:solidFill>
                <a:latin typeface="Arial" panose="020B0604020202020204" pitchFamily="34" charset="0"/>
              </a:defRPr>
            </a:lvl2pPr>
            <a:lvl3pPr marL="1177862" indent="-235572" eaLnBrk="0" hangingPunct="0">
              <a:spcBef>
                <a:spcPct val="30000"/>
              </a:spcBef>
              <a:defRPr sz="1200">
                <a:solidFill>
                  <a:schemeClr val="tx1"/>
                </a:solidFill>
                <a:latin typeface="Arial" panose="020B0604020202020204" pitchFamily="34" charset="0"/>
              </a:defRPr>
            </a:lvl3pPr>
            <a:lvl4pPr marL="1649006" indent="-235572" eaLnBrk="0" hangingPunct="0">
              <a:spcBef>
                <a:spcPct val="30000"/>
              </a:spcBef>
              <a:defRPr sz="1200">
                <a:solidFill>
                  <a:schemeClr val="tx1"/>
                </a:solidFill>
                <a:latin typeface="Arial" panose="020B0604020202020204" pitchFamily="34" charset="0"/>
              </a:defRPr>
            </a:lvl4pPr>
            <a:lvl5pPr marL="2120151" indent="-235572" eaLnBrk="0" hangingPunct="0">
              <a:spcBef>
                <a:spcPct val="30000"/>
              </a:spcBef>
              <a:defRPr sz="1200">
                <a:solidFill>
                  <a:schemeClr val="tx1"/>
                </a:solidFill>
                <a:latin typeface="Arial" panose="020B0604020202020204" pitchFamily="34" charset="0"/>
              </a:defRPr>
            </a:lvl5pPr>
            <a:lvl6pPr marL="2591295" indent="-235572" eaLnBrk="0" fontAlgn="base" hangingPunct="0">
              <a:spcBef>
                <a:spcPct val="30000"/>
              </a:spcBef>
              <a:spcAft>
                <a:spcPct val="0"/>
              </a:spcAft>
              <a:defRPr sz="1200">
                <a:solidFill>
                  <a:schemeClr val="tx1"/>
                </a:solidFill>
                <a:latin typeface="Arial" panose="020B0604020202020204" pitchFamily="34" charset="0"/>
              </a:defRPr>
            </a:lvl6pPr>
            <a:lvl7pPr marL="3062440" indent="-235572" eaLnBrk="0" fontAlgn="base" hangingPunct="0">
              <a:spcBef>
                <a:spcPct val="30000"/>
              </a:spcBef>
              <a:spcAft>
                <a:spcPct val="0"/>
              </a:spcAft>
              <a:defRPr sz="1200">
                <a:solidFill>
                  <a:schemeClr val="tx1"/>
                </a:solidFill>
                <a:latin typeface="Arial" panose="020B0604020202020204" pitchFamily="34" charset="0"/>
              </a:defRPr>
            </a:lvl7pPr>
            <a:lvl8pPr marL="3533585" indent="-235572" eaLnBrk="0" fontAlgn="base" hangingPunct="0">
              <a:spcBef>
                <a:spcPct val="30000"/>
              </a:spcBef>
              <a:spcAft>
                <a:spcPct val="0"/>
              </a:spcAft>
              <a:defRPr sz="1200">
                <a:solidFill>
                  <a:schemeClr val="tx1"/>
                </a:solidFill>
                <a:latin typeface="Arial" panose="020B0604020202020204" pitchFamily="34" charset="0"/>
              </a:defRPr>
            </a:lvl8pPr>
            <a:lvl9pPr marL="4004729" indent="-235572"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buSzPct val="25000"/>
            </a:pPr>
            <a:r>
              <a:rPr lang="en-US" altLang="en-US">
                <a:solidFill>
                  <a:srgbClr val="000000"/>
                </a:solidFill>
                <a:cs typeface="Arial" panose="020B0604020202020204" pitchFamily="34" charset="0"/>
                <a:sym typeface="Arial" panose="020B0604020202020204" pitchFamily="34" charset="0"/>
              </a:rPr>
              <a:t> </a:t>
            </a:r>
          </a:p>
        </p:txBody>
      </p:sp>
      <p:sp>
        <p:nvSpPr>
          <p:cNvPr id="2" name="Date Placeholder 1"/>
          <p:cNvSpPr>
            <a:spLocks noGrp="1"/>
          </p:cNvSpPr>
          <p:nvPr>
            <p:ph type="dt" idx="13"/>
          </p:nvPr>
        </p:nvSpPr>
        <p:spPr/>
        <p:txBody>
          <a:bodyPr/>
          <a:lstStyle/>
          <a:p>
            <a:pPr>
              <a:defRPr/>
            </a:pPr>
            <a:r>
              <a:rPr lang="en-US"/>
              <a:t>2016</a:t>
            </a:r>
          </a:p>
        </p:txBody>
      </p:sp>
      <p:sp>
        <p:nvSpPr>
          <p:cNvPr id="3" name="Header Placeholder 2"/>
          <p:cNvSpPr>
            <a:spLocks noGrp="1"/>
          </p:cNvSpPr>
          <p:nvPr>
            <p:ph type="hdr" sz="quarter" idx="14"/>
          </p:nvPr>
        </p:nvSpPr>
        <p:spPr/>
        <p:txBody>
          <a:bodyPr/>
          <a:lstStyle/>
          <a:p>
            <a:pPr>
              <a:defRPr/>
            </a:pPr>
            <a:r>
              <a:rPr lang="en-US"/>
              <a:t>Building Reading Skills in the GED® Classroom</a:t>
            </a:r>
            <a:endParaRPr lang="en-US" dirty="0"/>
          </a:p>
        </p:txBody>
      </p:sp>
    </p:spTree>
    <p:extLst>
      <p:ext uri="{BB962C8B-B14F-4D97-AF65-F5344CB8AC3E}">
        <p14:creationId xmlns:p14="http://schemas.microsoft.com/office/powerpoint/2010/main" val="35714557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2359712"/>
            <a:ext cx="12192036" cy="449828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Lst>
            <a:ahLst/>
            <a:cxnLst>
              <a:cxn ang="0">
                <a:pos x="csX0" y="csY0"/>
              </a:cxn>
              <a:cxn ang="0">
                <a:pos x="csX1" y="csY1"/>
              </a:cxn>
              <a:cxn ang="0">
                <a:pos x="csX2" y="csY2"/>
              </a:cxn>
              <a:cxn ang="0">
                <a:pos x="csX3" y="csY3"/>
              </a:cxn>
              <a:cxn ang="0">
                <a:pos x="csX4" y="csY4"/>
              </a:cxn>
            </a:cxnLst>
            <a:rect l="l" t="t" r="r" b="b"/>
            <a:pathLst>
              <a:path w="12192036" h="4498288">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5100080"/>
            <a:ext cx="10879667" cy="407805"/>
          </a:xfrm>
          <a:noFill/>
        </p:spPr>
        <p:txBody>
          <a:bodyPr wrap="none" lIns="0" tIns="0" rIns="0" bIns="0" anchor="t" anchorCtr="0">
            <a:noAutofit/>
          </a:bodyPr>
          <a:lstStyle>
            <a:lvl1pPr marL="0" indent="0" algn="ctr">
              <a:buNone/>
              <a:defRPr sz="1800">
                <a:solidFill>
                  <a:schemeClr val="accent4"/>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add presenter name and/or date</a:t>
            </a:r>
          </a:p>
        </p:txBody>
      </p:sp>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3701850"/>
            <a:ext cx="10879667" cy="1254780"/>
          </a:xfrm>
        </p:spPr>
        <p:txBody>
          <a:bodyPr lIns="0" tIns="0" rIns="0" bIns="0" anchor="t" anchorCtr="0">
            <a:normAutofit/>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dirty="0"/>
              <a:t>Edit Title</a:t>
            </a:r>
          </a:p>
        </p:txBody>
      </p:sp>
      <p:pic>
        <p:nvPicPr>
          <p:cNvPr id="5" name="Picture 4">
            <a:extLst>
              <a:ext uri="{FF2B5EF4-FFF2-40B4-BE49-F238E27FC236}">
                <a16:creationId xmlns:a16="http://schemas.microsoft.com/office/drawing/2014/main" id="{8F834156-DBB1-53AA-8B6C-6B5E13E509D2}"/>
              </a:ext>
            </a:extLst>
          </p:cNvPr>
          <p:cNvPicPr>
            <a:picLocks noChangeAspect="1"/>
          </p:cNvPicPr>
          <p:nvPr userDrawn="1"/>
        </p:nvPicPr>
        <p:blipFill>
          <a:blip r:embed="rId2"/>
          <a:stretch>
            <a:fillRect/>
          </a:stretch>
        </p:blipFill>
        <p:spPr>
          <a:xfrm>
            <a:off x="4890998" y="381337"/>
            <a:ext cx="2410003" cy="2459475"/>
          </a:xfrm>
          <a:prstGeom prst="rect">
            <a:avLst/>
          </a:prstGeom>
        </p:spPr>
      </p:pic>
      <p:pic>
        <p:nvPicPr>
          <p:cNvPr id="9" name="Picture 8">
            <a:extLst>
              <a:ext uri="{FF2B5EF4-FFF2-40B4-BE49-F238E27FC236}">
                <a16:creationId xmlns:a16="http://schemas.microsoft.com/office/drawing/2014/main" id="{354E9389-7092-C6C6-2901-7E2030E7A578}"/>
              </a:ext>
            </a:extLst>
          </p:cNvPr>
          <p:cNvPicPr>
            <a:picLocks noChangeAspect="1"/>
          </p:cNvPicPr>
          <p:nvPr userDrawn="1"/>
        </p:nvPicPr>
        <p:blipFill>
          <a:blip r:embed="rId3"/>
          <a:stretch>
            <a:fillRect/>
          </a:stretch>
        </p:blipFill>
        <p:spPr>
          <a:xfrm>
            <a:off x="5548420" y="5679189"/>
            <a:ext cx="1095148" cy="619579"/>
          </a:xfrm>
          <a:prstGeom prst="rect">
            <a:avLst/>
          </a:prstGeom>
        </p:spPr>
      </p:pic>
    </p:spTree>
    <p:extLst>
      <p:ext uri="{BB962C8B-B14F-4D97-AF65-F5344CB8AC3E}">
        <p14:creationId xmlns:p14="http://schemas.microsoft.com/office/powerpoint/2010/main" val="11570653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53584" y="2109370"/>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448746" y="2116147"/>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448747" y="2116147"/>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109373"/>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237942" y="2116147"/>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237942" y="2116147"/>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1">
            <a:extLst>
              <a:ext uri="{FF2B5EF4-FFF2-40B4-BE49-F238E27FC236}">
                <a16:creationId xmlns:a16="http://schemas.microsoft.com/office/drawing/2014/main" id="{6BF60DA4-0E5E-5965-D44F-2925D39800B4}"/>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71231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79861"/>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79861"/>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79860"/>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79860"/>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79860"/>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79860"/>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59580B2A-1B59-E750-B0C5-123BF9DC473B}"/>
              </a:ext>
            </a:extLst>
          </p:cNvPr>
          <p:cNvSpPr>
            <a:spLocks noGrp="1"/>
          </p:cNvSpPr>
          <p:nvPr>
            <p:ph type="title"/>
          </p:nvPr>
        </p:nvSpPr>
        <p:spPr>
          <a:xfrm>
            <a:off x="653586" y="825037"/>
            <a:ext cx="10943328"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502702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83843"/>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83843"/>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83842"/>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83842"/>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83842"/>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83842"/>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36CCF299-1FFF-C64C-5DA3-3AD9BAC36F93}"/>
              </a:ext>
            </a:extLst>
          </p:cNvPr>
          <p:cNvSpPr>
            <a:spLocks noGrp="1"/>
          </p:cNvSpPr>
          <p:nvPr>
            <p:ph type="title"/>
          </p:nvPr>
        </p:nvSpPr>
        <p:spPr>
          <a:xfrm>
            <a:off x="653586" y="825037"/>
            <a:ext cx="10936071"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3195079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653586" y="1990624"/>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653586" y="2814536"/>
            <a:ext cx="5157787"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04706" y="1990624"/>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04706" y="2814536"/>
            <a:ext cx="5183188"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2" name="Title Placeholder 1">
            <a:extLst>
              <a:ext uri="{FF2B5EF4-FFF2-40B4-BE49-F238E27FC236}">
                <a16:creationId xmlns:a16="http://schemas.microsoft.com/office/drawing/2014/main" id="{FB261C7C-4418-E4A9-E20E-C6F51D3BBAB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119122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943520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018747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400909" y="863601"/>
            <a:ext cx="6171928" cy="532674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dirty="0"/>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619164" y="863600"/>
            <a:ext cx="4370583" cy="1600200"/>
          </a:xfrm>
        </p:spPr>
        <p:txBody>
          <a:bodyPr anchor="b">
            <a:normAutofit/>
          </a:bodyPr>
          <a:lstStyle>
            <a:lvl1pPr>
              <a:defRPr sz="3600" b="1"/>
            </a:lvl1pPr>
          </a:lstStyle>
          <a:p>
            <a:r>
              <a:rPr lang="en-US" dirty="0"/>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619164" y="2603190"/>
            <a:ext cx="4370583" cy="3587153"/>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Tree>
    <p:extLst>
      <p:ext uri="{BB962C8B-B14F-4D97-AF65-F5344CB8AC3E}">
        <p14:creationId xmlns:p14="http://schemas.microsoft.com/office/powerpoint/2010/main" val="3709647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856343"/>
            <a:ext cx="4370583" cy="1600200"/>
          </a:xfrm>
        </p:spPr>
        <p:txBody>
          <a:bodyPr anchor="b">
            <a:normAutofit/>
          </a:bodyPr>
          <a:lstStyle>
            <a:lvl1pPr>
              <a:defRPr sz="3600" b="1"/>
            </a:lvl1pPr>
          </a:lstStyle>
          <a:p>
            <a:r>
              <a:rPr lang="en-US" dirty="0"/>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415423" y="856344"/>
            <a:ext cx="6142900" cy="531948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633678" y="2595934"/>
            <a:ext cx="4370583" cy="3579896"/>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7668056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4555480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7"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190205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ssion Overview">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TextBox 4">
            <a:extLst>
              <a:ext uri="{FF2B5EF4-FFF2-40B4-BE49-F238E27FC236}">
                <a16:creationId xmlns:a16="http://schemas.microsoft.com/office/drawing/2014/main" id="{35082078-36D7-86CE-2FF9-A6BB562368BF}"/>
              </a:ext>
            </a:extLst>
          </p:cNvPr>
          <p:cNvSpPr txBox="1"/>
          <p:nvPr userDrawn="1"/>
        </p:nvSpPr>
        <p:spPr>
          <a:xfrm>
            <a:off x="609599" y="776554"/>
            <a:ext cx="3949799" cy="553998"/>
          </a:xfrm>
          <a:prstGeom prst="rect">
            <a:avLst/>
          </a:prstGeom>
          <a:noFill/>
        </p:spPr>
        <p:txBody>
          <a:bodyPr wrap="none" lIns="0" tIns="0" rIns="0" bIns="0" rtlCol="0">
            <a:spAutoFit/>
          </a:bodyPr>
          <a:lstStyle/>
          <a:p>
            <a:r>
              <a:rPr lang="en-US" sz="3600" b="1" kern="1200" dirty="0">
                <a:solidFill>
                  <a:schemeClr val="tx1"/>
                </a:solidFill>
                <a:latin typeface="Arial" panose="020B0604020202020204" pitchFamily="34" charset="0"/>
                <a:ea typeface="+mj-ea"/>
                <a:cs typeface="Arial" panose="020B0604020202020204" pitchFamily="34" charset="0"/>
              </a:rPr>
              <a:t>Session Overview</a:t>
            </a:r>
          </a:p>
        </p:txBody>
      </p:sp>
      <p:sp>
        <p:nvSpPr>
          <p:cNvPr id="10" name="Text Placeholder 9">
            <a:extLst>
              <a:ext uri="{FF2B5EF4-FFF2-40B4-BE49-F238E27FC236}">
                <a16:creationId xmlns:a16="http://schemas.microsoft.com/office/drawing/2014/main" id="{B58E3370-EB2F-B28C-2B9F-87EE0C80DDD8}"/>
              </a:ext>
            </a:extLst>
          </p:cNvPr>
          <p:cNvSpPr>
            <a:spLocks noGrp="1"/>
          </p:cNvSpPr>
          <p:nvPr>
            <p:ph type="body" sz="quarter" idx="13" hasCustomPrompt="1"/>
          </p:nvPr>
        </p:nvSpPr>
        <p:spPr>
          <a:xfrm>
            <a:off x="1531938"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4" name="Text Placeholder 13">
            <a:extLst>
              <a:ext uri="{FF2B5EF4-FFF2-40B4-BE49-F238E27FC236}">
                <a16:creationId xmlns:a16="http://schemas.microsoft.com/office/drawing/2014/main" id="{7C6DEBAC-EE78-B772-6DAE-F85D29D663E1}"/>
              </a:ext>
            </a:extLst>
          </p:cNvPr>
          <p:cNvSpPr>
            <a:spLocks noGrp="1"/>
          </p:cNvSpPr>
          <p:nvPr>
            <p:ph type="body" sz="quarter" idx="14" hasCustomPrompt="1"/>
          </p:nvPr>
        </p:nvSpPr>
        <p:spPr>
          <a:xfrm>
            <a:off x="1531938"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5" name="Text Placeholder 9">
            <a:extLst>
              <a:ext uri="{FF2B5EF4-FFF2-40B4-BE49-F238E27FC236}">
                <a16:creationId xmlns:a16="http://schemas.microsoft.com/office/drawing/2014/main" id="{5093A1F5-FC59-2F04-C2B3-33127AF7B199}"/>
              </a:ext>
            </a:extLst>
          </p:cNvPr>
          <p:cNvSpPr>
            <a:spLocks noGrp="1"/>
          </p:cNvSpPr>
          <p:nvPr>
            <p:ph type="body" sz="quarter" idx="15" hasCustomPrompt="1"/>
          </p:nvPr>
        </p:nvSpPr>
        <p:spPr>
          <a:xfrm>
            <a:off x="1531938"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6" name="Text Placeholder 13">
            <a:extLst>
              <a:ext uri="{FF2B5EF4-FFF2-40B4-BE49-F238E27FC236}">
                <a16:creationId xmlns:a16="http://schemas.microsoft.com/office/drawing/2014/main" id="{F9D23BD6-7B4A-054F-81A7-B32C4870CB17}"/>
              </a:ext>
            </a:extLst>
          </p:cNvPr>
          <p:cNvSpPr>
            <a:spLocks noGrp="1"/>
          </p:cNvSpPr>
          <p:nvPr>
            <p:ph type="body" sz="quarter" idx="16" hasCustomPrompt="1"/>
          </p:nvPr>
        </p:nvSpPr>
        <p:spPr>
          <a:xfrm>
            <a:off x="1531938"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7" name="Text Placeholder 9">
            <a:extLst>
              <a:ext uri="{FF2B5EF4-FFF2-40B4-BE49-F238E27FC236}">
                <a16:creationId xmlns:a16="http://schemas.microsoft.com/office/drawing/2014/main" id="{A75395EA-A99F-3F6F-334B-4655129DFEB4}"/>
              </a:ext>
            </a:extLst>
          </p:cNvPr>
          <p:cNvSpPr>
            <a:spLocks noGrp="1"/>
          </p:cNvSpPr>
          <p:nvPr>
            <p:ph type="body" sz="quarter" idx="17" hasCustomPrompt="1"/>
          </p:nvPr>
        </p:nvSpPr>
        <p:spPr>
          <a:xfrm>
            <a:off x="1531938"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8" name="Text Placeholder 13">
            <a:extLst>
              <a:ext uri="{FF2B5EF4-FFF2-40B4-BE49-F238E27FC236}">
                <a16:creationId xmlns:a16="http://schemas.microsoft.com/office/drawing/2014/main" id="{EC90861A-6E4B-F5F0-7373-C7F106DB5C09}"/>
              </a:ext>
            </a:extLst>
          </p:cNvPr>
          <p:cNvSpPr>
            <a:spLocks noGrp="1"/>
          </p:cNvSpPr>
          <p:nvPr>
            <p:ph type="body" sz="quarter" idx="18" hasCustomPrompt="1"/>
          </p:nvPr>
        </p:nvSpPr>
        <p:spPr>
          <a:xfrm>
            <a:off x="1531938"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0" name="Text Placeholder 9">
            <a:extLst>
              <a:ext uri="{FF2B5EF4-FFF2-40B4-BE49-F238E27FC236}">
                <a16:creationId xmlns:a16="http://schemas.microsoft.com/office/drawing/2014/main" id="{A17C2D0A-8C29-2BC8-326A-0E05EA8DB74A}"/>
              </a:ext>
            </a:extLst>
          </p:cNvPr>
          <p:cNvSpPr>
            <a:spLocks noGrp="1"/>
          </p:cNvSpPr>
          <p:nvPr>
            <p:ph type="body" sz="quarter" idx="19" hasCustomPrompt="1"/>
          </p:nvPr>
        </p:nvSpPr>
        <p:spPr>
          <a:xfrm>
            <a:off x="7011081"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1" name="Text Placeholder 13">
            <a:extLst>
              <a:ext uri="{FF2B5EF4-FFF2-40B4-BE49-F238E27FC236}">
                <a16:creationId xmlns:a16="http://schemas.microsoft.com/office/drawing/2014/main" id="{D38DA4A9-4CDC-A50E-8C05-B7865D490A5E}"/>
              </a:ext>
            </a:extLst>
          </p:cNvPr>
          <p:cNvSpPr>
            <a:spLocks noGrp="1"/>
          </p:cNvSpPr>
          <p:nvPr>
            <p:ph type="body" sz="quarter" idx="20" hasCustomPrompt="1"/>
          </p:nvPr>
        </p:nvSpPr>
        <p:spPr>
          <a:xfrm>
            <a:off x="7011081"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2" name="Text Placeholder 9">
            <a:extLst>
              <a:ext uri="{FF2B5EF4-FFF2-40B4-BE49-F238E27FC236}">
                <a16:creationId xmlns:a16="http://schemas.microsoft.com/office/drawing/2014/main" id="{383348BD-5E76-89AC-A331-3DBA42DBBC34}"/>
              </a:ext>
            </a:extLst>
          </p:cNvPr>
          <p:cNvSpPr>
            <a:spLocks noGrp="1"/>
          </p:cNvSpPr>
          <p:nvPr>
            <p:ph type="body" sz="quarter" idx="21" hasCustomPrompt="1"/>
          </p:nvPr>
        </p:nvSpPr>
        <p:spPr>
          <a:xfrm>
            <a:off x="7011081"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3" name="Text Placeholder 13">
            <a:extLst>
              <a:ext uri="{FF2B5EF4-FFF2-40B4-BE49-F238E27FC236}">
                <a16:creationId xmlns:a16="http://schemas.microsoft.com/office/drawing/2014/main" id="{AAF8F278-8ACC-108E-59DD-A0B9903EEE42}"/>
              </a:ext>
            </a:extLst>
          </p:cNvPr>
          <p:cNvSpPr>
            <a:spLocks noGrp="1"/>
          </p:cNvSpPr>
          <p:nvPr>
            <p:ph type="body" sz="quarter" idx="22" hasCustomPrompt="1"/>
          </p:nvPr>
        </p:nvSpPr>
        <p:spPr>
          <a:xfrm>
            <a:off x="7011081"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4" name="Text Placeholder 9">
            <a:extLst>
              <a:ext uri="{FF2B5EF4-FFF2-40B4-BE49-F238E27FC236}">
                <a16:creationId xmlns:a16="http://schemas.microsoft.com/office/drawing/2014/main" id="{931FBF74-978A-AAB4-9F75-3105744E9D2D}"/>
              </a:ext>
            </a:extLst>
          </p:cNvPr>
          <p:cNvSpPr>
            <a:spLocks noGrp="1"/>
          </p:cNvSpPr>
          <p:nvPr>
            <p:ph type="body" sz="quarter" idx="23" hasCustomPrompt="1"/>
          </p:nvPr>
        </p:nvSpPr>
        <p:spPr>
          <a:xfrm>
            <a:off x="7011081"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5" name="Text Placeholder 13">
            <a:extLst>
              <a:ext uri="{FF2B5EF4-FFF2-40B4-BE49-F238E27FC236}">
                <a16:creationId xmlns:a16="http://schemas.microsoft.com/office/drawing/2014/main" id="{F7D0135F-5B70-63E3-D0E1-0E34F7928348}"/>
              </a:ext>
            </a:extLst>
          </p:cNvPr>
          <p:cNvSpPr>
            <a:spLocks noGrp="1"/>
          </p:cNvSpPr>
          <p:nvPr>
            <p:ph type="body" sz="quarter" idx="24" hasCustomPrompt="1"/>
          </p:nvPr>
        </p:nvSpPr>
        <p:spPr>
          <a:xfrm>
            <a:off x="7011081"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6" name="TextBox 25">
            <a:extLst>
              <a:ext uri="{FF2B5EF4-FFF2-40B4-BE49-F238E27FC236}">
                <a16:creationId xmlns:a16="http://schemas.microsoft.com/office/drawing/2014/main" id="{9874FC42-CE47-0112-B39D-17F6D3B9CB3F}"/>
              </a:ext>
            </a:extLst>
          </p:cNvPr>
          <p:cNvSpPr txBox="1"/>
          <p:nvPr userDrawn="1"/>
        </p:nvSpPr>
        <p:spPr>
          <a:xfrm>
            <a:off x="609599" y="6162442"/>
            <a:ext cx="10980057" cy="218070"/>
          </a:xfrm>
          <a:prstGeom prst="rect">
            <a:avLst/>
          </a:prstGeom>
          <a:noFill/>
        </p:spPr>
        <p:txBody>
          <a:bodyPr wrap="square" lIns="0" tIns="0" rIns="0" bIns="0" rtlCol="0">
            <a:noAutofit/>
          </a:bodyPr>
          <a:lstStyle/>
          <a:p>
            <a:pPr algn="ctr"/>
            <a:r>
              <a:rPr lang="en-US" sz="900" b="0" i="0" kern="1200" dirty="0">
                <a:solidFill>
                  <a:srgbClr val="0084A9"/>
                </a:solidFill>
                <a:effectLst/>
                <a:latin typeface="Arial Narrow" panose="020B0604020202020204" pitchFamily="34" charset="0"/>
                <a:ea typeface="+mn-ea"/>
                <a:cs typeface="Arial Narrow" panose="020B0604020202020204" pitchFamily="34" charset="0"/>
              </a:rPr>
              <a:t>GED</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and GED Testing Service</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are registered trademarks of the American Council on Education. Used under license. Copyright 2026 GED Testing Service LLC. All rights reserved.</a:t>
            </a:r>
            <a:endParaRPr lang="en-US" sz="900" b="0" i="0" dirty="0">
              <a:solidFill>
                <a:srgbClr val="0084A9"/>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2002928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24114" y="825037"/>
            <a:ext cx="11129271" cy="1165587"/>
          </a:xfrm>
        </p:spPr>
        <p:txBody>
          <a:bodyPr lIns="0" tIns="0" rIns="0" bIns="0" anchor="t" anchorCtr="0">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4114" y="2155372"/>
            <a:ext cx="11129271" cy="4054598"/>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268757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09600" y="974755"/>
            <a:ext cx="11130948" cy="1795849"/>
          </a:xfrm>
        </p:spPr>
        <p:txBody>
          <a:bodyPr lIns="0" tIns="0" rIns="0" bIns="0" anchor="b" anchorCtr="0"/>
          <a:lstStyle/>
          <a:p>
            <a:r>
              <a:rPr lang="en-US" dirty="0"/>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609837" y="3058885"/>
            <a:ext cx="11143548"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4587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653585" y="2111889"/>
            <a:ext cx="11100265" cy="2578168"/>
          </a:xfrm>
        </p:spPr>
        <p:txBody>
          <a:bodyPr/>
          <a:lstStyle/>
          <a:p>
            <a:pPr lvl="0"/>
            <a:r>
              <a:rPr lang="en-US" dirty="0"/>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159657" y="4811318"/>
            <a:ext cx="12467771"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653585" y="4932582"/>
            <a:ext cx="316606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dirty="0"/>
              <a:t>Edit This </a:t>
            </a:r>
            <a:r>
              <a:rPr lang="en-US" dirty="0" err="1"/>
              <a:t>Subheader</a:t>
            </a:r>
            <a:r>
              <a:rPr lang="en-US" dirty="0"/>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932582"/>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Placeholder 1">
            <a:extLst>
              <a:ext uri="{FF2B5EF4-FFF2-40B4-BE49-F238E27FC236}">
                <a16:creationId xmlns:a16="http://schemas.microsoft.com/office/drawing/2014/main" id="{38334FC3-E3B7-6064-297B-FC73C2F6D757}"/>
              </a:ext>
            </a:extLst>
          </p:cNvPr>
          <p:cNvSpPr>
            <a:spLocks noGrp="1"/>
          </p:cNvSpPr>
          <p:nvPr>
            <p:ph type="title"/>
          </p:nvPr>
        </p:nvSpPr>
        <p:spPr>
          <a:xfrm>
            <a:off x="653586" y="825038"/>
            <a:ext cx="11099800" cy="1102004"/>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445331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6" y="2135613"/>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45274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452742" y="2135613"/>
            <a:ext cx="3501484" cy="1293387"/>
          </a:xfrm>
        </p:spPr>
        <p:txBody>
          <a:bodyPr/>
          <a:lstStyle/>
          <a:p>
            <a:r>
              <a:rPr lang="en-US" dirty="0"/>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2" y="2135613"/>
            <a:ext cx="3501484" cy="1293387"/>
          </a:xfrm>
        </p:spPr>
        <p:txBody>
          <a:bodyPr/>
          <a:lstStyle/>
          <a:p>
            <a:r>
              <a:rPr lang="en-US"/>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03152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6416" y="2156357"/>
            <a:ext cx="354402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26606" y="2248947"/>
            <a:ext cx="3543829" cy="866254"/>
          </a:xfrm>
        </p:spPr>
        <p:txBody>
          <a:bodyPr/>
          <a:lstStyle>
            <a:lvl1pPr marL="0" indent="0">
              <a:buNone/>
              <a:defRPr/>
            </a:lvl1pPr>
          </a:lstStyle>
          <a:p>
            <a:r>
              <a:rPr lang="en-US"/>
              <a:t>Click icon to add picture</a:t>
            </a:r>
            <a:endParaRPr lang="en-US" dirty="0"/>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417887" y="2156357"/>
            <a:ext cx="354402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418074" y="2248947"/>
            <a:ext cx="3543829" cy="866254"/>
          </a:xfrm>
        </p:spPr>
        <p:txBody>
          <a:bodyPr/>
          <a:lstStyle>
            <a:lvl1pPr marL="0" indent="0">
              <a:buNone/>
              <a:defRPr/>
            </a:lvl1pPr>
          </a:lstStyle>
          <a:p>
            <a:r>
              <a:rPr lang="en-US"/>
              <a:t>Click icon to add picture</a:t>
            </a:r>
            <a:endParaRPr lang="en-US" dirty="0"/>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209359" y="2156357"/>
            <a:ext cx="3544025" cy="1983429"/>
          </a:xfrm>
          <a:solidFill>
            <a:schemeClr val="accent5"/>
          </a:solidFill>
        </p:spPr>
        <p:txBody>
          <a:bodyPr lIns="228600" tIns="1005840" rIns="228600"/>
          <a:lstStyle>
            <a:lvl1pPr marL="0" indent="0" algn="ctr">
              <a:buNone/>
              <a:defRPr>
                <a:solidFill>
                  <a:schemeClr val="bg1"/>
                </a:solidFill>
              </a:defRPr>
            </a:lvl1pPr>
          </a:lstStyle>
          <a:p>
            <a:pPr lvl="0"/>
            <a:r>
              <a:rPr lang="en-US" dirty="0"/>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209548" y="2248947"/>
            <a:ext cx="3543829" cy="866254"/>
          </a:xfrm>
        </p:spPr>
        <p:txBody>
          <a:bodyPr/>
          <a:lstStyle>
            <a:lvl1pPr marL="0" indent="0">
              <a:buNone/>
              <a:defRPr/>
            </a:lvl1pPr>
          </a:lstStyle>
          <a:p>
            <a:r>
              <a:rPr lang="en-US"/>
              <a:t>Click icon to add picture</a:t>
            </a:r>
            <a:endParaRPr lang="en-US" dirty="0"/>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626416" y="4297675"/>
            <a:ext cx="354402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626606" y="4390265"/>
            <a:ext cx="3543829" cy="866254"/>
          </a:xfrm>
        </p:spPr>
        <p:txBody>
          <a:bodyPr/>
          <a:lstStyle>
            <a:lvl1pPr marL="0" indent="0">
              <a:buNone/>
              <a:defRPr/>
            </a:lvl1pPr>
          </a:lstStyle>
          <a:p>
            <a:r>
              <a:rPr lang="en-US"/>
              <a:t>Click icon to add picture</a:t>
            </a:r>
            <a:endParaRPr lang="en-US" dirty="0"/>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417887" y="4297675"/>
            <a:ext cx="354402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418074" y="4390265"/>
            <a:ext cx="3543829" cy="866254"/>
          </a:xfrm>
        </p:spPr>
        <p:txBody>
          <a:bodyPr/>
          <a:lstStyle>
            <a:lvl1pPr marL="0" indent="0">
              <a:buNone/>
              <a:defRPr/>
            </a:lvl1pPr>
          </a:lstStyle>
          <a:p>
            <a:r>
              <a:rPr lang="en-US"/>
              <a:t>Click icon to add picture</a:t>
            </a:r>
            <a:endParaRPr lang="en-US" dirty="0"/>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209359" y="4297675"/>
            <a:ext cx="354402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209548" y="4390265"/>
            <a:ext cx="3543829" cy="866254"/>
          </a:xfrm>
        </p:spPr>
        <p:txBody>
          <a:bodyPr/>
          <a:lstStyle>
            <a:lvl1pPr marL="0" indent="0">
              <a:buNone/>
              <a:defRPr/>
            </a:lvl1pPr>
          </a:lstStyle>
          <a:p>
            <a:r>
              <a:rPr lang="en-US"/>
              <a:t>Click icon to add picture</a:t>
            </a:r>
            <a:endParaRPr lang="en-US" dirty="0"/>
          </a:p>
        </p:txBody>
      </p:sp>
      <p:sp>
        <p:nvSpPr>
          <p:cNvPr id="7" name="Title Placeholder 1">
            <a:extLst>
              <a:ext uri="{FF2B5EF4-FFF2-40B4-BE49-F238E27FC236}">
                <a16:creationId xmlns:a16="http://schemas.microsoft.com/office/drawing/2014/main" id="{E0CF3247-72BE-C277-F914-C691F93B3B9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40996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D8F93F5-62BA-73EA-BF03-2F27D4E59E20}"/>
              </a:ext>
            </a:extLst>
          </p:cNvPr>
          <p:cNvSpPr/>
          <p:nvPr userDrawn="1"/>
        </p:nvSpPr>
        <p:spPr>
          <a:xfrm>
            <a:off x="-56707" y="4386427"/>
            <a:ext cx="12291274" cy="257733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28353 w 12192036"/>
              <a:gd name="csY3" fmla="*/ 389577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35442 w 12192036"/>
              <a:gd name="csY3" fmla="*/ 337123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3087702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2492279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244186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463925 h 4498288"/>
              <a:gd name="csX4" fmla="*/ 0 w 12192036"/>
              <a:gd name="csY4" fmla="*/ 924262 h 4498288"/>
              <a:gd name="csX0" fmla="*/ 0 w 12192036"/>
              <a:gd name="csY0" fmla="*/ 924262 h 2463925"/>
              <a:gd name="csX1" fmla="*/ 12192000 w 12192036"/>
              <a:gd name="csY1" fmla="*/ 30 h 2463925"/>
              <a:gd name="csX2" fmla="*/ 12142382 w 12192036"/>
              <a:gd name="csY2" fmla="*/ 2152037 h 2463925"/>
              <a:gd name="csX3" fmla="*/ 0 w 12192036"/>
              <a:gd name="csY3" fmla="*/ 2463925 h 2463925"/>
              <a:gd name="csX4" fmla="*/ 0 w 12192036"/>
              <a:gd name="csY4" fmla="*/ 924262 h 2463925"/>
              <a:gd name="csX0" fmla="*/ 0 w 12192036"/>
              <a:gd name="csY0" fmla="*/ 924262 h 2471013"/>
              <a:gd name="csX1" fmla="*/ 12192000 w 12192036"/>
              <a:gd name="csY1" fmla="*/ 30 h 2471013"/>
              <a:gd name="csX2" fmla="*/ 12184913 w 12192036"/>
              <a:gd name="csY2" fmla="*/ 2471013 h 2471013"/>
              <a:gd name="csX3" fmla="*/ 0 w 12192036"/>
              <a:gd name="csY3" fmla="*/ 2463925 h 2471013"/>
              <a:gd name="csX4" fmla="*/ 0 w 12192036"/>
              <a:gd name="csY4" fmla="*/ 924262 h 2471013"/>
              <a:gd name="csX0" fmla="*/ 14177 w 12206213"/>
              <a:gd name="csY0" fmla="*/ 924262 h 2527720"/>
              <a:gd name="csX1" fmla="*/ 12206177 w 12206213"/>
              <a:gd name="csY1" fmla="*/ 30 h 2527720"/>
              <a:gd name="csX2" fmla="*/ 12199090 w 12206213"/>
              <a:gd name="csY2" fmla="*/ 2471013 h 2527720"/>
              <a:gd name="csX3" fmla="*/ 0 w 12206213"/>
              <a:gd name="csY3" fmla="*/ 2527720 h 2527720"/>
              <a:gd name="csX4" fmla="*/ 14177 w 12206213"/>
              <a:gd name="csY4" fmla="*/ 924262 h 2527720"/>
              <a:gd name="csX0" fmla="*/ 0 w 12213301"/>
              <a:gd name="csY0" fmla="*/ 931350 h 2527720"/>
              <a:gd name="csX1" fmla="*/ 12213265 w 12213301"/>
              <a:gd name="csY1" fmla="*/ 30 h 2527720"/>
              <a:gd name="csX2" fmla="*/ 12206178 w 12213301"/>
              <a:gd name="csY2" fmla="*/ 2471013 h 2527720"/>
              <a:gd name="csX3" fmla="*/ 7088 w 12213301"/>
              <a:gd name="csY3" fmla="*/ 2527720 h 2527720"/>
              <a:gd name="csX4" fmla="*/ 0 w 12213301"/>
              <a:gd name="csY4" fmla="*/ 931350 h 2527720"/>
              <a:gd name="csX0" fmla="*/ 14381 w 12227682"/>
              <a:gd name="csY0" fmla="*/ 931350 h 2548985"/>
              <a:gd name="csX1" fmla="*/ 12227646 w 12227682"/>
              <a:gd name="csY1" fmla="*/ 30 h 2548985"/>
              <a:gd name="csX2" fmla="*/ 12220559 w 12227682"/>
              <a:gd name="csY2" fmla="*/ 2471013 h 2548985"/>
              <a:gd name="csX3" fmla="*/ 204 w 12227682"/>
              <a:gd name="csY3" fmla="*/ 2548985 h 2548985"/>
              <a:gd name="csX4" fmla="*/ 14381 w 12227682"/>
              <a:gd name="csY4" fmla="*/ 931350 h 2548985"/>
              <a:gd name="csX0" fmla="*/ 14177 w 12227478"/>
              <a:gd name="csY0" fmla="*/ 931350 h 2548985"/>
              <a:gd name="csX1" fmla="*/ 12227442 w 12227478"/>
              <a:gd name="csY1" fmla="*/ 30 h 2548985"/>
              <a:gd name="csX2" fmla="*/ 12220355 w 12227478"/>
              <a:gd name="csY2" fmla="*/ 2471013 h 2548985"/>
              <a:gd name="csX3" fmla="*/ 0 w 12227478"/>
              <a:gd name="csY3" fmla="*/ 2548985 h 2548985"/>
              <a:gd name="csX4" fmla="*/ 14177 w 12227478"/>
              <a:gd name="csY4" fmla="*/ 931350 h 2548985"/>
              <a:gd name="csX0" fmla="*/ 7089 w 12227478"/>
              <a:gd name="csY0" fmla="*/ 959702 h 2548984"/>
              <a:gd name="csX1" fmla="*/ 12227442 w 12227478"/>
              <a:gd name="csY1" fmla="*/ 29 h 2548984"/>
              <a:gd name="csX2" fmla="*/ 12220355 w 12227478"/>
              <a:gd name="csY2" fmla="*/ 2471012 h 2548984"/>
              <a:gd name="csX3" fmla="*/ 0 w 12227478"/>
              <a:gd name="csY3" fmla="*/ 2548984 h 2548984"/>
              <a:gd name="csX4" fmla="*/ 7089 w 12227478"/>
              <a:gd name="csY4" fmla="*/ 959702 h 2548984"/>
              <a:gd name="csX0" fmla="*/ 0 w 12234566"/>
              <a:gd name="csY0" fmla="*/ 945525 h 2548984"/>
              <a:gd name="csX1" fmla="*/ 12234530 w 12234566"/>
              <a:gd name="csY1" fmla="*/ 29 h 2548984"/>
              <a:gd name="csX2" fmla="*/ 12227443 w 12234566"/>
              <a:gd name="csY2" fmla="*/ 2471012 h 2548984"/>
              <a:gd name="csX3" fmla="*/ 7088 w 12234566"/>
              <a:gd name="csY3" fmla="*/ 2548984 h 2548984"/>
              <a:gd name="csX4" fmla="*/ 0 w 12234566"/>
              <a:gd name="csY4" fmla="*/ 945525 h 2548984"/>
              <a:gd name="csX0" fmla="*/ 21266 w 12255832"/>
              <a:gd name="csY0" fmla="*/ 945525 h 2556072"/>
              <a:gd name="csX1" fmla="*/ 12255796 w 12255832"/>
              <a:gd name="csY1" fmla="*/ 29 h 2556072"/>
              <a:gd name="csX2" fmla="*/ 12248709 w 12255832"/>
              <a:gd name="csY2" fmla="*/ 2471012 h 2556072"/>
              <a:gd name="csX3" fmla="*/ 0 w 12255832"/>
              <a:gd name="csY3" fmla="*/ 2556072 h 2556072"/>
              <a:gd name="csX4" fmla="*/ 21266 w 12255832"/>
              <a:gd name="csY4" fmla="*/ 945525 h 2556072"/>
              <a:gd name="csX0" fmla="*/ 21266 w 12298363"/>
              <a:gd name="csY0" fmla="*/ 938437 h 2548984"/>
              <a:gd name="csX1" fmla="*/ 12298327 w 12298363"/>
              <a:gd name="csY1" fmla="*/ 29 h 2548984"/>
              <a:gd name="csX2" fmla="*/ 12248709 w 12298363"/>
              <a:gd name="csY2" fmla="*/ 2463924 h 2548984"/>
              <a:gd name="csX3" fmla="*/ 0 w 12298363"/>
              <a:gd name="csY3" fmla="*/ 2548984 h 2548984"/>
              <a:gd name="csX4" fmla="*/ 21266 w 12298363"/>
              <a:gd name="csY4" fmla="*/ 938437 h 2548984"/>
              <a:gd name="csX0" fmla="*/ 21266 w 12298363"/>
              <a:gd name="csY0" fmla="*/ 938437 h 2548984"/>
              <a:gd name="csX1" fmla="*/ 12298327 w 12298363"/>
              <a:gd name="csY1" fmla="*/ 29 h 2548984"/>
              <a:gd name="csX2" fmla="*/ 12284151 w 12298363"/>
              <a:gd name="csY2" fmla="*/ 2485189 h 2548984"/>
              <a:gd name="csX3" fmla="*/ 0 w 12298363"/>
              <a:gd name="csY3" fmla="*/ 2548984 h 2548984"/>
              <a:gd name="csX4" fmla="*/ 21266 w 12298363"/>
              <a:gd name="csY4" fmla="*/ 938437 h 2548984"/>
              <a:gd name="csX0" fmla="*/ 14177 w 12291274"/>
              <a:gd name="csY0" fmla="*/ 938437 h 2577338"/>
              <a:gd name="csX1" fmla="*/ 12291238 w 12291274"/>
              <a:gd name="csY1" fmla="*/ 29 h 2577338"/>
              <a:gd name="csX2" fmla="*/ 12277062 w 12291274"/>
              <a:gd name="csY2" fmla="*/ 2485189 h 2577338"/>
              <a:gd name="csX3" fmla="*/ 0 w 12291274"/>
              <a:gd name="csY3" fmla="*/ 2577338 h 2577338"/>
              <a:gd name="csX4" fmla="*/ 14177 w 12291274"/>
              <a:gd name="csY4" fmla="*/ 938437 h 2577338"/>
            </a:gdLst>
            <a:ahLst/>
            <a:cxnLst>
              <a:cxn ang="0">
                <a:pos x="csX0" y="csY0"/>
              </a:cxn>
              <a:cxn ang="0">
                <a:pos x="csX1" y="csY1"/>
              </a:cxn>
              <a:cxn ang="0">
                <a:pos x="csX2" y="csY2"/>
              </a:cxn>
              <a:cxn ang="0">
                <a:pos x="csX3" y="csY3"/>
              </a:cxn>
              <a:cxn ang="0">
                <a:pos x="csX4" y="csY4"/>
              </a:cxn>
            </a:cxnLst>
            <a:rect l="l" t="t" r="r" b="b"/>
            <a:pathLst>
              <a:path w="12291274" h="2577338">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616856" y="880958"/>
            <a:ext cx="11054683" cy="2260742"/>
          </a:xfrm>
        </p:spPr>
        <p:txBody>
          <a:bodyPr anchor="b"/>
          <a:lstStyle>
            <a:lvl1pPr>
              <a:defRPr sz="4500" b="1">
                <a:solidFill>
                  <a:srgbClr val="014B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616856" y="3293607"/>
            <a:ext cx="11054684"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lvl1pPr>
              <a:defRPr>
                <a:solidFill>
                  <a:schemeClr val="bg1"/>
                </a:solidFill>
              </a:defRPr>
            </a:lvl1pPr>
          </a:lstStyle>
          <a:p>
            <a:fld id="{BAE26A2A-DE5F-EA41-900F-AB5C4F1D9848}" type="slidenum">
              <a:rPr lang="en-US" smtClean="0"/>
              <a:pPr/>
              <a:t>‹#›</a:t>
            </a:fld>
            <a:endParaRPr lang="en-US" dirty="0"/>
          </a:p>
        </p:txBody>
      </p:sp>
      <p:pic>
        <p:nvPicPr>
          <p:cNvPr id="10" name="Picture 9">
            <a:extLst>
              <a:ext uri="{FF2B5EF4-FFF2-40B4-BE49-F238E27FC236}">
                <a16:creationId xmlns:a16="http://schemas.microsoft.com/office/drawing/2014/main" id="{00455EA5-A407-C327-6C96-6BC530F25A71}"/>
              </a:ext>
            </a:extLst>
          </p:cNvPr>
          <p:cNvPicPr>
            <a:picLocks noChangeAspect="1"/>
          </p:cNvPicPr>
          <p:nvPr userDrawn="1"/>
        </p:nvPicPr>
        <p:blipFill>
          <a:blip r:embed="rId2"/>
          <a:stretch>
            <a:fillRect/>
          </a:stretch>
        </p:blipFill>
        <p:spPr>
          <a:xfrm>
            <a:off x="11205262" y="6343727"/>
            <a:ext cx="560800" cy="317271"/>
          </a:xfrm>
          <a:prstGeom prst="rect">
            <a:avLst/>
          </a:prstGeom>
        </p:spPr>
      </p:pic>
    </p:spTree>
    <p:extLst>
      <p:ext uri="{BB962C8B-B14F-4D97-AF65-F5344CB8AC3E}">
        <p14:creationId xmlns:p14="http://schemas.microsoft.com/office/powerpoint/2010/main" val="193246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2044055"/>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2044055"/>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2050832"/>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2050832"/>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6" name="Title Placeholder 1">
            <a:extLst>
              <a:ext uri="{FF2B5EF4-FFF2-40B4-BE49-F238E27FC236}">
                <a16:creationId xmlns:a16="http://schemas.microsoft.com/office/drawing/2014/main" id="{F0393502-4950-CEA4-ADC0-6D873166897F}"/>
              </a:ext>
            </a:extLst>
          </p:cNvPr>
          <p:cNvSpPr>
            <a:spLocks noGrp="1"/>
          </p:cNvSpPr>
          <p:nvPr>
            <p:ph type="title"/>
          </p:nvPr>
        </p:nvSpPr>
        <p:spPr>
          <a:xfrm>
            <a:off x="653586" y="825037"/>
            <a:ext cx="10950585"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790001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653586" y="2155372"/>
            <a:ext cx="11099800" cy="40545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dirty="0"/>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11203387" y="6343364"/>
            <a:ext cx="562253" cy="324972"/>
          </a:xfrm>
          <a:prstGeom prst="rect">
            <a:avLst/>
          </a:prstGeom>
        </p:spPr>
      </p:pic>
      <p:pic>
        <p:nvPicPr>
          <p:cNvPr id="5" name="Picture 4">
            <a:extLst>
              <a:ext uri="{FF2B5EF4-FFF2-40B4-BE49-F238E27FC236}">
                <a16:creationId xmlns:a16="http://schemas.microsoft.com/office/drawing/2014/main" id="{528AED11-D0FE-0611-01C1-2AD529D2E7B8}"/>
              </a:ext>
            </a:extLst>
          </p:cNvPr>
          <p:cNvPicPr>
            <a:picLocks noChangeAspect="1"/>
          </p:cNvPicPr>
          <p:nvPr userDrawn="1"/>
        </p:nvPicPr>
        <p:blipFill>
          <a:blip r:embed="rId22"/>
          <a:stretch>
            <a:fillRect/>
          </a:stretch>
        </p:blipFill>
        <p:spPr>
          <a:xfrm>
            <a:off x="105759" y="288452"/>
            <a:ext cx="504284" cy="514636"/>
          </a:xfrm>
          <a:prstGeom prst="rect">
            <a:avLst/>
          </a:prstGeom>
        </p:spPr>
      </p:pic>
    </p:spTree>
    <p:extLst>
      <p:ext uri="{BB962C8B-B14F-4D97-AF65-F5344CB8AC3E}">
        <p14:creationId xmlns:p14="http://schemas.microsoft.com/office/powerpoint/2010/main" val="2240888428"/>
      </p:ext>
    </p:extLst>
  </p:cSld>
  <p:clrMap bg1="lt1" tx1="dk1" bg2="lt2" tx2="dk2" accent1="accent1" accent2="accent2" accent3="accent3" accent4="accent4" accent5="accent5" accent6="accent6" hlink="hlink" folHlink="folHlink"/>
  <p:sldLayoutIdLst>
    <p:sldLayoutId id="2147483683" r:id="rId1"/>
    <p:sldLayoutId id="2147483703" r:id="rId2"/>
    <p:sldLayoutId id="2147483684" r:id="rId3"/>
    <p:sldLayoutId id="2147483701" r:id="rId4"/>
    <p:sldLayoutId id="2147483685" r:id="rId5"/>
    <p:sldLayoutId id="2147483686" r:id="rId6"/>
    <p:sldLayoutId id="2147483687" r:id="rId7"/>
    <p:sldLayoutId id="2147483688" r:id="rId8"/>
    <p:sldLayoutId id="2147483689" r:id="rId9"/>
    <p:sldLayoutId id="2147483702" r:id="rId10"/>
    <p:sldLayoutId id="2147483699" r:id="rId11"/>
    <p:sldLayoutId id="2147483700" r:id="rId12"/>
    <p:sldLayoutId id="2147483690" r:id="rId13"/>
    <p:sldLayoutId id="2147483691" r:id="rId14"/>
    <p:sldLayoutId id="2147483693" r:id="rId15"/>
    <p:sldLayoutId id="2147483694" r:id="rId16"/>
    <p:sldLayoutId id="2147483695" r:id="rId17"/>
    <p:sldLayoutId id="2147483704" r:id="rId18"/>
    <p:sldLayoutId id="2147483705" r:id="rId19"/>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7" Type="http://schemas.microsoft.com/office/2007/relationships/hdphoto" Target="../media/hdphoto1.wdp"/><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hyperlink" Target="https://www.archives.gov/founding-docs/declaration-transcript" TargetMode="Externa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7.tmp"/><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8.tmp"/><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1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tmp"/><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8.tm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0C0E29-0064-B0EC-394D-76A8949824C8}"/>
              </a:ext>
            </a:extLst>
          </p:cNvPr>
          <p:cNvSpPr>
            <a:spLocks noGrp="1"/>
          </p:cNvSpPr>
          <p:nvPr>
            <p:ph type="subTitle" idx="1"/>
          </p:nvPr>
        </p:nvSpPr>
        <p:spPr/>
        <p:txBody>
          <a:bodyPr/>
          <a:lstStyle/>
          <a:p>
            <a:r>
              <a:rPr lang="en-US" sz="2400" dirty="0"/>
              <a:t>Susan Pittman, Educational Consultant to the GED Testing Service®</a:t>
            </a:r>
          </a:p>
        </p:txBody>
      </p:sp>
      <p:sp>
        <p:nvSpPr>
          <p:cNvPr id="3" name="Text Placeholder 2">
            <a:extLst>
              <a:ext uri="{FF2B5EF4-FFF2-40B4-BE49-F238E27FC236}">
                <a16:creationId xmlns:a16="http://schemas.microsoft.com/office/drawing/2014/main" id="{1151269D-3132-7FFF-FE79-F67064984D03}"/>
              </a:ext>
            </a:extLst>
          </p:cNvPr>
          <p:cNvSpPr>
            <a:spLocks noGrp="1"/>
          </p:cNvSpPr>
          <p:nvPr>
            <p:ph type="body" sz="quarter" idx="10"/>
          </p:nvPr>
        </p:nvSpPr>
        <p:spPr/>
        <p:txBody>
          <a:bodyPr/>
          <a:lstStyle/>
          <a:p>
            <a:r>
              <a:rPr lang="en-US" dirty="0"/>
              <a:t>Reading – Moving Students Beyond Basic Comprehension</a:t>
            </a:r>
          </a:p>
        </p:txBody>
      </p:sp>
    </p:spTree>
    <p:extLst>
      <p:ext uri="{BB962C8B-B14F-4D97-AF65-F5344CB8AC3E}">
        <p14:creationId xmlns:p14="http://schemas.microsoft.com/office/powerpoint/2010/main" val="4083366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E9F9D-A365-5584-5ECE-263426248480}"/>
              </a:ext>
            </a:extLst>
          </p:cNvPr>
          <p:cNvSpPr>
            <a:spLocks noGrp="1"/>
          </p:cNvSpPr>
          <p:nvPr>
            <p:ph type="title"/>
          </p:nvPr>
        </p:nvSpPr>
        <p:spPr>
          <a:xfrm>
            <a:off x="854731" y="284175"/>
            <a:ext cx="4406038" cy="1508760"/>
          </a:xfrm>
        </p:spPr>
        <p:txBody>
          <a:bodyPr/>
          <a:lstStyle/>
          <a:p>
            <a:r>
              <a:rPr lang="en-US" dirty="0"/>
              <a:t>Fact or opinion</a:t>
            </a:r>
          </a:p>
        </p:txBody>
      </p:sp>
      <p:sp>
        <p:nvSpPr>
          <p:cNvPr id="4" name="Slide Number Placeholder 3">
            <a:extLst>
              <a:ext uri="{FF2B5EF4-FFF2-40B4-BE49-F238E27FC236}">
                <a16:creationId xmlns:a16="http://schemas.microsoft.com/office/drawing/2014/main" id="{34D78F81-7C8F-A452-99AB-2D9E3003D818}"/>
              </a:ext>
            </a:extLst>
          </p:cNvPr>
          <p:cNvSpPr>
            <a:spLocks noGrp="1"/>
          </p:cNvSpPr>
          <p:nvPr>
            <p:ph type="sldNum" sz="quarter" idx="12"/>
          </p:nvPr>
        </p:nvSpPr>
        <p:spPr/>
        <p:txBody>
          <a:bodyPr/>
          <a:lstStyle/>
          <a:p>
            <a:fld id="{1F646F3F-274D-499B-ABBE-824EB4ABDC3D}" type="slidenum">
              <a:rPr lang="en-US" smtClean="0"/>
              <a:t>10</a:t>
            </a:fld>
            <a:endParaRPr lang="en-US"/>
          </a:p>
        </p:txBody>
      </p:sp>
      <p:sp>
        <p:nvSpPr>
          <p:cNvPr id="7" name="Rectangle 2">
            <a:extLst>
              <a:ext uri="{FF2B5EF4-FFF2-40B4-BE49-F238E27FC236}">
                <a16:creationId xmlns:a16="http://schemas.microsoft.com/office/drawing/2014/main" id="{244F0F57-2F31-E5F0-CA51-14110036A73E}"/>
              </a:ext>
            </a:extLst>
          </p:cNvPr>
          <p:cNvSpPr>
            <a:spLocks noGrp="1" noChangeArrowheads="1"/>
          </p:cNvSpPr>
          <p:nvPr>
            <p:ph idx="1"/>
          </p:nvPr>
        </p:nvSpPr>
        <p:spPr bwMode="auto">
          <a:xfrm>
            <a:off x="586809" y="1293091"/>
            <a:ext cx="10750460" cy="4616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 A storm carrying the threat of more snow and ice moved across the Southern Plains on Friday as more than 100,000 homes and businesses remained in the dark from earlier blasts of cold, wet weather. (2) </a:t>
            </a: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Winter storm warnings covered much of New Mexico and parts of Texas and Oklahoma, with a half-foot to more than a foot of snow and sleet expected. (3) In Texas, 90 National Guard members were activated. (4) It is possible that even more will be needed. (5) At a plaza in El Paso, where large crowds usually gather near bus stops and restaurants, only a few people braved the biting wind. (6) "We prepared, getting all our winter clothes out, but it's difficult because the bus is late," said Alicia Lozano, 62, who wrapped a purple scarf around her head.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(7) In tiny Oaks in northeastern Oklahoma, carpenter and rancher Garland Whorton has been without power for a week. (8) He spent three days using a chain saw to cut a path through the ice to his barn so he could reach his horses and mules. (9) "When that snow hits, it's going to finish us off," said Whorton, 59.</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Adapted from article at </a:t>
            </a:r>
            <a:r>
              <a:rPr kumimoji="0" lang="en-US" altLang="en-US" sz="14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USAToday.com</a:t>
            </a:r>
            <a:r>
              <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F5CA344D-D924-6A07-B2BD-04C62CFF6F87}"/>
              </a:ext>
            </a:extLst>
          </p:cNvPr>
          <p:cNvSpPr txBox="1"/>
          <p:nvPr/>
        </p:nvSpPr>
        <p:spPr>
          <a:xfrm>
            <a:off x="6400800" y="368135"/>
            <a:ext cx="5204391" cy="1200329"/>
          </a:xfrm>
          <a:prstGeom prst="rect">
            <a:avLst/>
          </a:prstGeom>
          <a:noFill/>
        </p:spPr>
        <p:txBody>
          <a:bodyPr wrap="square" rtlCol="0">
            <a:spAutoFit/>
          </a:bodyPr>
          <a:lstStyle/>
          <a:p>
            <a:r>
              <a:rPr lang="en-US" sz="2400" dirty="0">
                <a:solidFill>
                  <a:schemeClr val="bg1"/>
                </a:solidFill>
              </a:rPr>
              <a:t>Determine whether each sentence is a fact or an opinion and then tell why.</a:t>
            </a:r>
          </a:p>
          <a:p>
            <a:r>
              <a:rPr lang="en-US" sz="2400" dirty="0">
                <a:solidFill>
                  <a:schemeClr val="bg1"/>
                </a:solidFill>
              </a:rPr>
              <a:t> </a:t>
            </a:r>
          </a:p>
        </p:txBody>
      </p:sp>
    </p:spTree>
    <p:extLst>
      <p:ext uri="{BB962C8B-B14F-4D97-AF65-F5344CB8AC3E}">
        <p14:creationId xmlns:p14="http://schemas.microsoft.com/office/powerpoint/2010/main" val="1893035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2098" y="565094"/>
            <a:ext cx="7886700" cy="1325562"/>
          </a:xfrm>
        </p:spPr>
        <p:txBody>
          <a:bodyPr/>
          <a:lstStyle/>
          <a:p>
            <a:r>
              <a:rPr lang="en-US" dirty="0"/>
              <a:t>Text-Dependent Questions</a:t>
            </a:r>
          </a:p>
        </p:txBody>
      </p:sp>
      <p:sp>
        <p:nvSpPr>
          <p:cNvPr id="3" name="Content Placeholder 2"/>
          <p:cNvSpPr>
            <a:spLocks noGrp="1"/>
          </p:cNvSpPr>
          <p:nvPr>
            <p:ph sz="quarter" idx="1"/>
          </p:nvPr>
        </p:nvSpPr>
        <p:spPr>
          <a:xfrm>
            <a:off x="2437655" y="1625601"/>
            <a:ext cx="4004441" cy="4617147"/>
          </a:xfrm>
        </p:spPr>
        <p:txBody>
          <a:bodyPr/>
          <a:lstStyle/>
          <a:p>
            <a:pPr lvl="1"/>
            <a:endParaRPr lang="en-US" dirty="0"/>
          </a:p>
          <a:p>
            <a:pPr lvl="1"/>
            <a:endParaRPr lang="en-US" dirty="0"/>
          </a:p>
        </p:txBody>
      </p:sp>
      <p:pic>
        <p:nvPicPr>
          <p:cNvPr id="5" name="Picture 4"/>
          <p:cNvPicPr>
            <a:picLocks noChangeAspect="1"/>
          </p:cNvPicPr>
          <p:nvPr/>
        </p:nvPicPr>
        <p:blipFill>
          <a:blip r:embed="rId3"/>
          <a:stretch>
            <a:fillRect/>
          </a:stretch>
        </p:blipFill>
        <p:spPr>
          <a:xfrm>
            <a:off x="3418793" y="1966264"/>
            <a:ext cx="5305170" cy="3520136"/>
          </a:xfrm>
          <a:prstGeom prst="rect">
            <a:avLst/>
          </a:prstGeom>
        </p:spPr>
      </p:pic>
      <p:pic>
        <p:nvPicPr>
          <p:cNvPr id="6" name="Picture 5"/>
          <p:cNvPicPr>
            <a:picLocks noChangeAspect="1"/>
          </p:cNvPicPr>
          <p:nvPr/>
        </p:nvPicPr>
        <p:blipFill>
          <a:blip r:embed="rId4"/>
          <a:stretch>
            <a:fillRect/>
          </a:stretch>
        </p:blipFill>
        <p:spPr>
          <a:xfrm>
            <a:off x="3418793" y="2056160"/>
            <a:ext cx="5469393" cy="3892451"/>
          </a:xfrm>
          <a:prstGeom prst="rect">
            <a:avLst/>
          </a:prstGeom>
        </p:spPr>
      </p:pic>
      <p:grpSp>
        <p:nvGrpSpPr>
          <p:cNvPr id="16" name="Group 15"/>
          <p:cNvGrpSpPr/>
          <p:nvPr/>
        </p:nvGrpSpPr>
        <p:grpSpPr>
          <a:xfrm>
            <a:off x="4804303" y="1151851"/>
            <a:ext cx="2384388" cy="2388993"/>
            <a:chOff x="401600" y="1163390"/>
            <a:chExt cx="2384388" cy="2388993"/>
          </a:xfrm>
        </p:grpSpPr>
        <p:sp>
          <p:nvSpPr>
            <p:cNvPr id="9" name="Oval 8"/>
            <p:cNvSpPr/>
            <p:nvPr/>
          </p:nvSpPr>
          <p:spPr>
            <a:xfrm>
              <a:off x="401600" y="1163390"/>
              <a:ext cx="2384388" cy="2388993"/>
            </a:xfrm>
            <a:prstGeom prst="ellipse">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C00000"/>
                  </a:solidFill>
                </a:rPr>
                <a:t>Opinion</a:t>
              </a:r>
            </a:p>
          </p:txBody>
        </p:sp>
        <p:cxnSp>
          <p:nvCxnSpPr>
            <p:cNvPr id="11" name="Straight Connector 10"/>
            <p:cNvCxnSpPr>
              <a:stCxn id="9" idx="1"/>
              <a:endCxn id="9" idx="5"/>
            </p:cNvCxnSpPr>
            <p:nvPr/>
          </p:nvCxnSpPr>
          <p:spPr>
            <a:xfrm>
              <a:off x="750786" y="1513250"/>
              <a:ext cx="1686016" cy="1689273"/>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7" name="Group 16"/>
          <p:cNvGrpSpPr/>
          <p:nvPr/>
        </p:nvGrpSpPr>
        <p:grpSpPr>
          <a:xfrm>
            <a:off x="2095083" y="4014593"/>
            <a:ext cx="2841588" cy="2568818"/>
            <a:chOff x="571083" y="4014593"/>
            <a:chExt cx="2841588" cy="2568818"/>
          </a:xfrm>
        </p:grpSpPr>
        <p:sp>
          <p:nvSpPr>
            <p:cNvPr id="7" name="Oval 6"/>
            <p:cNvSpPr/>
            <p:nvPr/>
          </p:nvSpPr>
          <p:spPr>
            <a:xfrm>
              <a:off x="571083" y="4014593"/>
              <a:ext cx="2841588" cy="2568818"/>
            </a:xfrm>
            <a:prstGeom prst="ellipse">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C00000"/>
                  </a:solidFill>
                </a:rPr>
                <a:t>Background Knowledge</a:t>
              </a:r>
            </a:p>
          </p:txBody>
        </p:sp>
        <p:cxnSp>
          <p:nvCxnSpPr>
            <p:cNvPr id="13" name="Straight Connector 12"/>
            <p:cNvCxnSpPr/>
            <p:nvPr/>
          </p:nvCxnSpPr>
          <p:spPr>
            <a:xfrm>
              <a:off x="1062176" y="4345602"/>
              <a:ext cx="1853698" cy="1897145"/>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7559215" y="3726332"/>
            <a:ext cx="2822162" cy="2696028"/>
            <a:chOff x="6035215" y="3726332"/>
            <a:chExt cx="2822162" cy="2696028"/>
          </a:xfrm>
        </p:grpSpPr>
        <p:sp>
          <p:nvSpPr>
            <p:cNvPr id="8" name="Oval 7"/>
            <p:cNvSpPr/>
            <p:nvPr/>
          </p:nvSpPr>
          <p:spPr>
            <a:xfrm>
              <a:off x="6035215" y="3726332"/>
              <a:ext cx="2822162" cy="2696028"/>
            </a:xfrm>
            <a:prstGeom prst="ellipse">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C00000"/>
                  </a:solidFill>
                </a:rPr>
                <a:t>Speculation</a:t>
              </a:r>
            </a:p>
          </p:txBody>
        </p:sp>
        <p:cxnSp>
          <p:nvCxnSpPr>
            <p:cNvPr id="15" name="Straight Connector 14"/>
            <p:cNvCxnSpPr/>
            <p:nvPr/>
          </p:nvCxnSpPr>
          <p:spPr>
            <a:xfrm>
              <a:off x="6519447" y="4014593"/>
              <a:ext cx="1870703" cy="2008325"/>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0" name="Date Placeholder 3"/>
          <p:cNvSpPr>
            <a:spLocks noGrp="1"/>
          </p:cNvSpPr>
          <p:nvPr>
            <p:ph type="dt" sz="quarter" idx="10"/>
          </p:nvPr>
        </p:nvSpPr>
        <p:spPr>
          <a:xfrm>
            <a:off x="628650" y="6356350"/>
            <a:ext cx="2057400" cy="365125"/>
          </a:xfrm>
          <a:prstGeom prst="rect">
            <a:avLst/>
          </a:prstGeom>
        </p:spPr>
        <p:txBody>
          <a:bodyPr vert="horz" lIns="91440" tIns="45720" rIns="91440" bIns="45720" rtlCol="0" anchor="ct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en-US"/>
              <a:t>Resources                      CC</a:t>
            </a:r>
            <a:endParaRPr lang="en-US" dirty="0"/>
          </a:p>
        </p:txBody>
      </p:sp>
    </p:spTree>
    <p:extLst>
      <p:ext uri="{BB962C8B-B14F-4D97-AF65-F5344CB8AC3E}">
        <p14:creationId xmlns:p14="http://schemas.microsoft.com/office/powerpoint/2010/main" val="4161730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1000" fill="hold"/>
                                        <p:tgtEl>
                                          <p:spTgt spid="16"/>
                                        </p:tgtEl>
                                        <p:attrNameLst>
                                          <p:attrName>ppt_w</p:attrName>
                                        </p:attrNameLst>
                                      </p:cBhvr>
                                      <p:tavLst>
                                        <p:tav tm="0">
                                          <p:val>
                                            <p:fltVal val="0"/>
                                          </p:val>
                                        </p:tav>
                                        <p:tav tm="100000">
                                          <p:val>
                                            <p:strVal val="#ppt_w"/>
                                          </p:val>
                                        </p:tav>
                                      </p:tavLst>
                                    </p:anim>
                                    <p:anim calcmode="lin" valueType="num">
                                      <p:cBhvr>
                                        <p:cTn id="13" dur="1000" fill="hold"/>
                                        <p:tgtEl>
                                          <p:spTgt spid="16"/>
                                        </p:tgtEl>
                                        <p:attrNameLst>
                                          <p:attrName>ppt_h</p:attrName>
                                        </p:attrNameLst>
                                      </p:cBhvr>
                                      <p:tavLst>
                                        <p:tav tm="0">
                                          <p:val>
                                            <p:fltVal val="0"/>
                                          </p:val>
                                        </p:tav>
                                        <p:tav tm="100000">
                                          <p:val>
                                            <p:strVal val="#ppt_h"/>
                                          </p:val>
                                        </p:tav>
                                      </p:tavLst>
                                    </p:anim>
                                    <p:anim calcmode="lin" valueType="num">
                                      <p:cBhvr>
                                        <p:cTn id="14" dur="1000" fill="hold"/>
                                        <p:tgtEl>
                                          <p:spTgt spid="16"/>
                                        </p:tgtEl>
                                        <p:attrNameLst>
                                          <p:attrName>style.rotation</p:attrName>
                                        </p:attrNameLst>
                                      </p:cBhvr>
                                      <p:tavLst>
                                        <p:tav tm="0">
                                          <p:val>
                                            <p:fltVal val="90"/>
                                          </p:val>
                                        </p:tav>
                                        <p:tav tm="100000">
                                          <p:val>
                                            <p:fltVal val="0"/>
                                          </p:val>
                                        </p:tav>
                                      </p:tavLst>
                                    </p:anim>
                                    <p:animEffect transition="in" filter="fade">
                                      <p:cBhvr>
                                        <p:cTn id="15" dur="10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p:cTn id="20" dur="1000" fill="hold"/>
                                        <p:tgtEl>
                                          <p:spTgt spid="17"/>
                                        </p:tgtEl>
                                        <p:attrNameLst>
                                          <p:attrName>ppt_w</p:attrName>
                                        </p:attrNameLst>
                                      </p:cBhvr>
                                      <p:tavLst>
                                        <p:tav tm="0">
                                          <p:val>
                                            <p:fltVal val="0"/>
                                          </p:val>
                                        </p:tav>
                                        <p:tav tm="100000">
                                          <p:val>
                                            <p:strVal val="#ppt_w"/>
                                          </p:val>
                                        </p:tav>
                                      </p:tavLst>
                                    </p:anim>
                                    <p:anim calcmode="lin" valueType="num">
                                      <p:cBhvr>
                                        <p:cTn id="21" dur="1000" fill="hold"/>
                                        <p:tgtEl>
                                          <p:spTgt spid="17"/>
                                        </p:tgtEl>
                                        <p:attrNameLst>
                                          <p:attrName>ppt_h</p:attrName>
                                        </p:attrNameLst>
                                      </p:cBhvr>
                                      <p:tavLst>
                                        <p:tav tm="0">
                                          <p:val>
                                            <p:fltVal val="0"/>
                                          </p:val>
                                        </p:tav>
                                        <p:tav tm="100000">
                                          <p:val>
                                            <p:strVal val="#ppt_h"/>
                                          </p:val>
                                        </p:tav>
                                      </p:tavLst>
                                    </p:anim>
                                    <p:anim calcmode="lin" valueType="num">
                                      <p:cBhvr>
                                        <p:cTn id="22" dur="1000" fill="hold"/>
                                        <p:tgtEl>
                                          <p:spTgt spid="17"/>
                                        </p:tgtEl>
                                        <p:attrNameLst>
                                          <p:attrName>style.rotation</p:attrName>
                                        </p:attrNameLst>
                                      </p:cBhvr>
                                      <p:tavLst>
                                        <p:tav tm="0">
                                          <p:val>
                                            <p:fltVal val="90"/>
                                          </p:val>
                                        </p:tav>
                                        <p:tav tm="100000">
                                          <p:val>
                                            <p:fltVal val="0"/>
                                          </p:val>
                                        </p:tav>
                                      </p:tavLst>
                                    </p:anim>
                                    <p:animEffect transition="in" filter="fade">
                                      <p:cBhvr>
                                        <p:cTn id="23" dur="10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p:cTn id="28" dur="1000" fill="hold"/>
                                        <p:tgtEl>
                                          <p:spTgt spid="19"/>
                                        </p:tgtEl>
                                        <p:attrNameLst>
                                          <p:attrName>ppt_w</p:attrName>
                                        </p:attrNameLst>
                                      </p:cBhvr>
                                      <p:tavLst>
                                        <p:tav tm="0">
                                          <p:val>
                                            <p:fltVal val="0"/>
                                          </p:val>
                                        </p:tav>
                                        <p:tav tm="100000">
                                          <p:val>
                                            <p:strVal val="#ppt_w"/>
                                          </p:val>
                                        </p:tav>
                                      </p:tavLst>
                                    </p:anim>
                                    <p:anim calcmode="lin" valueType="num">
                                      <p:cBhvr>
                                        <p:cTn id="29" dur="1000" fill="hold"/>
                                        <p:tgtEl>
                                          <p:spTgt spid="19"/>
                                        </p:tgtEl>
                                        <p:attrNameLst>
                                          <p:attrName>ppt_h</p:attrName>
                                        </p:attrNameLst>
                                      </p:cBhvr>
                                      <p:tavLst>
                                        <p:tav tm="0">
                                          <p:val>
                                            <p:fltVal val="0"/>
                                          </p:val>
                                        </p:tav>
                                        <p:tav tm="100000">
                                          <p:val>
                                            <p:strVal val="#ppt_h"/>
                                          </p:val>
                                        </p:tav>
                                      </p:tavLst>
                                    </p:anim>
                                    <p:anim calcmode="lin" valueType="num">
                                      <p:cBhvr>
                                        <p:cTn id="30" dur="1000" fill="hold"/>
                                        <p:tgtEl>
                                          <p:spTgt spid="19"/>
                                        </p:tgtEl>
                                        <p:attrNameLst>
                                          <p:attrName>style.rotation</p:attrName>
                                        </p:attrNameLst>
                                      </p:cBhvr>
                                      <p:tavLst>
                                        <p:tav tm="0">
                                          <p:val>
                                            <p:fltVal val="90"/>
                                          </p:val>
                                        </p:tav>
                                        <p:tav tm="100000">
                                          <p:val>
                                            <p:fltVal val="0"/>
                                          </p:val>
                                        </p:tav>
                                      </p:tavLst>
                                    </p:anim>
                                    <p:animEffect transition="in" filter="fade">
                                      <p:cBhvr>
                                        <p:cTn id="31"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hape 143"/>
          <p:cNvSpPr>
            <a:spLocks noGrp="1"/>
          </p:cNvSpPr>
          <p:nvPr>
            <p:ph type="title"/>
          </p:nvPr>
        </p:nvSpPr>
        <p:spPr>
          <a:xfrm rot="16200000">
            <a:off x="-2612955" y="3133554"/>
            <a:ext cx="6239301" cy="590891"/>
          </a:xfrm>
        </p:spPr>
        <p:txBody>
          <a:bodyPr vert="horz" wrap="square" lIns="91425" tIns="45700" rIns="91425" bIns="45700" rtlCol="0" anchor="t" anchorCtr="0">
            <a:spAutoFit/>
          </a:bodyPr>
          <a:lstStyle/>
          <a:p>
            <a:pPr algn="ctr" eaLnBrk="1" hangingPunct="1">
              <a:buClr>
                <a:srgbClr val="000000"/>
              </a:buClr>
              <a:buSzPct val="25000"/>
            </a:pPr>
            <a:r>
              <a:rPr lang="en-US" altLang="en-US" dirty="0">
                <a:sym typeface="Arial" panose="020B0604020202020204" pitchFamily="34" charset="0"/>
              </a:rPr>
              <a:t>There is a Difference!</a:t>
            </a:r>
          </a:p>
        </p:txBody>
      </p:sp>
      <p:sp>
        <p:nvSpPr>
          <p:cNvPr id="35846" name="Shape 139"/>
          <p:cNvSpPr txBox="1">
            <a:spLocks noChangeArrowheads="1"/>
          </p:cNvSpPr>
          <p:nvPr/>
        </p:nvSpPr>
        <p:spPr bwMode="auto">
          <a:xfrm>
            <a:off x="1752600" y="6122988"/>
            <a:ext cx="533400" cy="307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eaLnBrk="0" hangingPunct="0">
              <a:spcBef>
                <a:spcPct val="20000"/>
              </a:spcBef>
              <a:buFont typeface="Arial" panose="020B0604020202020204" pitchFamily="34" charset="0"/>
              <a:defRPr sz="2800">
                <a:solidFill>
                  <a:srgbClr val="262626"/>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rgbClr val="262626"/>
                </a:solidFill>
                <a:latin typeface="Calibri" panose="020F0502020204030204" pitchFamily="34" charset="0"/>
              </a:defRPr>
            </a:lvl2pPr>
            <a:lvl3pPr marL="1143000" indent="-228600" eaLnBrk="0" hangingPunct="0">
              <a:spcBef>
                <a:spcPct val="20000"/>
              </a:spcBef>
              <a:buFont typeface="Calibri" panose="020F0502020204030204" pitchFamily="34" charset="0"/>
              <a:buChar char="‒"/>
              <a:defRPr sz="2000">
                <a:solidFill>
                  <a:srgbClr val="262626"/>
                </a:solidFill>
                <a:latin typeface="Calibri" panose="020F0502020204030204" pitchFamily="34" charset="0"/>
              </a:defRPr>
            </a:lvl3pPr>
            <a:lvl4pPr marL="1600200" indent="-228600" eaLnBrk="0" hangingPunct="0">
              <a:spcBef>
                <a:spcPct val="20000"/>
              </a:spcBef>
              <a:buFont typeface="Wingdings" panose="05000000000000000000" pitchFamily="2" charset="2"/>
              <a:buChar char="§"/>
              <a:defRPr>
                <a:solidFill>
                  <a:srgbClr val="262626"/>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600">
                <a:solidFill>
                  <a:srgbClr val="262626"/>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262626"/>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262626"/>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262626"/>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262626"/>
                </a:solidFill>
                <a:latin typeface="Calibri" panose="020F0502020204030204" pitchFamily="34" charset="0"/>
              </a:defRPr>
            </a:lvl9pPr>
          </a:lstStyle>
          <a:p>
            <a:pPr algn="ctr" eaLnBrk="1" hangingPunct="1">
              <a:spcBef>
                <a:spcPct val="0"/>
              </a:spcBef>
              <a:buClr>
                <a:srgbClr val="000000"/>
              </a:buClr>
              <a:buSzPct val="25000"/>
            </a:pPr>
            <a:r>
              <a:rPr lang="en-US" altLang="en-US" sz="1400">
                <a:solidFill>
                  <a:srgbClr val="000000"/>
                </a:solidFill>
                <a:latin typeface="Arial" panose="020B0604020202020204" pitchFamily="34" charset="0"/>
              </a:rPr>
              <a:t> </a:t>
            </a:r>
          </a:p>
        </p:txBody>
      </p:sp>
      <p:sp>
        <p:nvSpPr>
          <p:cNvPr id="2" name="TextBox 1"/>
          <p:cNvSpPr txBox="1"/>
          <p:nvPr/>
        </p:nvSpPr>
        <p:spPr>
          <a:xfrm>
            <a:off x="1063058" y="407754"/>
            <a:ext cx="5386728" cy="448806"/>
          </a:xfrm>
          <a:prstGeom prst="rect">
            <a:avLst/>
          </a:prstGeom>
          <a:solidFill>
            <a:schemeClr val="accent2">
              <a:lumMod val="50000"/>
            </a:schemeClr>
          </a:solidFill>
        </p:spPr>
        <p:txBody>
          <a:bodyPr anchor="ctr">
            <a:normAutofit/>
          </a:bodyPr>
          <a:lstStyle/>
          <a:p>
            <a:pPr algn="ctr">
              <a:defRPr/>
            </a:pPr>
            <a:r>
              <a:rPr lang="en-US" b="1" kern="0" dirty="0">
                <a:solidFill>
                  <a:schemeClr val="bg1"/>
                </a:solidFill>
                <a:latin typeface="Arial"/>
                <a:ea typeface="Arial"/>
                <a:cs typeface="Arial"/>
                <a:sym typeface="Arial"/>
                <a:rtl val="0"/>
              </a:rPr>
              <a:t>Not Text-Dependent</a:t>
            </a:r>
          </a:p>
        </p:txBody>
      </p:sp>
      <p:sp>
        <p:nvSpPr>
          <p:cNvPr id="15" name="TextBox 14"/>
          <p:cNvSpPr txBox="1"/>
          <p:nvPr/>
        </p:nvSpPr>
        <p:spPr>
          <a:xfrm>
            <a:off x="6910384" y="426411"/>
            <a:ext cx="4914219" cy="448806"/>
          </a:xfrm>
          <a:prstGeom prst="rect">
            <a:avLst/>
          </a:prstGeom>
          <a:solidFill>
            <a:schemeClr val="accent2">
              <a:lumMod val="50000"/>
            </a:schemeClr>
          </a:solidFill>
        </p:spPr>
        <p:txBody>
          <a:bodyPr anchor="ctr">
            <a:normAutofit/>
          </a:bodyPr>
          <a:lstStyle/>
          <a:p>
            <a:pPr algn="ctr">
              <a:defRPr/>
            </a:pPr>
            <a:r>
              <a:rPr lang="en-US" b="1" kern="0" dirty="0">
                <a:solidFill>
                  <a:schemeClr val="bg1"/>
                </a:solidFill>
                <a:latin typeface="Arial"/>
                <a:ea typeface="Arial"/>
                <a:cs typeface="Arial"/>
                <a:sym typeface="Arial"/>
                <a:rtl val="0"/>
              </a:rPr>
              <a:t>Text-Dependent</a:t>
            </a:r>
          </a:p>
        </p:txBody>
      </p:sp>
      <p:sp>
        <p:nvSpPr>
          <p:cNvPr id="3" name="TextBox 2"/>
          <p:cNvSpPr txBox="1"/>
          <p:nvPr/>
        </p:nvSpPr>
        <p:spPr>
          <a:xfrm>
            <a:off x="1063058" y="1049142"/>
            <a:ext cx="5386728" cy="1320170"/>
          </a:xfrm>
          <a:prstGeom prst="rect">
            <a:avLst/>
          </a:prstGeom>
          <a:noFill/>
          <a:ln w="38100">
            <a:solidFill>
              <a:schemeClr val="accent2">
                <a:lumMod val="50000"/>
              </a:schemeClr>
            </a:solidFill>
          </a:ln>
        </p:spPr>
        <p:txBody>
          <a:bodyPr wrap="square" rtlCol="0">
            <a:spAutoFit/>
          </a:bodyPr>
          <a:lstStyle/>
          <a:p>
            <a:pPr eaLnBrk="1" hangingPunct="1">
              <a:lnSpc>
                <a:spcPct val="114000"/>
              </a:lnSpc>
              <a:buClr>
                <a:srgbClr val="000000"/>
              </a:buClr>
              <a:buSzPct val="173000"/>
            </a:pPr>
            <a:r>
              <a:rPr lang="en-US" altLang="en-US" sz="2400" dirty="0">
                <a:solidFill>
                  <a:srgbClr val="000000"/>
                </a:solidFill>
                <a:latin typeface="Arial" panose="020B0604020202020204" pitchFamily="34" charset="0"/>
                <a:cs typeface="Arial" panose="020B0604020202020204" pitchFamily="34" charset="0"/>
                <a:sym typeface="Arial" panose="020B0604020202020204" pitchFamily="34" charset="0"/>
              </a:rPr>
              <a:t>In “Casey at the Bat,” Casey strikes out. Describe a time when you failed at something</a:t>
            </a:r>
            <a:r>
              <a:rPr lang="en-US" altLang="en-US" dirty="0">
                <a:solidFill>
                  <a:srgbClr val="000000"/>
                </a:solidFill>
                <a:cs typeface="Arial" panose="020B0604020202020204" pitchFamily="34" charset="0"/>
                <a:sym typeface="Arial" panose="020B0604020202020204" pitchFamily="34" charset="0"/>
              </a:rPr>
              <a:t>.</a:t>
            </a:r>
          </a:p>
        </p:txBody>
      </p:sp>
      <p:sp>
        <p:nvSpPr>
          <p:cNvPr id="17" name="TextBox 16"/>
          <p:cNvSpPr txBox="1"/>
          <p:nvPr/>
        </p:nvSpPr>
        <p:spPr>
          <a:xfrm>
            <a:off x="6921610" y="1045016"/>
            <a:ext cx="4914218" cy="1320170"/>
          </a:xfrm>
          <a:prstGeom prst="rect">
            <a:avLst/>
          </a:prstGeom>
          <a:noFill/>
          <a:ln w="38100">
            <a:solidFill>
              <a:schemeClr val="accent2">
                <a:lumMod val="50000"/>
              </a:schemeClr>
            </a:solidFill>
          </a:ln>
        </p:spPr>
        <p:txBody>
          <a:bodyPr wrap="square" rtlCol="0">
            <a:spAutoFit/>
          </a:bodyPr>
          <a:lstStyle/>
          <a:p>
            <a:pPr>
              <a:lnSpc>
                <a:spcPct val="114000"/>
              </a:lnSpc>
              <a:buClr>
                <a:schemeClr val="dk1"/>
              </a:buClr>
              <a:buSzPct val="25000"/>
              <a:defRPr/>
            </a:pPr>
            <a:r>
              <a:rPr lang="en-US" altLang="en-US" sz="2400" dirty="0">
                <a:solidFill>
                  <a:srgbClr val="000000"/>
                </a:solidFill>
                <a:latin typeface="Arial" panose="020B0604020202020204" pitchFamily="34" charset="0"/>
                <a:cs typeface="Arial" panose="020B0604020202020204" pitchFamily="34" charset="0"/>
                <a:sym typeface="Arial" panose="020B0604020202020204" pitchFamily="34" charset="0"/>
              </a:rPr>
              <a:t>In “Casey at the Bat,” </a:t>
            </a:r>
            <a:r>
              <a:rPr lang="en-US" altLang="en-US" sz="2400" dirty="0">
                <a:solidFill>
                  <a:schemeClr val="dk1"/>
                </a:solidFill>
                <a:latin typeface="Arial" panose="020B0604020202020204" pitchFamily="34" charset="0"/>
                <a:cs typeface="Arial" panose="020B0604020202020204" pitchFamily="34" charset="0"/>
                <a:sym typeface="Arial"/>
                <a:rtl val="0"/>
              </a:rPr>
              <a:t>w</a:t>
            </a:r>
            <a:r>
              <a:rPr lang="x-none" sz="2400" dirty="0">
                <a:solidFill>
                  <a:schemeClr val="dk1"/>
                </a:solidFill>
                <a:latin typeface="Arial" panose="020B0604020202020204" pitchFamily="34" charset="0"/>
                <a:ea typeface="Arial"/>
                <a:cs typeface="Arial" panose="020B0604020202020204" pitchFamily="34" charset="0"/>
                <a:sym typeface="Arial"/>
                <a:rtl val="0"/>
              </a:rPr>
              <a:t>hat makes Casey’s experiences at bat</a:t>
            </a:r>
            <a:r>
              <a:rPr lang="en-US" sz="2400" dirty="0">
                <a:solidFill>
                  <a:schemeClr val="dk1"/>
                </a:solidFill>
                <a:latin typeface="Arial" panose="020B0604020202020204" pitchFamily="34" charset="0"/>
                <a:ea typeface="Arial"/>
                <a:cs typeface="Arial" panose="020B0604020202020204" pitchFamily="34" charset="0"/>
                <a:sym typeface="Arial"/>
                <a:rtl val="0"/>
              </a:rPr>
              <a:t> humorous?</a:t>
            </a:r>
          </a:p>
        </p:txBody>
      </p:sp>
      <p:sp>
        <p:nvSpPr>
          <p:cNvPr id="18" name="TextBox 17"/>
          <p:cNvSpPr txBox="1"/>
          <p:nvPr/>
        </p:nvSpPr>
        <p:spPr>
          <a:xfrm>
            <a:off x="1063058" y="2486500"/>
            <a:ext cx="5386728" cy="2162195"/>
          </a:xfrm>
          <a:prstGeom prst="rect">
            <a:avLst/>
          </a:prstGeom>
          <a:noFill/>
          <a:ln w="38100">
            <a:solidFill>
              <a:schemeClr val="accent2">
                <a:lumMod val="50000"/>
              </a:schemeClr>
            </a:solidFill>
          </a:ln>
        </p:spPr>
        <p:txBody>
          <a:bodyPr wrap="square" rtlCol="0">
            <a:spAutoFit/>
          </a:bodyPr>
          <a:lstStyle/>
          <a:p>
            <a:pPr eaLnBrk="1" hangingPunct="1">
              <a:lnSpc>
                <a:spcPct val="114000"/>
              </a:lnSpc>
              <a:buClr>
                <a:srgbClr val="000000"/>
              </a:buClr>
              <a:buSzPct val="173000"/>
            </a:pPr>
            <a:r>
              <a:rPr lang="en-US" altLang="en-US" sz="2400" dirty="0">
                <a:solidFill>
                  <a:srgbClr val="000000"/>
                </a:solidFill>
                <a:latin typeface="Arial" panose="020B0604020202020204" pitchFamily="34" charset="0"/>
                <a:cs typeface="Arial" panose="020B0604020202020204" pitchFamily="34" charset="0"/>
                <a:sym typeface="Arial" panose="020B0604020202020204" pitchFamily="34" charset="0"/>
              </a:rPr>
              <a:t>In “The Gettysburg Address” Lincoln says the nation is dedicated to the proposition that all men are created equal. Why is equality an important value to promote?</a:t>
            </a:r>
          </a:p>
        </p:txBody>
      </p:sp>
      <p:sp>
        <p:nvSpPr>
          <p:cNvPr id="19" name="TextBox 18"/>
          <p:cNvSpPr txBox="1"/>
          <p:nvPr/>
        </p:nvSpPr>
        <p:spPr>
          <a:xfrm>
            <a:off x="1063058" y="4736610"/>
            <a:ext cx="5386728" cy="2162195"/>
          </a:xfrm>
          <a:prstGeom prst="rect">
            <a:avLst/>
          </a:prstGeom>
          <a:noFill/>
          <a:ln w="38100">
            <a:solidFill>
              <a:schemeClr val="accent2">
                <a:lumMod val="50000"/>
              </a:schemeClr>
            </a:solidFill>
          </a:ln>
        </p:spPr>
        <p:txBody>
          <a:bodyPr wrap="square" rtlCol="0">
            <a:spAutoFit/>
          </a:bodyPr>
          <a:lstStyle/>
          <a:p>
            <a:pPr eaLnBrk="1" hangingPunct="1">
              <a:lnSpc>
                <a:spcPct val="114000"/>
              </a:lnSpc>
              <a:buClr>
                <a:srgbClr val="000000"/>
              </a:buClr>
              <a:buSzPct val="173000"/>
            </a:pPr>
            <a:r>
              <a:rPr lang="en-US" altLang="en-US" sz="2400" dirty="0">
                <a:solidFill>
                  <a:srgbClr val="000000"/>
                </a:solidFill>
                <a:latin typeface="Arial" panose="020B0604020202020204" pitchFamily="34" charset="0"/>
                <a:cs typeface="Arial" panose="020B0604020202020204" pitchFamily="34" charset="0"/>
                <a:sym typeface="Arial" panose="020B0604020202020204" pitchFamily="34" charset="0"/>
              </a:rPr>
              <a:t>In “Letter from a Birmingham Jail,” Dr. King discusses nonviolent protest. Discuss a time when you wanted to fight against something that you felt was unfair.</a:t>
            </a:r>
          </a:p>
        </p:txBody>
      </p:sp>
      <p:sp>
        <p:nvSpPr>
          <p:cNvPr id="20" name="TextBox 19"/>
          <p:cNvSpPr txBox="1"/>
          <p:nvPr/>
        </p:nvSpPr>
        <p:spPr>
          <a:xfrm>
            <a:off x="6910383" y="4959273"/>
            <a:ext cx="4914219" cy="1320170"/>
          </a:xfrm>
          <a:prstGeom prst="rect">
            <a:avLst/>
          </a:prstGeom>
          <a:noFill/>
          <a:ln w="38100">
            <a:solidFill>
              <a:schemeClr val="accent2">
                <a:lumMod val="50000"/>
              </a:schemeClr>
            </a:solidFill>
          </a:ln>
        </p:spPr>
        <p:txBody>
          <a:bodyPr wrap="square" rtlCol="0">
            <a:spAutoFit/>
          </a:bodyPr>
          <a:lstStyle/>
          <a:p>
            <a:pPr>
              <a:lnSpc>
                <a:spcPct val="114000"/>
              </a:lnSpc>
              <a:buClr>
                <a:schemeClr val="dk1"/>
              </a:buClr>
              <a:buSzPct val="25000"/>
              <a:defRPr/>
            </a:pPr>
            <a:r>
              <a:rPr lang="x-none" sz="2400" dirty="0">
                <a:solidFill>
                  <a:schemeClr val="dk1"/>
                </a:solidFill>
                <a:latin typeface="Arial" panose="020B0604020202020204" pitchFamily="34" charset="0"/>
                <a:ea typeface="Arial"/>
                <a:cs typeface="Arial" panose="020B0604020202020204" pitchFamily="34" charset="0"/>
                <a:sym typeface="Arial"/>
                <a:rtl val="0"/>
              </a:rPr>
              <a:t>What can you infer from </a:t>
            </a:r>
            <a:r>
              <a:rPr lang="en-US" sz="2400" dirty="0">
                <a:solidFill>
                  <a:schemeClr val="dk1"/>
                </a:solidFill>
                <a:latin typeface="Arial" panose="020B0604020202020204" pitchFamily="34" charset="0"/>
                <a:ea typeface="Arial"/>
                <a:cs typeface="Arial" panose="020B0604020202020204" pitchFamily="34" charset="0"/>
                <a:sym typeface="Arial"/>
                <a:rtl val="0"/>
              </a:rPr>
              <a:t>Dr. </a:t>
            </a:r>
            <a:r>
              <a:rPr lang="x-none" sz="2400" dirty="0">
                <a:solidFill>
                  <a:schemeClr val="dk1"/>
                </a:solidFill>
                <a:latin typeface="Arial" panose="020B0604020202020204" pitchFamily="34" charset="0"/>
                <a:ea typeface="Arial"/>
                <a:cs typeface="Arial" panose="020B0604020202020204" pitchFamily="34" charset="0"/>
                <a:sym typeface="Arial"/>
                <a:rtl val="0"/>
              </a:rPr>
              <a:t>King’s</a:t>
            </a:r>
            <a:r>
              <a:rPr lang="en-US" sz="2400" dirty="0">
                <a:solidFill>
                  <a:schemeClr val="dk1"/>
                </a:solidFill>
                <a:latin typeface="Arial" panose="020B0604020202020204" pitchFamily="34" charset="0"/>
                <a:ea typeface="Arial"/>
                <a:cs typeface="Arial" panose="020B0604020202020204" pitchFamily="34" charset="0"/>
                <a:sym typeface="Arial"/>
                <a:rtl val="0"/>
              </a:rPr>
              <a:t> “Letter from a Birmingham Jail”</a:t>
            </a:r>
            <a:r>
              <a:rPr lang="x-none" sz="2400" dirty="0">
                <a:solidFill>
                  <a:schemeClr val="dk1"/>
                </a:solidFill>
                <a:latin typeface="Arial" panose="020B0604020202020204" pitchFamily="34" charset="0"/>
                <a:ea typeface="Arial"/>
                <a:cs typeface="Arial" panose="020B0604020202020204" pitchFamily="34" charset="0"/>
                <a:sym typeface="Arial"/>
                <a:rtl val="0"/>
              </a:rPr>
              <a:t> about the letter that he </a:t>
            </a:r>
            <a:r>
              <a:rPr lang="x-none" sz="2400" dirty="0">
                <a:solidFill>
                  <a:schemeClr val="dk1"/>
                </a:solidFill>
                <a:latin typeface="Arial" panose="020B0604020202020204" pitchFamily="34" charset="0"/>
                <a:ea typeface="Arial"/>
                <a:cs typeface="Arial" panose="020B0604020202020204" pitchFamily="34" charset="0"/>
                <a:rtl val="0"/>
              </a:rPr>
              <a:t>received?</a:t>
            </a:r>
            <a:r>
              <a:rPr lang="x-none" sz="2400" dirty="0">
                <a:solidFill>
                  <a:schemeClr val="dk1"/>
                </a:solidFill>
                <a:latin typeface="Arial" panose="020B0604020202020204" pitchFamily="34" charset="0"/>
                <a:ea typeface="Arial"/>
                <a:cs typeface="Arial" panose="020B0604020202020204" pitchFamily="34" charset="0"/>
                <a:sym typeface="Arial"/>
                <a:rtl val="0"/>
              </a:rPr>
              <a:t>  </a:t>
            </a:r>
            <a:endParaRPr lang="en-US" sz="2400" dirty="0">
              <a:solidFill>
                <a:schemeClr val="dk1"/>
              </a:solidFill>
              <a:latin typeface="Arial" panose="020B0604020202020204" pitchFamily="34" charset="0"/>
              <a:ea typeface="Arial"/>
              <a:cs typeface="Arial" panose="020B0604020202020204" pitchFamily="34" charset="0"/>
              <a:sym typeface="Arial"/>
              <a:rtl val="0"/>
            </a:endParaRPr>
          </a:p>
        </p:txBody>
      </p:sp>
      <p:sp>
        <p:nvSpPr>
          <p:cNvPr id="21" name="TextBox 20"/>
          <p:cNvSpPr txBox="1"/>
          <p:nvPr/>
        </p:nvSpPr>
        <p:spPr>
          <a:xfrm>
            <a:off x="6921610" y="2576990"/>
            <a:ext cx="4914219" cy="2162195"/>
          </a:xfrm>
          <a:prstGeom prst="rect">
            <a:avLst/>
          </a:prstGeom>
          <a:noFill/>
          <a:ln w="38100">
            <a:solidFill>
              <a:schemeClr val="accent2">
                <a:lumMod val="50000"/>
              </a:schemeClr>
            </a:solidFill>
          </a:ln>
        </p:spPr>
        <p:txBody>
          <a:bodyPr wrap="square" rtlCol="0">
            <a:spAutoFit/>
          </a:bodyPr>
          <a:lstStyle/>
          <a:p>
            <a:pPr>
              <a:lnSpc>
                <a:spcPct val="114000"/>
              </a:lnSpc>
              <a:buClr>
                <a:schemeClr val="dk1"/>
              </a:buClr>
              <a:buSzPct val="25000"/>
              <a:defRPr/>
            </a:pPr>
            <a:r>
              <a:rPr lang="x-none" sz="2400" dirty="0">
                <a:solidFill>
                  <a:schemeClr val="dk1"/>
                </a:solidFill>
                <a:latin typeface="Arial" panose="020B0604020202020204" pitchFamily="34" charset="0"/>
                <a:ea typeface="Arial"/>
                <a:cs typeface="Arial" panose="020B0604020202020204" pitchFamily="34" charset="0"/>
                <a:sym typeface="Arial"/>
                <a:rtl val="0"/>
              </a:rPr>
              <a:t>“The Gettysburg Address” mentions the year 1776. According to Lincoln’s speech, why is this year significant to the events described in the speech?</a:t>
            </a:r>
          </a:p>
        </p:txBody>
      </p:sp>
    </p:spTree>
    <p:extLst>
      <p:ext uri="{BB962C8B-B14F-4D97-AF65-F5344CB8AC3E}">
        <p14:creationId xmlns:p14="http://schemas.microsoft.com/office/powerpoint/2010/main" val="2354980391"/>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animBg="1"/>
      <p:bldP spid="18" grpId="0" animBg="1"/>
      <p:bldP spid="19" grpId="0" animBg="1"/>
      <p:bldP spid="20"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3435CDA-F3B5-6C44-9F67-393061AAD1B6}" type="slidenum">
              <a:rPr lang="en-US" sz="1400"/>
              <a:t>13</a:t>
            </a:fld>
            <a:endParaRPr lang="en-US" sz="1400" dirty="0"/>
          </a:p>
        </p:txBody>
      </p:sp>
      <p:sp>
        <p:nvSpPr>
          <p:cNvPr id="6" name="TextBox 5"/>
          <p:cNvSpPr txBox="1"/>
          <p:nvPr/>
        </p:nvSpPr>
        <p:spPr>
          <a:xfrm>
            <a:off x="6308640" y="2325724"/>
            <a:ext cx="5154386" cy="1200329"/>
          </a:xfrm>
          <a:prstGeom prst="rect">
            <a:avLst/>
          </a:prstGeom>
          <a:noFill/>
          <a:ln w="38100">
            <a:solidFill>
              <a:schemeClr val="accent2">
                <a:lumMod val="50000"/>
              </a:schemeClr>
            </a:solidFill>
          </a:ln>
        </p:spPr>
        <p:txBody>
          <a:bodyPr wrap="square" rtlCol="0">
            <a:spAutoFit/>
          </a:bodyPr>
          <a:lstStyle/>
          <a:p>
            <a:pPr marL="3175" lvl="1">
              <a:spcAft>
                <a:spcPts val="600"/>
              </a:spcAft>
              <a:buClr>
                <a:srgbClr val="2C7C9F"/>
              </a:buClr>
            </a:pPr>
            <a:r>
              <a:rPr lang="en-US" sz="2400" dirty="0">
                <a:solidFill>
                  <a:srgbClr val="595959"/>
                </a:solidFill>
                <a:latin typeface="Arial" panose="020B0604020202020204" pitchFamily="34" charset="0"/>
                <a:cs typeface="Arial" panose="020B0604020202020204" pitchFamily="34" charset="0"/>
              </a:rPr>
              <a:t>What are the people who are assembled at Gettysburg there to do? </a:t>
            </a:r>
          </a:p>
        </p:txBody>
      </p:sp>
      <p:sp>
        <p:nvSpPr>
          <p:cNvPr id="9" name="TextBox 8"/>
          <p:cNvSpPr txBox="1"/>
          <p:nvPr/>
        </p:nvSpPr>
        <p:spPr>
          <a:xfrm>
            <a:off x="1312033" y="657763"/>
            <a:ext cx="4963580" cy="1200329"/>
          </a:xfrm>
          <a:prstGeom prst="rect">
            <a:avLst/>
          </a:prstGeom>
          <a:noFill/>
          <a:ln w="38100">
            <a:solidFill>
              <a:schemeClr val="accent2">
                <a:lumMod val="50000"/>
              </a:schemeClr>
            </a:solidFill>
          </a:ln>
        </p:spPr>
        <p:txBody>
          <a:bodyPr wrap="square" rtlCol="0">
            <a:spAutoFit/>
          </a:bodyPr>
          <a:lstStyle/>
          <a:p>
            <a:pPr marL="3175" lvl="1">
              <a:spcAft>
                <a:spcPts val="600"/>
              </a:spcAft>
              <a:buClr>
                <a:srgbClr val="2C7C9F"/>
              </a:buClr>
            </a:pPr>
            <a:r>
              <a:rPr lang="en-US" sz="2400" dirty="0">
                <a:solidFill>
                  <a:srgbClr val="595959"/>
                </a:solidFill>
                <a:latin typeface="Arial" panose="020B0604020202020204" pitchFamily="34" charset="0"/>
                <a:cs typeface="Arial" panose="020B0604020202020204" pitchFamily="34" charset="0"/>
              </a:rPr>
              <a:t>Have you ever been to a funeral? Compare your experience to that at Gettysburg.</a:t>
            </a:r>
          </a:p>
        </p:txBody>
      </p:sp>
      <p:sp>
        <p:nvSpPr>
          <p:cNvPr id="10" name="TextBox 9"/>
          <p:cNvSpPr txBox="1"/>
          <p:nvPr/>
        </p:nvSpPr>
        <p:spPr>
          <a:xfrm>
            <a:off x="7893731" y="509825"/>
            <a:ext cx="3763736" cy="1569660"/>
          </a:xfrm>
          <a:prstGeom prst="rect">
            <a:avLst/>
          </a:prstGeom>
          <a:noFill/>
          <a:ln w="38100">
            <a:solidFill>
              <a:schemeClr val="accent2">
                <a:lumMod val="50000"/>
              </a:schemeClr>
            </a:solidFill>
          </a:ln>
        </p:spPr>
        <p:txBody>
          <a:bodyPr wrap="square" rtlCol="0">
            <a:spAutoFit/>
          </a:bodyPr>
          <a:lstStyle/>
          <a:p>
            <a:pPr marL="3175" lvl="1">
              <a:spcAft>
                <a:spcPts val="600"/>
              </a:spcAft>
              <a:buClr>
                <a:srgbClr val="2C7C9F"/>
              </a:buClr>
            </a:pPr>
            <a:r>
              <a:rPr lang="en-US" sz="2400" dirty="0">
                <a:solidFill>
                  <a:srgbClr val="595959"/>
                </a:solidFill>
                <a:latin typeface="Arial" panose="020B0604020202020204" pitchFamily="34" charset="0"/>
                <a:cs typeface="Arial" panose="020B0604020202020204" pitchFamily="34" charset="0"/>
              </a:rPr>
              <a:t>Did Lincoln think that the North was going to “pass the test” that the civil war posed? </a:t>
            </a:r>
          </a:p>
        </p:txBody>
      </p:sp>
      <p:sp>
        <p:nvSpPr>
          <p:cNvPr id="11" name="TextBox 10"/>
          <p:cNvSpPr txBox="1"/>
          <p:nvPr/>
        </p:nvSpPr>
        <p:spPr>
          <a:xfrm>
            <a:off x="319402" y="2175753"/>
            <a:ext cx="5563960" cy="1569660"/>
          </a:xfrm>
          <a:prstGeom prst="rect">
            <a:avLst/>
          </a:prstGeom>
          <a:noFill/>
          <a:ln w="38100">
            <a:solidFill>
              <a:schemeClr val="accent2">
                <a:lumMod val="50000"/>
              </a:schemeClr>
            </a:solidFill>
          </a:ln>
        </p:spPr>
        <p:txBody>
          <a:bodyPr wrap="square" rtlCol="0">
            <a:spAutoFit/>
          </a:bodyPr>
          <a:lstStyle/>
          <a:p>
            <a:pPr marL="3175" lvl="1">
              <a:spcAft>
                <a:spcPts val="600"/>
              </a:spcAft>
              <a:buClr>
                <a:srgbClr val="2C7C9F"/>
              </a:buClr>
            </a:pPr>
            <a:r>
              <a:rPr lang="en-US" sz="2400" dirty="0">
                <a:solidFill>
                  <a:srgbClr val="595959"/>
                </a:solidFill>
                <a:latin typeface="Arial" panose="020B0604020202020204" pitchFamily="34" charset="0"/>
                <a:cs typeface="Arial" panose="020B0604020202020204" pitchFamily="34" charset="0"/>
              </a:rPr>
              <a:t>What is the unfinished work that Lincoln asks those listening to commit themselves to at the end of the speech?</a:t>
            </a:r>
          </a:p>
        </p:txBody>
      </p:sp>
      <p:sp>
        <p:nvSpPr>
          <p:cNvPr id="12" name="TextBox 11"/>
          <p:cNvSpPr txBox="1"/>
          <p:nvPr/>
        </p:nvSpPr>
        <p:spPr>
          <a:xfrm>
            <a:off x="598082" y="4079670"/>
            <a:ext cx="5093121" cy="1569660"/>
          </a:xfrm>
          <a:prstGeom prst="rect">
            <a:avLst/>
          </a:prstGeom>
          <a:noFill/>
          <a:ln w="38100">
            <a:solidFill>
              <a:schemeClr val="accent2">
                <a:lumMod val="50000"/>
              </a:schemeClr>
            </a:solidFill>
          </a:ln>
        </p:spPr>
        <p:txBody>
          <a:bodyPr wrap="square" rtlCol="0">
            <a:spAutoFit/>
          </a:bodyPr>
          <a:lstStyle/>
          <a:p>
            <a:pPr marL="3175" lvl="1">
              <a:spcAft>
                <a:spcPts val="600"/>
              </a:spcAft>
              <a:buClr>
                <a:srgbClr val="2C7C9F"/>
              </a:buClr>
            </a:pPr>
            <a:r>
              <a:rPr lang="en-US" sz="2400" dirty="0">
                <a:solidFill>
                  <a:srgbClr val="595959"/>
                </a:solidFill>
                <a:latin typeface="Arial" panose="020B0604020202020204" pitchFamily="34" charset="0"/>
                <a:cs typeface="Arial" panose="020B0604020202020204" pitchFamily="34" charset="0"/>
              </a:rPr>
              <a:t>Why does Lincoln shift the focus of his speech from what he says is the purpose at the end of the second paragraph?</a:t>
            </a:r>
          </a:p>
        </p:txBody>
      </p:sp>
      <p:sp>
        <p:nvSpPr>
          <p:cNvPr id="13" name="TextBox 12"/>
          <p:cNvSpPr txBox="1"/>
          <p:nvPr/>
        </p:nvSpPr>
        <p:spPr>
          <a:xfrm>
            <a:off x="6275613" y="3895151"/>
            <a:ext cx="5563959" cy="1569660"/>
          </a:xfrm>
          <a:prstGeom prst="rect">
            <a:avLst/>
          </a:prstGeom>
          <a:noFill/>
          <a:ln w="38100">
            <a:solidFill>
              <a:schemeClr val="accent2">
                <a:lumMod val="50000"/>
              </a:schemeClr>
            </a:solidFill>
          </a:ln>
        </p:spPr>
        <p:txBody>
          <a:bodyPr wrap="square" rtlCol="0">
            <a:spAutoFit/>
          </a:bodyPr>
          <a:lstStyle/>
          <a:p>
            <a:pPr marL="3175" lvl="1">
              <a:spcAft>
                <a:spcPts val="600"/>
              </a:spcAft>
              <a:buClr>
                <a:srgbClr val="2C7C9F"/>
              </a:buClr>
            </a:pPr>
            <a:r>
              <a:rPr lang="en-US" sz="2400" dirty="0">
                <a:solidFill>
                  <a:srgbClr val="595959"/>
                </a:solidFill>
                <a:latin typeface="Arial" panose="020B0604020202020204" pitchFamily="34" charset="0"/>
                <a:cs typeface="Arial" panose="020B0604020202020204" pitchFamily="34" charset="0"/>
              </a:rPr>
              <a:t>Lincoln says that the nation is dedicated to the proposition that “all men are created equal.” Why is equality an important value to promote?</a:t>
            </a:r>
          </a:p>
        </p:txBody>
      </p:sp>
      <p:sp>
        <p:nvSpPr>
          <p:cNvPr id="14" name="TextBox 13"/>
          <p:cNvSpPr txBox="1"/>
          <p:nvPr/>
        </p:nvSpPr>
        <p:spPr>
          <a:xfrm>
            <a:off x="4283529" y="5833910"/>
            <a:ext cx="5743572" cy="830997"/>
          </a:xfrm>
          <a:prstGeom prst="rect">
            <a:avLst/>
          </a:prstGeom>
          <a:noFill/>
          <a:ln w="38100">
            <a:solidFill>
              <a:schemeClr val="accent2">
                <a:lumMod val="50000"/>
              </a:schemeClr>
            </a:solidFill>
          </a:ln>
        </p:spPr>
        <p:txBody>
          <a:bodyPr wrap="square" rtlCol="0">
            <a:spAutoFit/>
          </a:bodyPr>
          <a:lstStyle/>
          <a:p>
            <a:pPr marL="3175" lvl="1">
              <a:spcAft>
                <a:spcPts val="600"/>
              </a:spcAft>
              <a:buClr>
                <a:srgbClr val="2C7C9F"/>
              </a:buClr>
            </a:pPr>
            <a:r>
              <a:rPr lang="en-US" sz="2400" dirty="0">
                <a:solidFill>
                  <a:srgbClr val="595959"/>
                </a:solidFill>
                <a:latin typeface="Arial" panose="020B0604020202020204" pitchFamily="34" charset="0"/>
                <a:cs typeface="Arial" panose="020B0604020202020204" pitchFamily="34" charset="0"/>
              </a:rPr>
              <a:t>Explain the logical progression of Lincoln’s argument.</a:t>
            </a:r>
          </a:p>
        </p:txBody>
      </p:sp>
      <p:sp>
        <p:nvSpPr>
          <p:cNvPr id="16" name="Date Placeholder 3"/>
          <p:cNvSpPr>
            <a:spLocks noGrp="1"/>
          </p:cNvSpPr>
          <p:nvPr>
            <p:ph type="dt" sz="quarter" idx="10"/>
          </p:nvPr>
        </p:nvSpPr>
        <p:spPr>
          <a:xfrm>
            <a:off x="628650" y="6356350"/>
            <a:ext cx="2057400" cy="365125"/>
          </a:xfrm>
          <a:prstGeom prst="rect">
            <a:avLst/>
          </a:prstGeom>
        </p:spPr>
        <p:txBody>
          <a:bodyPr vert="horz" lIns="91440" tIns="45720" rIns="91440" bIns="45720" rtlCol="0" anchor="ct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en-US"/>
              <a:t>Resources                      CC</a:t>
            </a:r>
            <a:endParaRPr lang="en-US" dirty="0"/>
          </a:p>
        </p:txBody>
      </p:sp>
    </p:spTree>
    <p:extLst>
      <p:ext uri="{BB962C8B-B14F-4D97-AF65-F5344CB8AC3E}">
        <p14:creationId xmlns:p14="http://schemas.microsoft.com/office/powerpoint/2010/main" val="429253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1" grpId="0" animBg="1"/>
      <p:bldP spid="12" grpId="0" animBg="1"/>
      <p:bldP spid="13"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0" y="514846"/>
            <a:ext cx="8512629" cy="797670"/>
          </a:xfrm>
        </p:spPr>
        <p:txBody>
          <a:bodyPr>
            <a:normAutofit/>
          </a:bodyPr>
          <a:lstStyle/>
          <a:p>
            <a:r>
              <a:rPr lang="en-US" dirty="0"/>
              <a:t>The Value of Using TDQs</a:t>
            </a:r>
          </a:p>
        </p:txBody>
      </p:sp>
      <p:sp>
        <p:nvSpPr>
          <p:cNvPr id="4" name="Slide Number Placeholder 3"/>
          <p:cNvSpPr txBox="1">
            <a:spLocks/>
          </p:cNvSpPr>
          <p:nvPr/>
        </p:nvSpPr>
        <p:spPr bwMode="auto">
          <a:xfrm>
            <a:off x="1981200" y="6299201"/>
            <a:ext cx="458788" cy="3222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sz="2400" kern="1200">
                <a:solidFill>
                  <a:schemeClr val="tx1"/>
                </a:solidFill>
                <a:latin typeface="Arial" pitchFamily="34" charset="0"/>
                <a:ea typeface="+mn-ea"/>
                <a:cs typeface="+mn-cs"/>
              </a:defRPr>
            </a:lvl1pPr>
            <a:lvl2pPr marL="742950" indent="-285750" algn="l" rtl="0" eaLnBrk="0" fontAlgn="base" hangingPunct="0">
              <a:spcBef>
                <a:spcPct val="0"/>
              </a:spcBef>
              <a:spcAft>
                <a:spcPct val="0"/>
              </a:spcAft>
              <a:defRPr sz="2400" kern="1200">
                <a:solidFill>
                  <a:schemeClr val="tx1"/>
                </a:solidFill>
                <a:latin typeface="Arial" pitchFamily="34" charset="0"/>
                <a:ea typeface="+mn-ea"/>
                <a:cs typeface="+mn-cs"/>
              </a:defRPr>
            </a:lvl2pPr>
            <a:lvl3pPr marL="1143000" indent="-228600" algn="l" rtl="0" eaLnBrk="0" fontAlgn="base" hangingPunct="0">
              <a:spcBef>
                <a:spcPct val="0"/>
              </a:spcBef>
              <a:spcAft>
                <a:spcPct val="0"/>
              </a:spcAft>
              <a:defRPr sz="2400" kern="1200">
                <a:solidFill>
                  <a:schemeClr val="tx1"/>
                </a:solidFill>
                <a:latin typeface="Arial" pitchFamily="34" charset="0"/>
                <a:ea typeface="+mn-ea"/>
                <a:cs typeface="+mn-cs"/>
              </a:defRPr>
            </a:lvl3pPr>
            <a:lvl4pPr marL="1600200" indent="-228600" algn="l" rtl="0" eaLnBrk="0" fontAlgn="base" hangingPunct="0">
              <a:spcBef>
                <a:spcPct val="0"/>
              </a:spcBef>
              <a:spcAft>
                <a:spcPct val="0"/>
              </a:spcAft>
              <a:defRPr sz="2400" kern="1200">
                <a:solidFill>
                  <a:schemeClr val="tx1"/>
                </a:solidFill>
                <a:latin typeface="Arial" pitchFamily="34" charset="0"/>
                <a:ea typeface="+mn-ea"/>
                <a:cs typeface="+mn-cs"/>
              </a:defRPr>
            </a:lvl4pPr>
            <a:lvl5pPr marL="2057400" indent="-228600" algn="l" rtl="0" eaLnBrk="0" fontAlgn="base" hangingPunct="0">
              <a:spcBef>
                <a:spcPct val="0"/>
              </a:spcBef>
              <a:spcAft>
                <a:spcPct val="0"/>
              </a:spcAft>
              <a:defRPr sz="2400" kern="1200">
                <a:solidFill>
                  <a:schemeClr val="tx1"/>
                </a:solidFill>
                <a:latin typeface="Arial" pitchFamily="34"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Arial" pitchFamily="34"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Arial" pitchFamily="34"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Arial" pitchFamily="34"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Arial" pitchFamily="34" charset="0"/>
                <a:ea typeface="+mn-ea"/>
                <a:cs typeface="+mn-cs"/>
              </a:defRPr>
            </a:lvl9pPr>
          </a:lstStyle>
          <a:p>
            <a:fld id="{EB3751A4-6FBD-4254-BB48-F1F5DC07A3BF}" type="slidenum">
              <a:rPr lang="en-US" altLang="en-US" sz="1200">
                <a:solidFill>
                  <a:srgbClr val="898989"/>
                </a:solidFill>
                <a:ea typeface="MS PGothic" pitchFamily="34" charset="-128"/>
              </a:rPr>
              <a:pPr/>
              <a:t>14</a:t>
            </a:fld>
            <a:endParaRPr lang="en-US" altLang="en-US" sz="1200" dirty="0">
              <a:solidFill>
                <a:srgbClr val="898989"/>
              </a:solidFill>
              <a:ea typeface="MS PGothic" pitchFamily="34" charset="-128"/>
            </a:endParaRPr>
          </a:p>
        </p:txBody>
      </p:sp>
      <p:pic>
        <p:nvPicPr>
          <p:cNvPr id="3" name="Picture 2"/>
          <p:cNvPicPr>
            <a:picLocks noChangeAspect="1"/>
          </p:cNvPicPr>
          <p:nvPr/>
        </p:nvPicPr>
        <p:blipFill>
          <a:blip r:embed="rId3"/>
          <a:stretch>
            <a:fillRect/>
          </a:stretch>
        </p:blipFill>
        <p:spPr>
          <a:xfrm>
            <a:off x="2996963" y="1651669"/>
            <a:ext cx="6527680" cy="3893815"/>
          </a:xfrm>
          <a:prstGeom prst="rect">
            <a:avLst/>
          </a:prstGeom>
        </p:spPr>
      </p:pic>
      <p:pic>
        <p:nvPicPr>
          <p:cNvPr id="5" name="Picture 4"/>
          <p:cNvPicPr>
            <a:picLocks noChangeAspect="1"/>
          </p:cNvPicPr>
          <p:nvPr/>
        </p:nvPicPr>
        <p:blipFill>
          <a:blip r:embed="rId4"/>
          <a:stretch>
            <a:fillRect/>
          </a:stretch>
        </p:blipFill>
        <p:spPr>
          <a:xfrm>
            <a:off x="2851791" y="1280057"/>
            <a:ext cx="6672852" cy="5298596"/>
          </a:xfrm>
          <a:prstGeom prst="rect">
            <a:avLst/>
          </a:prstGeom>
        </p:spPr>
      </p:pic>
      <p:pic>
        <p:nvPicPr>
          <p:cNvPr id="6" name="Picture 5"/>
          <p:cNvPicPr>
            <a:picLocks noChangeAspect="1"/>
          </p:cNvPicPr>
          <p:nvPr/>
        </p:nvPicPr>
        <p:blipFill>
          <a:blip r:embed="rId5"/>
          <a:stretch>
            <a:fillRect/>
          </a:stretch>
        </p:blipFill>
        <p:spPr>
          <a:xfrm>
            <a:off x="2851791" y="1280057"/>
            <a:ext cx="6864605" cy="5172238"/>
          </a:xfrm>
          <a:prstGeom prst="rect">
            <a:avLst/>
          </a:prstGeom>
        </p:spPr>
      </p:pic>
      <p:pic>
        <p:nvPicPr>
          <p:cNvPr id="7" name="Picture 6"/>
          <p:cNvPicPr>
            <a:picLocks noChangeAspect="1"/>
          </p:cNvPicPr>
          <p:nvPr/>
        </p:nvPicPr>
        <p:blipFill>
          <a:blip r:embed="rId6">
            <a:extLst>
              <a:ext uri="{BEBA8EAE-BF5A-486C-A8C5-ECC9F3942E4B}">
                <a14:imgProps xmlns:a14="http://schemas.microsoft.com/office/drawing/2010/main">
                  <a14:imgLayer r:embed="rId7">
                    <a14:imgEffect>
                      <a14:saturation sat="33000"/>
                    </a14:imgEffect>
                  </a14:imgLayer>
                </a14:imgProps>
              </a:ext>
            </a:extLst>
          </a:blip>
          <a:stretch>
            <a:fillRect/>
          </a:stretch>
        </p:blipFill>
        <p:spPr>
          <a:xfrm>
            <a:off x="1981200" y="1280057"/>
            <a:ext cx="8404887" cy="5341406"/>
          </a:xfrm>
          <a:prstGeom prst="rect">
            <a:avLst/>
          </a:prstGeom>
        </p:spPr>
      </p:pic>
      <p:sp>
        <p:nvSpPr>
          <p:cNvPr id="9" name="Date Placeholder 3"/>
          <p:cNvSpPr>
            <a:spLocks noGrp="1"/>
          </p:cNvSpPr>
          <p:nvPr>
            <p:ph type="dt" sz="quarter" idx="10"/>
          </p:nvPr>
        </p:nvSpPr>
        <p:spPr>
          <a:xfrm>
            <a:off x="628650" y="6356350"/>
            <a:ext cx="2057400" cy="365125"/>
          </a:xfrm>
          <a:prstGeom prst="rect">
            <a:avLst/>
          </a:prstGeom>
        </p:spPr>
        <p:txBody>
          <a:bodyPr vert="horz" lIns="91440" tIns="45720" rIns="91440" bIns="45720" rtlCol="0" anchor="ct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en-US"/>
              <a:t>Resources                      CC</a:t>
            </a:r>
            <a:endParaRPr lang="en-US" dirty="0"/>
          </a:p>
        </p:txBody>
      </p:sp>
    </p:spTree>
    <p:extLst>
      <p:ext uri="{BB962C8B-B14F-4D97-AF65-F5344CB8AC3E}">
        <p14:creationId xmlns:p14="http://schemas.microsoft.com/office/powerpoint/2010/main" val="3167678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ppt_w</p:attrName>
                                        </p:attrNameLst>
                                      </p:cBhvr>
                                      <p:tavLst>
                                        <p:tav tm="0">
                                          <p:val>
                                            <p:fltVal val="0"/>
                                          </p:val>
                                        </p:tav>
                                        <p:tav tm="100000">
                                          <p:val>
                                            <p:strVal val="#ppt_w"/>
                                          </p:val>
                                        </p:tav>
                                      </p:tavLst>
                                    </p:anim>
                                    <p:anim calcmode="lin" valueType="num">
                                      <p:cBhvr>
                                        <p:cTn id="32" dur="1000" fill="hold"/>
                                        <p:tgtEl>
                                          <p:spTgt spid="7"/>
                                        </p:tgtEl>
                                        <p:attrNameLst>
                                          <p:attrName>ppt_h</p:attrName>
                                        </p:attrNameLst>
                                      </p:cBhvr>
                                      <p:tavLst>
                                        <p:tav tm="0">
                                          <p:val>
                                            <p:fltVal val="0"/>
                                          </p:val>
                                        </p:tav>
                                        <p:tav tm="100000">
                                          <p:val>
                                            <p:strVal val="#ppt_h"/>
                                          </p:val>
                                        </p:tav>
                                      </p:tavLst>
                                    </p:anim>
                                    <p:anim calcmode="lin" valueType="num">
                                      <p:cBhvr>
                                        <p:cTn id="33" dur="1000" fill="hold"/>
                                        <p:tgtEl>
                                          <p:spTgt spid="7"/>
                                        </p:tgtEl>
                                        <p:attrNameLst>
                                          <p:attrName>style.rotation</p:attrName>
                                        </p:attrNameLst>
                                      </p:cBhvr>
                                      <p:tavLst>
                                        <p:tav tm="0">
                                          <p:val>
                                            <p:fltVal val="90"/>
                                          </p:val>
                                        </p:tav>
                                        <p:tav tm="100000">
                                          <p:val>
                                            <p:fltVal val="0"/>
                                          </p:val>
                                        </p:tav>
                                      </p:tavLst>
                                    </p:anim>
                                    <p:animEffect transition="in" filter="fade">
                                      <p:cBhvr>
                                        <p:cTn id="3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59457-B6EF-E070-29EB-70FD55B4A93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FC6457B-697D-2B18-1192-61493621550C}"/>
              </a:ext>
            </a:extLst>
          </p:cNvPr>
          <p:cNvSpPr>
            <a:spLocks noGrp="1"/>
          </p:cNvSpPr>
          <p:nvPr>
            <p:ph type="title"/>
          </p:nvPr>
        </p:nvSpPr>
        <p:spPr/>
        <p:txBody>
          <a:bodyPr/>
          <a:lstStyle/>
          <a:p>
            <a:r>
              <a:rPr lang="en-US" dirty="0"/>
              <a:t>SPAM – Analyzing Rhetoric</a:t>
            </a:r>
          </a:p>
        </p:txBody>
      </p:sp>
      <p:sp>
        <p:nvSpPr>
          <p:cNvPr id="6" name="Text Placeholder 5">
            <a:extLst>
              <a:ext uri="{FF2B5EF4-FFF2-40B4-BE49-F238E27FC236}">
                <a16:creationId xmlns:a16="http://schemas.microsoft.com/office/drawing/2014/main" id="{5611F1F5-A115-BF3F-03A2-D8462BBF7076}"/>
              </a:ext>
            </a:extLst>
          </p:cNvPr>
          <p:cNvSpPr>
            <a:spLocks noGrp="1"/>
          </p:cNvSpPr>
          <p:nvPr>
            <p:ph type="body" idx="1"/>
          </p:nvPr>
        </p:nvSpPr>
        <p:spPr/>
        <p:txBody>
          <a:bodyPr/>
          <a:lstStyle/>
          <a:p>
            <a:r>
              <a:rPr lang="en-US" dirty="0"/>
              <a:t>Situation, Purpose, Audience, Method</a:t>
            </a:r>
          </a:p>
        </p:txBody>
      </p:sp>
      <p:sp>
        <p:nvSpPr>
          <p:cNvPr id="4" name="Slide Number Placeholder 3">
            <a:extLst>
              <a:ext uri="{FF2B5EF4-FFF2-40B4-BE49-F238E27FC236}">
                <a16:creationId xmlns:a16="http://schemas.microsoft.com/office/drawing/2014/main" id="{05D5B47B-5E02-4B7C-9BC6-1877B6A31445}"/>
              </a:ext>
            </a:extLst>
          </p:cNvPr>
          <p:cNvSpPr>
            <a:spLocks noGrp="1"/>
          </p:cNvSpPr>
          <p:nvPr>
            <p:ph type="sldNum" sz="quarter" idx="10"/>
          </p:nvPr>
        </p:nvSpPr>
        <p:spPr/>
        <p:txBody>
          <a:bodyPr/>
          <a:lstStyle/>
          <a:p>
            <a:fld id="{BAE26A2A-DE5F-EA41-900F-AB5C4F1D9848}" type="slidenum">
              <a:rPr lang="en-US" smtClean="0"/>
              <a:t>15</a:t>
            </a:fld>
            <a:endParaRPr lang="en-US"/>
          </a:p>
        </p:txBody>
      </p:sp>
    </p:spTree>
    <p:extLst>
      <p:ext uri="{BB962C8B-B14F-4D97-AF65-F5344CB8AC3E}">
        <p14:creationId xmlns:p14="http://schemas.microsoft.com/office/powerpoint/2010/main" val="1702983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F9D65-C6CA-1F96-DFC8-EA90A701F164}"/>
              </a:ext>
            </a:extLst>
          </p:cNvPr>
          <p:cNvSpPr>
            <a:spLocks noGrp="1"/>
          </p:cNvSpPr>
          <p:nvPr>
            <p:ph type="title"/>
          </p:nvPr>
        </p:nvSpPr>
        <p:spPr>
          <a:xfrm>
            <a:off x="740229" y="513232"/>
            <a:ext cx="11130948" cy="923045"/>
          </a:xfrm>
        </p:spPr>
        <p:txBody>
          <a:bodyPr anchor="b">
            <a:normAutofit/>
          </a:bodyPr>
          <a:lstStyle/>
          <a:p>
            <a:r>
              <a:rPr lang="en-US" dirty="0"/>
              <a:t>Effective Communication</a:t>
            </a:r>
          </a:p>
        </p:txBody>
      </p:sp>
      <p:sp>
        <p:nvSpPr>
          <p:cNvPr id="4" name="Slide Number Placeholder 3">
            <a:extLst>
              <a:ext uri="{FF2B5EF4-FFF2-40B4-BE49-F238E27FC236}">
                <a16:creationId xmlns:a16="http://schemas.microsoft.com/office/drawing/2014/main" id="{B7634881-7CEA-B01B-3B4F-EAD69B9A7135}"/>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16</a:t>
            </a:fld>
            <a:endParaRPr lang="en-US"/>
          </a:p>
        </p:txBody>
      </p:sp>
      <p:graphicFrame>
        <p:nvGraphicFramePr>
          <p:cNvPr id="8" name="Text Placeholder 2">
            <a:extLst>
              <a:ext uri="{FF2B5EF4-FFF2-40B4-BE49-F238E27FC236}">
                <a16:creationId xmlns:a16="http://schemas.microsoft.com/office/drawing/2014/main" id="{4EB70944-D4FA-F1A7-3B5A-71053961423F}"/>
              </a:ext>
            </a:extLst>
          </p:cNvPr>
          <p:cNvGraphicFramePr>
            <a:graphicFrameLocks noGrp="1"/>
          </p:cNvGraphicFramePr>
          <p:nvPr>
            <p:ph idx="1"/>
            <p:extLst>
              <p:ext uri="{D42A27DB-BD31-4B8C-83A1-F6EECF244321}">
                <p14:modId xmlns:p14="http://schemas.microsoft.com/office/powerpoint/2010/main" val="348238994"/>
              </p:ext>
              <p:ext uri="{E7BDC344-281C-4309-B0C6-D0EE65EED2A8}">
                <p202:designPr xmlns:p202="http://schemas.microsoft.com/office/powerpoint/2020/02/main">
                  <p202:designTagLst>
                    <p202:designTag name="ARCH:1:CLS" val="InformationBlock"/>
                    <p202:designTag name="ARCH:1:VSVAR" val="TitledTextBox"/>
                  </p202:designTagLst>
                </p202:designPr>
              </p:ext>
            </p:extLst>
          </p:nvPr>
        </p:nvGraphicFramePr>
        <p:xfrm>
          <a:off x="524226" y="1781988"/>
          <a:ext cx="11143548" cy="24449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871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1607539-06B7-7A32-FED0-6D2C972D1496}"/>
              </a:ext>
            </a:extLst>
          </p:cNvPr>
          <p:cNvSpPr>
            <a:spLocks noGrp="1"/>
          </p:cNvSpPr>
          <p:nvPr>
            <p:ph type="title"/>
          </p:nvPr>
        </p:nvSpPr>
        <p:spPr>
          <a:xfrm>
            <a:off x="914843" y="606967"/>
            <a:ext cx="11099800" cy="595549"/>
          </a:xfrm>
        </p:spPr>
        <p:txBody>
          <a:bodyPr/>
          <a:lstStyle/>
          <a:p>
            <a:r>
              <a:rPr lang="en-US" dirty="0"/>
              <a:t>SPAM Framework</a:t>
            </a:r>
          </a:p>
        </p:txBody>
      </p:sp>
      <p:sp>
        <p:nvSpPr>
          <p:cNvPr id="4" name="Slide Number Placeholder 3">
            <a:extLst>
              <a:ext uri="{FF2B5EF4-FFF2-40B4-BE49-F238E27FC236}">
                <a16:creationId xmlns:a16="http://schemas.microsoft.com/office/drawing/2014/main" id="{9288234F-5C76-E581-2CDD-A908DA4BFBC3}"/>
              </a:ext>
            </a:extLst>
          </p:cNvPr>
          <p:cNvSpPr>
            <a:spLocks noGrp="1"/>
          </p:cNvSpPr>
          <p:nvPr>
            <p:ph type="sldNum" sz="quarter" idx="12"/>
          </p:nvPr>
        </p:nvSpPr>
        <p:spPr/>
        <p:txBody>
          <a:bodyPr/>
          <a:lstStyle/>
          <a:p>
            <a:fld id="{BAE26A2A-DE5F-EA41-900F-AB5C4F1D9848}" type="slidenum">
              <a:rPr lang="en-US" smtClean="0"/>
              <a:pPr/>
              <a:t>17</a:t>
            </a:fld>
            <a:endParaRPr lang="en-US" dirty="0"/>
          </a:p>
        </p:txBody>
      </p:sp>
      <p:graphicFrame>
        <p:nvGraphicFramePr>
          <p:cNvPr id="7" name="Table 6">
            <a:extLst>
              <a:ext uri="{FF2B5EF4-FFF2-40B4-BE49-F238E27FC236}">
                <a16:creationId xmlns:a16="http://schemas.microsoft.com/office/drawing/2014/main" id="{022BE595-CF79-CCF2-B5A9-936B475E354A}"/>
              </a:ext>
            </a:extLst>
          </p:cNvPr>
          <p:cNvGraphicFramePr>
            <a:graphicFrameLocks noGrp="1"/>
          </p:cNvGraphicFramePr>
          <p:nvPr>
            <p:extLst>
              <p:ext uri="{D42A27DB-BD31-4B8C-83A1-F6EECF244321}">
                <p14:modId xmlns:p14="http://schemas.microsoft.com/office/powerpoint/2010/main" val="2683594120"/>
              </p:ext>
            </p:extLst>
          </p:nvPr>
        </p:nvGraphicFramePr>
        <p:xfrm>
          <a:off x="751115" y="1202516"/>
          <a:ext cx="10580914" cy="5462390"/>
        </p:xfrm>
        <a:graphic>
          <a:graphicData uri="http://schemas.openxmlformats.org/drawingml/2006/table">
            <a:tbl>
              <a:tblPr firstRow="1" bandRow="1">
                <a:tableStyleId>{5940675A-B579-460E-94D1-54222C63F5DA}</a:tableStyleId>
              </a:tblPr>
              <a:tblGrid>
                <a:gridCol w="2498796">
                  <a:extLst>
                    <a:ext uri="{9D8B030D-6E8A-4147-A177-3AD203B41FA5}">
                      <a16:colId xmlns:a16="http://schemas.microsoft.com/office/drawing/2014/main" val="3390179045"/>
                    </a:ext>
                  </a:extLst>
                </a:gridCol>
                <a:gridCol w="8082118">
                  <a:extLst>
                    <a:ext uri="{9D8B030D-6E8A-4147-A177-3AD203B41FA5}">
                      <a16:colId xmlns:a16="http://schemas.microsoft.com/office/drawing/2014/main" val="617751290"/>
                    </a:ext>
                  </a:extLst>
                </a:gridCol>
              </a:tblGrid>
              <a:tr h="1606112">
                <a:tc>
                  <a:txBody>
                    <a:bodyPr/>
                    <a:lstStyle/>
                    <a:p>
                      <a:r>
                        <a:rPr lang="en-US" sz="3600" dirty="0">
                          <a:latin typeface="Arial" panose="020B0604020202020204" pitchFamily="34" charset="0"/>
                          <a:cs typeface="Arial" panose="020B0604020202020204" pitchFamily="34" charset="0"/>
                        </a:rPr>
                        <a:t>Situation</a:t>
                      </a:r>
                    </a:p>
                  </a:txBody>
                  <a:tcPr/>
                </a:tc>
                <a:tc>
                  <a:txBody>
                    <a:bodyPr/>
                    <a:lstStyle/>
                    <a:p>
                      <a:r>
                        <a:rPr lang="en-US" sz="2000" dirty="0">
                          <a:latin typeface="Arial" panose="020B0604020202020204" pitchFamily="34" charset="0"/>
                          <a:cs typeface="Arial" panose="020B0604020202020204" pitchFamily="34" charset="0"/>
                        </a:rPr>
                        <a:t>What is the context, setting, or surrounding events that prompted the argument?</a:t>
                      </a:r>
                    </a:p>
                    <a:p>
                      <a:r>
                        <a:rPr lang="en-US" sz="2000" dirty="0">
                          <a:latin typeface="Arial" panose="020B0604020202020204" pitchFamily="34" charset="0"/>
                          <a:cs typeface="Arial" panose="020B0604020202020204" pitchFamily="34" charset="0"/>
                        </a:rPr>
                        <a:t>What is the historical context, cultural moments or current events that the person making the argument is responding to.</a:t>
                      </a:r>
                    </a:p>
                  </a:txBody>
                  <a:tcPr/>
                </a:tc>
                <a:extLst>
                  <a:ext uri="{0D108BD9-81ED-4DB2-BD59-A6C34878D82A}">
                    <a16:rowId xmlns:a16="http://schemas.microsoft.com/office/drawing/2014/main" val="1172618751"/>
                  </a:ext>
                </a:extLst>
              </a:tr>
              <a:tr h="1285426">
                <a:tc>
                  <a:txBody>
                    <a:bodyPr/>
                    <a:lstStyle/>
                    <a:p>
                      <a:r>
                        <a:rPr lang="en-US" sz="3600" dirty="0">
                          <a:latin typeface="Arial" panose="020B0604020202020204" pitchFamily="34" charset="0"/>
                          <a:cs typeface="Arial" panose="020B0604020202020204" pitchFamily="34" charset="0"/>
                        </a:rPr>
                        <a:t>Purpose</a:t>
                      </a:r>
                    </a:p>
                  </a:txBody>
                  <a:tcPr/>
                </a:tc>
                <a:tc>
                  <a:txBody>
                    <a:bodyPr/>
                    <a:lstStyle/>
                    <a:p>
                      <a:r>
                        <a:rPr lang="en-US" sz="2000" dirty="0">
                          <a:latin typeface="Arial" panose="020B0604020202020204" pitchFamily="34" charset="0"/>
                          <a:cs typeface="Arial" panose="020B0604020202020204" pitchFamily="34" charset="0"/>
                        </a:rPr>
                        <a:t>What is the goal of the writer? What does heshe want the audience to believe or do?</a:t>
                      </a:r>
                    </a:p>
                    <a:p>
                      <a:r>
                        <a:rPr lang="en-US" sz="2000" dirty="0">
                          <a:latin typeface="Arial" panose="020B0604020202020204" pitchFamily="34" charset="0"/>
                          <a:cs typeface="Arial" panose="020B0604020202020204" pitchFamily="34" charset="0"/>
                        </a:rPr>
                        <a:t>What is the intent of the argument? (persuade, motivate, defend)</a:t>
                      </a:r>
                    </a:p>
                  </a:txBody>
                  <a:tcPr/>
                </a:tc>
                <a:extLst>
                  <a:ext uri="{0D108BD9-81ED-4DB2-BD59-A6C34878D82A}">
                    <a16:rowId xmlns:a16="http://schemas.microsoft.com/office/drawing/2014/main" val="2820874616"/>
                  </a:ext>
                </a:extLst>
              </a:tr>
              <a:tr h="1285426">
                <a:tc>
                  <a:txBody>
                    <a:bodyPr/>
                    <a:lstStyle/>
                    <a:p>
                      <a:r>
                        <a:rPr lang="en-US" sz="3600" dirty="0">
                          <a:latin typeface="Arial" panose="020B0604020202020204" pitchFamily="34" charset="0"/>
                          <a:cs typeface="Arial" panose="020B0604020202020204" pitchFamily="34" charset="0"/>
                        </a:rPr>
                        <a:t>Audience</a:t>
                      </a:r>
                    </a:p>
                  </a:txBody>
                  <a:tcPr/>
                </a:tc>
                <a:tc>
                  <a:txBody>
                    <a:bodyPr/>
                    <a:lstStyle/>
                    <a:p>
                      <a:r>
                        <a:rPr lang="en-US" sz="2000" dirty="0">
                          <a:latin typeface="Arial" panose="020B0604020202020204" pitchFamily="34" charset="0"/>
                          <a:cs typeface="Arial" panose="020B0604020202020204" pitchFamily="34" charset="0"/>
                        </a:rPr>
                        <a:t>What is the target listener or reader?</a:t>
                      </a:r>
                    </a:p>
                    <a:p>
                      <a:r>
                        <a:rPr lang="en-US" sz="2000" dirty="0">
                          <a:latin typeface="Arial" panose="020B0604020202020204" pitchFamily="34" charset="0"/>
                          <a:cs typeface="Arial" panose="020B0604020202020204" pitchFamily="34" charset="0"/>
                        </a:rPr>
                        <a:t>A successful argument is tailored to its audience’s values, belief, and biases.</a:t>
                      </a:r>
                    </a:p>
                  </a:txBody>
                  <a:tcPr/>
                </a:tc>
                <a:extLst>
                  <a:ext uri="{0D108BD9-81ED-4DB2-BD59-A6C34878D82A}">
                    <a16:rowId xmlns:a16="http://schemas.microsoft.com/office/drawing/2014/main" val="3060111773"/>
                  </a:ext>
                </a:extLst>
              </a:tr>
              <a:tr h="1285426">
                <a:tc>
                  <a:txBody>
                    <a:bodyPr/>
                    <a:lstStyle/>
                    <a:p>
                      <a:r>
                        <a:rPr lang="en-US" sz="3600" dirty="0">
                          <a:latin typeface="Arial" panose="020B0604020202020204" pitchFamily="34" charset="0"/>
                          <a:cs typeface="Arial" panose="020B0604020202020204" pitchFamily="34" charset="0"/>
                        </a:rPr>
                        <a:t>Method</a:t>
                      </a:r>
                    </a:p>
                  </a:txBody>
                  <a:tcPr/>
                </a:tc>
                <a:tc>
                  <a:txBody>
                    <a:bodyPr/>
                    <a:lstStyle/>
                    <a:p>
                      <a:r>
                        <a:rPr lang="en-US" sz="2000" dirty="0">
                          <a:latin typeface="Arial" panose="020B0604020202020204" pitchFamily="34" charset="0"/>
                          <a:cs typeface="Arial" panose="020B0604020202020204" pitchFamily="34" charset="0"/>
                        </a:rPr>
                        <a:t>How does the author deliver the message? What strategies do they use to persuade the audience (statistics, personal stories, or emotional pleas)?</a:t>
                      </a:r>
                    </a:p>
                  </a:txBody>
                  <a:tcPr/>
                </a:tc>
                <a:extLst>
                  <a:ext uri="{0D108BD9-81ED-4DB2-BD59-A6C34878D82A}">
                    <a16:rowId xmlns:a16="http://schemas.microsoft.com/office/drawing/2014/main" val="2590277686"/>
                  </a:ext>
                </a:extLst>
              </a:tr>
            </a:tbl>
          </a:graphicData>
        </a:graphic>
      </p:graphicFrame>
    </p:spTree>
    <p:extLst>
      <p:ext uri="{BB962C8B-B14F-4D97-AF65-F5344CB8AC3E}">
        <p14:creationId xmlns:p14="http://schemas.microsoft.com/office/powerpoint/2010/main" val="2900655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A9352-7C2E-2ABE-D431-ACC78538684E}"/>
              </a:ext>
            </a:extLst>
          </p:cNvPr>
          <p:cNvSpPr>
            <a:spLocks noGrp="1"/>
          </p:cNvSpPr>
          <p:nvPr>
            <p:ph type="title"/>
          </p:nvPr>
        </p:nvSpPr>
        <p:spPr/>
        <p:txBody>
          <a:bodyPr/>
          <a:lstStyle/>
          <a:p>
            <a:r>
              <a:rPr lang="en-US" dirty="0"/>
              <a:t>How to Apply the SPAM Framework</a:t>
            </a:r>
          </a:p>
        </p:txBody>
      </p:sp>
      <p:sp>
        <p:nvSpPr>
          <p:cNvPr id="4" name="Content Placeholder 3">
            <a:extLst>
              <a:ext uri="{FF2B5EF4-FFF2-40B4-BE49-F238E27FC236}">
                <a16:creationId xmlns:a16="http://schemas.microsoft.com/office/drawing/2014/main" id="{0733147A-AF74-5BB4-0C57-136F46BF4F2C}"/>
              </a:ext>
            </a:extLst>
          </p:cNvPr>
          <p:cNvSpPr>
            <a:spLocks noGrp="1"/>
          </p:cNvSpPr>
          <p:nvPr>
            <p:ph idx="1"/>
          </p:nvPr>
        </p:nvSpPr>
        <p:spPr/>
        <p:txBody>
          <a:bodyPr/>
          <a:lstStyle/>
          <a:p>
            <a:pPr lvl="0"/>
            <a:r>
              <a:rPr lang="en-US" b="1" dirty="0"/>
              <a:t>Identify the Elements:</a:t>
            </a:r>
            <a:r>
              <a:rPr lang="en-US" dirty="0"/>
              <a:t> Go through the text and explicitly define the Situation, Purpose, Audience, and Method. </a:t>
            </a:r>
          </a:p>
          <a:p>
            <a:pPr lvl="0"/>
            <a:endParaRPr lang="en-US" dirty="0"/>
          </a:p>
          <a:p>
            <a:pPr lvl="0"/>
            <a:r>
              <a:rPr lang="en-US" b="1" dirty="0"/>
              <a:t>Evaluate Alignment:</a:t>
            </a:r>
            <a:r>
              <a:rPr lang="en-US" dirty="0"/>
              <a:t> Ask yourself if the </a:t>
            </a:r>
            <a:r>
              <a:rPr lang="en-US" i="1" dirty="0"/>
              <a:t>Method</a:t>
            </a:r>
            <a:r>
              <a:rPr lang="en-US" dirty="0"/>
              <a:t> used is actually effective for the intended </a:t>
            </a:r>
            <a:r>
              <a:rPr lang="en-US" i="1" dirty="0"/>
              <a:t>Audience</a:t>
            </a:r>
            <a:r>
              <a:rPr lang="en-US" dirty="0"/>
              <a:t> and </a:t>
            </a:r>
            <a:r>
              <a:rPr lang="en-US" i="1" dirty="0"/>
              <a:t>Purpose</a:t>
            </a:r>
            <a:r>
              <a:rPr lang="en-US" dirty="0"/>
              <a:t> within that specific </a:t>
            </a:r>
            <a:r>
              <a:rPr lang="en-US" i="1" dirty="0"/>
              <a:t>Situation</a:t>
            </a:r>
            <a:r>
              <a:rPr lang="en-US" dirty="0"/>
              <a:t>.</a:t>
            </a:r>
          </a:p>
          <a:p>
            <a:pPr lvl="0"/>
            <a:endParaRPr lang="en-US" dirty="0"/>
          </a:p>
          <a:p>
            <a:pPr lvl="0"/>
            <a:r>
              <a:rPr lang="en-US" b="1" dirty="0"/>
              <a:t>Check for Logic:</a:t>
            </a:r>
            <a:r>
              <a:rPr lang="en-US" dirty="0"/>
              <a:t> Evaluate whether the method relies on sound reasoning, or if it uses logical fallacies or emotional manipulation to make its point. </a:t>
            </a:r>
          </a:p>
        </p:txBody>
      </p:sp>
      <p:sp>
        <p:nvSpPr>
          <p:cNvPr id="3" name="Slide Number Placeholder 2">
            <a:extLst>
              <a:ext uri="{FF2B5EF4-FFF2-40B4-BE49-F238E27FC236}">
                <a16:creationId xmlns:a16="http://schemas.microsoft.com/office/drawing/2014/main" id="{619948AD-A6FE-F79A-1555-091CC39687BA}"/>
              </a:ext>
            </a:extLst>
          </p:cNvPr>
          <p:cNvSpPr>
            <a:spLocks noGrp="1"/>
          </p:cNvSpPr>
          <p:nvPr>
            <p:ph type="sldNum" sz="quarter" idx="12"/>
          </p:nvPr>
        </p:nvSpPr>
        <p:spPr/>
        <p:txBody>
          <a:bodyPr/>
          <a:lstStyle/>
          <a:p>
            <a:fld id="{BAE26A2A-DE5F-EA41-900F-AB5C4F1D9848}" type="slidenum">
              <a:rPr lang="en-US" smtClean="0"/>
              <a:t>18</a:t>
            </a:fld>
            <a:endParaRPr lang="en-US"/>
          </a:p>
        </p:txBody>
      </p:sp>
    </p:spTree>
    <p:extLst>
      <p:ext uri="{BB962C8B-B14F-4D97-AF65-F5344CB8AC3E}">
        <p14:creationId xmlns:p14="http://schemas.microsoft.com/office/powerpoint/2010/main" val="1420681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0286D-EDA4-30A7-C00F-4591388F4205}"/>
              </a:ext>
            </a:extLst>
          </p:cNvPr>
          <p:cNvSpPr>
            <a:spLocks noGrp="1"/>
          </p:cNvSpPr>
          <p:nvPr>
            <p:ph type="title"/>
          </p:nvPr>
        </p:nvSpPr>
        <p:spPr>
          <a:xfrm>
            <a:off x="716863" y="509154"/>
            <a:ext cx="5471886" cy="1165587"/>
          </a:xfrm>
        </p:spPr>
        <p:txBody>
          <a:bodyPr/>
          <a:lstStyle/>
          <a:p>
            <a:r>
              <a:rPr lang="en-US" dirty="0"/>
              <a:t>The Gettysburg Address</a:t>
            </a:r>
          </a:p>
        </p:txBody>
      </p:sp>
      <p:sp>
        <p:nvSpPr>
          <p:cNvPr id="3" name="Content Placeholder 2">
            <a:extLst>
              <a:ext uri="{FF2B5EF4-FFF2-40B4-BE49-F238E27FC236}">
                <a16:creationId xmlns:a16="http://schemas.microsoft.com/office/drawing/2014/main" id="{F6A637C5-B413-30BC-C790-4252DA8BDBBD}"/>
              </a:ext>
            </a:extLst>
          </p:cNvPr>
          <p:cNvSpPr>
            <a:spLocks noGrp="1"/>
          </p:cNvSpPr>
          <p:nvPr>
            <p:ph idx="1"/>
          </p:nvPr>
        </p:nvSpPr>
        <p:spPr>
          <a:xfrm>
            <a:off x="531364" y="1163782"/>
            <a:ext cx="11129271" cy="5501125"/>
          </a:xfrm>
        </p:spPr>
        <p:txBody>
          <a:bodyPr>
            <a:normAutofit fontScale="92500" lnSpcReduction="10000"/>
          </a:bodyPr>
          <a:lstStyle/>
          <a:p>
            <a:pPr marL="0" indent="0">
              <a:buNone/>
            </a:pPr>
            <a:r>
              <a:rPr lang="en-US" dirty="0"/>
              <a:t>Four score and seven years ago our fathers brought forth on this continent, a new nation, conceived in Liberty, and dedicated to the proposition that all men are created equal.</a:t>
            </a:r>
          </a:p>
          <a:p>
            <a:pPr marL="0" indent="0">
              <a:buNone/>
            </a:pPr>
            <a:r>
              <a:rPr lang="en-US" dirty="0"/>
              <a:t>Now we are engaged in a great civil war, testing whether that nation, or any nation so conceived and so dedicated, can long endure. We are met on a great battle-field of that war. We have come to dedicate a portion of that field, as a final resting place for those who here gave their lives that that nation might live. It is altogether fitting and proper that we should do this.</a:t>
            </a:r>
          </a:p>
          <a:p>
            <a:pPr marL="0" indent="0">
              <a:buNone/>
            </a:pPr>
            <a:r>
              <a:rPr lang="en-US" dirty="0"/>
              <a:t>But, in a larger sense, we can not dedicate -- we can not consecrate -- we can not hallow -- this ground. The brave men, living and dead, who struggled here, have consecrated it, far above our poor power to add or detract. The world will little note, nor long remember what we say here, but it can never forget what they did here. It is for us the living, rather, to be dedicated here to the unfinished work which they who fought here have thus far so nobly advanced. It is rather for us to be here dedicated to the great task remaining before us -- that from these honored dead we take increased devotion to that cause for which they gave the last full measure of devotion -- that we here highly resolve that these dead shall not have died in vain -- that this nation, under God, shall have a new birth of freedom -- and that government of the people, by the people, for the people, shall not perish from the earth.</a:t>
            </a:r>
          </a:p>
          <a:p>
            <a:pPr marL="0" indent="0">
              <a:buNone/>
            </a:pPr>
            <a:endParaRPr lang="en-US" dirty="0"/>
          </a:p>
        </p:txBody>
      </p:sp>
      <p:sp>
        <p:nvSpPr>
          <p:cNvPr id="4" name="Slide Number Placeholder 3">
            <a:extLst>
              <a:ext uri="{FF2B5EF4-FFF2-40B4-BE49-F238E27FC236}">
                <a16:creationId xmlns:a16="http://schemas.microsoft.com/office/drawing/2014/main" id="{D1EA722B-02C8-4EDF-EFEF-9118D288ED7F}"/>
              </a:ext>
            </a:extLst>
          </p:cNvPr>
          <p:cNvSpPr>
            <a:spLocks noGrp="1"/>
          </p:cNvSpPr>
          <p:nvPr>
            <p:ph type="sldNum" sz="quarter" idx="12"/>
          </p:nvPr>
        </p:nvSpPr>
        <p:spPr/>
        <p:txBody>
          <a:bodyPr/>
          <a:lstStyle/>
          <a:p>
            <a:fld id="{BAE26A2A-DE5F-EA41-900F-AB5C4F1D9848}" type="slidenum">
              <a:rPr lang="en-US" smtClean="0"/>
              <a:t>19</a:t>
            </a:fld>
            <a:endParaRPr lang="en-US"/>
          </a:p>
        </p:txBody>
      </p:sp>
    </p:spTree>
    <p:extLst>
      <p:ext uri="{BB962C8B-B14F-4D97-AF65-F5344CB8AC3E}">
        <p14:creationId xmlns:p14="http://schemas.microsoft.com/office/powerpoint/2010/main" val="1522237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75A08B6-DCA0-D5F5-F097-8BBBB4AE0732}"/>
              </a:ext>
            </a:extLst>
          </p:cNvPr>
          <p:cNvSpPr>
            <a:spLocks noGrp="1"/>
          </p:cNvSpPr>
          <p:nvPr>
            <p:ph type="sldNum" sz="quarter" idx="12"/>
          </p:nvPr>
        </p:nvSpPr>
        <p:spPr/>
        <p:txBody>
          <a:bodyPr/>
          <a:lstStyle/>
          <a:p>
            <a:fld id="{BAE26A2A-DE5F-EA41-900F-AB5C4F1D9848}" type="slidenum">
              <a:rPr lang="en-US" smtClean="0"/>
              <a:t>2</a:t>
            </a:fld>
            <a:endParaRPr lang="en-US"/>
          </a:p>
        </p:txBody>
      </p:sp>
      <p:sp>
        <p:nvSpPr>
          <p:cNvPr id="3" name="Text Placeholder 2">
            <a:extLst>
              <a:ext uri="{FF2B5EF4-FFF2-40B4-BE49-F238E27FC236}">
                <a16:creationId xmlns:a16="http://schemas.microsoft.com/office/drawing/2014/main" id="{10D78496-2824-437A-2BB3-E97511C090E9}"/>
              </a:ext>
            </a:extLst>
          </p:cNvPr>
          <p:cNvSpPr>
            <a:spLocks noGrp="1"/>
          </p:cNvSpPr>
          <p:nvPr>
            <p:ph type="body" sz="quarter" idx="13"/>
          </p:nvPr>
        </p:nvSpPr>
        <p:spPr/>
        <p:txBody>
          <a:bodyPr/>
          <a:lstStyle/>
          <a:p>
            <a:r>
              <a:rPr lang="en-US" sz="2800" dirty="0"/>
              <a:t>Reading Issues</a:t>
            </a:r>
          </a:p>
        </p:txBody>
      </p:sp>
      <p:sp>
        <p:nvSpPr>
          <p:cNvPr id="4" name="Text Placeholder 3">
            <a:extLst>
              <a:ext uri="{FF2B5EF4-FFF2-40B4-BE49-F238E27FC236}">
                <a16:creationId xmlns:a16="http://schemas.microsoft.com/office/drawing/2014/main" id="{71B37B7B-A280-59D1-99DD-67394DB0D0EA}"/>
              </a:ext>
            </a:extLst>
          </p:cNvPr>
          <p:cNvSpPr>
            <a:spLocks noGrp="1"/>
          </p:cNvSpPr>
          <p:nvPr>
            <p:ph type="body" sz="quarter" idx="14"/>
          </p:nvPr>
        </p:nvSpPr>
        <p:spPr/>
        <p:txBody>
          <a:bodyPr/>
          <a:lstStyle/>
          <a:p>
            <a:r>
              <a:rPr lang="en-US" dirty="0"/>
              <a:t>1</a:t>
            </a:r>
          </a:p>
        </p:txBody>
      </p:sp>
      <p:sp>
        <p:nvSpPr>
          <p:cNvPr id="5" name="Text Placeholder 4">
            <a:extLst>
              <a:ext uri="{FF2B5EF4-FFF2-40B4-BE49-F238E27FC236}">
                <a16:creationId xmlns:a16="http://schemas.microsoft.com/office/drawing/2014/main" id="{00710606-B594-F51F-93EA-BFF3D8278F76}"/>
              </a:ext>
            </a:extLst>
          </p:cNvPr>
          <p:cNvSpPr>
            <a:spLocks noGrp="1"/>
          </p:cNvSpPr>
          <p:nvPr>
            <p:ph type="body" sz="quarter" idx="15"/>
          </p:nvPr>
        </p:nvSpPr>
        <p:spPr/>
        <p:txBody>
          <a:bodyPr/>
          <a:lstStyle/>
          <a:p>
            <a:r>
              <a:rPr lang="en-US" sz="2800" dirty="0"/>
              <a:t>4 Ps of Pre-Reading</a:t>
            </a:r>
          </a:p>
          <a:p>
            <a:r>
              <a:rPr lang="en-US" sz="2800" dirty="0"/>
              <a:t>Text Structure</a:t>
            </a:r>
          </a:p>
        </p:txBody>
      </p:sp>
      <p:sp>
        <p:nvSpPr>
          <p:cNvPr id="6" name="Text Placeholder 5">
            <a:extLst>
              <a:ext uri="{FF2B5EF4-FFF2-40B4-BE49-F238E27FC236}">
                <a16:creationId xmlns:a16="http://schemas.microsoft.com/office/drawing/2014/main" id="{1D9A22D8-E903-8A70-2EB6-0DC8D8C26BAE}"/>
              </a:ext>
            </a:extLst>
          </p:cNvPr>
          <p:cNvSpPr>
            <a:spLocks noGrp="1"/>
          </p:cNvSpPr>
          <p:nvPr>
            <p:ph type="body" sz="quarter" idx="16"/>
          </p:nvPr>
        </p:nvSpPr>
        <p:spPr/>
        <p:txBody>
          <a:bodyPr/>
          <a:lstStyle/>
          <a:p>
            <a:r>
              <a:rPr lang="en-US" dirty="0"/>
              <a:t>2</a:t>
            </a:r>
          </a:p>
        </p:txBody>
      </p:sp>
      <p:sp>
        <p:nvSpPr>
          <p:cNvPr id="7" name="Text Placeholder 6">
            <a:extLst>
              <a:ext uri="{FF2B5EF4-FFF2-40B4-BE49-F238E27FC236}">
                <a16:creationId xmlns:a16="http://schemas.microsoft.com/office/drawing/2014/main" id="{D85771DF-FDE6-7FFA-B5A4-2959CBC61326}"/>
              </a:ext>
            </a:extLst>
          </p:cNvPr>
          <p:cNvSpPr>
            <a:spLocks noGrp="1"/>
          </p:cNvSpPr>
          <p:nvPr>
            <p:ph type="body" sz="quarter" idx="17"/>
          </p:nvPr>
        </p:nvSpPr>
        <p:spPr>
          <a:xfrm>
            <a:off x="1531937" y="5347668"/>
            <a:ext cx="3641725" cy="743900"/>
          </a:xfrm>
        </p:spPr>
        <p:txBody>
          <a:bodyPr/>
          <a:lstStyle/>
          <a:p>
            <a:r>
              <a:rPr lang="en-US" sz="2800" dirty="0"/>
              <a:t>TDQs – Text Dependent Questions</a:t>
            </a:r>
          </a:p>
          <a:p>
            <a:endParaRPr lang="en-US" sz="2800" dirty="0"/>
          </a:p>
        </p:txBody>
      </p:sp>
      <p:sp>
        <p:nvSpPr>
          <p:cNvPr id="8" name="Text Placeholder 7">
            <a:extLst>
              <a:ext uri="{FF2B5EF4-FFF2-40B4-BE49-F238E27FC236}">
                <a16:creationId xmlns:a16="http://schemas.microsoft.com/office/drawing/2014/main" id="{40ECE1D1-F3B0-E585-ADE5-14031C45E632}"/>
              </a:ext>
            </a:extLst>
          </p:cNvPr>
          <p:cNvSpPr>
            <a:spLocks noGrp="1"/>
          </p:cNvSpPr>
          <p:nvPr>
            <p:ph type="body" sz="quarter" idx="18"/>
          </p:nvPr>
        </p:nvSpPr>
        <p:spPr>
          <a:xfrm>
            <a:off x="1531937" y="4666168"/>
            <a:ext cx="847725" cy="652462"/>
          </a:xfrm>
        </p:spPr>
        <p:txBody>
          <a:bodyPr/>
          <a:lstStyle/>
          <a:p>
            <a:r>
              <a:rPr lang="en-US" dirty="0"/>
              <a:t>3</a:t>
            </a:r>
          </a:p>
        </p:txBody>
      </p:sp>
      <p:sp>
        <p:nvSpPr>
          <p:cNvPr id="9" name="Text Placeholder 8">
            <a:extLst>
              <a:ext uri="{FF2B5EF4-FFF2-40B4-BE49-F238E27FC236}">
                <a16:creationId xmlns:a16="http://schemas.microsoft.com/office/drawing/2014/main" id="{0F2B5602-07C8-EDBF-DDC5-278366FD4784}"/>
              </a:ext>
            </a:extLst>
          </p:cNvPr>
          <p:cNvSpPr>
            <a:spLocks noGrp="1"/>
          </p:cNvSpPr>
          <p:nvPr>
            <p:ph type="body" sz="quarter" idx="19"/>
          </p:nvPr>
        </p:nvSpPr>
        <p:spPr/>
        <p:txBody>
          <a:bodyPr/>
          <a:lstStyle/>
          <a:p>
            <a:r>
              <a:rPr lang="en-US" sz="2800" dirty="0"/>
              <a:t>SPAM – Analyzing Rhetoric</a:t>
            </a:r>
          </a:p>
        </p:txBody>
      </p:sp>
      <p:sp>
        <p:nvSpPr>
          <p:cNvPr id="10" name="Text Placeholder 9">
            <a:extLst>
              <a:ext uri="{FF2B5EF4-FFF2-40B4-BE49-F238E27FC236}">
                <a16:creationId xmlns:a16="http://schemas.microsoft.com/office/drawing/2014/main" id="{A57A6F39-AD9D-B753-EFA8-DEA46754489D}"/>
              </a:ext>
            </a:extLst>
          </p:cNvPr>
          <p:cNvSpPr>
            <a:spLocks noGrp="1"/>
          </p:cNvSpPr>
          <p:nvPr>
            <p:ph type="body" sz="quarter" idx="20"/>
          </p:nvPr>
        </p:nvSpPr>
        <p:spPr/>
        <p:txBody>
          <a:bodyPr/>
          <a:lstStyle/>
          <a:p>
            <a:r>
              <a:rPr lang="en-US" dirty="0"/>
              <a:t>4</a:t>
            </a:r>
          </a:p>
        </p:txBody>
      </p:sp>
      <p:sp>
        <p:nvSpPr>
          <p:cNvPr id="11" name="Text Placeholder 10">
            <a:extLst>
              <a:ext uri="{FF2B5EF4-FFF2-40B4-BE49-F238E27FC236}">
                <a16:creationId xmlns:a16="http://schemas.microsoft.com/office/drawing/2014/main" id="{54BBCC97-5A13-31F7-3AA7-07A0116C8825}"/>
              </a:ext>
            </a:extLst>
          </p:cNvPr>
          <p:cNvSpPr>
            <a:spLocks noGrp="1"/>
          </p:cNvSpPr>
          <p:nvPr>
            <p:ph type="body" sz="quarter" idx="21"/>
          </p:nvPr>
        </p:nvSpPr>
        <p:spPr/>
        <p:txBody>
          <a:bodyPr/>
          <a:lstStyle/>
          <a:p>
            <a:r>
              <a:rPr lang="en-US" sz="2800" dirty="0"/>
              <a:t>The CER Strategy of Reading</a:t>
            </a:r>
          </a:p>
        </p:txBody>
      </p:sp>
      <p:sp>
        <p:nvSpPr>
          <p:cNvPr id="12" name="Text Placeholder 11">
            <a:extLst>
              <a:ext uri="{FF2B5EF4-FFF2-40B4-BE49-F238E27FC236}">
                <a16:creationId xmlns:a16="http://schemas.microsoft.com/office/drawing/2014/main" id="{D6757B5E-DF1D-E349-D599-582AED6AC775}"/>
              </a:ext>
            </a:extLst>
          </p:cNvPr>
          <p:cNvSpPr>
            <a:spLocks noGrp="1"/>
          </p:cNvSpPr>
          <p:nvPr>
            <p:ph type="body" sz="quarter" idx="22"/>
          </p:nvPr>
        </p:nvSpPr>
        <p:spPr/>
        <p:txBody>
          <a:bodyPr/>
          <a:lstStyle/>
          <a:p>
            <a:r>
              <a:rPr lang="en-US" dirty="0"/>
              <a:t>5</a:t>
            </a:r>
          </a:p>
        </p:txBody>
      </p:sp>
      <p:sp>
        <p:nvSpPr>
          <p:cNvPr id="13" name="Text Placeholder 12">
            <a:extLst>
              <a:ext uri="{FF2B5EF4-FFF2-40B4-BE49-F238E27FC236}">
                <a16:creationId xmlns:a16="http://schemas.microsoft.com/office/drawing/2014/main" id="{31585AE1-0EC3-804A-4F4D-D6E038EBD16E}"/>
              </a:ext>
            </a:extLst>
          </p:cNvPr>
          <p:cNvSpPr>
            <a:spLocks noGrp="1"/>
          </p:cNvSpPr>
          <p:nvPr>
            <p:ph type="body" sz="quarter" idx="23"/>
          </p:nvPr>
        </p:nvSpPr>
        <p:spPr/>
        <p:txBody>
          <a:bodyPr/>
          <a:lstStyle/>
          <a:p>
            <a:r>
              <a:rPr lang="en-US" sz="2800" dirty="0"/>
              <a:t>Questions and Concerns</a:t>
            </a:r>
          </a:p>
        </p:txBody>
      </p:sp>
      <p:sp>
        <p:nvSpPr>
          <p:cNvPr id="14" name="Text Placeholder 13">
            <a:extLst>
              <a:ext uri="{FF2B5EF4-FFF2-40B4-BE49-F238E27FC236}">
                <a16:creationId xmlns:a16="http://schemas.microsoft.com/office/drawing/2014/main" id="{D1A28FDC-D472-7C81-A4C6-4E852647CBE4}"/>
              </a:ext>
            </a:extLst>
          </p:cNvPr>
          <p:cNvSpPr>
            <a:spLocks noGrp="1"/>
          </p:cNvSpPr>
          <p:nvPr>
            <p:ph type="body" sz="quarter" idx="24"/>
          </p:nvPr>
        </p:nvSpPr>
        <p:spPr/>
        <p:txBody>
          <a:bodyPr/>
          <a:lstStyle/>
          <a:p>
            <a:r>
              <a:rPr lang="en-US" dirty="0"/>
              <a:t>6</a:t>
            </a:r>
          </a:p>
        </p:txBody>
      </p:sp>
    </p:spTree>
    <p:extLst>
      <p:ext uri="{BB962C8B-B14F-4D97-AF65-F5344CB8AC3E}">
        <p14:creationId xmlns:p14="http://schemas.microsoft.com/office/powerpoint/2010/main" val="968449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99C14-8246-B7BA-7B16-D6B6790D592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CFAD112-2A50-A481-C869-BEF65A71C599}"/>
              </a:ext>
            </a:extLst>
          </p:cNvPr>
          <p:cNvSpPr>
            <a:spLocks noGrp="1"/>
          </p:cNvSpPr>
          <p:nvPr>
            <p:ph type="title"/>
          </p:nvPr>
        </p:nvSpPr>
        <p:spPr>
          <a:xfrm>
            <a:off x="914843" y="606967"/>
            <a:ext cx="11099800" cy="595549"/>
          </a:xfrm>
        </p:spPr>
        <p:txBody>
          <a:bodyPr/>
          <a:lstStyle/>
          <a:p>
            <a:r>
              <a:rPr lang="en-US" dirty="0"/>
              <a:t>SPAM Framework</a:t>
            </a:r>
          </a:p>
        </p:txBody>
      </p:sp>
      <p:sp>
        <p:nvSpPr>
          <p:cNvPr id="4" name="Slide Number Placeholder 3">
            <a:extLst>
              <a:ext uri="{FF2B5EF4-FFF2-40B4-BE49-F238E27FC236}">
                <a16:creationId xmlns:a16="http://schemas.microsoft.com/office/drawing/2014/main" id="{1E07D4A9-779B-CB22-9A37-5CCE5E6E43A5}"/>
              </a:ext>
            </a:extLst>
          </p:cNvPr>
          <p:cNvSpPr>
            <a:spLocks noGrp="1"/>
          </p:cNvSpPr>
          <p:nvPr>
            <p:ph type="sldNum" sz="quarter" idx="12"/>
          </p:nvPr>
        </p:nvSpPr>
        <p:spPr/>
        <p:txBody>
          <a:bodyPr/>
          <a:lstStyle/>
          <a:p>
            <a:fld id="{BAE26A2A-DE5F-EA41-900F-AB5C4F1D9848}" type="slidenum">
              <a:rPr lang="en-US" smtClean="0"/>
              <a:pPr/>
              <a:t>20</a:t>
            </a:fld>
            <a:endParaRPr lang="en-US" dirty="0"/>
          </a:p>
        </p:txBody>
      </p:sp>
      <p:graphicFrame>
        <p:nvGraphicFramePr>
          <p:cNvPr id="7" name="Table 6">
            <a:extLst>
              <a:ext uri="{FF2B5EF4-FFF2-40B4-BE49-F238E27FC236}">
                <a16:creationId xmlns:a16="http://schemas.microsoft.com/office/drawing/2014/main" id="{79539834-154B-7EBF-4248-E948D41E1878}"/>
              </a:ext>
            </a:extLst>
          </p:cNvPr>
          <p:cNvGraphicFramePr>
            <a:graphicFrameLocks noGrp="1"/>
          </p:cNvGraphicFramePr>
          <p:nvPr>
            <p:extLst>
              <p:ext uri="{D42A27DB-BD31-4B8C-83A1-F6EECF244321}">
                <p14:modId xmlns:p14="http://schemas.microsoft.com/office/powerpoint/2010/main" val="3590258550"/>
              </p:ext>
            </p:extLst>
          </p:nvPr>
        </p:nvGraphicFramePr>
        <p:xfrm>
          <a:off x="751115" y="1202516"/>
          <a:ext cx="10580914" cy="5462390"/>
        </p:xfrm>
        <a:graphic>
          <a:graphicData uri="http://schemas.openxmlformats.org/drawingml/2006/table">
            <a:tbl>
              <a:tblPr firstRow="1" bandRow="1">
                <a:tableStyleId>{5940675A-B579-460E-94D1-54222C63F5DA}</a:tableStyleId>
              </a:tblPr>
              <a:tblGrid>
                <a:gridCol w="2498796">
                  <a:extLst>
                    <a:ext uri="{9D8B030D-6E8A-4147-A177-3AD203B41FA5}">
                      <a16:colId xmlns:a16="http://schemas.microsoft.com/office/drawing/2014/main" val="3390179045"/>
                    </a:ext>
                  </a:extLst>
                </a:gridCol>
                <a:gridCol w="8082118">
                  <a:extLst>
                    <a:ext uri="{9D8B030D-6E8A-4147-A177-3AD203B41FA5}">
                      <a16:colId xmlns:a16="http://schemas.microsoft.com/office/drawing/2014/main" val="617751290"/>
                    </a:ext>
                  </a:extLst>
                </a:gridCol>
              </a:tblGrid>
              <a:tr h="1606112">
                <a:tc>
                  <a:txBody>
                    <a:bodyPr/>
                    <a:lstStyle/>
                    <a:p>
                      <a:r>
                        <a:rPr lang="en-US" sz="3600" dirty="0">
                          <a:latin typeface="Arial" panose="020B0604020202020204" pitchFamily="34" charset="0"/>
                          <a:cs typeface="Arial" panose="020B0604020202020204" pitchFamily="34" charset="0"/>
                        </a:rPr>
                        <a:t>Situation</a:t>
                      </a:r>
                    </a:p>
                  </a:txBody>
                  <a:tcPr/>
                </a:tc>
                <a:tc>
                  <a:txBody>
                    <a:bodyPr/>
                    <a:lstStyle/>
                    <a:p>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72618751"/>
                  </a:ext>
                </a:extLst>
              </a:tr>
              <a:tr h="1285426">
                <a:tc>
                  <a:txBody>
                    <a:bodyPr/>
                    <a:lstStyle/>
                    <a:p>
                      <a:r>
                        <a:rPr lang="en-US" sz="3600" dirty="0">
                          <a:latin typeface="Arial" panose="020B0604020202020204" pitchFamily="34" charset="0"/>
                          <a:cs typeface="Arial" panose="020B0604020202020204" pitchFamily="34" charset="0"/>
                        </a:rPr>
                        <a:t>Purpose</a:t>
                      </a:r>
                    </a:p>
                  </a:txBody>
                  <a:tcPr/>
                </a:tc>
                <a:tc>
                  <a:txBody>
                    <a:bodyPr/>
                    <a:lstStyle/>
                    <a:p>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20874616"/>
                  </a:ext>
                </a:extLst>
              </a:tr>
              <a:tr h="1285426">
                <a:tc>
                  <a:txBody>
                    <a:bodyPr/>
                    <a:lstStyle/>
                    <a:p>
                      <a:r>
                        <a:rPr lang="en-US" sz="3600" dirty="0">
                          <a:latin typeface="Arial" panose="020B0604020202020204" pitchFamily="34" charset="0"/>
                          <a:cs typeface="Arial" panose="020B0604020202020204" pitchFamily="34" charset="0"/>
                        </a:rPr>
                        <a:t>Audience</a:t>
                      </a:r>
                    </a:p>
                  </a:txBody>
                  <a:tcPr/>
                </a:tc>
                <a:tc>
                  <a:txBody>
                    <a:bodyPr/>
                    <a:lstStyle/>
                    <a:p>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60111773"/>
                  </a:ext>
                </a:extLst>
              </a:tr>
              <a:tr h="1285426">
                <a:tc>
                  <a:txBody>
                    <a:bodyPr/>
                    <a:lstStyle/>
                    <a:p>
                      <a:r>
                        <a:rPr lang="en-US" sz="3600" dirty="0">
                          <a:latin typeface="Arial" panose="020B0604020202020204" pitchFamily="34" charset="0"/>
                          <a:cs typeface="Arial" panose="020B0604020202020204" pitchFamily="34" charset="0"/>
                        </a:rPr>
                        <a:t>Method</a:t>
                      </a:r>
                    </a:p>
                  </a:txBody>
                  <a:tcPr/>
                </a:tc>
                <a:tc>
                  <a:txBody>
                    <a:bodyPr/>
                    <a:lstStyle/>
                    <a:p>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90277686"/>
                  </a:ext>
                </a:extLst>
              </a:tr>
            </a:tbl>
          </a:graphicData>
        </a:graphic>
      </p:graphicFrame>
    </p:spTree>
    <p:extLst>
      <p:ext uri="{BB962C8B-B14F-4D97-AF65-F5344CB8AC3E}">
        <p14:creationId xmlns:p14="http://schemas.microsoft.com/office/powerpoint/2010/main" val="22611883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F3ACE-E9F6-44EB-B7E4-74FA868FBFC7}"/>
              </a:ext>
            </a:extLst>
          </p:cNvPr>
          <p:cNvSpPr>
            <a:spLocks noGrp="1"/>
          </p:cNvSpPr>
          <p:nvPr>
            <p:ph type="title"/>
          </p:nvPr>
        </p:nvSpPr>
        <p:spPr/>
        <p:txBody>
          <a:bodyPr/>
          <a:lstStyle/>
          <a:p>
            <a:r>
              <a:rPr lang="en-US" dirty="0"/>
              <a:t>Situation (Context)</a:t>
            </a:r>
          </a:p>
        </p:txBody>
      </p:sp>
      <p:sp>
        <p:nvSpPr>
          <p:cNvPr id="3" name="Content Placeholder 2">
            <a:extLst>
              <a:ext uri="{FF2B5EF4-FFF2-40B4-BE49-F238E27FC236}">
                <a16:creationId xmlns:a16="http://schemas.microsoft.com/office/drawing/2014/main" id="{6C4AF2B9-F2CD-A2CC-11C8-1F445AED1E05}"/>
              </a:ext>
            </a:extLst>
          </p:cNvPr>
          <p:cNvSpPr>
            <a:spLocks noGrp="1"/>
          </p:cNvSpPr>
          <p:nvPr>
            <p:ph idx="1"/>
          </p:nvPr>
        </p:nvSpPr>
        <p:spPr>
          <a:xfrm>
            <a:off x="624114" y="1729047"/>
            <a:ext cx="11129271" cy="4480923"/>
          </a:xfrm>
        </p:spPr>
        <p:txBody>
          <a:bodyPr>
            <a:normAutofit/>
          </a:bodyPr>
          <a:lstStyle/>
          <a:p>
            <a:pPr lvl="0"/>
            <a:r>
              <a:rPr lang="en-US" sz="2800" b="1" dirty="0"/>
              <a:t>The Catalyst:</a:t>
            </a:r>
            <a:r>
              <a:rPr lang="en-US" sz="2800" dirty="0"/>
              <a:t> The speech was given four months after the Battle of Gettysburg, the bloodiest battle of the American Civil War. </a:t>
            </a:r>
          </a:p>
          <a:p>
            <a:pPr marL="0" lvl="0" indent="0">
              <a:buNone/>
            </a:pPr>
            <a:endParaRPr lang="en-US" sz="2800" dirty="0"/>
          </a:p>
          <a:p>
            <a:pPr lvl="0"/>
            <a:r>
              <a:rPr lang="en-US" sz="2800" b="1" dirty="0"/>
              <a:t>The Event:</a:t>
            </a:r>
            <a:r>
              <a:rPr lang="en-US" sz="2800" dirty="0"/>
              <a:t> Lincoln was invited to give "a few appropriate remarks" at the dedication of the Soldiers' National Cemetery in Pennsylvania</a:t>
            </a:r>
          </a:p>
          <a:p>
            <a:pPr marL="0" lvl="0" indent="0">
              <a:buNone/>
            </a:pPr>
            <a:endParaRPr lang="en-US" sz="2800" dirty="0"/>
          </a:p>
          <a:p>
            <a:pPr lvl="0"/>
            <a:r>
              <a:rPr lang="en-US" sz="2800" b="1" dirty="0"/>
              <a:t>The Climate:</a:t>
            </a:r>
            <a:r>
              <a:rPr lang="en-US" sz="2800" dirty="0"/>
              <a:t> Northern war morale was dangerously low. The public was exhausted by the immense loss of life and skeptical of the war's mounting costs. </a:t>
            </a:r>
          </a:p>
        </p:txBody>
      </p:sp>
      <p:sp>
        <p:nvSpPr>
          <p:cNvPr id="4" name="Slide Number Placeholder 3">
            <a:extLst>
              <a:ext uri="{FF2B5EF4-FFF2-40B4-BE49-F238E27FC236}">
                <a16:creationId xmlns:a16="http://schemas.microsoft.com/office/drawing/2014/main" id="{74AFAF0F-00D3-044E-F170-6D480BF071B8}"/>
              </a:ext>
            </a:extLst>
          </p:cNvPr>
          <p:cNvSpPr>
            <a:spLocks noGrp="1"/>
          </p:cNvSpPr>
          <p:nvPr>
            <p:ph type="sldNum" sz="quarter" idx="12"/>
          </p:nvPr>
        </p:nvSpPr>
        <p:spPr/>
        <p:txBody>
          <a:bodyPr/>
          <a:lstStyle/>
          <a:p>
            <a:fld id="{BAE26A2A-DE5F-EA41-900F-AB5C4F1D9848}" type="slidenum">
              <a:rPr lang="en-US" smtClean="0"/>
              <a:t>21</a:t>
            </a:fld>
            <a:endParaRPr lang="en-US"/>
          </a:p>
        </p:txBody>
      </p:sp>
    </p:spTree>
    <p:extLst>
      <p:ext uri="{BB962C8B-B14F-4D97-AF65-F5344CB8AC3E}">
        <p14:creationId xmlns:p14="http://schemas.microsoft.com/office/powerpoint/2010/main" val="2084293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2A3B6-6F86-9359-3ACC-78522A87C3C0}"/>
              </a:ext>
            </a:extLst>
          </p:cNvPr>
          <p:cNvSpPr>
            <a:spLocks noGrp="1"/>
          </p:cNvSpPr>
          <p:nvPr>
            <p:ph type="title"/>
          </p:nvPr>
        </p:nvSpPr>
        <p:spPr/>
        <p:txBody>
          <a:bodyPr/>
          <a:lstStyle/>
          <a:p>
            <a:r>
              <a:rPr lang="en-US" dirty="0"/>
              <a:t>Purpose </a:t>
            </a:r>
          </a:p>
        </p:txBody>
      </p:sp>
      <p:sp>
        <p:nvSpPr>
          <p:cNvPr id="3" name="Content Placeholder 2">
            <a:extLst>
              <a:ext uri="{FF2B5EF4-FFF2-40B4-BE49-F238E27FC236}">
                <a16:creationId xmlns:a16="http://schemas.microsoft.com/office/drawing/2014/main" id="{3E65F48A-2C7F-3E93-ED62-7A89878350DC}"/>
              </a:ext>
            </a:extLst>
          </p:cNvPr>
          <p:cNvSpPr>
            <a:spLocks noGrp="1"/>
          </p:cNvSpPr>
          <p:nvPr>
            <p:ph idx="1"/>
          </p:nvPr>
        </p:nvSpPr>
        <p:spPr>
          <a:xfrm>
            <a:off x="531364" y="1706483"/>
            <a:ext cx="11129271" cy="4740353"/>
          </a:xfrm>
        </p:spPr>
        <p:txBody>
          <a:bodyPr>
            <a:normAutofit/>
          </a:bodyPr>
          <a:lstStyle/>
          <a:p>
            <a:pPr lvl="0"/>
            <a:r>
              <a:rPr lang="en-US" sz="2800" b="1" dirty="0"/>
              <a:t>Primary Objective:</a:t>
            </a:r>
            <a:r>
              <a:rPr lang="en-US" sz="2800" dirty="0"/>
              <a:t> To officially dedicate the cemetery plot for the fallen Union soldiers.</a:t>
            </a:r>
          </a:p>
          <a:p>
            <a:pPr marL="0" lvl="0" indent="0">
              <a:buNone/>
            </a:pPr>
            <a:endParaRPr lang="en-US" sz="2800" dirty="0"/>
          </a:p>
          <a:p>
            <a:pPr lvl="0"/>
            <a:r>
              <a:rPr lang="en-US" sz="2800" b="1" dirty="0"/>
              <a:t>Secondary Objective:</a:t>
            </a:r>
            <a:r>
              <a:rPr lang="en-US" sz="2800" dirty="0"/>
              <a:t> To redefine the meaning of the Civil War. Lincoln sought to shift the focus from a mere political battle over state rights to a noble defense of human equality and global democracy.</a:t>
            </a:r>
          </a:p>
          <a:p>
            <a:pPr lvl="0"/>
            <a:endParaRPr lang="en-US" sz="2800" dirty="0"/>
          </a:p>
          <a:p>
            <a:pPr lvl="0"/>
            <a:r>
              <a:rPr lang="en-US" sz="2800" b="1" dirty="0"/>
              <a:t>Call to Action:</a:t>
            </a:r>
            <a:r>
              <a:rPr lang="en-US" sz="2800" dirty="0"/>
              <a:t> To inspire the living to continue fighting so that the soldiers' sacrifices would not be in vain. </a:t>
            </a:r>
          </a:p>
        </p:txBody>
      </p:sp>
      <p:sp>
        <p:nvSpPr>
          <p:cNvPr id="4" name="Slide Number Placeholder 3">
            <a:extLst>
              <a:ext uri="{FF2B5EF4-FFF2-40B4-BE49-F238E27FC236}">
                <a16:creationId xmlns:a16="http://schemas.microsoft.com/office/drawing/2014/main" id="{B68A3C79-24B2-6690-280B-E7C576D824F0}"/>
              </a:ext>
            </a:extLst>
          </p:cNvPr>
          <p:cNvSpPr>
            <a:spLocks noGrp="1"/>
          </p:cNvSpPr>
          <p:nvPr>
            <p:ph type="sldNum" sz="quarter" idx="12"/>
          </p:nvPr>
        </p:nvSpPr>
        <p:spPr/>
        <p:txBody>
          <a:bodyPr/>
          <a:lstStyle/>
          <a:p>
            <a:fld id="{BAE26A2A-DE5F-EA41-900F-AB5C4F1D9848}" type="slidenum">
              <a:rPr lang="en-US" smtClean="0"/>
              <a:t>22</a:t>
            </a:fld>
            <a:endParaRPr lang="en-US"/>
          </a:p>
        </p:txBody>
      </p:sp>
    </p:spTree>
    <p:extLst>
      <p:ext uri="{BB962C8B-B14F-4D97-AF65-F5344CB8AC3E}">
        <p14:creationId xmlns:p14="http://schemas.microsoft.com/office/powerpoint/2010/main" val="2866066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4F371-CA1F-344B-1F8B-0E0AA4581412}"/>
              </a:ext>
            </a:extLst>
          </p:cNvPr>
          <p:cNvSpPr>
            <a:spLocks noGrp="1"/>
          </p:cNvSpPr>
          <p:nvPr>
            <p:ph type="title"/>
          </p:nvPr>
        </p:nvSpPr>
        <p:spPr/>
        <p:txBody>
          <a:bodyPr/>
          <a:lstStyle/>
          <a:p>
            <a:r>
              <a:rPr lang="en-US" dirty="0"/>
              <a:t>Audience (The Observers)</a:t>
            </a:r>
          </a:p>
        </p:txBody>
      </p:sp>
      <p:sp>
        <p:nvSpPr>
          <p:cNvPr id="3" name="Content Placeholder 2">
            <a:extLst>
              <a:ext uri="{FF2B5EF4-FFF2-40B4-BE49-F238E27FC236}">
                <a16:creationId xmlns:a16="http://schemas.microsoft.com/office/drawing/2014/main" id="{7BE2A679-62DF-C729-C683-92C07E81E036}"/>
              </a:ext>
            </a:extLst>
          </p:cNvPr>
          <p:cNvSpPr>
            <a:spLocks noGrp="1"/>
          </p:cNvSpPr>
          <p:nvPr>
            <p:ph idx="1"/>
          </p:nvPr>
        </p:nvSpPr>
        <p:spPr>
          <a:xfrm>
            <a:off x="531364" y="1714501"/>
            <a:ext cx="11129271" cy="4054598"/>
          </a:xfrm>
        </p:spPr>
        <p:txBody>
          <a:bodyPr>
            <a:normAutofit/>
          </a:bodyPr>
          <a:lstStyle/>
          <a:p>
            <a:pPr lvl="0"/>
            <a:r>
              <a:rPr lang="en-US" sz="2800" b="1" dirty="0"/>
              <a:t>Immediate Crowd:</a:t>
            </a:r>
            <a:r>
              <a:rPr lang="en-US" sz="2800" dirty="0"/>
              <a:t> A gathering of roughly 15,000 citizens, politicians, and grieving families standing on a raw, cold hillside.</a:t>
            </a:r>
          </a:p>
          <a:p>
            <a:pPr marL="0" lvl="0" indent="0">
              <a:buNone/>
            </a:pPr>
            <a:endParaRPr lang="en-US" sz="2800" dirty="0"/>
          </a:p>
          <a:p>
            <a:pPr lvl="0"/>
            <a:r>
              <a:rPr lang="en-US" sz="2800" b="1" dirty="0"/>
              <a:t>The Divided Nation:</a:t>
            </a:r>
            <a:r>
              <a:rPr lang="en-US" sz="2800" dirty="0"/>
              <a:t> A deeply fatigued Northern public that needed a reason to keep supporting the war effort.</a:t>
            </a:r>
          </a:p>
          <a:p>
            <a:pPr marL="0" lvl="0" indent="0">
              <a:buNone/>
            </a:pPr>
            <a:endParaRPr lang="en-US" sz="2800" dirty="0"/>
          </a:p>
          <a:p>
            <a:r>
              <a:rPr lang="en-US" sz="2800" b="1" dirty="0"/>
              <a:t>The Global Community:</a:t>
            </a:r>
            <a:r>
              <a:rPr lang="en-US" sz="2800" dirty="0"/>
              <a:t> International onlookers, particularly European empires, who were watching to see if a democratic republic could actually survive a civil war. </a:t>
            </a:r>
          </a:p>
        </p:txBody>
      </p:sp>
      <p:sp>
        <p:nvSpPr>
          <p:cNvPr id="4" name="Slide Number Placeholder 3">
            <a:extLst>
              <a:ext uri="{FF2B5EF4-FFF2-40B4-BE49-F238E27FC236}">
                <a16:creationId xmlns:a16="http://schemas.microsoft.com/office/drawing/2014/main" id="{59DF4FC5-10F7-F912-839C-2C1915D94E65}"/>
              </a:ext>
            </a:extLst>
          </p:cNvPr>
          <p:cNvSpPr>
            <a:spLocks noGrp="1"/>
          </p:cNvSpPr>
          <p:nvPr>
            <p:ph type="sldNum" sz="quarter" idx="12"/>
          </p:nvPr>
        </p:nvSpPr>
        <p:spPr/>
        <p:txBody>
          <a:bodyPr/>
          <a:lstStyle/>
          <a:p>
            <a:fld id="{BAE26A2A-DE5F-EA41-900F-AB5C4F1D9848}" type="slidenum">
              <a:rPr lang="en-US" smtClean="0"/>
              <a:t>23</a:t>
            </a:fld>
            <a:endParaRPr lang="en-US"/>
          </a:p>
        </p:txBody>
      </p:sp>
    </p:spTree>
    <p:extLst>
      <p:ext uri="{BB962C8B-B14F-4D97-AF65-F5344CB8AC3E}">
        <p14:creationId xmlns:p14="http://schemas.microsoft.com/office/powerpoint/2010/main" val="40729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E9733-B080-C177-EC73-3522C01053DA}"/>
              </a:ext>
            </a:extLst>
          </p:cNvPr>
          <p:cNvSpPr>
            <a:spLocks noGrp="1"/>
          </p:cNvSpPr>
          <p:nvPr>
            <p:ph type="title"/>
          </p:nvPr>
        </p:nvSpPr>
        <p:spPr>
          <a:xfrm>
            <a:off x="883115" y="361899"/>
            <a:ext cx="11129271" cy="1165587"/>
          </a:xfrm>
        </p:spPr>
        <p:txBody>
          <a:bodyPr/>
          <a:lstStyle/>
          <a:p>
            <a:r>
              <a:rPr lang="en-US" dirty="0"/>
              <a:t>Method (The Delivery)</a:t>
            </a:r>
          </a:p>
        </p:txBody>
      </p:sp>
      <p:sp>
        <p:nvSpPr>
          <p:cNvPr id="3" name="Content Placeholder 2">
            <a:extLst>
              <a:ext uri="{FF2B5EF4-FFF2-40B4-BE49-F238E27FC236}">
                <a16:creationId xmlns:a16="http://schemas.microsoft.com/office/drawing/2014/main" id="{55C2AFC6-0244-7A08-7A38-753F6982773D}"/>
              </a:ext>
            </a:extLst>
          </p:cNvPr>
          <p:cNvSpPr>
            <a:spLocks noGrp="1"/>
          </p:cNvSpPr>
          <p:nvPr>
            <p:ph idx="1"/>
          </p:nvPr>
        </p:nvSpPr>
        <p:spPr>
          <a:xfrm>
            <a:off x="827358" y="1146975"/>
            <a:ext cx="11129271" cy="4564050"/>
          </a:xfrm>
        </p:spPr>
        <p:txBody>
          <a:bodyPr>
            <a:noAutofit/>
          </a:bodyPr>
          <a:lstStyle/>
          <a:p>
            <a:pPr lvl="0"/>
            <a:r>
              <a:rPr lang="en-US" sz="2800" b="1" dirty="0"/>
              <a:t>Extreme Brevity:</a:t>
            </a:r>
            <a:r>
              <a:rPr lang="en-US" sz="2800" dirty="0"/>
              <a:t> Unlike the keynote speaker who spoke for two hours, Lincoln used a mere </a:t>
            </a:r>
            <a:r>
              <a:rPr lang="en-US" sz="2800" b="1" dirty="0"/>
              <a:t>272 words</a:t>
            </a:r>
            <a:r>
              <a:rPr lang="en-US" sz="2800" dirty="0"/>
              <a:t> delivered in just two minutes. </a:t>
            </a:r>
          </a:p>
          <a:p>
            <a:pPr lvl="0"/>
            <a:endParaRPr lang="en-US" sz="2800" dirty="0"/>
          </a:p>
          <a:p>
            <a:pPr lvl="0"/>
            <a:r>
              <a:rPr lang="en-US" sz="2800" b="1" dirty="0"/>
              <a:t>Historical Anchoring:</a:t>
            </a:r>
            <a:r>
              <a:rPr lang="en-US" sz="2800" dirty="0"/>
              <a:t> He deliberately grounded his argument in the </a:t>
            </a:r>
            <a:r>
              <a:rPr lang="en-US" sz="2800" u="sng" dirty="0">
                <a:hlinkClick r:id="rId2"/>
              </a:rPr>
              <a:t>Declaration of Independence</a:t>
            </a:r>
            <a:r>
              <a:rPr lang="en-US" sz="2800" dirty="0"/>
              <a:t> ("all men are created equal") rather than the Constitution, framing the nation's identity around birth and liberty. </a:t>
            </a:r>
          </a:p>
          <a:p>
            <a:pPr marL="0" lvl="0" indent="0">
              <a:buNone/>
            </a:pPr>
            <a:endParaRPr lang="en-US" sz="2800" dirty="0"/>
          </a:p>
          <a:p>
            <a:r>
              <a:rPr lang="en-US" sz="2800" b="1" dirty="0"/>
              <a:t>Rhetorical Devices:</a:t>
            </a:r>
            <a:r>
              <a:rPr lang="en-US" sz="2800" dirty="0"/>
              <a:t> He utilized powerful structural techniques like </a:t>
            </a:r>
            <a:r>
              <a:rPr lang="en-US" sz="2800" b="1" dirty="0"/>
              <a:t>tricolon</a:t>
            </a:r>
            <a:r>
              <a:rPr lang="en-US" sz="2800" dirty="0"/>
              <a:t> ("of the people, by the people, for the people") and </a:t>
            </a:r>
            <a:r>
              <a:rPr lang="en-US" sz="2800" b="1" dirty="0"/>
              <a:t>anaphora</a:t>
            </a:r>
            <a:r>
              <a:rPr lang="en-US" sz="2800" dirty="0"/>
              <a:t> ("we cannot dedicate, we cannot consecrate, we cannot hallow") to create a poetic, memorable rhythm. </a:t>
            </a:r>
          </a:p>
        </p:txBody>
      </p:sp>
      <p:sp>
        <p:nvSpPr>
          <p:cNvPr id="4" name="Slide Number Placeholder 3">
            <a:extLst>
              <a:ext uri="{FF2B5EF4-FFF2-40B4-BE49-F238E27FC236}">
                <a16:creationId xmlns:a16="http://schemas.microsoft.com/office/drawing/2014/main" id="{FD2954B6-92B7-1EDF-7ED5-6355EB8718CE}"/>
              </a:ext>
            </a:extLst>
          </p:cNvPr>
          <p:cNvSpPr>
            <a:spLocks noGrp="1"/>
          </p:cNvSpPr>
          <p:nvPr>
            <p:ph type="sldNum" sz="quarter" idx="12"/>
          </p:nvPr>
        </p:nvSpPr>
        <p:spPr/>
        <p:txBody>
          <a:bodyPr/>
          <a:lstStyle/>
          <a:p>
            <a:fld id="{BAE26A2A-DE5F-EA41-900F-AB5C4F1D9848}" type="slidenum">
              <a:rPr lang="en-US" smtClean="0"/>
              <a:t>24</a:t>
            </a:fld>
            <a:endParaRPr lang="en-US"/>
          </a:p>
        </p:txBody>
      </p:sp>
    </p:spTree>
    <p:extLst>
      <p:ext uri="{BB962C8B-B14F-4D97-AF65-F5344CB8AC3E}">
        <p14:creationId xmlns:p14="http://schemas.microsoft.com/office/powerpoint/2010/main" val="3598638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5087D-53AB-E4AE-87ED-D1DCC4A0A1B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04DF199-080F-8287-C638-7F25BA69AE37}"/>
              </a:ext>
            </a:extLst>
          </p:cNvPr>
          <p:cNvSpPr>
            <a:spLocks noGrp="1"/>
          </p:cNvSpPr>
          <p:nvPr>
            <p:ph type="title"/>
          </p:nvPr>
        </p:nvSpPr>
        <p:spPr/>
        <p:txBody>
          <a:bodyPr/>
          <a:lstStyle/>
          <a:p>
            <a:r>
              <a:rPr lang="en-US" sz="4800" b="1" spc="-75" dirty="0"/>
              <a:t>You Try It!</a:t>
            </a:r>
            <a:endParaRPr lang="en-US" dirty="0"/>
          </a:p>
        </p:txBody>
      </p:sp>
      <p:sp>
        <p:nvSpPr>
          <p:cNvPr id="6" name="Text Placeholder 5">
            <a:extLst>
              <a:ext uri="{FF2B5EF4-FFF2-40B4-BE49-F238E27FC236}">
                <a16:creationId xmlns:a16="http://schemas.microsoft.com/office/drawing/2014/main" id="{BDF71C8C-AF9D-BB11-EB45-421C132579F1}"/>
              </a:ext>
            </a:extLst>
          </p:cNvPr>
          <p:cNvSpPr>
            <a:spLocks noGrp="1"/>
          </p:cNvSpPr>
          <p:nvPr>
            <p:ph type="body" idx="1"/>
          </p:nvPr>
        </p:nvSpPr>
        <p:spPr/>
        <p:txBody>
          <a:bodyPr/>
          <a:lstStyle/>
          <a:p>
            <a:r>
              <a:rPr lang="en-US" dirty="0"/>
              <a:t>Complete the SPAM Framework</a:t>
            </a:r>
          </a:p>
        </p:txBody>
      </p:sp>
      <p:sp>
        <p:nvSpPr>
          <p:cNvPr id="4" name="Slide Number Placeholder 3">
            <a:extLst>
              <a:ext uri="{FF2B5EF4-FFF2-40B4-BE49-F238E27FC236}">
                <a16:creationId xmlns:a16="http://schemas.microsoft.com/office/drawing/2014/main" id="{4C19C747-086B-C1AB-899A-2BD1B60BF1B1}"/>
              </a:ext>
            </a:extLst>
          </p:cNvPr>
          <p:cNvSpPr>
            <a:spLocks noGrp="1"/>
          </p:cNvSpPr>
          <p:nvPr>
            <p:ph type="sldNum" sz="quarter" idx="10"/>
          </p:nvPr>
        </p:nvSpPr>
        <p:spPr/>
        <p:txBody>
          <a:bodyPr/>
          <a:lstStyle/>
          <a:p>
            <a:fld id="{BAE26A2A-DE5F-EA41-900F-AB5C4F1D9848}" type="slidenum">
              <a:rPr lang="en-US" smtClean="0"/>
              <a:t>25</a:t>
            </a:fld>
            <a:endParaRPr lang="en-US"/>
          </a:p>
        </p:txBody>
      </p:sp>
    </p:spTree>
    <p:extLst>
      <p:ext uri="{BB962C8B-B14F-4D97-AF65-F5344CB8AC3E}">
        <p14:creationId xmlns:p14="http://schemas.microsoft.com/office/powerpoint/2010/main" val="12950627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ED1BC-2CDC-6DBC-448C-AA663FC0345F}"/>
              </a:ext>
            </a:extLst>
          </p:cNvPr>
          <p:cNvSpPr>
            <a:spLocks noGrp="1"/>
          </p:cNvSpPr>
          <p:nvPr>
            <p:ph type="title"/>
          </p:nvPr>
        </p:nvSpPr>
        <p:spPr>
          <a:xfrm rot="16200000">
            <a:off x="-2256982" y="3286488"/>
            <a:ext cx="5893724" cy="863115"/>
          </a:xfrm>
        </p:spPr>
        <p:txBody>
          <a:bodyPr>
            <a:normAutofit/>
          </a:bodyPr>
          <a:lstStyle/>
          <a:p>
            <a:pPr algn="ctr"/>
            <a:r>
              <a:rPr lang="en-US" sz="2400" dirty="0"/>
              <a:t>Teenagers and the Risks of Over-Reliance on Social Media</a:t>
            </a:r>
          </a:p>
        </p:txBody>
      </p:sp>
      <p:sp>
        <p:nvSpPr>
          <p:cNvPr id="4" name="Slide Number Placeholder 3">
            <a:extLst>
              <a:ext uri="{FF2B5EF4-FFF2-40B4-BE49-F238E27FC236}">
                <a16:creationId xmlns:a16="http://schemas.microsoft.com/office/drawing/2014/main" id="{32DDB04C-08F8-E4C3-04CD-03449142CF4D}"/>
              </a:ext>
            </a:extLst>
          </p:cNvPr>
          <p:cNvSpPr>
            <a:spLocks noGrp="1"/>
          </p:cNvSpPr>
          <p:nvPr>
            <p:ph type="sldNum" sz="quarter" idx="12"/>
          </p:nvPr>
        </p:nvSpPr>
        <p:spPr/>
        <p:txBody>
          <a:bodyPr/>
          <a:lstStyle/>
          <a:p>
            <a:fld id="{BAE26A2A-DE5F-EA41-900F-AB5C4F1D9848}" type="slidenum">
              <a:rPr lang="en-US" smtClean="0"/>
              <a:t>26</a:t>
            </a:fld>
            <a:endParaRPr lang="en-US"/>
          </a:p>
        </p:txBody>
      </p:sp>
      <p:pic>
        <p:nvPicPr>
          <p:cNvPr id="6" name="Picture 5">
            <a:extLst>
              <a:ext uri="{FF2B5EF4-FFF2-40B4-BE49-F238E27FC236}">
                <a16:creationId xmlns:a16="http://schemas.microsoft.com/office/drawing/2014/main" id="{12D690C9-7DBC-634D-4801-B52CBF6EB17B}"/>
              </a:ext>
            </a:extLst>
          </p:cNvPr>
          <p:cNvPicPr>
            <a:picLocks noChangeAspect="1"/>
          </p:cNvPicPr>
          <p:nvPr/>
        </p:nvPicPr>
        <p:blipFill>
          <a:blip r:embed="rId2"/>
          <a:stretch>
            <a:fillRect/>
          </a:stretch>
        </p:blipFill>
        <p:spPr>
          <a:xfrm>
            <a:off x="1796144" y="0"/>
            <a:ext cx="9339942" cy="6857999"/>
          </a:xfrm>
          <a:prstGeom prst="rect">
            <a:avLst/>
          </a:prstGeom>
        </p:spPr>
      </p:pic>
    </p:spTree>
    <p:extLst>
      <p:ext uri="{BB962C8B-B14F-4D97-AF65-F5344CB8AC3E}">
        <p14:creationId xmlns:p14="http://schemas.microsoft.com/office/powerpoint/2010/main" val="37504843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DC2C3-346E-F48D-F928-37D5ADF42094}"/>
              </a:ext>
            </a:extLst>
          </p:cNvPr>
          <p:cNvSpPr>
            <a:spLocks noGrp="1"/>
          </p:cNvSpPr>
          <p:nvPr>
            <p:ph type="title"/>
          </p:nvPr>
        </p:nvSpPr>
        <p:spPr>
          <a:xfrm>
            <a:off x="806997" y="525736"/>
            <a:ext cx="11129271" cy="721173"/>
          </a:xfrm>
        </p:spPr>
        <p:txBody>
          <a:bodyPr/>
          <a:lstStyle/>
          <a:p>
            <a:r>
              <a:rPr lang="en-US" dirty="0"/>
              <a:t>SPAM Analysis</a:t>
            </a:r>
          </a:p>
        </p:txBody>
      </p:sp>
      <p:graphicFrame>
        <p:nvGraphicFramePr>
          <p:cNvPr id="5" name="Content Placeholder 4">
            <a:extLst>
              <a:ext uri="{FF2B5EF4-FFF2-40B4-BE49-F238E27FC236}">
                <a16:creationId xmlns:a16="http://schemas.microsoft.com/office/drawing/2014/main" id="{A38DEE32-56D0-C2B5-D5E3-353E37AA009A}"/>
              </a:ext>
            </a:extLst>
          </p:cNvPr>
          <p:cNvGraphicFramePr>
            <a:graphicFrameLocks noGrp="1"/>
          </p:cNvGraphicFramePr>
          <p:nvPr>
            <p:ph idx="1"/>
            <p:extLst>
              <p:ext uri="{D42A27DB-BD31-4B8C-83A1-F6EECF244321}">
                <p14:modId xmlns:p14="http://schemas.microsoft.com/office/powerpoint/2010/main" val="3429446394"/>
              </p:ext>
            </p:extLst>
          </p:nvPr>
        </p:nvGraphicFramePr>
        <p:xfrm>
          <a:off x="660595" y="1246910"/>
          <a:ext cx="11129962" cy="5563731"/>
        </p:xfrm>
        <a:graphic>
          <a:graphicData uri="http://schemas.openxmlformats.org/drawingml/2006/table">
            <a:tbl>
              <a:tblPr firstRow="1" bandRow="1">
                <a:tableStyleId>{5940675A-B579-460E-94D1-54222C63F5DA}</a:tableStyleId>
              </a:tblPr>
              <a:tblGrid>
                <a:gridCol w="2168962">
                  <a:extLst>
                    <a:ext uri="{9D8B030D-6E8A-4147-A177-3AD203B41FA5}">
                      <a16:colId xmlns:a16="http://schemas.microsoft.com/office/drawing/2014/main" val="4171424384"/>
                    </a:ext>
                  </a:extLst>
                </a:gridCol>
                <a:gridCol w="8961000">
                  <a:extLst>
                    <a:ext uri="{9D8B030D-6E8A-4147-A177-3AD203B41FA5}">
                      <a16:colId xmlns:a16="http://schemas.microsoft.com/office/drawing/2014/main" val="3020436354"/>
                    </a:ext>
                  </a:extLst>
                </a:gridCol>
              </a:tblGrid>
              <a:tr h="1298733">
                <a:tc>
                  <a:txBody>
                    <a:bodyPr/>
                    <a:lstStyle/>
                    <a:p>
                      <a:r>
                        <a:rPr lang="en-US" sz="3600" dirty="0">
                          <a:latin typeface="Arial" panose="020B0604020202020204" pitchFamily="34" charset="0"/>
                          <a:cs typeface="Arial" panose="020B0604020202020204" pitchFamily="34" charset="0"/>
                        </a:rPr>
                        <a:t>Situation/Subject</a:t>
                      </a:r>
                    </a:p>
                  </a:txBody>
                  <a:tcPr/>
                </a:tc>
                <a:tc>
                  <a:txBody>
                    <a:bodyPr/>
                    <a:lstStyle/>
                    <a:p>
                      <a:r>
                        <a:rPr lang="en-US" sz="2800" dirty="0"/>
                        <a:t>Teens’ over-reliance on social media</a:t>
                      </a:r>
                    </a:p>
                    <a:p>
                      <a:r>
                        <a:rPr lang="en-US" sz="2800" dirty="0"/>
                        <a:t>Heavy media use can impact mental health, attention, sleep and peer relationships</a:t>
                      </a:r>
                    </a:p>
                  </a:txBody>
                  <a:tcPr/>
                </a:tc>
                <a:extLst>
                  <a:ext uri="{0D108BD9-81ED-4DB2-BD59-A6C34878D82A}">
                    <a16:rowId xmlns:a16="http://schemas.microsoft.com/office/drawing/2014/main" val="43833281"/>
                  </a:ext>
                </a:extLst>
              </a:tr>
              <a:tr h="1298733">
                <a:tc>
                  <a:txBody>
                    <a:bodyPr/>
                    <a:lstStyle/>
                    <a:p>
                      <a:r>
                        <a:rPr lang="en-US" sz="3600" dirty="0">
                          <a:latin typeface="Arial" panose="020B0604020202020204" pitchFamily="34" charset="0"/>
                          <a:cs typeface="Arial" panose="020B0604020202020204" pitchFamily="34" charset="0"/>
                        </a:rPr>
                        <a:t>Purpose</a:t>
                      </a:r>
                    </a:p>
                  </a:txBody>
                  <a:tcPr/>
                </a:tc>
                <a:tc>
                  <a:txBody>
                    <a:bodyPr/>
                    <a:lstStyle/>
                    <a:p>
                      <a:r>
                        <a:rPr lang="en-US" sz="2800" dirty="0"/>
                        <a:t>Inform readers about possible risks of social media use. Has Pew Research, the American Psychological Assoc, and CDC gives credibility to info.</a:t>
                      </a:r>
                    </a:p>
                  </a:txBody>
                  <a:tcPr/>
                </a:tc>
                <a:extLst>
                  <a:ext uri="{0D108BD9-81ED-4DB2-BD59-A6C34878D82A}">
                    <a16:rowId xmlns:a16="http://schemas.microsoft.com/office/drawing/2014/main" val="3841915954"/>
                  </a:ext>
                </a:extLst>
              </a:tr>
              <a:tr h="1117748">
                <a:tc>
                  <a:txBody>
                    <a:bodyPr/>
                    <a:lstStyle/>
                    <a:p>
                      <a:r>
                        <a:rPr lang="en-US" sz="3600" dirty="0">
                          <a:latin typeface="Arial" panose="020B0604020202020204" pitchFamily="34" charset="0"/>
                          <a:cs typeface="Arial" panose="020B0604020202020204" pitchFamily="34" charset="0"/>
                        </a:rPr>
                        <a:t>Audience</a:t>
                      </a:r>
                    </a:p>
                  </a:txBody>
                  <a:tcPr/>
                </a:tc>
                <a:tc>
                  <a:txBody>
                    <a:bodyPr/>
                    <a:lstStyle/>
                    <a:p>
                      <a:r>
                        <a:rPr lang="en-US" sz="2800" dirty="0"/>
                        <a:t>Students, parents, teachers who want to understand affects. Reading level is clear for middle/high school</a:t>
                      </a:r>
                    </a:p>
                  </a:txBody>
                  <a:tcPr/>
                </a:tc>
                <a:extLst>
                  <a:ext uri="{0D108BD9-81ED-4DB2-BD59-A6C34878D82A}">
                    <a16:rowId xmlns:a16="http://schemas.microsoft.com/office/drawing/2014/main" val="3525191218"/>
                  </a:ext>
                </a:extLst>
              </a:tr>
              <a:tr h="1702783">
                <a:tc>
                  <a:txBody>
                    <a:bodyPr/>
                    <a:lstStyle/>
                    <a:p>
                      <a:r>
                        <a:rPr lang="en-US" sz="3600" dirty="0">
                          <a:latin typeface="Arial" panose="020B0604020202020204" pitchFamily="34" charset="0"/>
                          <a:cs typeface="Arial" panose="020B0604020202020204" pitchFamily="34" charset="0"/>
                        </a:rPr>
                        <a:t>Message</a:t>
                      </a:r>
                    </a:p>
                  </a:txBody>
                  <a:tcPr/>
                </a:tc>
                <a:tc>
                  <a:txBody>
                    <a:bodyPr/>
                    <a:lstStyle/>
                    <a:p>
                      <a:r>
                        <a:rPr lang="en-US" sz="2800" dirty="0"/>
                        <a:t>Social media is common/useful but can cause problems. Overuse may hurt mental health, reduce focus, affect sleep, increase bullying</a:t>
                      </a:r>
                    </a:p>
                  </a:txBody>
                  <a:tcPr/>
                </a:tc>
                <a:extLst>
                  <a:ext uri="{0D108BD9-81ED-4DB2-BD59-A6C34878D82A}">
                    <a16:rowId xmlns:a16="http://schemas.microsoft.com/office/drawing/2014/main" val="3058902175"/>
                  </a:ext>
                </a:extLst>
              </a:tr>
            </a:tbl>
          </a:graphicData>
        </a:graphic>
      </p:graphicFrame>
      <p:sp>
        <p:nvSpPr>
          <p:cNvPr id="4" name="Slide Number Placeholder 3">
            <a:extLst>
              <a:ext uri="{FF2B5EF4-FFF2-40B4-BE49-F238E27FC236}">
                <a16:creationId xmlns:a16="http://schemas.microsoft.com/office/drawing/2014/main" id="{9910A9C2-0FAF-8B49-36B8-EFED6DF04C36}"/>
              </a:ext>
            </a:extLst>
          </p:cNvPr>
          <p:cNvSpPr>
            <a:spLocks noGrp="1"/>
          </p:cNvSpPr>
          <p:nvPr>
            <p:ph type="sldNum" sz="quarter" idx="12"/>
          </p:nvPr>
        </p:nvSpPr>
        <p:spPr/>
        <p:txBody>
          <a:bodyPr/>
          <a:lstStyle/>
          <a:p>
            <a:fld id="{BAE26A2A-DE5F-EA41-900F-AB5C4F1D9848}" type="slidenum">
              <a:rPr lang="en-US" smtClean="0"/>
              <a:t>27</a:t>
            </a:fld>
            <a:endParaRPr lang="en-US"/>
          </a:p>
        </p:txBody>
      </p:sp>
    </p:spTree>
    <p:extLst>
      <p:ext uri="{BB962C8B-B14F-4D97-AF65-F5344CB8AC3E}">
        <p14:creationId xmlns:p14="http://schemas.microsoft.com/office/powerpoint/2010/main" val="3845024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F7684-DAC8-5F0C-F465-4694929A19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A3F516-CC71-70F4-4FA9-2A803419526B}"/>
              </a:ext>
            </a:extLst>
          </p:cNvPr>
          <p:cNvSpPr>
            <a:spLocks noGrp="1"/>
          </p:cNvSpPr>
          <p:nvPr>
            <p:ph type="title"/>
          </p:nvPr>
        </p:nvSpPr>
        <p:spPr>
          <a:xfrm rot="16200000">
            <a:off x="-2221763" y="3378717"/>
            <a:ext cx="5685194" cy="887187"/>
          </a:xfrm>
        </p:spPr>
        <p:txBody>
          <a:bodyPr>
            <a:normAutofit/>
          </a:bodyPr>
          <a:lstStyle/>
          <a:p>
            <a:pPr algn="ctr"/>
            <a:r>
              <a:rPr lang="en-US" sz="2400" dirty="0"/>
              <a:t>Teenagers and the Benefits </a:t>
            </a:r>
            <a:br>
              <a:rPr lang="en-US" sz="2400" dirty="0"/>
            </a:br>
            <a:r>
              <a:rPr lang="en-US" sz="2400" dirty="0"/>
              <a:t>of Social Media</a:t>
            </a:r>
          </a:p>
        </p:txBody>
      </p:sp>
      <p:sp>
        <p:nvSpPr>
          <p:cNvPr id="4" name="Slide Number Placeholder 3">
            <a:extLst>
              <a:ext uri="{FF2B5EF4-FFF2-40B4-BE49-F238E27FC236}">
                <a16:creationId xmlns:a16="http://schemas.microsoft.com/office/drawing/2014/main" id="{0BC252B6-8A91-6BDC-9E48-32F292C53267}"/>
              </a:ext>
            </a:extLst>
          </p:cNvPr>
          <p:cNvSpPr>
            <a:spLocks noGrp="1"/>
          </p:cNvSpPr>
          <p:nvPr>
            <p:ph type="sldNum" sz="quarter" idx="12"/>
          </p:nvPr>
        </p:nvSpPr>
        <p:spPr/>
        <p:txBody>
          <a:bodyPr/>
          <a:lstStyle/>
          <a:p>
            <a:fld id="{BAE26A2A-DE5F-EA41-900F-AB5C4F1D9848}" type="slidenum">
              <a:rPr lang="en-US" smtClean="0"/>
              <a:t>28</a:t>
            </a:fld>
            <a:endParaRPr lang="en-US"/>
          </a:p>
        </p:txBody>
      </p:sp>
      <p:pic>
        <p:nvPicPr>
          <p:cNvPr id="5" name="Picture 4">
            <a:extLst>
              <a:ext uri="{FF2B5EF4-FFF2-40B4-BE49-F238E27FC236}">
                <a16:creationId xmlns:a16="http://schemas.microsoft.com/office/drawing/2014/main" id="{260A9BF6-FED0-0F8F-EA33-5482B6AB7D6F}"/>
              </a:ext>
            </a:extLst>
          </p:cNvPr>
          <p:cNvPicPr>
            <a:picLocks noChangeAspect="1"/>
          </p:cNvPicPr>
          <p:nvPr/>
        </p:nvPicPr>
        <p:blipFill>
          <a:blip r:embed="rId2"/>
          <a:stretch>
            <a:fillRect/>
          </a:stretch>
        </p:blipFill>
        <p:spPr>
          <a:xfrm>
            <a:off x="2028306" y="66829"/>
            <a:ext cx="8971388" cy="6791171"/>
          </a:xfrm>
          <a:prstGeom prst="rect">
            <a:avLst/>
          </a:prstGeom>
        </p:spPr>
      </p:pic>
    </p:spTree>
    <p:extLst>
      <p:ext uri="{BB962C8B-B14F-4D97-AF65-F5344CB8AC3E}">
        <p14:creationId xmlns:p14="http://schemas.microsoft.com/office/powerpoint/2010/main" val="3037140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B0F82-2CD8-6C19-824F-1BBB41052E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200968-9DA1-EA43-6A04-60FECE36D93A}"/>
              </a:ext>
            </a:extLst>
          </p:cNvPr>
          <p:cNvSpPr>
            <a:spLocks noGrp="1"/>
          </p:cNvSpPr>
          <p:nvPr>
            <p:ph type="title"/>
          </p:nvPr>
        </p:nvSpPr>
        <p:spPr>
          <a:xfrm>
            <a:off x="806997" y="525736"/>
            <a:ext cx="11129271" cy="721173"/>
          </a:xfrm>
        </p:spPr>
        <p:txBody>
          <a:bodyPr/>
          <a:lstStyle/>
          <a:p>
            <a:r>
              <a:rPr lang="en-US" dirty="0"/>
              <a:t>SPAM Analysis</a:t>
            </a:r>
          </a:p>
        </p:txBody>
      </p:sp>
      <p:graphicFrame>
        <p:nvGraphicFramePr>
          <p:cNvPr id="5" name="Content Placeholder 4">
            <a:extLst>
              <a:ext uri="{FF2B5EF4-FFF2-40B4-BE49-F238E27FC236}">
                <a16:creationId xmlns:a16="http://schemas.microsoft.com/office/drawing/2014/main" id="{96E10678-B6FE-F634-F21C-FDE5DBB142CA}"/>
              </a:ext>
            </a:extLst>
          </p:cNvPr>
          <p:cNvGraphicFramePr>
            <a:graphicFrameLocks noGrp="1"/>
          </p:cNvGraphicFramePr>
          <p:nvPr>
            <p:ph idx="1"/>
            <p:extLst>
              <p:ext uri="{D42A27DB-BD31-4B8C-83A1-F6EECF244321}">
                <p14:modId xmlns:p14="http://schemas.microsoft.com/office/powerpoint/2010/main" val="3887114881"/>
              </p:ext>
            </p:extLst>
          </p:nvPr>
        </p:nvGraphicFramePr>
        <p:xfrm>
          <a:off x="660595" y="1246910"/>
          <a:ext cx="11129962" cy="5417997"/>
        </p:xfrm>
        <a:graphic>
          <a:graphicData uri="http://schemas.openxmlformats.org/drawingml/2006/table">
            <a:tbl>
              <a:tblPr firstRow="1" bandRow="1">
                <a:tableStyleId>{5940675A-B579-460E-94D1-54222C63F5DA}</a:tableStyleId>
              </a:tblPr>
              <a:tblGrid>
                <a:gridCol w="2168962">
                  <a:extLst>
                    <a:ext uri="{9D8B030D-6E8A-4147-A177-3AD203B41FA5}">
                      <a16:colId xmlns:a16="http://schemas.microsoft.com/office/drawing/2014/main" val="4171424384"/>
                    </a:ext>
                  </a:extLst>
                </a:gridCol>
                <a:gridCol w="8961000">
                  <a:extLst>
                    <a:ext uri="{9D8B030D-6E8A-4147-A177-3AD203B41FA5}">
                      <a16:colId xmlns:a16="http://schemas.microsoft.com/office/drawing/2014/main" val="3020436354"/>
                    </a:ext>
                  </a:extLst>
                </a:gridCol>
              </a:tblGrid>
              <a:tr h="1298733">
                <a:tc>
                  <a:txBody>
                    <a:bodyPr/>
                    <a:lstStyle/>
                    <a:p>
                      <a:r>
                        <a:rPr lang="en-US" sz="3600" dirty="0">
                          <a:latin typeface="Arial" panose="020B0604020202020204" pitchFamily="34" charset="0"/>
                          <a:cs typeface="Arial" panose="020B0604020202020204" pitchFamily="34" charset="0"/>
                        </a:rPr>
                        <a:t>Situation/Subject</a:t>
                      </a:r>
                    </a:p>
                  </a:txBody>
                  <a:tcPr/>
                </a:tc>
                <a:tc>
                  <a:txBody>
                    <a:bodyPr/>
                    <a:lstStyle/>
                    <a:p>
                      <a:endParaRPr lang="en-US" sz="2800" dirty="0"/>
                    </a:p>
                  </a:txBody>
                  <a:tcPr/>
                </a:tc>
                <a:extLst>
                  <a:ext uri="{0D108BD9-81ED-4DB2-BD59-A6C34878D82A}">
                    <a16:rowId xmlns:a16="http://schemas.microsoft.com/office/drawing/2014/main" val="43833281"/>
                  </a:ext>
                </a:extLst>
              </a:tr>
              <a:tr h="1298733">
                <a:tc>
                  <a:txBody>
                    <a:bodyPr/>
                    <a:lstStyle/>
                    <a:p>
                      <a:r>
                        <a:rPr lang="en-US" sz="3600" dirty="0">
                          <a:latin typeface="Arial" panose="020B0604020202020204" pitchFamily="34" charset="0"/>
                          <a:cs typeface="Arial" panose="020B0604020202020204" pitchFamily="34" charset="0"/>
                        </a:rPr>
                        <a:t>Purpose</a:t>
                      </a:r>
                    </a:p>
                  </a:txBody>
                  <a:tcPr/>
                </a:tc>
                <a:tc>
                  <a:txBody>
                    <a:bodyPr/>
                    <a:lstStyle/>
                    <a:p>
                      <a:endParaRPr lang="en-US" sz="2800" dirty="0"/>
                    </a:p>
                  </a:txBody>
                  <a:tcPr/>
                </a:tc>
                <a:extLst>
                  <a:ext uri="{0D108BD9-81ED-4DB2-BD59-A6C34878D82A}">
                    <a16:rowId xmlns:a16="http://schemas.microsoft.com/office/drawing/2014/main" val="3841915954"/>
                  </a:ext>
                </a:extLst>
              </a:tr>
              <a:tr h="1117748">
                <a:tc>
                  <a:txBody>
                    <a:bodyPr/>
                    <a:lstStyle/>
                    <a:p>
                      <a:r>
                        <a:rPr lang="en-US" sz="3600" dirty="0">
                          <a:latin typeface="Arial" panose="020B0604020202020204" pitchFamily="34" charset="0"/>
                          <a:cs typeface="Arial" panose="020B0604020202020204" pitchFamily="34" charset="0"/>
                        </a:rPr>
                        <a:t>Audience</a:t>
                      </a:r>
                    </a:p>
                  </a:txBody>
                  <a:tcPr/>
                </a:tc>
                <a:tc>
                  <a:txBody>
                    <a:bodyPr/>
                    <a:lstStyle/>
                    <a:p>
                      <a:endParaRPr lang="en-US" sz="2800" dirty="0"/>
                    </a:p>
                  </a:txBody>
                  <a:tcPr/>
                </a:tc>
                <a:extLst>
                  <a:ext uri="{0D108BD9-81ED-4DB2-BD59-A6C34878D82A}">
                    <a16:rowId xmlns:a16="http://schemas.microsoft.com/office/drawing/2014/main" val="3525191218"/>
                  </a:ext>
                </a:extLst>
              </a:tr>
              <a:tr h="1702783">
                <a:tc>
                  <a:txBody>
                    <a:bodyPr/>
                    <a:lstStyle/>
                    <a:p>
                      <a:r>
                        <a:rPr lang="en-US" sz="3600" dirty="0">
                          <a:latin typeface="Arial" panose="020B0604020202020204" pitchFamily="34" charset="0"/>
                          <a:cs typeface="Arial" panose="020B0604020202020204" pitchFamily="34" charset="0"/>
                        </a:rPr>
                        <a:t>Message</a:t>
                      </a:r>
                    </a:p>
                  </a:txBody>
                  <a:tcPr/>
                </a:tc>
                <a:tc>
                  <a:txBody>
                    <a:bodyPr/>
                    <a:lstStyle/>
                    <a:p>
                      <a:endParaRPr lang="en-US" sz="2800" dirty="0"/>
                    </a:p>
                  </a:txBody>
                  <a:tcPr/>
                </a:tc>
                <a:extLst>
                  <a:ext uri="{0D108BD9-81ED-4DB2-BD59-A6C34878D82A}">
                    <a16:rowId xmlns:a16="http://schemas.microsoft.com/office/drawing/2014/main" val="3058902175"/>
                  </a:ext>
                </a:extLst>
              </a:tr>
            </a:tbl>
          </a:graphicData>
        </a:graphic>
      </p:graphicFrame>
      <p:sp>
        <p:nvSpPr>
          <p:cNvPr id="4" name="Slide Number Placeholder 3">
            <a:extLst>
              <a:ext uri="{FF2B5EF4-FFF2-40B4-BE49-F238E27FC236}">
                <a16:creationId xmlns:a16="http://schemas.microsoft.com/office/drawing/2014/main" id="{42F35FE9-8F37-3CD0-9B0E-4AE818FAA05F}"/>
              </a:ext>
            </a:extLst>
          </p:cNvPr>
          <p:cNvSpPr>
            <a:spLocks noGrp="1"/>
          </p:cNvSpPr>
          <p:nvPr>
            <p:ph type="sldNum" sz="quarter" idx="12"/>
          </p:nvPr>
        </p:nvSpPr>
        <p:spPr/>
        <p:txBody>
          <a:bodyPr/>
          <a:lstStyle/>
          <a:p>
            <a:fld id="{BAE26A2A-DE5F-EA41-900F-AB5C4F1D9848}" type="slidenum">
              <a:rPr lang="en-US" smtClean="0"/>
              <a:t>29</a:t>
            </a:fld>
            <a:endParaRPr lang="en-US"/>
          </a:p>
        </p:txBody>
      </p:sp>
    </p:spTree>
    <p:extLst>
      <p:ext uri="{BB962C8B-B14F-4D97-AF65-F5344CB8AC3E}">
        <p14:creationId xmlns:p14="http://schemas.microsoft.com/office/powerpoint/2010/main" val="1637352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6197A-EFC7-DE61-8952-A743DBE396BD}"/>
            </a:ext>
          </a:extLst>
        </p:cNvPr>
        <p:cNvGrpSpPr/>
        <p:nvPr/>
      </p:nvGrpSpPr>
      <p:grpSpPr>
        <a:xfrm>
          <a:off x="0" y="0"/>
          <a:ext cx="0" cy="0"/>
          <a:chOff x="0" y="0"/>
          <a:chExt cx="0" cy="0"/>
        </a:xfrm>
      </p:grpSpPr>
      <p:pic>
        <p:nvPicPr>
          <p:cNvPr id="5" name="Picture 4" descr="Close-up of open book against blurred bookshelf background">
            <a:extLst>
              <a:ext uri="{FF2B5EF4-FFF2-40B4-BE49-F238E27FC236}">
                <a16:creationId xmlns:a16="http://schemas.microsoft.com/office/drawing/2014/main" id="{F15E5A57-0E5F-EF8F-DD98-402078C9F411}"/>
              </a:ext>
            </a:extLst>
          </p:cNvPr>
          <p:cNvPicPr>
            <a:picLocks noChangeAspect="1"/>
          </p:cNvPicPr>
          <p:nvPr/>
        </p:nvPicPr>
        <p:blipFill>
          <a:blip r:embed="rId3">
            <a:alphaModFix amt="25000"/>
          </a:blip>
          <a:srcRect t="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D11C3CDA-A26E-85B0-B490-91F930912124}"/>
              </a:ext>
            </a:extLst>
          </p:cNvPr>
          <p:cNvSpPr>
            <a:spLocks noGrp="1"/>
          </p:cNvSpPr>
          <p:nvPr>
            <p:ph type="title"/>
          </p:nvPr>
        </p:nvSpPr>
        <p:spPr>
          <a:xfrm>
            <a:off x="801702" y="284176"/>
            <a:ext cx="9784080" cy="1508760"/>
          </a:xfrm>
        </p:spPr>
        <p:txBody>
          <a:bodyPr vert="horz" lIns="91440" tIns="45720" rIns="91440" bIns="45720" rtlCol="0" anchor="ctr">
            <a:normAutofit/>
          </a:bodyPr>
          <a:lstStyle/>
          <a:p>
            <a:r>
              <a:rPr lang="en-US" dirty="0"/>
              <a:t>What We Know About Reading Issues</a:t>
            </a:r>
          </a:p>
        </p:txBody>
      </p:sp>
      <p:sp>
        <p:nvSpPr>
          <p:cNvPr id="3" name="TextBox 2">
            <a:extLst>
              <a:ext uri="{FF2B5EF4-FFF2-40B4-BE49-F238E27FC236}">
                <a16:creationId xmlns:a16="http://schemas.microsoft.com/office/drawing/2014/main" id="{8B860205-3BF6-63B5-03DA-5E69D95C4C86}"/>
              </a:ext>
            </a:extLst>
          </p:cNvPr>
          <p:cNvSpPr txBox="1"/>
          <p:nvPr/>
        </p:nvSpPr>
        <p:spPr>
          <a:xfrm>
            <a:off x="801702" y="1521823"/>
            <a:ext cx="9784080" cy="4206240"/>
          </a:xfrm>
          <a:prstGeom prst="rect">
            <a:avLst/>
          </a:prstGeom>
        </p:spPr>
        <p:txBody>
          <a:bodyPr vert="horz" lIns="91440" tIns="45720" rIns="91440" bIns="45720" rtlCol="0">
            <a:normAutofit/>
          </a:bodyPr>
          <a:lstStyle/>
          <a:p>
            <a:pPr defTabSz="914400">
              <a:lnSpc>
                <a:spcPct val="90000"/>
              </a:lnSpc>
              <a:spcAft>
                <a:spcPts val="600"/>
              </a:spcAft>
              <a:buClr>
                <a:schemeClr val="tx1"/>
              </a:buClr>
            </a:pPr>
            <a:r>
              <a:rPr lang="en-US" sz="3200" dirty="0"/>
              <a:t>Students</a:t>
            </a:r>
          </a:p>
          <a:p>
            <a:pPr marL="457200" indent="-182880" defTabSz="914400">
              <a:lnSpc>
                <a:spcPct val="90000"/>
              </a:lnSpc>
              <a:spcAft>
                <a:spcPts val="600"/>
              </a:spcAft>
              <a:buClr>
                <a:schemeClr val="tx1"/>
              </a:buClr>
              <a:buFont typeface="Wingdings" pitchFamily="2" charset="2"/>
              <a:buChar char=""/>
            </a:pPr>
            <a:r>
              <a:rPr lang="en-US" sz="3200" dirty="0"/>
              <a:t>Skim texts rather than reading them closely</a:t>
            </a:r>
          </a:p>
          <a:p>
            <a:pPr marL="457200" indent="-182880" defTabSz="914400">
              <a:lnSpc>
                <a:spcPct val="90000"/>
              </a:lnSpc>
              <a:spcAft>
                <a:spcPts val="600"/>
              </a:spcAft>
              <a:buClr>
                <a:schemeClr val="tx1"/>
              </a:buClr>
              <a:buFont typeface="Wingdings" pitchFamily="2" charset="2"/>
              <a:buChar char=""/>
            </a:pPr>
            <a:r>
              <a:rPr lang="en-US" sz="3200" dirty="0"/>
              <a:t>Don’t highlight or made notes to identify facts, details, evidence</a:t>
            </a:r>
          </a:p>
          <a:p>
            <a:pPr marL="457200" indent="-182880" defTabSz="914400">
              <a:lnSpc>
                <a:spcPct val="90000"/>
              </a:lnSpc>
              <a:spcAft>
                <a:spcPts val="600"/>
              </a:spcAft>
              <a:buClr>
                <a:schemeClr val="tx1"/>
              </a:buClr>
              <a:buFont typeface="Wingdings" pitchFamily="2" charset="2"/>
              <a:buChar char=""/>
            </a:pPr>
            <a:r>
              <a:rPr lang="en-US" sz="3200" dirty="0"/>
              <a:t>Read only when assigned rather than daily</a:t>
            </a:r>
          </a:p>
          <a:p>
            <a:pPr marL="457200" indent="-182880" defTabSz="914400">
              <a:lnSpc>
                <a:spcPct val="90000"/>
              </a:lnSpc>
              <a:spcAft>
                <a:spcPts val="600"/>
              </a:spcAft>
              <a:buClr>
                <a:schemeClr val="tx1"/>
              </a:buClr>
              <a:buFont typeface="Wingdings" pitchFamily="2" charset="2"/>
              <a:buChar char=""/>
            </a:pPr>
            <a:r>
              <a:rPr lang="en-US" sz="3200" dirty="0"/>
              <a:t>Focus on basic comprehension – main idea and details</a:t>
            </a:r>
          </a:p>
          <a:p>
            <a:pPr marL="457200" indent="-182880" defTabSz="914400">
              <a:lnSpc>
                <a:spcPct val="90000"/>
              </a:lnSpc>
              <a:spcAft>
                <a:spcPts val="600"/>
              </a:spcAft>
              <a:buClr>
                <a:schemeClr val="tx1"/>
              </a:buClr>
              <a:buFont typeface="Wingdings" pitchFamily="2" charset="2"/>
              <a:buChar char=""/>
            </a:pPr>
            <a:r>
              <a:rPr lang="en-US" sz="3200" dirty="0"/>
              <a:t>Lack analysis and evaluation skills </a:t>
            </a:r>
          </a:p>
          <a:p>
            <a:pPr marL="285750" indent="-182880" defTabSz="914400">
              <a:lnSpc>
                <a:spcPct val="90000"/>
              </a:lnSpc>
              <a:spcAft>
                <a:spcPts val="600"/>
              </a:spcAft>
              <a:buClr>
                <a:schemeClr val="tx1"/>
              </a:buClr>
              <a:buFont typeface="Wingdings" pitchFamily="2" charset="2"/>
              <a:buChar char=""/>
            </a:pPr>
            <a:endParaRPr lang="en-US" sz="3200" dirty="0"/>
          </a:p>
          <a:p>
            <a:pPr marL="285750" indent="-182880" defTabSz="914400">
              <a:lnSpc>
                <a:spcPct val="90000"/>
              </a:lnSpc>
              <a:spcAft>
                <a:spcPts val="600"/>
              </a:spcAft>
              <a:buClr>
                <a:schemeClr val="tx1"/>
              </a:buClr>
              <a:buFont typeface="Wingdings" pitchFamily="2" charset="2"/>
              <a:buChar char=""/>
            </a:pPr>
            <a:endParaRPr lang="en-US" dirty="0"/>
          </a:p>
        </p:txBody>
      </p:sp>
      <p:sp>
        <p:nvSpPr>
          <p:cNvPr id="4" name="Slide Number Placeholder 3">
            <a:extLst>
              <a:ext uri="{FF2B5EF4-FFF2-40B4-BE49-F238E27FC236}">
                <a16:creationId xmlns:a16="http://schemas.microsoft.com/office/drawing/2014/main" id="{4831DED0-50C8-C341-437A-DE7441E44F3C}"/>
              </a:ext>
            </a:extLst>
          </p:cNvPr>
          <p:cNvSpPr>
            <a:spLocks noGrp="1"/>
          </p:cNvSpPr>
          <p:nvPr>
            <p:ph type="sldNum" sz="quarter" idx="12"/>
          </p:nvPr>
        </p:nvSpPr>
        <p:spPr/>
        <p:txBody>
          <a:bodyPr/>
          <a:lstStyle/>
          <a:p>
            <a:fld id="{1F646F3F-274D-499B-ABBE-824EB4ABDC3D}" type="slidenum">
              <a:rPr lang="en-US" smtClean="0"/>
              <a:t>3</a:t>
            </a:fld>
            <a:endParaRPr lang="en-US"/>
          </a:p>
        </p:txBody>
      </p:sp>
    </p:spTree>
    <p:extLst>
      <p:ext uri="{BB962C8B-B14F-4D97-AF65-F5344CB8AC3E}">
        <p14:creationId xmlns:p14="http://schemas.microsoft.com/office/powerpoint/2010/main" val="1790932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p:txBody>
          <a:bodyPr/>
          <a:lstStyle/>
          <a:p>
            <a:r>
              <a:rPr lang="en-US" sz="4800" b="1" spc="-75" dirty="0"/>
              <a:t>This CER Strategy for Reading</a:t>
            </a:r>
            <a:endParaRPr lang="en-US" dirty="0"/>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fld id="{BAE26A2A-DE5F-EA41-900F-AB5C4F1D9848}" type="slidenum">
              <a:rPr lang="en-US" smtClean="0"/>
              <a:t>30</a:t>
            </a:fld>
            <a:endParaRPr lang="en-US"/>
          </a:p>
        </p:txBody>
      </p:sp>
      <p:sp>
        <p:nvSpPr>
          <p:cNvPr id="3" name="Text Placeholder 2">
            <a:extLst>
              <a:ext uri="{FF2B5EF4-FFF2-40B4-BE49-F238E27FC236}">
                <a16:creationId xmlns:a16="http://schemas.microsoft.com/office/drawing/2014/main" id="{580A7FF0-32E8-DFC1-931A-5E1EE7A25200}"/>
              </a:ext>
            </a:extLst>
          </p:cNvPr>
          <p:cNvSpPr>
            <a:spLocks noGrp="1"/>
          </p:cNvSpPr>
          <p:nvPr>
            <p:ph type="body" idx="1"/>
          </p:nvPr>
        </p:nvSpPr>
        <p:spPr/>
        <p:txBody>
          <a:bodyPr/>
          <a:lstStyle/>
          <a:p>
            <a:r>
              <a:rPr lang="en-US" dirty="0"/>
              <a:t>Claim, Evidence, Reasoning</a:t>
            </a:r>
          </a:p>
        </p:txBody>
      </p:sp>
    </p:spTree>
    <p:extLst>
      <p:ext uri="{BB962C8B-B14F-4D97-AF65-F5344CB8AC3E}">
        <p14:creationId xmlns:p14="http://schemas.microsoft.com/office/powerpoint/2010/main" val="6171426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DD71B-9B1F-388F-1477-E25B7D2CE84A}"/>
              </a:ext>
            </a:extLst>
          </p:cNvPr>
          <p:cNvSpPr>
            <a:spLocks noGrp="1"/>
          </p:cNvSpPr>
          <p:nvPr>
            <p:ph type="title"/>
          </p:nvPr>
        </p:nvSpPr>
        <p:spPr/>
        <p:txBody>
          <a:bodyPr/>
          <a:lstStyle/>
          <a:p>
            <a:r>
              <a:rPr lang="en-US" dirty="0"/>
              <a:t>The CER Strategy for Reading</a:t>
            </a:r>
          </a:p>
        </p:txBody>
      </p:sp>
      <p:sp>
        <p:nvSpPr>
          <p:cNvPr id="3" name="Content Placeholder 2">
            <a:extLst>
              <a:ext uri="{FF2B5EF4-FFF2-40B4-BE49-F238E27FC236}">
                <a16:creationId xmlns:a16="http://schemas.microsoft.com/office/drawing/2014/main" id="{8EB4EACF-5588-9969-2D12-20398EA54EE2}"/>
              </a:ext>
            </a:extLst>
          </p:cNvPr>
          <p:cNvSpPr>
            <a:spLocks noGrp="1"/>
          </p:cNvSpPr>
          <p:nvPr>
            <p:ph idx="1"/>
          </p:nvPr>
        </p:nvSpPr>
        <p:spPr>
          <a:xfrm>
            <a:off x="624114" y="1978365"/>
            <a:ext cx="11129271" cy="4054598"/>
          </a:xfrm>
        </p:spPr>
        <p:txBody>
          <a:bodyPr>
            <a:normAutofit/>
          </a:bodyPr>
          <a:lstStyle/>
          <a:p>
            <a:r>
              <a:rPr lang="en-US" sz="3200" dirty="0"/>
              <a:t>Claim: What is the author’s primary arguable stance?</a:t>
            </a:r>
          </a:p>
          <a:p>
            <a:r>
              <a:rPr lang="en-US" sz="3200" dirty="0"/>
              <a:t>Evidence: What specific data, expert quotes or historical facts do they provide?</a:t>
            </a:r>
          </a:p>
          <a:p>
            <a:r>
              <a:rPr lang="en-US" sz="3200" dirty="0"/>
              <a:t>Reasoning: How does the author explicitly connect that evidence back to their claim?</a:t>
            </a:r>
          </a:p>
        </p:txBody>
      </p:sp>
      <p:sp>
        <p:nvSpPr>
          <p:cNvPr id="4" name="Slide Number Placeholder 3">
            <a:extLst>
              <a:ext uri="{FF2B5EF4-FFF2-40B4-BE49-F238E27FC236}">
                <a16:creationId xmlns:a16="http://schemas.microsoft.com/office/drawing/2014/main" id="{04E3EAE8-7DF9-C7C2-8863-F0D46D9239E9}"/>
              </a:ext>
            </a:extLst>
          </p:cNvPr>
          <p:cNvSpPr>
            <a:spLocks noGrp="1"/>
          </p:cNvSpPr>
          <p:nvPr>
            <p:ph type="sldNum" sz="quarter" idx="12"/>
          </p:nvPr>
        </p:nvSpPr>
        <p:spPr/>
        <p:txBody>
          <a:bodyPr/>
          <a:lstStyle/>
          <a:p>
            <a:fld id="{BAE26A2A-DE5F-EA41-900F-AB5C4F1D9848}" type="slidenum">
              <a:rPr lang="en-US" smtClean="0"/>
              <a:t>31</a:t>
            </a:fld>
            <a:endParaRPr lang="en-US"/>
          </a:p>
        </p:txBody>
      </p:sp>
    </p:spTree>
    <p:extLst>
      <p:ext uri="{BB962C8B-B14F-4D97-AF65-F5344CB8AC3E}">
        <p14:creationId xmlns:p14="http://schemas.microsoft.com/office/powerpoint/2010/main" val="17331536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9AAC79A-9FC4-FB74-D59D-0F765627E39C}"/>
              </a:ext>
            </a:extLst>
          </p:cNvPr>
          <p:cNvPicPr>
            <a:picLocks noChangeAspect="1"/>
          </p:cNvPicPr>
          <p:nvPr/>
        </p:nvPicPr>
        <p:blipFill>
          <a:blip r:embed="rId2"/>
          <a:stretch>
            <a:fillRect/>
          </a:stretch>
        </p:blipFill>
        <p:spPr>
          <a:xfrm>
            <a:off x="968188" y="298449"/>
            <a:ext cx="9654988" cy="6559551"/>
          </a:xfrm>
          <a:prstGeom prst="rect">
            <a:avLst/>
          </a:prstGeom>
          <a:noFill/>
        </p:spPr>
      </p:pic>
      <p:sp>
        <p:nvSpPr>
          <p:cNvPr id="4" name="Slide Number Placeholder 3" hidden="1">
            <a:extLst>
              <a:ext uri="{FF2B5EF4-FFF2-40B4-BE49-F238E27FC236}">
                <a16:creationId xmlns:a16="http://schemas.microsoft.com/office/drawing/2014/main" id="{278AE754-FA73-D690-AB26-BD63F748030A}"/>
              </a:ext>
            </a:extLst>
          </p:cNvPr>
          <p:cNvSpPr>
            <a:spLocks noGrp="1"/>
          </p:cNvSpPr>
          <p:nvPr>
            <p:ph type="sldNum" sz="quarter" idx="12"/>
          </p:nvPr>
        </p:nvSpPr>
        <p:spPr/>
        <p:txBody>
          <a:bodyPr/>
          <a:lstStyle/>
          <a:p>
            <a:pPr>
              <a:spcAft>
                <a:spcPts val="600"/>
              </a:spcAft>
            </a:pPr>
            <a:fld id="{BAE26A2A-DE5F-EA41-900F-AB5C4F1D9848}" type="slidenum">
              <a:rPr lang="en-US" smtClean="0"/>
              <a:pPr>
                <a:spcAft>
                  <a:spcPts val="600"/>
                </a:spcAft>
              </a:pPr>
              <a:t>32</a:t>
            </a:fld>
            <a:endParaRPr lang="en-US"/>
          </a:p>
        </p:txBody>
      </p:sp>
    </p:spTree>
    <p:extLst>
      <p:ext uri="{BB962C8B-B14F-4D97-AF65-F5344CB8AC3E}">
        <p14:creationId xmlns:p14="http://schemas.microsoft.com/office/powerpoint/2010/main" val="24708235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3398B-A1C1-96E6-D7C4-C832BF4D3DDE}"/>
              </a:ext>
            </a:extLst>
          </p:cNvPr>
          <p:cNvSpPr>
            <a:spLocks noGrp="1"/>
          </p:cNvSpPr>
          <p:nvPr>
            <p:ph type="title"/>
          </p:nvPr>
        </p:nvSpPr>
        <p:spPr>
          <a:xfrm>
            <a:off x="923372" y="459278"/>
            <a:ext cx="9534039" cy="787632"/>
          </a:xfrm>
        </p:spPr>
        <p:txBody>
          <a:bodyPr>
            <a:normAutofit fontScale="90000"/>
          </a:bodyPr>
          <a:lstStyle/>
          <a:p>
            <a:r>
              <a:rPr lang="en-US" sz="4000" dirty="0"/>
              <a:t>CER Summary</a:t>
            </a:r>
            <a:br>
              <a:rPr lang="en-US" dirty="0"/>
            </a:br>
            <a:endParaRPr lang="en-US" dirty="0"/>
          </a:p>
        </p:txBody>
      </p:sp>
      <p:sp>
        <p:nvSpPr>
          <p:cNvPr id="4" name="Slide Number Placeholder 3">
            <a:extLst>
              <a:ext uri="{FF2B5EF4-FFF2-40B4-BE49-F238E27FC236}">
                <a16:creationId xmlns:a16="http://schemas.microsoft.com/office/drawing/2014/main" id="{000E22F7-81FB-CCEF-470E-F6D4000718B4}"/>
              </a:ext>
            </a:extLst>
          </p:cNvPr>
          <p:cNvSpPr>
            <a:spLocks noGrp="1"/>
          </p:cNvSpPr>
          <p:nvPr>
            <p:ph type="sldNum" sz="quarter" idx="12"/>
          </p:nvPr>
        </p:nvSpPr>
        <p:spPr/>
        <p:txBody>
          <a:bodyPr/>
          <a:lstStyle/>
          <a:p>
            <a:fld id="{BAE26A2A-DE5F-EA41-900F-AB5C4F1D9848}" type="slidenum">
              <a:rPr lang="en-US" smtClean="0"/>
              <a:t>33</a:t>
            </a:fld>
            <a:endParaRPr lang="en-US"/>
          </a:p>
        </p:txBody>
      </p:sp>
      <p:graphicFrame>
        <p:nvGraphicFramePr>
          <p:cNvPr id="6" name="Content Placeholder 4">
            <a:extLst>
              <a:ext uri="{FF2B5EF4-FFF2-40B4-BE49-F238E27FC236}">
                <a16:creationId xmlns:a16="http://schemas.microsoft.com/office/drawing/2014/main" id="{8183F1BA-BE1C-56C5-7B62-453DA86F596A}"/>
              </a:ext>
            </a:extLst>
          </p:cNvPr>
          <p:cNvGraphicFramePr>
            <a:graphicFrameLocks noGrp="1"/>
          </p:cNvGraphicFramePr>
          <p:nvPr>
            <p:ph idx="1"/>
            <p:extLst>
              <p:ext uri="{D42A27DB-BD31-4B8C-83A1-F6EECF244321}">
                <p14:modId xmlns:p14="http://schemas.microsoft.com/office/powerpoint/2010/main" val="3137992454"/>
              </p:ext>
            </p:extLst>
          </p:nvPr>
        </p:nvGraphicFramePr>
        <p:xfrm>
          <a:off x="391886" y="1464980"/>
          <a:ext cx="11398671" cy="5122916"/>
        </p:xfrm>
        <a:graphic>
          <a:graphicData uri="http://schemas.openxmlformats.org/drawingml/2006/table">
            <a:tbl>
              <a:tblPr firstRow="1" bandRow="1">
                <a:tableStyleId>{5940675A-B579-460E-94D1-54222C63F5DA}</a:tableStyleId>
              </a:tblPr>
              <a:tblGrid>
                <a:gridCol w="2758878">
                  <a:extLst>
                    <a:ext uri="{9D8B030D-6E8A-4147-A177-3AD203B41FA5}">
                      <a16:colId xmlns:a16="http://schemas.microsoft.com/office/drawing/2014/main" val="4171424384"/>
                    </a:ext>
                  </a:extLst>
                </a:gridCol>
                <a:gridCol w="8639793">
                  <a:extLst>
                    <a:ext uri="{9D8B030D-6E8A-4147-A177-3AD203B41FA5}">
                      <a16:colId xmlns:a16="http://schemas.microsoft.com/office/drawing/2014/main" val="3020436354"/>
                    </a:ext>
                  </a:extLst>
                </a:gridCol>
              </a:tblGrid>
              <a:tr h="1182725">
                <a:tc>
                  <a:txBody>
                    <a:bodyPr/>
                    <a:lstStyle/>
                    <a:p>
                      <a:r>
                        <a:rPr lang="en-US" sz="3600" dirty="0">
                          <a:latin typeface="Arial" panose="020B0604020202020204" pitchFamily="34" charset="0"/>
                          <a:cs typeface="Arial" panose="020B0604020202020204" pitchFamily="34" charset="0"/>
                        </a:rPr>
                        <a:t>Claim</a:t>
                      </a:r>
                    </a:p>
                  </a:txBody>
                  <a:tcPr/>
                </a:tc>
                <a:tc>
                  <a:txBody>
                    <a:bodyPr/>
                    <a:lstStyle/>
                    <a:p>
                      <a:r>
                        <a:rPr lang="en-US" sz="2800" dirty="0"/>
                        <a:t>The speech claims that age 10 is generally an appropriate age for children to receive cell phones.</a:t>
                      </a:r>
                    </a:p>
                  </a:txBody>
                  <a:tcPr/>
                </a:tc>
                <a:extLst>
                  <a:ext uri="{0D108BD9-81ED-4DB2-BD59-A6C34878D82A}">
                    <a16:rowId xmlns:a16="http://schemas.microsoft.com/office/drawing/2014/main" val="43833281"/>
                  </a:ext>
                </a:extLst>
              </a:tr>
              <a:tr h="1249084">
                <a:tc>
                  <a:txBody>
                    <a:bodyPr/>
                    <a:lstStyle/>
                    <a:p>
                      <a:r>
                        <a:rPr lang="en-US" sz="3600" dirty="0">
                          <a:latin typeface="Arial" panose="020B0604020202020204" pitchFamily="34" charset="0"/>
                          <a:cs typeface="Arial" panose="020B0604020202020204" pitchFamily="34" charset="0"/>
                        </a:rPr>
                        <a:t>Evidence</a:t>
                      </a:r>
                    </a:p>
                  </a:txBody>
                  <a:tcPr/>
                </a:tc>
                <a:tc>
                  <a:txBody>
                    <a:bodyPr/>
                    <a:lstStyle/>
                    <a:p>
                      <a:r>
                        <a:rPr lang="en-US" sz="2800" dirty="0"/>
                        <a:t>The author supports the claim with a 2012 survey, a quote from Common Sense Media, and a rea-life example about using phones for safety during late pickup.</a:t>
                      </a:r>
                    </a:p>
                  </a:txBody>
                  <a:tcPr/>
                </a:tc>
                <a:extLst>
                  <a:ext uri="{0D108BD9-81ED-4DB2-BD59-A6C34878D82A}">
                    <a16:rowId xmlns:a16="http://schemas.microsoft.com/office/drawing/2014/main" val="3841915954"/>
                  </a:ext>
                </a:extLst>
              </a:tr>
              <a:tr h="2568591">
                <a:tc>
                  <a:txBody>
                    <a:bodyPr/>
                    <a:lstStyle/>
                    <a:p>
                      <a:r>
                        <a:rPr lang="en-US" sz="3600" dirty="0">
                          <a:latin typeface="Arial" panose="020B0604020202020204" pitchFamily="34" charset="0"/>
                          <a:cs typeface="Arial" panose="020B0604020202020204" pitchFamily="34" charset="0"/>
                        </a:rPr>
                        <a:t>Reasoning</a:t>
                      </a:r>
                    </a:p>
                  </a:txBody>
                  <a:tcPr/>
                </a:tc>
                <a:tc>
                  <a:txBody>
                    <a:bodyPr/>
                    <a:lstStyle/>
                    <a:p>
                      <a:r>
                        <a:rPr lang="en-US" sz="2800" dirty="0"/>
                        <a:t>Reasoning is logical because the evidence connects cell phones to safety, communication, independence and parental peace of mind. Argument is limited because the survey is outdated, the speaker may be biased, and there are no counterarguments.</a:t>
                      </a:r>
                    </a:p>
                  </a:txBody>
                  <a:tcPr/>
                </a:tc>
                <a:extLst>
                  <a:ext uri="{0D108BD9-81ED-4DB2-BD59-A6C34878D82A}">
                    <a16:rowId xmlns:a16="http://schemas.microsoft.com/office/drawing/2014/main" val="3525191218"/>
                  </a:ext>
                </a:extLst>
              </a:tr>
            </a:tbl>
          </a:graphicData>
        </a:graphic>
      </p:graphicFrame>
    </p:spTree>
    <p:extLst>
      <p:ext uri="{BB962C8B-B14F-4D97-AF65-F5344CB8AC3E}">
        <p14:creationId xmlns:p14="http://schemas.microsoft.com/office/powerpoint/2010/main" val="258440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3035423854"/>
              </p:ext>
            </p:extLst>
          </p:nvPr>
        </p:nvGraphicFramePr>
        <p:xfrm>
          <a:off x="401443" y="1422844"/>
          <a:ext cx="11518414" cy="49335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833761" y="501649"/>
            <a:ext cx="7886700" cy="647333"/>
          </a:xfrm>
        </p:spPr>
        <p:txBody>
          <a:bodyPr/>
          <a:lstStyle/>
          <a:p>
            <a:r>
              <a:rPr lang="en-US" dirty="0"/>
              <a:t>Key Shifts for the Classroom</a:t>
            </a:r>
          </a:p>
        </p:txBody>
      </p:sp>
      <p:sp>
        <p:nvSpPr>
          <p:cNvPr id="2" name="Slide Number Placeholder 1"/>
          <p:cNvSpPr>
            <a:spLocks noGrp="1"/>
          </p:cNvSpPr>
          <p:nvPr>
            <p:ph type="sldNum" sz="quarter" idx="12"/>
          </p:nvPr>
        </p:nvSpPr>
        <p:spPr/>
        <p:txBody>
          <a:bodyPr/>
          <a:lstStyle/>
          <a:p>
            <a:fld id="{D57F1E4F-1CFF-5643-939E-217C01CDF565}" type="slidenum">
              <a:rPr lang="en-US" smtClean="0"/>
              <a:pPr/>
              <a:t>34</a:t>
            </a:fld>
            <a:endParaRPr lang="en-US" dirty="0"/>
          </a:p>
        </p:txBody>
      </p:sp>
    </p:spTree>
    <p:extLst>
      <p:ext uri="{BB962C8B-B14F-4D97-AF65-F5344CB8AC3E}">
        <p14:creationId xmlns:p14="http://schemas.microsoft.com/office/powerpoint/2010/main" val="31453981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493439650"/>
              </p:ext>
            </p:extLst>
          </p:nvPr>
        </p:nvGraphicFramePr>
        <p:xfrm>
          <a:off x="1273629" y="1837531"/>
          <a:ext cx="10025742" cy="4622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6020" name="Content Placeholder 1"/>
          <p:cNvSpPr>
            <a:spLocks noGrp="1"/>
          </p:cNvSpPr>
          <p:nvPr>
            <p:ph idx="1"/>
          </p:nvPr>
        </p:nvSpPr>
        <p:spPr bwMode="auto">
          <a:xfrm>
            <a:off x="1981200" y="776049"/>
            <a:ext cx="8024416" cy="9003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marL="0" indent="0" algn="ctr">
              <a:lnSpc>
                <a:spcPct val="120000"/>
              </a:lnSpc>
              <a:buNone/>
            </a:pPr>
            <a:r>
              <a:rPr lang="en-US" altLang="en-US" sz="3600" b="1" dirty="0"/>
              <a:t>It All Boils Down to . . . </a:t>
            </a:r>
            <a:r>
              <a:rPr lang="en-US" altLang="en-US" sz="3600" dirty="0"/>
              <a:t> </a:t>
            </a:r>
          </a:p>
          <a:p>
            <a:pPr marL="0" indent="0">
              <a:lnSpc>
                <a:spcPct val="120000"/>
              </a:lnSpc>
              <a:buNone/>
            </a:pPr>
            <a:endParaRPr lang="en-US" altLang="en-US" sz="2800" dirty="0"/>
          </a:p>
        </p:txBody>
      </p:sp>
      <p:sp>
        <p:nvSpPr>
          <p:cNvPr id="5" name="Slide Number Placeholder 3"/>
          <p:cNvSpPr txBox="1">
            <a:spLocks/>
          </p:cNvSpPr>
          <p:nvPr/>
        </p:nvSpPr>
        <p:spPr bwMode="auto">
          <a:xfrm>
            <a:off x="1981200" y="6299201"/>
            <a:ext cx="458788" cy="3222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sz="2400" kern="1200">
                <a:solidFill>
                  <a:schemeClr val="tx1"/>
                </a:solidFill>
                <a:latin typeface="Arial" pitchFamily="34" charset="0"/>
                <a:ea typeface="+mn-ea"/>
                <a:cs typeface="+mn-cs"/>
              </a:defRPr>
            </a:lvl1pPr>
            <a:lvl2pPr marL="742950" indent="-285750" algn="l" rtl="0" eaLnBrk="0" fontAlgn="base" hangingPunct="0">
              <a:spcBef>
                <a:spcPct val="0"/>
              </a:spcBef>
              <a:spcAft>
                <a:spcPct val="0"/>
              </a:spcAft>
              <a:defRPr sz="2400" kern="1200">
                <a:solidFill>
                  <a:schemeClr val="tx1"/>
                </a:solidFill>
                <a:latin typeface="Arial" pitchFamily="34" charset="0"/>
                <a:ea typeface="+mn-ea"/>
                <a:cs typeface="+mn-cs"/>
              </a:defRPr>
            </a:lvl2pPr>
            <a:lvl3pPr marL="1143000" indent="-228600" algn="l" rtl="0" eaLnBrk="0" fontAlgn="base" hangingPunct="0">
              <a:spcBef>
                <a:spcPct val="0"/>
              </a:spcBef>
              <a:spcAft>
                <a:spcPct val="0"/>
              </a:spcAft>
              <a:defRPr sz="2400" kern="1200">
                <a:solidFill>
                  <a:schemeClr val="tx1"/>
                </a:solidFill>
                <a:latin typeface="Arial" pitchFamily="34" charset="0"/>
                <a:ea typeface="+mn-ea"/>
                <a:cs typeface="+mn-cs"/>
              </a:defRPr>
            </a:lvl3pPr>
            <a:lvl4pPr marL="1600200" indent="-228600" algn="l" rtl="0" eaLnBrk="0" fontAlgn="base" hangingPunct="0">
              <a:spcBef>
                <a:spcPct val="0"/>
              </a:spcBef>
              <a:spcAft>
                <a:spcPct val="0"/>
              </a:spcAft>
              <a:defRPr sz="2400" kern="1200">
                <a:solidFill>
                  <a:schemeClr val="tx1"/>
                </a:solidFill>
                <a:latin typeface="Arial" pitchFamily="34" charset="0"/>
                <a:ea typeface="+mn-ea"/>
                <a:cs typeface="+mn-cs"/>
              </a:defRPr>
            </a:lvl4pPr>
            <a:lvl5pPr marL="2057400" indent="-228600" algn="l" rtl="0" eaLnBrk="0" fontAlgn="base" hangingPunct="0">
              <a:spcBef>
                <a:spcPct val="0"/>
              </a:spcBef>
              <a:spcAft>
                <a:spcPct val="0"/>
              </a:spcAft>
              <a:defRPr sz="2400" kern="1200">
                <a:solidFill>
                  <a:schemeClr val="tx1"/>
                </a:solidFill>
                <a:latin typeface="Arial" pitchFamily="34"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Arial" pitchFamily="34"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Arial" pitchFamily="34"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Arial" pitchFamily="34"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Arial" pitchFamily="34" charset="0"/>
                <a:ea typeface="+mn-ea"/>
                <a:cs typeface="+mn-cs"/>
              </a:defRPr>
            </a:lvl9pPr>
          </a:lstStyle>
          <a:p>
            <a:fld id="{EB3751A4-6FBD-4254-BB48-F1F5DC07A3BF}" type="slidenum">
              <a:rPr lang="en-US" altLang="en-US" sz="1200">
                <a:solidFill>
                  <a:srgbClr val="898989"/>
                </a:solidFill>
                <a:ea typeface="MS PGothic" pitchFamily="34" charset="-128"/>
              </a:rPr>
              <a:pPr/>
              <a:t>35</a:t>
            </a:fld>
            <a:endParaRPr lang="en-US" altLang="en-US" sz="1200" dirty="0">
              <a:solidFill>
                <a:srgbClr val="898989"/>
              </a:solidFill>
              <a:ea typeface="MS PGothic" pitchFamily="34" charset="-128"/>
            </a:endParaRPr>
          </a:p>
        </p:txBody>
      </p:sp>
    </p:spTree>
    <p:extLst>
      <p:ext uri="{BB962C8B-B14F-4D97-AF65-F5344CB8AC3E}">
        <p14:creationId xmlns:p14="http://schemas.microsoft.com/office/powerpoint/2010/main" val="3422233646"/>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3D982-236C-A0AF-F847-389616A6DC4C}"/>
              </a:ext>
            </a:extLst>
          </p:cNvPr>
          <p:cNvSpPr>
            <a:spLocks noGrp="1"/>
          </p:cNvSpPr>
          <p:nvPr>
            <p:ph type="title"/>
          </p:nvPr>
        </p:nvSpPr>
        <p:spPr>
          <a:xfrm>
            <a:off x="633678" y="856343"/>
            <a:ext cx="4370583" cy="923471"/>
          </a:xfrm>
        </p:spPr>
        <p:txBody>
          <a:bodyPr>
            <a:normAutofit fontScale="90000"/>
          </a:bodyPr>
          <a:lstStyle/>
          <a:p>
            <a:br>
              <a:rPr lang="en-US" dirty="0">
                <a:latin typeface="Arial"/>
                <a:cs typeface="Arial"/>
              </a:rPr>
            </a:br>
            <a:r>
              <a:rPr lang="en-US" dirty="0">
                <a:latin typeface="Arial"/>
                <a:cs typeface="Arial"/>
              </a:rPr>
              <a:t>Session Survey</a:t>
            </a:r>
            <a:endParaRPr lang="en-US" dirty="0"/>
          </a:p>
        </p:txBody>
      </p:sp>
      <p:pic>
        <p:nvPicPr>
          <p:cNvPr id="7" name="Picture Placeholder 6">
            <a:extLst>
              <a:ext uri="{FF2B5EF4-FFF2-40B4-BE49-F238E27FC236}">
                <a16:creationId xmlns:a16="http://schemas.microsoft.com/office/drawing/2014/main" id="{290A71BD-1337-06B0-AF85-B5C19B315003}"/>
              </a:ext>
            </a:extLst>
          </p:cNvPr>
          <p:cNvPicPr>
            <a:picLocks noGrp="1" noChangeAspect="1"/>
          </p:cNvPicPr>
          <p:nvPr>
            <p:ph type="pic" idx="1"/>
          </p:nvPr>
        </p:nvPicPr>
        <p:blipFill rotWithShape="1">
          <a:blip r:embed="rId2"/>
          <a:srcRect t="2259" b="2259"/>
          <a:stretch/>
        </p:blipFill>
        <p:spPr/>
      </p:pic>
      <p:sp>
        <p:nvSpPr>
          <p:cNvPr id="4" name="Text Placeholder 3">
            <a:extLst>
              <a:ext uri="{FF2B5EF4-FFF2-40B4-BE49-F238E27FC236}">
                <a16:creationId xmlns:a16="http://schemas.microsoft.com/office/drawing/2014/main" id="{95A72576-C4B0-00A7-78F3-75A6078E0F24}"/>
              </a:ext>
            </a:extLst>
          </p:cNvPr>
          <p:cNvSpPr>
            <a:spLocks noGrp="1"/>
          </p:cNvSpPr>
          <p:nvPr>
            <p:ph type="body" sz="half" idx="2"/>
          </p:nvPr>
        </p:nvSpPr>
        <p:spPr>
          <a:xfrm>
            <a:off x="774085" y="1919054"/>
            <a:ext cx="4370583" cy="3579896"/>
          </a:xfrm>
        </p:spPr>
        <p:txBody>
          <a:bodyPr vert="horz" lIns="0" tIns="91440" rIns="0" bIns="0" rtlCol="0" anchor="t">
            <a:normAutofit/>
          </a:bodyPr>
          <a:lstStyle/>
          <a:p>
            <a:r>
              <a:rPr lang="en-US" dirty="0">
                <a:latin typeface="Arial"/>
                <a:cs typeface="Arial"/>
              </a:rPr>
              <a:t>Your feedback is important. Please scan the QR code below to rate this session. </a:t>
            </a:r>
          </a:p>
          <a:p>
            <a:endParaRPr lang="en-US" dirty="0"/>
          </a:p>
        </p:txBody>
      </p:sp>
      <p:sp>
        <p:nvSpPr>
          <p:cNvPr id="5" name="Slide Number Placeholder 4">
            <a:extLst>
              <a:ext uri="{FF2B5EF4-FFF2-40B4-BE49-F238E27FC236}">
                <a16:creationId xmlns:a16="http://schemas.microsoft.com/office/drawing/2014/main" id="{2EBCDA83-BDD3-D167-10C3-FB2A11634CBD}"/>
              </a:ext>
            </a:extLst>
          </p:cNvPr>
          <p:cNvSpPr>
            <a:spLocks noGrp="1"/>
          </p:cNvSpPr>
          <p:nvPr>
            <p:ph type="sldNum" sz="quarter" idx="10"/>
          </p:nvPr>
        </p:nvSpPr>
        <p:spPr/>
        <p:txBody>
          <a:bodyPr/>
          <a:lstStyle/>
          <a:p>
            <a:fld id="{BAE26A2A-DE5F-EA41-900F-AB5C4F1D9848}" type="slidenum">
              <a:rPr lang="en-US" smtClean="0"/>
              <a:pPr/>
              <a:t>36</a:t>
            </a:fld>
            <a:endParaRPr lang="en-US" dirty="0"/>
          </a:p>
        </p:txBody>
      </p:sp>
      <p:sp>
        <p:nvSpPr>
          <p:cNvPr id="6" name="Text Placeholder 3">
            <a:extLst>
              <a:ext uri="{FF2B5EF4-FFF2-40B4-BE49-F238E27FC236}">
                <a16:creationId xmlns:a16="http://schemas.microsoft.com/office/drawing/2014/main" id="{DD0811B8-D6D5-6C1E-65E7-89ED37625372}"/>
              </a:ext>
            </a:extLst>
          </p:cNvPr>
          <p:cNvSpPr txBox="1">
            <a:spLocks/>
          </p:cNvSpPr>
          <p:nvPr/>
        </p:nvSpPr>
        <p:spPr>
          <a:xfrm>
            <a:off x="633677" y="3709002"/>
            <a:ext cx="4240237" cy="1089874"/>
          </a:xfrm>
          <a:prstGeom prst="rect">
            <a:avLst/>
          </a:prstGeom>
        </p:spPr>
        <p:txBody>
          <a:bodyPr vert="horz" lIns="0" tIns="91440" rIns="0" bIns="0" rtlCol="0" anchor="t">
            <a:normAutofit/>
          </a:bodyPr>
          <a:lstStyle>
            <a:lvl1pPr marL="0" indent="0" algn="l"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342884"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1050" kern="1200">
                <a:solidFill>
                  <a:schemeClr val="tx1"/>
                </a:solidFill>
                <a:latin typeface="Arial" panose="020B0604020202020204" pitchFamily="34" charset="0"/>
                <a:ea typeface="+mn-ea"/>
                <a:cs typeface="Arial" panose="020B0604020202020204" pitchFamily="34" charset="0"/>
              </a:defRPr>
            </a:lvl2pPr>
            <a:lvl3pPr marL="685766"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3pPr>
            <a:lvl4pPr marL="1028649"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4pPr>
            <a:lvl5pPr marL="1371532"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5pPr>
            <a:lvl6pPr marL="1714415"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6pPr>
            <a:lvl7pPr marL="2057297"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7pPr>
            <a:lvl8pPr marL="2400180"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8pPr>
            <a:lvl9pPr marL="2743064"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9pPr>
          </a:lstStyle>
          <a:p>
            <a:endParaRPr lang="en-US" dirty="0"/>
          </a:p>
        </p:txBody>
      </p:sp>
      <p:pic>
        <p:nvPicPr>
          <p:cNvPr id="3" name="Picture 2">
            <a:extLst>
              <a:ext uri="{FF2B5EF4-FFF2-40B4-BE49-F238E27FC236}">
                <a16:creationId xmlns:a16="http://schemas.microsoft.com/office/drawing/2014/main" id="{39BC559E-FE1C-4C98-85CD-D1ACC556736C}"/>
              </a:ext>
            </a:extLst>
          </p:cNvPr>
          <p:cNvPicPr>
            <a:picLocks noChangeAspect="1"/>
          </p:cNvPicPr>
          <p:nvPr/>
        </p:nvPicPr>
        <p:blipFill>
          <a:blip r:embed="rId3"/>
          <a:stretch>
            <a:fillRect/>
          </a:stretch>
        </p:blipFill>
        <p:spPr>
          <a:xfrm>
            <a:off x="774085" y="2859994"/>
            <a:ext cx="3586843" cy="3586843"/>
          </a:xfrm>
          <a:prstGeom prst="rect">
            <a:avLst/>
          </a:prstGeom>
        </p:spPr>
      </p:pic>
    </p:spTree>
    <p:extLst>
      <p:ext uri="{BB962C8B-B14F-4D97-AF65-F5344CB8AC3E}">
        <p14:creationId xmlns:p14="http://schemas.microsoft.com/office/powerpoint/2010/main" val="3612406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B60A0-058E-25C7-ABDA-F57013A9169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217A3D0-1AEA-C0E5-B696-84F2EB2F2BE9}"/>
              </a:ext>
            </a:extLst>
          </p:cNvPr>
          <p:cNvSpPr>
            <a:spLocks noGrp="1"/>
          </p:cNvSpPr>
          <p:nvPr>
            <p:ph type="title"/>
          </p:nvPr>
        </p:nvSpPr>
        <p:spPr/>
        <p:txBody>
          <a:bodyPr/>
          <a:lstStyle/>
          <a:p>
            <a:r>
              <a:rPr lang="en-US" sz="4800" b="1" spc="-75" dirty="0"/>
              <a:t>4Ps of Pre-Reading </a:t>
            </a:r>
            <a:endParaRPr lang="en-US" dirty="0"/>
          </a:p>
        </p:txBody>
      </p:sp>
      <p:sp>
        <p:nvSpPr>
          <p:cNvPr id="6" name="Text Placeholder 5">
            <a:extLst>
              <a:ext uri="{FF2B5EF4-FFF2-40B4-BE49-F238E27FC236}">
                <a16:creationId xmlns:a16="http://schemas.microsoft.com/office/drawing/2014/main" id="{5767C874-BF65-71F4-9412-3F84BC639A7D}"/>
              </a:ext>
            </a:extLst>
          </p:cNvPr>
          <p:cNvSpPr>
            <a:spLocks noGrp="1"/>
          </p:cNvSpPr>
          <p:nvPr>
            <p:ph type="body" idx="1"/>
          </p:nvPr>
        </p:nvSpPr>
        <p:spPr/>
        <p:txBody>
          <a:bodyPr/>
          <a:lstStyle/>
          <a:p>
            <a:r>
              <a:rPr lang="en-US" spc="150" dirty="0"/>
              <a:t>Preview, predict, prior knowledge, purpose</a:t>
            </a:r>
            <a:endParaRPr lang="en-US" dirty="0"/>
          </a:p>
        </p:txBody>
      </p:sp>
      <p:sp>
        <p:nvSpPr>
          <p:cNvPr id="4" name="Slide Number Placeholder 3">
            <a:extLst>
              <a:ext uri="{FF2B5EF4-FFF2-40B4-BE49-F238E27FC236}">
                <a16:creationId xmlns:a16="http://schemas.microsoft.com/office/drawing/2014/main" id="{24DB3736-A363-918F-0975-3ED772759AAF}"/>
              </a:ext>
            </a:extLst>
          </p:cNvPr>
          <p:cNvSpPr>
            <a:spLocks noGrp="1"/>
          </p:cNvSpPr>
          <p:nvPr>
            <p:ph type="sldNum" sz="quarter" idx="10"/>
          </p:nvPr>
        </p:nvSpPr>
        <p:spPr/>
        <p:txBody>
          <a:bodyPr/>
          <a:lstStyle/>
          <a:p>
            <a:fld id="{BAE26A2A-DE5F-EA41-900F-AB5C4F1D9848}" type="slidenum">
              <a:rPr lang="en-US" smtClean="0"/>
              <a:t>4</a:t>
            </a:fld>
            <a:endParaRPr lang="en-US"/>
          </a:p>
        </p:txBody>
      </p:sp>
    </p:spTree>
    <p:extLst>
      <p:ext uri="{BB962C8B-B14F-4D97-AF65-F5344CB8AC3E}">
        <p14:creationId xmlns:p14="http://schemas.microsoft.com/office/powerpoint/2010/main" val="4266040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EC365-74E0-E993-DA8C-CE301E56824C}"/>
              </a:ext>
            </a:extLst>
          </p:cNvPr>
          <p:cNvSpPr>
            <a:spLocks noGrp="1"/>
          </p:cNvSpPr>
          <p:nvPr>
            <p:ph type="title"/>
          </p:nvPr>
        </p:nvSpPr>
        <p:spPr>
          <a:xfrm>
            <a:off x="360217" y="4581276"/>
            <a:ext cx="11471565" cy="1203704"/>
          </a:xfrm>
        </p:spPr>
        <p:txBody>
          <a:bodyPr vert="horz" lIns="91440" tIns="45720" rIns="91440" bIns="45720" rtlCol="0" anchor="ctr">
            <a:normAutofit/>
          </a:bodyPr>
          <a:lstStyle/>
          <a:p>
            <a:pPr algn="ctr">
              <a:lnSpc>
                <a:spcPct val="80000"/>
              </a:lnSpc>
            </a:pPr>
            <a:r>
              <a:rPr lang="en-US" sz="3200" spc="150" dirty="0"/>
              <a:t>Preview, predict, prior knowledge, purpose</a:t>
            </a:r>
          </a:p>
        </p:txBody>
      </p:sp>
      <p:pic>
        <p:nvPicPr>
          <p:cNvPr id="6" name="Picture 5">
            <a:extLst>
              <a:ext uri="{FF2B5EF4-FFF2-40B4-BE49-F238E27FC236}">
                <a16:creationId xmlns:a16="http://schemas.microsoft.com/office/drawing/2014/main" id="{62B1A759-942A-2B55-C6DA-C80945ACC2E6}"/>
              </a:ext>
            </a:extLst>
          </p:cNvPr>
          <p:cNvPicPr>
            <a:picLocks noChangeAspect="1"/>
          </p:cNvPicPr>
          <p:nvPr/>
        </p:nvPicPr>
        <p:blipFill>
          <a:blip r:embed="rId2">
            <a:extLst>
              <a:ext uri="{28A0092B-C50C-407E-A947-70E740481C1C}">
                <a14:useLocalDpi xmlns:a14="http://schemas.microsoft.com/office/drawing/2010/main" val="0"/>
              </a:ext>
            </a:extLst>
          </a:blip>
          <a:srcRect t="1051" r="-2" b="-2"/>
          <a:stretch>
            <a:fillRect/>
          </a:stretch>
        </p:blipFill>
        <p:spPr>
          <a:xfrm>
            <a:off x="74665" y="625108"/>
            <a:ext cx="7543780" cy="3657589"/>
          </a:xfrm>
          <a:prstGeom prst="rect">
            <a:avLst/>
          </a:prstGeom>
        </p:spPr>
      </p:pic>
      <p:pic>
        <p:nvPicPr>
          <p:cNvPr id="4" name="Picture 3">
            <a:extLst>
              <a:ext uri="{FF2B5EF4-FFF2-40B4-BE49-F238E27FC236}">
                <a16:creationId xmlns:a16="http://schemas.microsoft.com/office/drawing/2014/main" id="{5E957D5A-A63B-F40D-33CF-F877783D836B}"/>
              </a:ext>
            </a:extLst>
          </p:cNvPr>
          <p:cNvPicPr>
            <a:picLocks noChangeAspect="1"/>
          </p:cNvPicPr>
          <p:nvPr/>
        </p:nvPicPr>
        <p:blipFill>
          <a:blip r:embed="rId3"/>
          <a:srcRect l="6664" r="8509" b="1"/>
          <a:stretch>
            <a:fillRect/>
          </a:stretch>
        </p:blipFill>
        <p:spPr>
          <a:xfrm>
            <a:off x="7543800" y="10"/>
            <a:ext cx="4648200" cy="3657589"/>
          </a:xfrm>
          <a:prstGeom prst="rect">
            <a:avLst/>
          </a:prstGeom>
        </p:spPr>
      </p:pic>
      <p:sp>
        <p:nvSpPr>
          <p:cNvPr id="3" name="Slide Number Placeholder 2">
            <a:extLst>
              <a:ext uri="{FF2B5EF4-FFF2-40B4-BE49-F238E27FC236}">
                <a16:creationId xmlns:a16="http://schemas.microsoft.com/office/drawing/2014/main" id="{127F9F25-EFE0-0F52-DA40-935ED8F16FB1}"/>
              </a:ext>
            </a:extLst>
          </p:cNvPr>
          <p:cNvSpPr>
            <a:spLocks noGrp="1"/>
          </p:cNvSpPr>
          <p:nvPr>
            <p:ph type="sldNum" sz="quarter" idx="12"/>
          </p:nvPr>
        </p:nvSpPr>
        <p:spPr>
          <a:xfrm>
            <a:off x="10658927" y="6422854"/>
            <a:ext cx="946264" cy="365125"/>
          </a:xfrm>
        </p:spPr>
        <p:txBody>
          <a:bodyPr vert="horz" lIns="45720" tIns="45720" rIns="91440" bIns="45720" rtlCol="0" anchor="ctr">
            <a:normAutofit/>
          </a:bodyPr>
          <a:lstStyle/>
          <a:p>
            <a:pPr defTabSz="914400">
              <a:spcAft>
                <a:spcPts val="600"/>
              </a:spcAft>
            </a:pPr>
            <a:fld id="{1F646F3F-274D-499B-ABBE-824EB4ABDC3D}" type="slidenum">
              <a:rPr lang="en-US" smtClean="0"/>
              <a:pPr defTabSz="914400">
                <a:spcAft>
                  <a:spcPts val="600"/>
                </a:spcAft>
              </a:pPr>
              <a:t>5</a:t>
            </a:fld>
            <a:endParaRPr lang="en-US"/>
          </a:p>
        </p:txBody>
      </p:sp>
    </p:spTree>
    <p:extLst>
      <p:ext uri="{BB962C8B-B14F-4D97-AF65-F5344CB8AC3E}">
        <p14:creationId xmlns:p14="http://schemas.microsoft.com/office/powerpoint/2010/main" val="3577561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72AFCC-AE46-BEB3-6253-9E6A184B75E1}"/>
              </a:ext>
            </a:extLst>
          </p:cNvPr>
          <p:cNvSpPr>
            <a:spLocks noGrp="1"/>
          </p:cNvSpPr>
          <p:nvPr>
            <p:ph type="sldNum" sz="quarter" idx="12"/>
          </p:nvPr>
        </p:nvSpPr>
        <p:spPr>
          <a:xfrm>
            <a:off x="10658927" y="6422854"/>
            <a:ext cx="946264" cy="365125"/>
          </a:xfrm>
          <a:prstGeom prst="rect">
            <a:avLst/>
          </a:prstGeom>
        </p:spPr>
        <p:txBody>
          <a:bodyPr vert="horz" lIns="45720" tIns="45720" rIns="91440" bIns="45720" rtlCol="0" anchor="ctr"/>
          <a:lstStyle>
            <a:defPPr>
              <a:defRPr lang="en-US"/>
            </a:defPPr>
            <a:lvl1pPr marL="0" algn="l" defTabSz="457200" rtl="0" eaLnBrk="1" latinLnBrk="0" hangingPunct="1">
              <a:defRPr sz="1200" b="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F646F3F-274D-499B-ABBE-824EB4ABDC3D}" type="slidenum">
              <a:rPr lang="en-US" smtClean="0"/>
              <a:pPr/>
              <a:t>6</a:t>
            </a:fld>
            <a:endParaRPr lang="en-US"/>
          </a:p>
        </p:txBody>
      </p:sp>
      <p:sp>
        <p:nvSpPr>
          <p:cNvPr id="4" name="TextBox 3">
            <a:extLst>
              <a:ext uri="{FF2B5EF4-FFF2-40B4-BE49-F238E27FC236}">
                <a16:creationId xmlns:a16="http://schemas.microsoft.com/office/drawing/2014/main" id="{655B9A27-7B5C-0C77-C39A-0542F2E60F7F}"/>
              </a:ext>
            </a:extLst>
          </p:cNvPr>
          <p:cNvSpPr txBox="1"/>
          <p:nvPr/>
        </p:nvSpPr>
        <p:spPr>
          <a:xfrm>
            <a:off x="538567" y="241537"/>
            <a:ext cx="6098582" cy="954107"/>
          </a:xfrm>
          <a:prstGeom prst="rect">
            <a:avLst/>
          </a:prstGeom>
          <a:noFill/>
        </p:spPr>
        <p:txBody>
          <a:bodyPr wrap="square">
            <a:spAutoFit/>
          </a:bodyPr>
          <a:lstStyle/>
          <a:p>
            <a:r>
              <a:rPr lang="en-US" sz="2800" dirty="0"/>
              <a:t>Tornadoes – Nature’s Most Violent Storms</a:t>
            </a:r>
          </a:p>
        </p:txBody>
      </p:sp>
      <p:pic>
        <p:nvPicPr>
          <p:cNvPr id="6" name="Picture 5">
            <a:extLst>
              <a:ext uri="{FF2B5EF4-FFF2-40B4-BE49-F238E27FC236}">
                <a16:creationId xmlns:a16="http://schemas.microsoft.com/office/drawing/2014/main" id="{21A9A1FD-E579-AF18-A3CC-94CE62089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355" y="1443970"/>
            <a:ext cx="5883678" cy="3763885"/>
          </a:xfrm>
          <a:prstGeom prst="rect">
            <a:avLst/>
          </a:prstGeom>
        </p:spPr>
      </p:pic>
      <p:pic>
        <p:nvPicPr>
          <p:cNvPr id="8" name="Picture 7">
            <a:extLst>
              <a:ext uri="{FF2B5EF4-FFF2-40B4-BE49-F238E27FC236}">
                <a16:creationId xmlns:a16="http://schemas.microsoft.com/office/drawing/2014/main" id="{74843673-A91F-6547-CFCA-BF1C064125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7149" y="-1"/>
            <a:ext cx="5452323" cy="6858000"/>
          </a:xfrm>
          <a:prstGeom prst="rect">
            <a:avLst/>
          </a:prstGeom>
        </p:spPr>
      </p:pic>
    </p:spTree>
    <p:extLst>
      <p:ext uri="{BB962C8B-B14F-4D97-AF65-F5344CB8AC3E}">
        <p14:creationId xmlns:p14="http://schemas.microsoft.com/office/powerpoint/2010/main" val="4061687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6D722-8FDD-51E0-2F50-D8239B977152}"/>
              </a:ext>
            </a:extLst>
          </p:cNvPr>
          <p:cNvSpPr>
            <a:spLocks noGrp="1"/>
          </p:cNvSpPr>
          <p:nvPr>
            <p:ph type="title"/>
          </p:nvPr>
        </p:nvSpPr>
        <p:spPr>
          <a:xfrm>
            <a:off x="660847" y="388462"/>
            <a:ext cx="9784080" cy="983138"/>
          </a:xfrm>
        </p:spPr>
        <p:txBody>
          <a:bodyPr/>
          <a:lstStyle/>
          <a:p>
            <a:r>
              <a:rPr lang="en-US" dirty="0"/>
              <a:t>Expand Student Knowledge</a:t>
            </a:r>
          </a:p>
        </p:txBody>
      </p:sp>
      <p:sp>
        <p:nvSpPr>
          <p:cNvPr id="3" name="Content Placeholder 2">
            <a:extLst>
              <a:ext uri="{FF2B5EF4-FFF2-40B4-BE49-F238E27FC236}">
                <a16:creationId xmlns:a16="http://schemas.microsoft.com/office/drawing/2014/main" id="{09A70024-1825-62C5-F6FD-CBFC743206CD}"/>
              </a:ext>
            </a:extLst>
          </p:cNvPr>
          <p:cNvSpPr>
            <a:spLocks noGrp="1"/>
          </p:cNvSpPr>
          <p:nvPr>
            <p:ph sz="half" idx="1"/>
          </p:nvPr>
        </p:nvSpPr>
        <p:spPr>
          <a:xfrm>
            <a:off x="798007" y="1469889"/>
            <a:ext cx="4754880" cy="4206240"/>
          </a:xfrm>
        </p:spPr>
        <p:txBody>
          <a:bodyPr/>
          <a:lstStyle/>
          <a:p>
            <a:pPr marL="0" indent="0">
              <a:buNone/>
            </a:pPr>
            <a:r>
              <a:rPr lang="en-US" sz="2800" b="1" dirty="0"/>
              <a:t>Natural Hazards</a:t>
            </a:r>
          </a:p>
          <a:p>
            <a:r>
              <a:rPr lang="en-US" sz="2800" dirty="0"/>
              <a:t>Earthquakes</a:t>
            </a:r>
          </a:p>
          <a:p>
            <a:r>
              <a:rPr lang="en-US" sz="2800" dirty="0"/>
              <a:t>Hurricanes</a:t>
            </a:r>
          </a:p>
          <a:p>
            <a:r>
              <a:rPr lang="en-US" sz="2800" dirty="0"/>
              <a:t>Tornadoes</a:t>
            </a:r>
          </a:p>
          <a:p>
            <a:r>
              <a:rPr lang="en-US" sz="2800" dirty="0"/>
              <a:t>Floods</a:t>
            </a:r>
          </a:p>
          <a:p>
            <a:r>
              <a:rPr lang="en-US" sz="2800" dirty="0"/>
              <a:t>Drought</a:t>
            </a:r>
          </a:p>
          <a:p>
            <a:endParaRPr lang="en-US" dirty="0"/>
          </a:p>
          <a:p>
            <a:endParaRPr lang="en-US" dirty="0"/>
          </a:p>
          <a:p>
            <a:pPr marL="0" indent="0">
              <a:buNone/>
            </a:pPr>
            <a:endParaRPr lang="en-US" dirty="0"/>
          </a:p>
        </p:txBody>
      </p:sp>
      <p:sp>
        <p:nvSpPr>
          <p:cNvPr id="5" name="Content Placeholder 4">
            <a:extLst>
              <a:ext uri="{FF2B5EF4-FFF2-40B4-BE49-F238E27FC236}">
                <a16:creationId xmlns:a16="http://schemas.microsoft.com/office/drawing/2014/main" id="{35A5E7D1-6F49-53A7-A24A-800029EB8B59}"/>
              </a:ext>
            </a:extLst>
          </p:cNvPr>
          <p:cNvSpPr>
            <a:spLocks noGrp="1"/>
          </p:cNvSpPr>
          <p:nvPr>
            <p:ph sz="half" idx="2"/>
          </p:nvPr>
        </p:nvSpPr>
        <p:spPr>
          <a:xfrm>
            <a:off x="6230391" y="1455069"/>
            <a:ext cx="4754880" cy="4206240"/>
          </a:xfrm>
        </p:spPr>
        <p:txBody>
          <a:bodyPr>
            <a:noAutofit/>
          </a:bodyPr>
          <a:lstStyle/>
          <a:p>
            <a:pPr marL="0" indent="0">
              <a:buNone/>
            </a:pPr>
            <a:r>
              <a:rPr lang="en-US" sz="2800" b="1" dirty="0"/>
              <a:t>Effects</a:t>
            </a:r>
          </a:p>
          <a:p>
            <a:r>
              <a:rPr lang="en-US" sz="2800" dirty="0"/>
              <a:t>Frequency</a:t>
            </a:r>
          </a:p>
          <a:p>
            <a:r>
              <a:rPr lang="en-US" sz="2800" dirty="0"/>
              <a:t>Severity</a:t>
            </a:r>
          </a:p>
          <a:p>
            <a:r>
              <a:rPr lang="en-US" sz="2800" dirty="0"/>
              <a:t>Short- and long-term  effects</a:t>
            </a:r>
          </a:p>
          <a:p>
            <a:pPr marL="0" indent="0">
              <a:buNone/>
            </a:pPr>
            <a:r>
              <a:rPr lang="en-US" sz="2800" b="1" dirty="0"/>
              <a:t>Mitigation</a:t>
            </a:r>
          </a:p>
          <a:p>
            <a:r>
              <a:rPr lang="en-US" sz="2800" dirty="0"/>
              <a:t>Dams, Seawalls</a:t>
            </a:r>
          </a:p>
          <a:p>
            <a:r>
              <a:rPr lang="en-US" sz="2800" dirty="0"/>
              <a:t>Storm Shelters</a:t>
            </a:r>
          </a:p>
          <a:p>
            <a:r>
              <a:rPr lang="en-US" sz="2800" dirty="0"/>
              <a:t>Building Practices</a:t>
            </a:r>
          </a:p>
        </p:txBody>
      </p:sp>
      <p:sp>
        <p:nvSpPr>
          <p:cNvPr id="4" name="Slide Number Placeholder 3">
            <a:extLst>
              <a:ext uri="{FF2B5EF4-FFF2-40B4-BE49-F238E27FC236}">
                <a16:creationId xmlns:a16="http://schemas.microsoft.com/office/drawing/2014/main" id="{9E9909E3-26CE-9E09-E303-F52317491826}"/>
              </a:ext>
            </a:extLst>
          </p:cNvPr>
          <p:cNvSpPr>
            <a:spLocks noGrp="1"/>
          </p:cNvSpPr>
          <p:nvPr>
            <p:ph type="sldNum" sz="quarter" idx="12"/>
          </p:nvPr>
        </p:nvSpPr>
        <p:spPr/>
        <p:txBody>
          <a:bodyPr/>
          <a:lstStyle/>
          <a:p>
            <a:fld id="{1F646F3F-274D-499B-ABBE-824EB4ABDC3D}" type="slidenum">
              <a:rPr lang="en-US" smtClean="0"/>
              <a:t>7</a:t>
            </a:fld>
            <a:endParaRPr lang="en-US"/>
          </a:p>
        </p:txBody>
      </p:sp>
      <p:sp>
        <p:nvSpPr>
          <p:cNvPr id="6" name="TextBox 5">
            <a:extLst>
              <a:ext uri="{FF2B5EF4-FFF2-40B4-BE49-F238E27FC236}">
                <a16:creationId xmlns:a16="http://schemas.microsoft.com/office/drawing/2014/main" id="{735EBA7A-64BD-BD74-DD1D-04D5496DFCDD}"/>
              </a:ext>
            </a:extLst>
          </p:cNvPr>
          <p:cNvSpPr txBox="1"/>
          <p:nvPr/>
        </p:nvSpPr>
        <p:spPr>
          <a:xfrm>
            <a:off x="798007" y="5638541"/>
            <a:ext cx="4051007" cy="830997"/>
          </a:xfrm>
          <a:prstGeom prst="rect">
            <a:avLst/>
          </a:prstGeom>
          <a:noFill/>
        </p:spPr>
        <p:txBody>
          <a:bodyPr wrap="square" rtlCol="0">
            <a:spAutoFit/>
          </a:bodyPr>
          <a:lstStyle/>
          <a:p>
            <a:r>
              <a:rPr lang="en-US" sz="2400" dirty="0"/>
              <a:t>Earth and Space Science Content Subtopics</a:t>
            </a:r>
          </a:p>
        </p:txBody>
      </p:sp>
    </p:spTree>
    <p:extLst>
      <p:ext uri="{BB962C8B-B14F-4D97-AF65-F5344CB8AC3E}">
        <p14:creationId xmlns:p14="http://schemas.microsoft.com/office/powerpoint/2010/main" val="4270674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B6A6D-0DC5-1EE8-9A8B-675576482F9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646ACD5-B3A1-A447-5973-E579F4DE1474}"/>
              </a:ext>
            </a:extLst>
          </p:cNvPr>
          <p:cNvSpPr>
            <a:spLocks noGrp="1"/>
          </p:cNvSpPr>
          <p:nvPr>
            <p:ph type="title"/>
          </p:nvPr>
        </p:nvSpPr>
        <p:spPr/>
        <p:txBody>
          <a:bodyPr/>
          <a:lstStyle/>
          <a:p>
            <a:r>
              <a:rPr lang="en-US" sz="4800" b="1" spc="-75" dirty="0"/>
              <a:t>Structure of Text</a:t>
            </a:r>
            <a:endParaRPr lang="en-US" dirty="0"/>
          </a:p>
        </p:txBody>
      </p:sp>
      <p:sp>
        <p:nvSpPr>
          <p:cNvPr id="6" name="Text Placeholder 5">
            <a:extLst>
              <a:ext uri="{FF2B5EF4-FFF2-40B4-BE49-F238E27FC236}">
                <a16:creationId xmlns:a16="http://schemas.microsoft.com/office/drawing/2014/main" id="{0C431AB5-26FE-2049-2FA9-D2E955C91F64}"/>
              </a:ext>
            </a:extLst>
          </p:cNvPr>
          <p:cNvSpPr>
            <a:spLocks noGrp="1"/>
          </p:cNvSpPr>
          <p:nvPr>
            <p:ph type="body" idx="1"/>
          </p:nvPr>
        </p:nvSpPr>
        <p:spPr/>
        <p:txBody>
          <a:bodyPr/>
          <a:lstStyle/>
          <a:p>
            <a:r>
              <a:rPr lang="en-US" dirty="0"/>
              <a:t>Fact or Opinion</a:t>
            </a:r>
          </a:p>
        </p:txBody>
      </p:sp>
      <p:sp>
        <p:nvSpPr>
          <p:cNvPr id="4" name="Slide Number Placeholder 3">
            <a:extLst>
              <a:ext uri="{FF2B5EF4-FFF2-40B4-BE49-F238E27FC236}">
                <a16:creationId xmlns:a16="http://schemas.microsoft.com/office/drawing/2014/main" id="{9B82C83A-42FB-A175-A7BC-B3F16006F20C}"/>
              </a:ext>
            </a:extLst>
          </p:cNvPr>
          <p:cNvSpPr>
            <a:spLocks noGrp="1"/>
          </p:cNvSpPr>
          <p:nvPr>
            <p:ph type="sldNum" sz="quarter" idx="10"/>
          </p:nvPr>
        </p:nvSpPr>
        <p:spPr/>
        <p:txBody>
          <a:bodyPr/>
          <a:lstStyle/>
          <a:p>
            <a:fld id="{BAE26A2A-DE5F-EA41-900F-AB5C4F1D9848}" type="slidenum">
              <a:rPr lang="en-US" smtClean="0"/>
              <a:t>8</a:t>
            </a:fld>
            <a:endParaRPr lang="en-US"/>
          </a:p>
        </p:txBody>
      </p:sp>
    </p:spTree>
    <p:extLst>
      <p:ext uri="{BB962C8B-B14F-4D97-AF65-F5344CB8AC3E}">
        <p14:creationId xmlns:p14="http://schemas.microsoft.com/office/powerpoint/2010/main" val="2058224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D86F5-0849-B1B0-C557-1A01F9F372E2}"/>
              </a:ext>
            </a:extLst>
          </p:cNvPr>
          <p:cNvSpPr>
            <a:spLocks noGrp="1"/>
          </p:cNvSpPr>
          <p:nvPr>
            <p:ph type="title"/>
          </p:nvPr>
        </p:nvSpPr>
        <p:spPr>
          <a:xfrm>
            <a:off x="1202919" y="284176"/>
            <a:ext cx="9784080" cy="1508760"/>
          </a:xfrm>
        </p:spPr>
        <p:txBody>
          <a:bodyPr>
            <a:normAutofit/>
          </a:bodyPr>
          <a:lstStyle/>
          <a:p>
            <a:r>
              <a:rPr lang="en-US" dirty="0"/>
              <a:t>Fact or Opinion</a:t>
            </a:r>
          </a:p>
        </p:txBody>
      </p:sp>
      <p:pic>
        <p:nvPicPr>
          <p:cNvPr id="7" name="Picture 6" descr="Doughnuts on a table">
            <a:extLst>
              <a:ext uri="{FF2B5EF4-FFF2-40B4-BE49-F238E27FC236}">
                <a16:creationId xmlns:a16="http://schemas.microsoft.com/office/drawing/2014/main" id="{58E43430-428C-8EDE-20A0-4662ED12CF48}"/>
              </a:ext>
            </a:extLst>
          </p:cNvPr>
          <p:cNvPicPr>
            <a:picLocks noChangeAspect="1"/>
          </p:cNvPicPr>
          <p:nvPr/>
        </p:nvPicPr>
        <p:blipFill>
          <a:blip r:embed="rId3"/>
          <a:srcRect l="21838" r="18233"/>
          <a:stretch>
            <a:fillRect/>
          </a:stretch>
        </p:blipFill>
        <p:spPr>
          <a:xfrm>
            <a:off x="235267" y="1569444"/>
            <a:ext cx="4342417" cy="5035972"/>
          </a:xfrm>
          <a:prstGeom prst="rect">
            <a:avLst/>
          </a:prstGeom>
        </p:spPr>
      </p:pic>
      <p:sp>
        <p:nvSpPr>
          <p:cNvPr id="5" name="Rectangle 1">
            <a:extLst>
              <a:ext uri="{FF2B5EF4-FFF2-40B4-BE49-F238E27FC236}">
                <a16:creationId xmlns:a16="http://schemas.microsoft.com/office/drawing/2014/main" id="{17ADDA93-1850-7C7A-D0F5-14ADE0918E4C}"/>
              </a:ext>
            </a:extLst>
          </p:cNvPr>
          <p:cNvSpPr>
            <a:spLocks noGrp="1" noChangeArrowheads="1"/>
          </p:cNvSpPr>
          <p:nvPr>
            <p:ph idx="1"/>
          </p:nvPr>
        </p:nvSpPr>
        <p:spPr bwMode="auto">
          <a:xfrm>
            <a:off x="5263720" y="1579079"/>
            <a:ext cx="6524625" cy="354597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None/>
              <a:tabLst/>
            </a:pPr>
            <a:r>
              <a:rPr kumimoji="0" lang="en-US" altLang="en-US"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Jim’s Sweet Shop located at 480 Hampton Avenue serves coffee, donuts, soup, and sandwiches. Customers can eat in or take out.</a:t>
            </a:r>
            <a:r>
              <a:rPr kumimoji="0" lang="en-US" altLang="en-US" b="0" i="0" u="none" strike="noStrike" cap="none" normalizeH="0" baseline="0" dirty="0">
                <a:ln>
                  <a:noFill/>
                </a:ln>
                <a:effectLst/>
              </a:rPr>
              <a:t> </a:t>
            </a:r>
          </a:p>
          <a:p>
            <a:pPr marL="0" marR="0" lvl="0" indent="0" defTabSz="914400" rtl="0" eaLnBrk="0" fontAlgn="base" latinLnBrk="0" hangingPunct="0">
              <a:spcBef>
                <a:spcPct val="0"/>
              </a:spcBef>
              <a:spcAft>
                <a:spcPts val="600"/>
              </a:spcAft>
              <a:buClrTx/>
              <a:buSzTx/>
              <a:buFontTx/>
              <a:buNone/>
              <a:tabLst/>
            </a:pPr>
            <a:endParaRPr lang="en-US" altLang="en-US" dirty="0"/>
          </a:p>
          <a:p>
            <a:pPr marL="0" marR="0" lvl="0" indent="0" defTabSz="914400" rtl="0" eaLnBrk="0" fontAlgn="base" latinLnBrk="0" hangingPunct="0">
              <a:spcBef>
                <a:spcPct val="0"/>
              </a:spcBef>
              <a:spcAft>
                <a:spcPts val="600"/>
              </a:spcAft>
              <a:buClrTx/>
              <a:buSzTx/>
              <a:buFontTx/>
              <a:buNone/>
              <a:tabLst/>
            </a:pPr>
            <a:endParaRPr kumimoji="0" lang="en-US" altLang="en-US"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endParaRPr lang="en-US" altLang="en-US" dirty="0">
              <a:latin typeface="Arial" panose="020B0604020202020204" pitchFamily="34" charset="0"/>
            </a:endParaRPr>
          </a:p>
          <a:p>
            <a:pPr marL="0" marR="0" lvl="0" indent="0" defTabSz="914400" rtl="0" eaLnBrk="0" fontAlgn="base" latinLnBrk="0" hangingPunct="0">
              <a:spcBef>
                <a:spcPct val="0"/>
              </a:spcBef>
              <a:spcAft>
                <a:spcPts val="600"/>
              </a:spcAft>
              <a:buClrTx/>
              <a:buSzTx/>
              <a:buFontTx/>
              <a:buNone/>
              <a:tabLst/>
            </a:pPr>
            <a:endParaRPr kumimoji="0" lang="en-US" altLang="en-US" b="0" i="0" u="none" strike="noStrike" cap="none" normalizeH="0" baseline="0" dirty="0">
              <a:ln>
                <a:noFill/>
              </a:ln>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438FE5E7-57FE-667B-C29E-9D2B110AEFFD}"/>
              </a:ext>
            </a:extLst>
          </p:cNvPr>
          <p:cNvSpPr>
            <a:spLocks noGrp="1"/>
          </p:cNvSpPr>
          <p:nvPr>
            <p:ph type="sldNum" sz="quarter" idx="12"/>
          </p:nvPr>
        </p:nvSpPr>
        <p:spPr>
          <a:xfrm>
            <a:off x="10658927" y="6422854"/>
            <a:ext cx="946264" cy="365125"/>
          </a:xfrm>
        </p:spPr>
        <p:txBody>
          <a:bodyPr>
            <a:normAutofit/>
          </a:bodyPr>
          <a:lstStyle/>
          <a:p>
            <a:pPr>
              <a:spcAft>
                <a:spcPts val="600"/>
              </a:spcAft>
            </a:pPr>
            <a:fld id="{1F646F3F-274D-499B-ABBE-824EB4ABDC3D}" type="slidenum">
              <a:rPr lang="en-US" smtClean="0"/>
              <a:pPr>
                <a:spcAft>
                  <a:spcPts val="600"/>
                </a:spcAft>
              </a:pPr>
              <a:t>9</a:t>
            </a:fld>
            <a:endParaRPr lang="en-US"/>
          </a:p>
        </p:txBody>
      </p:sp>
      <p:sp>
        <p:nvSpPr>
          <p:cNvPr id="8" name="Rectangle 3">
            <a:extLst>
              <a:ext uri="{FF2B5EF4-FFF2-40B4-BE49-F238E27FC236}">
                <a16:creationId xmlns:a16="http://schemas.microsoft.com/office/drawing/2014/main" id="{68F0A971-076D-20DB-9634-C6B94DA6A02F}"/>
              </a:ext>
            </a:extLst>
          </p:cNvPr>
          <p:cNvSpPr>
            <a:spLocks noChangeArrowheads="1"/>
          </p:cNvSpPr>
          <p:nvPr/>
        </p:nvSpPr>
        <p:spPr bwMode="auto">
          <a:xfrm>
            <a:off x="5166396" y="2958014"/>
            <a:ext cx="7210661"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Maria’s Deli located at 735 North Front Street is the area’s best place for homemade soup and sandwiches.</a:t>
            </a:r>
            <a:r>
              <a:rPr kumimoji="0" lang="en-US" altLang="en-US" sz="2200" b="0" i="0" u="none" strike="noStrike" cap="none" normalizeH="0" baseline="0" dirty="0">
                <a:ln>
                  <a:noFill/>
                </a:ln>
                <a:solidFill>
                  <a:schemeClr val="tx1"/>
                </a:solidFill>
                <a:effectLst/>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800" dirty="0">
              <a:latin typeface="Arial" panose="020B0604020202020204" pitchFamily="34" charset="0"/>
            </a:endParaRPr>
          </a:p>
        </p:txBody>
      </p:sp>
      <p:sp>
        <p:nvSpPr>
          <p:cNvPr id="9" name="Rectangle 4">
            <a:extLst>
              <a:ext uri="{FF2B5EF4-FFF2-40B4-BE49-F238E27FC236}">
                <a16:creationId xmlns:a16="http://schemas.microsoft.com/office/drawing/2014/main" id="{4E471D14-CE4E-3D38-EE0E-E8D239E1D1BB}"/>
              </a:ext>
            </a:extLst>
          </p:cNvPr>
          <p:cNvSpPr>
            <a:spLocks noChangeArrowheads="1"/>
          </p:cNvSpPr>
          <p:nvPr/>
        </p:nvSpPr>
        <p:spPr bwMode="auto">
          <a:xfrm>
            <a:off x="5167279" y="3850566"/>
            <a:ext cx="7024721"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Club Room located at the corner of Rainer and Duncan is the place to see and be seen. Enjoy fabulous desserts after a five-star dinner featuring fresh seafood, steaks, and wild game.</a:t>
            </a:r>
            <a:r>
              <a:rPr kumimoji="0" lang="en-US" altLang="en-US" sz="2200" b="0" i="0" u="none" strike="noStrike" cap="none" normalizeH="0" baseline="0" dirty="0">
                <a:ln>
                  <a:noFill/>
                </a:ln>
                <a:solidFill>
                  <a:schemeClr val="tx1"/>
                </a:solidFill>
                <a:effectLst/>
              </a:rPr>
              <a:t> </a:t>
            </a:r>
            <a:endParaRPr kumimoji="0" lang="en-US" altLang="en-US" sz="2200" b="0" i="0" u="none" strike="noStrike" cap="none" normalizeH="0" baseline="0" dirty="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21A4A418-3EA4-D258-3B76-968EE95430FC}"/>
              </a:ext>
            </a:extLst>
          </p:cNvPr>
          <p:cNvSpPr txBox="1"/>
          <p:nvPr/>
        </p:nvSpPr>
        <p:spPr>
          <a:xfrm>
            <a:off x="5166396" y="5481586"/>
            <a:ext cx="7024720" cy="1107996"/>
          </a:xfrm>
          <a:prstGeom prst="rect">
            <a:avLst/>
          </a:prstGeom>
          <a:noFill/>
        </p:spPr>
        <p:txBody>
          <a:bodyPr wrap="square">
            <a:spAutoFit/>
          </a:bodyPr>
          <a:lstStyle/>
          <a:p>
            <a:r>
              <a:rPr lang="en-US" sz="2200" dirty="0">
                <a:effectLst/>
                <a:latin typeface="Arial" panose="020B0604020202020204" pitchFamily="34" charset="0"/>
                <a:ea typeface="Times New Roman" panose="02020603050405020304" pitchFamily="18" charset="0"/>
              </a:rPr>
              <a:t>Renaldo’s located at the Westend Country Club is a full-service restaurant. Soups and desserts made daily. Private room available for small parties.</a:t>
            </a:r>
            <a:endParaRPr lang="en-US" sz="2200" dirty="0"/>
          </a:p>
        </p:txBody>
      </p:sp>
    </p:spTree>
    <p:extLst>
      <p:ext uri="{BB962C8B-B14F-4D97-AF65-F5344CB8AC3E}">
        <p14:creationId xmlns:p14="http://schemas.microsoft.com/office/powerpoint/2010/main" val="3225590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fade">
                                      <p:cBhvr>
                                        <p:cTn id="21" dur="1000"/>
                                        <p:tgtEl>
                                          <p:spTgt spid="11">
                                            <p:txEl>
                                              <p:pRg st="0" end="0"/>
                                            </p:txEl>
                                          </p:spTgt>
                                        </p:tgtEl>
                                      </p:cBhvr>
                                    </p:animEffect>
                                    <p:anim calcmode="lin" valueType="num">
                                      <p:cBhvr>
                                        <p:cTn id="22"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SharedWithUsers xmlns="56cd1905-ff13-4436-8ef1-8fa80665008f">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E7BAEE-8EB7-4B74-BB91-B94AE5AC8430}">
  <ds:schemaRefs>
    <ds:schemaRef ds:uri="http://schemas.microsoft.com/office/2006/documentManagement/types"/>
    <ds:schemaRef ds:uri="http://purl.org/dc/elements/1.1/"/>
    <ds:schemaRef ds:uri="http://purl.org/dc/dcmitype/"/>
    <ds:schemaRef ds:uri="http://schemas.openxmlformats.org/package/2006/metadata/core-properties"/>
    <ds:schemaRef ds:uri="56cd1905-ff13-4436-8ef1-8fa80665008f"/>
    <ds:schemaRef ds:uri="http://www.w3.org/XML/1998/namespace"/>
    <ds:schemaRef ds:uri="http://schemas.microsoft.com/office/2006/metadata/properties"/>
    <ds:schemaRef ds:uri="http://schemas.microsoft.com/office/infopath/2007/PartnerControls"/>
    <ds:schemaRef ds:uri="f8892201-b6f9-448a-a857-af8c143e1fef"/>
    <ds:schemaRef ds:uri="http://purl.org/dc/terms/"/>
  </ds:schemaRefs>
</ds:datastoreItem>
</file>

<file path=customXml/itemProps2.xml><?xml version="1.0" encoding="utf-8"?>
<ds:datastoreItem xmlns:ds="http://schemas.openxmlformats.org/officeDocument/2006/customXml" ds:itemID="{D51C1EBE-42B9-41B1-B583-A9753CA6C625}">
  <ds:schemaRefs>
    <ds:schemaRef ds:uri="http://schemas.microsoft.com/sharepoint/v3/contenttype/forms"/>
  </ds:schemaRefs>
</ds:datastoreItem>
</file>

<file path=customXml/itemProps3.xml><?xml version="1.0" encoding="utf-8"?>
<ds:datastoreItem xmlns:ds="http://schemas.openxmlformats.org/officeDocument/2006/customXml" ds:itemID="{2F9C0B2E-A46B-4588-85D8-45A322DDF0FC}"/>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emplate>GEDTS_theme_2018</Template>
  <TotalTime>3928</TotalTime>
  <Words>5549</Words>
  <Application>Microsoft Office PowerPoint</Application>
  <PresentationFormat>Widescreen</PresentationFormat>
  <Paragraphs>429</Paragraphs>
  <Slides>36</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MS PGothic</vt:lpstr>
      <vt:lpstr>Arial</vt:lpstr>
      <vt:lpstr>Arial Narrow</vt:lpstr>
      <vt:lpstr>Calibri</vt:lpstr>
      <vt:lpstr>Century Gothic</vt:lpstr>
      <vt:lpstr>Times</vt:lpstr>
      <vt:lpstr>Wingdings</vt:lpstr>
      <vt:lpstr>GEDTS_theme_2018</vt:lpstr>
      <vt:lpstr>PowerPoint Presentation</vt:lpstr>
      <vt:lpstr>PowerPoint Presentation</vt:lpstr>
      <vt:lpstr>What We Know About Reading Issues</vt:lpstr>
      <vt:lpstr>4Ps of Pre-Reading </vt:lpstr>
      <vt:lpstr>Preview, predict, prior knowledge, purpose</vt:lpstr>
      <vt:lpstr>PowerPoint Presentation</vt:lpstr>
      <vt:lpstr>Expand Student Knowledge</vt:lpstr>
      <vt:lpstr>Structure of Text</vt:lpstr>
      <vt:lpstr>Fact or Opinion</vt:lpstr>
      <vt:lpstr>Fact or opinion</vt:lpstr>
      <vt:lpstr>Text-Dependent Questions</vt:lpstr>
      <vt:lpstr>There is a Difference!</vt:lpstr>
      <vt:lpstr>PowerPoint Presentation</vt:lpstr>
      <vt:lpstr>The Value of Using TDQs</vt:lpstr>
      <vt:lpstr>SPAM – Analyzing Rhetoric</vt:lpstr>
      <vt:lpstr>Effective Communication</vt:lpstr>
      <vt:lpstr>SPAM Framework</vt:lpstr>
      <vt:lpstr>How to Apply the SPAM Framework</vt:lpstr>
      <vt:lpstr>The Gettysburg Address</vt:lpstr>
      <vt:lpstr>SPAM Framework</vt:lpstr>
      <vt:lpstr>Situation (Context)</vt:lpstr>
      <vt:lpstr>Purpose </vt:lpstr>
      <vt:lpstr>Audience (The Observers)</vt:lpstr>
      <vt:lpstr>Method (The Delivery)</vt:lpstr>
      <vt:lpstr>You Try It!</vt:lpstr>
      <vt:lpstr>Teenagers and the Risks of Over-Reliance on Social Media</vt:lpstr>
      <vt:lpstr>SPAM Analysis</vt:lpstr>
      <vt:lpstr>Teenagers and the Benefits  of Social Media</vt:lpstr>
      <vt:lpstr>SPAM Analysis</vt:lpstr>
      <vt:lpstr>This CER Strategy for Reading</vt:lpstr>
      <vt:lpstr>The CER Strategy for Reading</vt:lpstr>
      <vt:lpstr>PowerPoint Presentation</vt:lpstr>
      <vt:lpstr>CER Summary </vt:lpstr>
      <vt:lpstr>Key Shifts for the Classroom</vt:lpstr>
      <vt:lpstr>PowerPoint Presentation</vt:lpstr>
      <vt:lpstr> Session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Kerry Clark</dc:creator>
  <cp:lastModifiedBy>Susan Pittman</cp:lastModifiedBy>
  <cp:revision>27</cp:revision>
  <cp:lastPrinted>2026-07-05T04:27:00Z</cp:lastPrinted>
  <dcterms:created xsi:type="dcterms:W3CDTF">2023-06-02T14:16:32Z</dcterms:created>
  <dcterms:modified xsi:type="dcterms:W3CDTF">2026-07-10T03:58:04Z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y fmtid="{D5CDD505-2E9C-101B-9397-08002B2CF9AE}" pid="3" name="MediaServiceImageTags">
    <vt:lpwstr/>
  </property>
  <property fmtid="{D5CDD505-2E9C-101B-9397-08002B2CF9AE}" pid="4" name="Order">
    <vt:r8>6050900</vt:r8>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y fmtid="{D5CDD505-2E9C-101B-9397-08002B2CF9AE}" pid="9" name="TriggerFlowInfo">
    <vt:lpwstr/>
  </property>
</Properties>
</file>