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36"/>
  </p:notesMasterIdLst>
  <p:handoutMasterIdLst>
    <p:handoutMasterId r:id="rId37"/>
  </p:handoutMasterIdLst>
  <p:sldIdLst>
    <p:sldId id="292" r:id="rId5"/>
    <p:sldId id="296" r:id="rId6"/>
    <p:sldId id="258" r:id="rId7"/>
    <p:sldId id="259" r:id="rId8"/>
    <p:sldId id="297" r:id="rId9"/>
    <p:sldId id="305" r:id="rId10"/>
    <p:sldId id="299" r:id="rId11"/>
    <p:sldId id="2147479548" r:id="rId12"/>
    <p:sldId id="322" r:id="rId13"/>
    <p:sldId id="334" r:id="rId14"/>
    <p:sldId id="303" r:id="rId15"/>
    <p:sldId id="288" r:id="rId16"/>
    <p:sldId id="307" r:id="rId17"/>
    <p:sldId id="2147479549" r:id="rId18"/>
    <p:sldId id="2147479555" r:id="rId19"/>
    <p:sldId id="2141412873" r:id="rId20"/>
    <p:sldId id="313" r:id="rId21"/>
    <p:sldId id="290" r:id="rId22"/>
    <p:sldId id="331" r:id="rId23"/>
    <p:sldId id="2141412872" r:id="rId24"/>
    <p:sldId id="2147479556" r:id="rId25"/>
    <p:sldId id="2147479552" r:id="rId26"/>
    <p:sldId id="2141412874" r:id="rId27"/>
    <p:sldId id="2147479558" r:id="rId28"/>
    <p:sldId id="2147479563" r:id="rId29"/>
    <p:sldId id="2147479557" r:id="rId30"/>
    <p:sldId id="2147479560" r:id="rId31"/>
    <p:sldId id="2147479567" r:id="rId32"/>
    <p:sldId id="2147479565" r:id="rId33"/>
    <p:sldId id="2147479564" r:id="rId34"/>
    <p:sldId id="293" r:id="rId35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4A9"/>
    <a:srgbClr val="014B64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7D4212-4D83-4F46-BCF7-3917603512E1}" v="1" dt="2026-07-25T18:22:57.8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68"/>
    <p:restoredTop sz="96303"/>
  </p:normalViewPr>
  <p:slideViewPr>
    <p:cSldViewPr snapToGrid="0" snapToObjects="1">
      <p:cViewPr varScale="1">
        <p:scale>
          <a:sx n="70" d="100"/>
          <a:sy n="70" d="100"/>
        </p:scale>
        <p:origin x="7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Ludwig" userId="35d4f501-6d9a-4671-a5ad-1adce5792613" providerId="ADAL" clId="{5B56A55A-7D85-4F9C-8AA0-F4896B2004BB}"/>
    <pc:docChg chg="undo custSel addSld delSld modSld sldOrd">
      <pc:chgData name="Rachel Ludwig" userId="35d4f501-6d9a-4671-a5ad-1adce5792613" providerId="ADAL" clId="{5B56A55A-7D85-4F9C-8AA0-F4896B2004BB}" dt="2026-07-25T18:30:30.214" v="5315" actId="113"/>
      <pc:docMkLst>
        <pc:docMk/>
      </pc:docMkLst>
      <pc:sldChg chg="addSp delSp modSp mod modNotesTx">
        <pc:chgData name="Rachel Ludwig" userId="35d4f501-6d9a-4671-a5ad-1adce5792613" providerId="ADAL" clId="{5B56A55A-7D85-4F9C-8AA0-F4896B2004BB}" dt="2026-07-04T13:53:34.482" v="4915" actId="1076"/>
        <pc:sldMkLst>
          <pc:docMk/>
          <pc:sldMk cId="514744217" sldId="258"/>
        </pc:sldMkLst>
        <pc:spChg chg="mod">
          <ac:chgData name="Rachel Ludwig" userId="35d4f501-6d9a-4671-a5ad-1adce5792613" providerId="ADAL" clId="{5B56A55A-7D85-4F9C-8AA0-F4896B2004BB}" dt="2026-07-04T13:53:34.482" v="4915" actId="1076"/>
          <ac:spMkLst>
            <pc:docMk/>
            <pc:sldMk cId="514744217" sldId="258"/>
            <ac:spMk id="2" creationId="{82163F66-6B42-1846-9382-29D0449849E4}"/>
          </ac:spMkLst>
        </pc:spChg>
        <pc:picChg chg="add mod">
          <ac:chgData name="Rachel Ludwig" userId="35d4f501-6d9a-4671-a5ad-1adce5792613" providerId="ADAL" clId="{5B56A55A-7D85-4F9C-8AA0-F4896B2004BB}" dt="2026-06-26T13:35:30.293" v="928" actId="1076"/>
          <ac:picMkLst>
            <pc:docMk/>
            <pc:sldMk cId="514744217" sldId="258"/>
            <ac:picMk id="23" creationId="{351C5A6D-000B-5C91-E1C9-738F9F1AE746}"/>
          </ac:picMkLst>
        </pc:picChg>
        <pc:picChg chg="add mod">
          <ac:chgData name="Rachel Ludwig" userId="35d4f501-6d9a-4671-a5ad-1adce5792613" providerId="ADAL" clId="{5B56A55A-7D85-4F9C-8AA0-F4896B2004BB}" dt="2026-06-26T13:35:30.293" v="928" actId="1076"/>
          <ac:picMkLst>
            <pc:docMk/>
            <pc:sldMk cId="514744217" sldId="258"/>
            <ac:picMk id="24" creationId="{C87C75EF-D6EC-0411-6188-C15A2AB79ECA}"/>
          </ac:picMkLst>
        </pc:picChg>
        <pc:picChg chg="add mod">
          <ac:chgData name="Rachel Ludwig" userId="35d4f501-6d9a-4671-a5ad-1adce5792613" providerId="ADAL" clId="{5B56A55A-7D85-4F9C-8AA0-F4896B2004BB}" dt="2026-06-26T13:35:30.293" v="928" actId="1076"/>
          <ac:picMkLst>
            <pc:docMk/>
            <pc:sldMk cId="514744217" sldId="258"/>
            <ac:picMk id="25" creationId="{2D3F7A77-8CAC-6112-94FC-8349489DAB0E}"/>
          </ac:picMkLst>
        </pc:picChg>
        <pc:picChg chg="add mod">
          <ac:chgData name="Rachel Ludwig" userId="35d4f501-6d9a-4671-a5ad-1adce5792613" providerId="ADAL" clId="{5B56A55A-7D85-4F9C-8AA0-F4896B2004BB}" dt="2026-06-26T13:35:30.293" v="928" actId="1076"/>
          <ac:picMkLst>
            <pc:docMk/>
            <pc:sldMk cId="514744217" sldId="258"/>
            <ac:picMk id="26" creationId="{E5E1C838-CC1B-0DEF-5D84-1904B2B48F05}"/>
          </ac:picMkLst>
        </pc:picChg>
        <pc:picChg chg="add mod">
          <ac:chgData name="Rachel Ludwig" userId="35d4f501-6d9a-4671-a5ad-1adce5792613" providerId="ADAL" clId="{5B56A55A-7D85-4F9C-8AA0-F4896B2004BB}" dt="2026-06-26T13:35:30.293" v="928" actId="1076"/>
          <ac:picMkLst>
            <pc:docMk/>
            <pc:sldMk cId="514744217" sldId="258"/>
            <ac:picMk id="28" creationId="{E6C7B6FD-CEE7-83E3-241D-DDB107C1FE84}"/>
          </ac:picMkLst>
        </pc:picChg>
        <pc:picChg chg="add mod">
          <ac:chgData name="Rachel Ludwig" userId="35d4f501-6d9a-4671-a5ad-1adce5792613" providerId="ADAL" clId="{5B56A55A-7D85-4F9C-8AA0-F4896B2004BB}" dt="2026-06-26T13:35:30.293" v="928" actId="1076"/>
          <ac:picMkLst>
            <pc:docMk/>
            <pc:sldMk cId="514744217" sldId="258"/>
            <ac:picMk id="29" creationId="{5C39CCDF-602D-B093-73C2-47F67F893868}"/>
          </ac:picMkLst>
        </pc:picChg>
        <pc:picChg chg="add mod">
          <ac:chgData name="Rachel Ludwig" userId="35d4f501-6d9a-4671-a5ad-1adce5792613" providerId="ADAL" clId="{5B56A55A-7D85-4F9C-8AA0-F4896B2004BB}" dt="2026-06-26T13:36:19.631" v="938" actId="1076"/>
          <ac:picMkLst>
            <pc:docMk/>
            <pc:sldMk cId="514744217" sldId="258"/>
            <ac:picMk id="32" creationId="{21D04EB5-05E5-58C2-BEB3-B7819B5FD014}"/>
          </ac:picMkLst>
        </pc:picChg>
        <pc:picChg chg="add mod">
          <ac:chgData name="Rachel Ludwig" userId="35d4f501-6d9a-4671-a5ad-1adce5792613" providerId="ADAL" clId="{5B56A55A-7D85-4F9C-8AA0-F4896B2004BB}" dt="2026-06-26T13:27:26.343" v="660" actId="1076"/>
          <ac:picMkLst>
            <pc:docMk/>
            <pc:sldMk cId="514744217" sldId="258"/>
            <ac:picMk id="1026" creationId="{EB2C2C52-4742-5DC0-011F-3013DECBE613}"/>
          </ac:picMkLst>
        </pc:picChg>
        <pc:picChg chg="add mod">
          <ac:chgData name="Rachel Ludwig" userId="35d4f501-6d9a-4671-a5ad-1adce5792613" providerId="ADAL" clId="{5B56A55A-7D85-4F9C-8AA0-F4896B2004BB}" dt="2026-06-26T13:35:30.293" v="928" actId="1076"/>
          <ac:picMkLst>
            <pc:docMk/>
            <pc:sldMk cId="514744217" sldId="258"/>
            <ac:picMk id="1030" creationId="{3A979B45-2D77-6FAA-F751-686BDCDC8F4A}"/>
          </ac:picMkLst>
        </pc:picChg>
        <pc:picChg chg="add mod">
          <ac:chgData name="Rachel Ludwig" userId="35d4f501-6d9a-4671-a5ad-1adce5792613" providerId="ADAL" clId="{5B56A55A-7D85-4F9C-8AA0-F4896B2004BB}" dt="2026-06-26T13:36:20.411" v="940" actId="1076"/>
          <ac:picMkLst>
            <pc:docMk/>
            <pc:sldMk cId="514744217" sldId="258"/>
            <ac:picMk id="1032" creationId="{467FC56F-890D-D8C6-C203-F578E5C5CCFF}"/>
          </ac:picMkLst>
        </pc:picChg>
        <pc:picChg chg="add mod">
          <ac:chgData name="Rachel Ludwig" userId="35d4f501-6d9a-4671-a5ad-1adce5792613" providerId="ADAL" clId="{5B56A55A-7D85-4F9C-8AA0-F4896B2004BB}" dt="2026-06-26T13:36:20" v="939" actId="1076"/>
          <ac:picMkLst>
            <pc:docMk/>
            <pc:sldMk cId="514744217" sldId="258"/>
            <ac:picMk id="1034" creationId="{A0FA7E21-5541-FD26-1DE3-50B9E5D05CA6}"/>
          </ac:picMkLst>
        </pc:picChg>
        <pc:picChg chg="add del mod">
          <ac:chgData name="Rachel Ludwig" userId="35d4f501-6d9a-4671-a5ad-1adce5792613" providerId="ADAL" clId="{5B56A55A-7D85-4F9C-8AA0-F4896B2004BB}" dt="2026-06-26T13:36:20.856" v="941" actId="478"/>
          <ac:picMkLst>
            <pc:docMk/>
            <pc:sldMk cId="514744217" sldId="258"/>
            <ac:picMk id="1036" creationId="{4BD9D277-CF22-84D1-E1D8-A2C8813A0A1C}"/>
          </ac:picMkLst>
        </pc:picChg>
      </pc:sldChg>
      <pc:sldChg chg="addSp delSp modSp mod">
        <pc:chgData name="Rachel Ludwig" userId="35d4f501-6d9a-4671-a5ad-1adce5792613" providerId="ADAL" clId="{5B56A55A-7D85-4F9C-8AA0-F4896B2004BB}" dt="2026-07-25T18:18:43.443" v="5295" actId="20577"/>
        <pc:sldMkLst>
          <pc:docMk/>
          <pc:sldMk cId="3157357322" sldId="259"/>
        </pc:sldMkLst>
        <pc:spChg chg="mod">
          <ac:chgData name="Rachel Ludwig" userId="35d4f501-6d9a-4671-a5ad-1adce5792613" providerId="ADAL" clId="{5B56A55A-7D85-4F9C-8AA0-F4896B2004BB}" dt="2026-07-04T13:53:56.720" v="4916" actId="1076"/>
          <ac:spMkLst>
            <pc:docMk/>
            <pc:sldMk cId="3157357322" sldId="259"/>
            <ac:spMk id="2" creationId="{D0FBE2CC-1AD5-974D-897A-58BAD45A3434}"/>
          </ac:spMkLst>
        </pc:spChg>
        <pc:spChg chg="add mod">
          <ac:chgData name="Rachel Ludwig" userId="35d4f501-6d9a-4671-a5ad-1adce5792613" providerId="ADAL" clId="{5B56A55A-7D85-4F9C-8AA0-F4896B2004BB}" dt="2026-06-26T13:34:44.238" v="925" actId="1076"/>
          <ac:spMkLst>
            <pc:docMk/>
            <pc:sldMk cId="3157357322" sldId="259"/>
            <ac:spMk id="12" creationId="{1240E6F4-78FA-71B0-2AED-3C1196B23A60}"/>
          </ac:spMkLst>
        </pc:spChg>
        <pc:spChg chg="add mod">
          <ac:chgData name="Rachel Ludwig" userId="35d4f501-6d9a-4671-a5ad-1adce5792613" providerId="ADAL" clId="{5B56A55A-7D85-4F9C-8AA0-F4896B2004BB}" dt="2026-06-26T13:34:44.238" v="925" actId="1076"/>
          <ac:spMkLst>
            <pc:docMk/>
            <pc:sldMk cId="3157357322" sldId="259"/>
            <ac:spMk id="13" creationId="{B27D53B4-1F7A-778F-63A9-41481F8438EC}"/>
          </ac:spMkLst>
        </pc:spChg>
        <pc:spChg chg="add mod">
          <ac:chgData name="Rachel Ludwig" userId="35d4f501-6d9a-4671-a5ad-1adce5792613" providerId="ADAL" clId="{5B56A55A-7D85-4F9C-8AA0-F4896B2004BB}" dt="2026-06-26T13:34:44.238" v="925" actId="1076"/>
          <ac:spMkLst>
            <pc:docMk/>
            <pc:sldMk cId="3157357322" sldId="259"/>
            <ac:spMk id="14" creationId="{92F6DAB7-AA3F-4D7E-3CE9-C1099D83C503}"/>
          </ac:spMkLst>
        </pc:spChg>
        <pc:spChg chg="add mod">
          <ac:chgData name="Rachel Ludwig" userId="35d4f501-6d9a-4671-a5ad-1adce5792613" providerId="ADAL" clId="{5B56A55A-7D85-4F9C-8AA0-F4896B2004BB}" dt="2026-07-25T18:18:43.443" v="5295" actId="20577"/>
          <ac:spMkLst>
            <pc:docMk/>
            <pc:sldMk cId="3157357322" sldId="259"/>
            <ac:spMk id="15" creationId="{4390A614-83A4-ACFD-F437-8D332D88F7E7}"/>
          </ac:spMkLst>
        </pc:spChg>
        <pc:spChg chg="add mod">
          <ac:chgData name="Rachel Ludwig" userId="35d4f501-6d9a-4671-a5ad-1adce5792613" providerId="ADAL" clId="{5B56A55A-7D85-4F9C-8AA0-F4896B2004BB}" dt="2026-06-26T13:34:44.238" v="925" actId="1076"/>
          <ac:spMkLst>
            <pc:docMk/>
            <pc:sldMk cId="3157357322" sldId="259"/>
            <ac:spMk id="18" creationId="{F8649B0B-2392-C9BD-D3C1-789AD8A94DB0}"/>
          </ac:spMkLst>
        </pc:spChg>
        <pc:spChg chg="add mod">
          <ac:chgData name="Rachel Ludwig" userId="35d4f501-6d9a-4671-a5ad-1adce5792613" providerId="ADAL" clId="{5B56A55A-7D85-4F9C-8AA0-F4896B2004BB}" dt="2026-06-26T13:34:44.238" v="925" actId="1076"/>
          <ac:spMkLst>
            <pc:docMk/>
            <pc:sldMk cId="3157357322" sldId="259"/>
            <ac:spMk id="19" creationId="{06B16E28-EE8A-24C0-8514-30E7CDF05D30}"/>
          </ac:spMkLst>
        </pc:spChg>
        <pc:spChg chg="add mod">
          <ac:chgData name="Rachel Ludwig" userId="35d4f501-6d9a-4671-a5ad-1adce5792613" providerId="ADAL" clId="{5B56A55A-7D85-4F9C-8AA0-F4896B2004BB}" dt="2026-06-26T13:34:44.238" v="925" actId="1076"/>
          <ac:spMkLst>
            <pc:docMk/>
            <pc:sldMk cId="3157357322" sldId="259"/>
            <ac:spMk id="20" creationId="{838A45EC-C5AE-E6AD-F428-3EF6CF47F236}"/>
          </ac:spMkLst>
        </pc:spChg>
        <pc:spChg chg="add mod">
          <ac:chgData name="Rachel Ludwig" userId="35d4f501-6d9a-4671-a5ad-1adce5792613" providerId="ADAL" clId="{5B56A55A-7D85-4F9C-8AA0-F4896B2004BB}" dt="2026-06-26T13:34:44.238" v="925" actId="1076"/>
          <ac:spMkLst>
            <pc:docMk/>
            <pc:sldMk cId="3157357322" sldId="259"/>
            <ac:spMk id="21" creationId="{4A56D848-BD3A-2398-E02C-A6CF125BEA4E}"/>
          </ac:spMkLst>
        </pc:spChg>
        <pc:spChg chg="add mod">
          <ac:chgData name="Rachel Ludwig" userId="35d4f501-6d9a-4671-a5ad-1adce5792613" providerId="ADAL" clId="{5B56A55A-7D85-4F9C-8AA0-F4896B2004BB}" dt="2026-06-26T13:34:44.238" v="925" actId="1076"/>
          <ac:spMkLst>
            <pc:docMk/>
            <pc:sldMk cId="3157357322" sldId="259"/>
            <ac:spMk id="22" creationId="{2CAACC71-19AB-CA2D-5F33-FF45B9AAD61E}"/>
          </ac:spMkLst>
        </pc:spChg>
        <pc:spChg chg="add mod">
          <ac:chgData name="Rachel Ludwig" userId="35d4f501-6d9a-4671-a5ad-1adce5792613" providerId="ADAL" clId="{5B56A55A-7D85-4F9C-8AA0-F4896B2004BB}" dt="2026-06-26T13:34:44.238" v="925" actId="1076"/>
          <ac:spMkLst>
            <pc:docMk/>
            <pc:sldMk cId="3157357322" sldId="259"/>
            <ac:spMk id="24" creationId="{A5828E1D-5E88-138E-4448-AD2B798DE5EB}"/>
          </ac:spMkLst>
        </pc:spChg>
      </pc:sldChg>
      <pc:sldChg chg="delSp modSp mod ord">
        <pc:chgData name="Rachel Ludwig" userId="35d4f501-6d9a-4671-a5ad-1adce5792613" providerId="ADAL" clId="{5B56A55A-7D85-4F9C-8AA0-F4896B2004BB}" dt="2026-07-04T11:50:17.461" v="3010" actId="947"/>
        <pc:sldMkLst>
          <pc:docMk/>
          <pc:sldMk cId="617142661" sldId="288"/>
        </pc:sldMkLst>
        <pc:spChg chg="mod">
          <ac:chgData name="Rachel Ludwig" userId="35d4f501-6d9a-4671-a5ad-1adce5792613" providerId="ADAL" clId="{5B56A55A-7D85-4F9C-8AA0-F4896B2004BB}" dt="2026-07-04T11:50:17.461" v="3010" actId="947"/>
          <ac:spMkLst>
            <pc:docMk/>
            <pc:sldMk cId="617142661" sldId="288"/>
            <ac:spMk id="5" creationId="{D52BB122-70BB-1145-B991-C2D7478631AC}"/>
          </ac:spMkLst>
        </pc:spChg>
      </pc:sldChg>
      <pc:sldChg chg="modSp add mod ord">
        <pc:chgData name="Rachel Ludwig" userId="35d4f501-6d9a-4671-a5ad-1adce5792613" providerId="ADAL" clId="{5B56A55A-7D85-4F9C-8AA0-F4896B2004BB}" dt="2026-07-04T12:00:58.642" v="3536" actId="947"/>
        <pc:sldMkLst>
          <pc:docMk/>
          <pc:sldMk cId="1921195641" sldId="290"/>
        </pc:sldMkLst>
        <pc:spChg chg="mod">
          <ac:chgData name="Rachel Ludwig" userId="35d4f501-6d9a-4671-a5ad-1adce5792613" providerId="ADAL" clId="{5B56A55A-7D85-4F9C-8AA0-F4896B2004BB}" dt="2026-07-04T11:25:55.338" v="2778" actId="20577"/>
          <ac:spMkLst>
            <pc:docMk/>
            <pc:sldMk cId="1921195641" sldId="290"/>
            <ac:spMk id="2" creationId="{C138C003-FC30-8643-A61D-5423F203C102}"/>
          </ac:spMkLst>
        </pc:spChg>
        <pc:spChg chg="mod">
          <ac:chgData name="Rachel Ludwig" userId="35d4f501-6d9a-4671-a5ad-1adce5792613" providerId="ADAL" clId="{5B56A55A-7D85-4F9C-8AA0-F4896B2004BB}" dt="2026-07-04T12:00:58.642" v="3536" actId="947"/>
          <ac:spMkLst>
            <pc:docMk/>
            <pc:sldMk cId="1921195641" sldId="290"/>
            <ac:spMk id="5" creationId="{3CEB37D1-B9D0-C64C-9506-EC27539F9382}"/>
          </ac:spMkLst>
        </pc:spChg>
        <pc:picChg chg="mod">
          <ac:chgData name="Rachel Ludwig" userId="35d4f501-6d9a-4671-a5ad-1adce5792613" providerId="ADAL" clId="{5B56A55A-7D85-4F9C-8AA0-F4896B2004BB}" dt="2026-07-04T11:25:30.372" v="2745" actId="1076"/>
          <ac:picMkLst>
            <pc:docMk/>
            <pc:sldMk cId="1921195641" sldId="290"/>
            <ac:picMk id="8" creationId="{71615EBB-124D-5348-8064-EE11FED58FB4}"/>
          </ac:picMkLst>
        </pc:picChg>
        <pc:picChg chg="mod">
          <ac:chgData name="Rachel Ludwig" userId="35d4f501-6d9a-4671-a5ad-1adce5792613" providerId="ADAL" clId="{5B56A55A-7D85-4F9C-8AA0-F4896B2004BB}" dt="2026-07-04T11:25:30.372" v="2745" actId="1076"/>
          <ac:picMkLst>
            <pc:docMk/>
            <pc:sldMk cId="1921195641" sldId="290"/>
            <ac:picMk id="9" creationId="{C5F3874A-91F9-A74D-98AA-2DF180133AC9}"/>
          </ac:picMkLst>
        </pc:picChg>
        <pc:picChg chg="mod">
          <ac:chgData name="Rachel Ludwig" userId="35d4f501-6d9a-4671-a5ad-1adce5792613" providerId="ADAL" clId="{5B56A55A-7D85-4F9C-8AA0-F4896B2004BB}" dt="2026-07-04T11:25:30.372" v="2745" actId="1076"/>
          <ac:picMkLst>
            <pc:docMk/>
            <pc:sldMk cId="1921195641" sldId="290"/>
            <ac:picMk id="11" creationId="{EB79DD7A-865E-4846-A604-CC9CADAB8CD0}"/>
          </ac:picMkLst>
        </pc:picChg>
      </pc:sldChg>
      <pc:sldChg chg="modSp mod">
        <pc:chgData name="Rachel Ludwig" userId="35d4f501-6d9a-4671-a5ad-1adce5792613" providerId="ADAL" clId="{5B56A55A-7D85-4F9C-8AA0-F4896B2004BB}" dt="2026-07-25T18:30:30.214" v="5315" actId="113"/>
        <pc:sldMkLst>
          <pc:docMk/>
          <pc:sldMk cId="4083366582" sldId="292"/>
        </pc:sldMkLst>
        <pc:spChg chg="mod">
          <ac:chgData name="Rachel Ludwig" userId="35d4f501-6d9a-4671-a5ad-1adce5792613" providerId="ADAL" clId="{5B56A55A-7D85-4F9C-8AA0-F4896B2004BB}" dt="2026-07-25T18:30:30.214" v="5315" actId="113"/>
          <ac:spMkLst>
            <pc:docMk/>
            <pc:sldMk cId="4083366582" sldId="292"/>
            <ac:spMk id="2" creationId="{DE0C0E29-0064-B0EC-394D-76A8949824C8}"/>
          </ac:spMkLst>
        </pc:spChg>
        <pc:spChg chg="mod">
          <ac:chgData name="Rachel Ludwig" userId="35d4f501-6d9a-4671-a5ad-1adce5792613" providerId="ADAL" clId="{5B56A55A-7D85-4F9C-8AA0-F4896B2004BB}" dt="2026-07-04T11:45:19.922" v="2971" actId="947"/>
          <ac:spMkLst>
            <pc:docMk/>
            <pc:sldMk cId="4083366582" sldId="292"/>
            <ac:spMk id="3" creationId="{1151269D-3132-7FFF-FE79-F67064984D03}"/>
          </ac:spMkLst>
        </pc:spChg>
      </pc:sldChg>
      <pc:sldChg chg="addSp delSp modSp mod">
        <pc:chgData name="Rachel Ludwig" userId="35d4f501-6d9a-4671-a5ad-1adce5792613" providerId="ADAL" clId="{5B56A55A-7D85-4F9C-8AA0-F4896B2004BB}" dt="2026-07-06T17:43:00.084" v="5276" actId="732"/>
        <pc:sldMkLst>
          <pc:docMk/>
          <pc:sldMk cId="3612406414" sldId="293"/>
        </pc:sldMkLst>
        <pc:picChg chg="add mod modCrop">
          <ac:chgData name="Rachel Ludwig" userId="35d4f501-6d9a-4671-a5ad-1adce5792613" providerId="ADAL" clId="{5B56A55A-7D85-4F9C-8AA0-F4896B2004BB}" dt="2026-07-06T17:43:00.084" v="5276" actId="732"/>
          <ac:picMkLst>
            <pc:docMk/>
            <pc:sldMk cId="3612406414" sldId="293"/>
            <ac:picMk id="8" creationId="{99E40393-8CC6-8556-8505-EE91DE5034BE}"/>
          </ac:picMkLst>
        </pc:picChg>
      </pc:sldChg>
      <pc:sldChg chg="modSp new mod">
        <pc:chgData name="Rachel Ludwig" userId="35d4f501-6d9a-4671-a5ad-1adce5792613" providerId="ADAL" clId="{5B56A55A-7D85-4F9C-8AA0-F4896B2004BB}" dt="2026-07-04T11:45:58.572" v="2975" actId="947"/>
        <pc:sldMkLst>
          <pc:docMk/>
          <pc:sldMk cId="1328677891" sldId="296"/>
        </pc:sldMkLst>
        <pc:spChg chg="mod">
          <ac:chgData name="Rachel Ludwig" userId="35d4f501-6d9a-4671-a5ad-1adce5792613" providerId="ADAL" clId="{5B56A55A-7D85-4F9C-8AA0-F4896B2004BB}" dt="2026-06-26T13:06:52.016" v="315" actId="20577"/>
          <ac:spMkLst>
            <pc:docMk/>
            <pc:sldMk cId="1328677891" sldId="296"/>
            <ac:spMk id="3" creationId="{02D7A6C9-22CF-FCE8-CEDD-763DE89A1414}"/>
          </ac:spMkLst>
        </pc:spChg>
        <pc:spChg chg="mod">
          <ac:chgData name="Rachel Ludwig" userId="35d4f501-6d9a-4671-a5ad-1adce5792613" providerId="ADAL" clId="{5B56A55A-7D85-4F9C-8AA0-F4896B2004BB}" dt="2026-06-26T13:05:48.554" v="240" actId="20577"/>
          <ac:spMkLst>
            <pc:docMk/>
            <pc:sldMk cId="1328677891" sldId="296"/>
            <ac:spMk id="4" creationId="{43CF70C7-A30E-B517-6D78-2FA1A7668496}"/>
          </ac:spMkLst>
        </pc:spChg>
        <pc:spChg chg="mod">
          <ac:chgData name="Rachel Ludwig" userId="35d4f501-6d9a-4671-a5ad-1adce5792613" providerId="ADAL" clId="{5B56A55A-7D85-4F9C-8AA0-F4896B2004BB}" dt="2026-07-04T11:45:31.784" v="2972" actId="947"/>
          <ac:spMkLst>
            <pc:docMk/>
            <pc:sldMk cId="1328677891" sldId="296"/>
            <ac:spMk id="5" creationId="{0DEA37D1-4ACA-1802-173F-DA10206D65CC}"/>
          </ac:spMkLst>
        </pc:spChg>
        <pc:spChg chg="mod">
          <ac:chgData name="Rachel Ludwig" userId="35d4f501-6d9a-4671-a5ad-1adce5792613" providerId="ADAL" clId="{5B56A55A-7D85-4F9C-8AA0-F4896B2004BB}" dt="2026-06-26T13:05:49.204" v="241" actId="20577"/>
          <ac:spMkLst>
            <pc:docMk/>
            <pc:sldMk cId="1328677891" sldId="296"/>
            <ac:spMk id="6" creationId="{963926E5-ED3C-4818-4E63-36BAFD4F4AF1}"/>
          </ac:spMkLst>
        </pc:spChg>
        <pc:spChg chg="mod">
          <ac:chgData name="Rachel Ludwig" userId="35d4f501-6d9a-4671-a5ad-1adce5792613" providerId="ADAL" clId="{5B56A55A-7D85-4F9C-8AA0-F4896B2004BB}" dt="2026-07-04T11:45:41.126" v="2973" actId="947"/>
          <ac:spMkLst>
            <pc:docMk/>
            <pc:sldMk cId="1328677891" sldId="296"/>
            <ac:spMk id="7" creationId="{D5C6B2B6-97FF-285B-9A07-FFFAF5B5E7F2}"/>
          </ac:spMkLst>
        </pc:spChg>
        <pc:spChg chg="mod">
          <ac:chgData name="Rachel Ludwig" userId="35d4f501-6d9a-4671-a5ad-1adce5792613" providerId="ADAL" clId="{5B56A55A-7D85-4F9C-8AA0-F4896B2004BB}" dt="2026-06-26T13:05:49.871" v="242" actId="20577"/>
          <ac:spMkLst>
            <pc:docMk/>
            <pc:sldMk cId="1328677891" sldId="296"/>
            <ac:spMk id="8" creationId="{3A303004-8AB6-3FF3-D3B0-075F7131FE87}"/>
          </ac:spMkLst>
        </pc:spChg>
        <pc:spChg chg="mod">
          <ac:chgData name="Rachel Ludwig" userId="35d4f501-6d9a-4671-a5ad-1adce5792613" providerId="ADAL" clId="{5B56A55A-7D85-4F9C-8AA0-F4896B2004BB}" dt="2026-07-04T11:45:49.697" v="2974" actId="947"/>
          <ac:spMkLst>
            <pc:docMk/>
            <pc:sldMk cId="1328677891" sldId="296"/>
            <ac:spMk id="9" creationId="{A67A6F76-64D7-D71C-0CB6-123C7DDFB854}"/>
          </ac:spMkLst>
        </pc:spChg>
        <pc:spChg chg="mod">
          <ac:chgData name="Rachel Ludwig" userId="35d4f501-6d9a-4671-a5ad-1adce5792613" providerId="ADAL" clId="{5B56A55A-7D85-4F9C-8AA0-F4896B2004BB}" dt="2026-06-26T13:05:50.760" v="243" actId="20577"/>
          <ac:spMkLst>
            <pc:docMk/>
            <pc:sldMk cId="1328677891" sldId="296"/>
            <ac:spMk id="10" creationId="{C9C56431-58AB-43E3-D50E-9784C8186574}"/>
          </ac:spMkLst>
        </pc:spChg>
        <pc:spChg chg="mod">
          <ac:chgData name="Rachel Ludwig" userId="35d4f501-6d9a-4671-a5ad-1adce5792613" providerId="ADAL" clId="{5B56A55A-7D85-4F9C-8AA0-F4896B2004BB}" dt="2026-07-04T11:45:58.572" v="2975" actId="947"/>
          <ac:spMkLst>
            <pc:docMk/>
            <pc:sldMk cId="1328677891" sldId="296"/>
            <ac:spMk id="11" creationId="{F5581768-AFAA-6D11-184C-530C874A3C6C}"/>
          </ac:spMkLst>
        </pc:spChg>
        <pc:spChg chg="mod">
          <ac:chgData name="Rachel Ludwig" userId="35d4f501-6d9a-4671-a5ad-1adce5792613" providerId="ADAL" clId="{5B56A55A-7D85-4F9C-8AA0-F4896B2004BB}" dt="2026-06-26T13:05:51.971" v="244" actId="20577"/>
          <ac:spMkLst>
            <pc:docMk/>
            <pc:sldMk cId="1328677891" sldId="296"/>
            <ac:spMk id="12" creationId="{32062077-92D8-5A30-20B3-AB8D8AE3810E}"/>
          </ac:spMkLst>
        </pc:spChg>
        <pc:spChg chg="mod">
          <ac:chgData name="Rachel Ludwig" userId="35d4f501-6d9a-4671-a5ad-1adce5792613" providerId="ADAL" clId="{5B56A55A-7D85-4F9C-8AA0-F4896B2004BB}" dt="2026-06-26T13:11:27.379" v="500" actId="20577"/>
          <ac:spMkLst>
            <pc:docMk/>
            <pc:sldMk cId="1328677891" sldId="296"/>
            <ac:spMk id="13" creationId="{3EE583DE-8D1B-D5CA-7E01-10F596A87849}"/>
          </ac:spMkLst>
        </pc:spChg>
        <pc:spChg chg="mod">
          <ac:chgData name="Rachel Ludwig" userId="35d4f501-6d9a-4671-a5ad-1adce5792613" providerId="ADAL" clId="{5B56A55A-7D85-4F9C-8AA0-F4896B2004BB}" dt="2026-06-26T13:05:52.715" v="245" actId="20577"/>
          <ac:spMkLst>
            <pc:docMk/>
            <pc:sldMk cId="1328677891" sldId="296"/>
            <ac:spMk id="14" creationId="{99816454-9A2F-7A2A-6336-A3C7B305AF35}"/>
          </ac:spMkLst>
        </pc:spChg>
      </pc:sldChg>
      <pc:sldChg chg="delSp modSp new mod">
        <pc:chgData name="Rachel Ludwig" userId="35d4f501-6d9a-4671-a5ad-1adce5792613" providerId="ADAL" clId="{5B56A55A-7D85-4F9C-8AA0-F4896B2004BB}" dt="2026-06-26T13:37:48.778" v="952" actId="313"/>
        <pc:sldMkLst>
          <pc:docMk/>
          <pc:sldMk cId="3208602204" sldId="297"/>
        </pc:sldMkLst>
        <pc:spChg chg="mod">
          <ac:chgData name="Rachel Ludwig" userId="35d4f501-6d9a-4671-a5ad-1adce5792613" providerId="ADAL" clId="{5B56A55A-7D85-4F9C-8AA0-F4896B2004BB}" dt="2026-06-26T13:37:48.778" v="952" actId="313"/>
          <ac:spMkLst>
            <pc:docMk/>
            <pc:sldMk cId="3208602204" sldId="297"/>
            <ac:spMk id="2" creationId="{01807A69-4845-EBFC-84D3-E4CB87345E30}"/>
          </ac:spMkLst>
        </pc:spChg>
      </pc:sldChg>
      <pc:sldChg chg="delSp modSp new mod">
        <pc:chgData name="Rachel Ludwig" userId="35d4f501-6d9a-4671-a5ad-1adce5792613" providerId="ADAL" clId="{5B56A55A-7D85-4F9C-8AA0-F4896B2004BB}" dt="2026-07-04T11:46:17.404" v="2976" actId="947"/>
        <pc:sldMkLst>
          <pc:docMk/>
          <pc:sldMk cId="1902676519" sldId="299"/>
        </pc:sldMkLst>
        <pc:spChg chg="mod">
          <ac:chgData name="Rachel Ludwig" userId="35d4f501-6d9a-4671-a5ad-1adce5792613" providerId="ADAL" clId="{5B56A55A-7D85-4F9C-8AA0-F4896B2004BB}" dt="2026-07-04T11:46:17.404" v="2976" actId="947"/>
          <ac:spMkLst>
            <pc:docMk/>
            <pc:sldMk cId="1902676519" sldId="299"/>
            <ac:spMk id="2" creationId="{E1CD302B-D7C5-3EA8-C1DA-60A3843C20C1}"/>
          </ac:spMkLst>
        </pc:spChg>
      </pc:sldChg>
      <pc:sldChg chg="modSp new mod">
        <pc:chgData name="Rachel Ludwig" userId="35d4f501-6d9a-4671-a5ad-1adce5792613" providerId="ADAL" clId="{5B56A55A-7D85-4F9C-8AA0-F4896B2004BB}" dt="2026-07-04T13:55:00.970" v="4919" actId="20577"/>
        <pc:sldMkLst>
          <pc:docMk/>
          <pc:sldMk cId="1633410235" sldId="303"/>
        </pc:sldMkLst>
        <pc:spChg chg="mod">
          <ac:chgData name="Rachel Ludwig" userId="35d4f501-6d9a-4671-a5ad-1adce5792613" providerId="ADAL" clId="{5B56A55A-7D85-4F9C-8AA0-F4896B2004BB}" dt="2026-07-04T11:50:05.621" v="3009" actId="947"/>
          <ac:spMkLst>
            <pc:docMk/>
            <pc:sldMk cId="1633410235" sldId="303"/>
            <ac:spMk id="2" creationId="{7294C4C5-ADE1-A4FF-521C-38040F45DFD3}"/>
          </ac:spMkLst>
        </pc:spChg>
        <pc:spChg chg="mod">
          <ac:chgData name="Rachel Ludwig" userId="35d4f501-6d9a-4671-a5ad-1adce5792613" providerId="ADAL" clId="{5B56A55A-7D85-4F9C-8AA0-F4896B2004BB}" dt="2026-07-04T11:49:57.469" v="3008" actId="947"/>
          <ac:spMkLst>
            <pc:docMk/>
            <pc:sldMk cId="1633410235" sldId="303"/>
            <ac:spMk id="3" creationId="{C13EE225-D4ED-D344-C184-9E99DAA429FD}"/>
          </ac:spMkLst>
        </pc:spChg>
        <pc:spChg chg="mod">
          <ac:chgData name="Rachel Ludwig" userId="35d4f501-6d9a-4671-a5ad-1adce5792613" providerId="ADAL" clId="{5B56A55A-7D85-4F9C-8AA0-F4896B2004BB}" dt="2026-07-04T13:55:00.970" v="4919" actId="20577"/>
          <ac:spMkLst>
            <pc:docMk/>
            <pc:sldMk cId="1633410235" sldId="303"/>
            <ac:spMk id="5" creationId="{74890233-27CE-B2A3-850C-8F8BCC6463D8}"/>
          </ac:spMkLst>
        </pc:spChg>
      </pc:sldChg>
      <pc:sldChg chg="addSp modSp add mod">
        <pc:chgData name="Rachel Ludwig" userId="35d4f501-6d9a-4671-a5ad-1adce5792613" providerId="ADAL" clId="{5B56A55A-7D85-4F9C-8AA0-F4896B2004BB}" dt="2026-07-04T13:54:24" v="4918" actId="1076"/>
        <pc:sldMkLst>
          <pc:docMk/>
          <pc:sldMk cId="303039876" sldId="305"/>
        </pc:sldMkLst>
        <pc:spChg chg="mod">
          <ac:chgData name="Rachel Ludwig" userId="35d4f501-6d9a-4671-a5ad-1adce5792613" providerId="ADAL" clId="{5B56A55A-7D85-4F9C-8AA0-F4896B2004BB}" dt="2026-06-26T14:17:06.894" v="1734" actId="1076"/>
          <ac:spMkLst>
            <pc:docMk/>
            <pc:sldMk cId="303039876" sldId="305"/>
            <ac:spMk id="2" creationId="{0B06C0D7-3EE3-B376-8F7B-464CC84FC4FF}"/>
          </ac:spMkLst>
        </pc:spChg>
        <pc:spChg chg="mod">
          <ac:chgData name="Rachel Ludwig" userId="35d4f501-6d9a-4671-a5ad-1adce5792613" providerId="ADAL" clId="{5B56A55A-7D85-4F9C-8AA0-F4896B2004BB}" dt="2026-06-26T14:16:59.196" v="1733" actId="27636"/>
          <ac:spMkLst>
            <pc:docMk/>
            <pc:sldMk cId="303039876" sldId="305"/>
            <ac:spMk id="3" creationId="{C62D2F95-EF02-356B-3D9A-26DA8DF9EEA6}"/>
          </ac:spMkLst>
        </pc:spChg>
        <pc:spChg chg="mod">
          <ac:chgData name="Rachel Ludwig" userId="35d4f501-6d9a-4671-a5ad-1adce5792613" providerId="ADAL" clId="{5B56A55A-7D85-4F9C-8AA0-F4896B2004BB}" dt="2026-06-26T14:16:57.785" v="1731" actId="1076"/>
          <ac:spMkLst>
            <pc:docMk/>
            <pc:sldMk cId="303039876" sldId="305"/>
            <ac:spMk id="8" creationId="{98D8FC53-84B3-6F39-8CD1-5DC4B6C08D6D}"/>
          </ac:spMkLst>
        </pc:spChg>
        <pc:picChg chg="mod modCrop">
          <ac:chgData name="Rachel Ludwig" userId="35d4f501-6d9a-4671-a5ad-1adce5792613" providerId="ADAL" clId="{5B56A55A-7D85-4F9C-8AA0-F4896B2004BB}" dt="2026-07-04T13:54:24" v="4918" actId="1076"/>
          <ac:picMkLst>
            <pc:docMk/>
            <pc:sldMk cId="303039876" sldId="305"/>
            <ac:picMk id="5" creationId="{D956B5F3-FEA1-9C8C-A435-0D69A896018A}"/>
          </ac:picMkLst>
        </pc:picChg>
        <pc:picChg chg="mod">
          <ac:chgData name="Rachel Ludwig" userId="35d4f501-6d9a-4671-a5ad-1adce5792613" providerId="ADAL" clId="{5B56A55A-7D85-4F9C-8AA0-F4896B2004BB}" dt="2026-06-26T14:16:57.785" v="1731" actId="1076"/>
          <ac:picMkLst>
            <pc:docMk/>
            <pc:sldMk cId="303039876" sldId="305"/>
            <ac:picMk id="6" creationId="{784DCB88-1F44-1286-24D6-AF6814DBBA5D}"/>
          </ac:picMkLst>
        </pc:picChg>
        <pc:picChg chg="mod">
          <ac:chgData name="Rachel Ludwig" userId="35d4f501-6d9a-4671-a5ad-1adce5792613" providerId="ADAL" clId="{5B56A55A-7D85-4F9C-8AA0-F4896B2004BB}" dt="2026-06-26T14:16:57.785" v="1731" actId="1076"/>
          <ac:picMkLst>
            <pc:docMk/>
            <pc:sldMk cId="303039876" sldId="305"/>
            <ac:picMk id="7" creationId="{749A3C3D-1E32-44F5-2D76-D8FE7B2E0C33}"/>
          </ac:picMkLst>
        </pc:picChg>
        <pc:picChg chg="add mod">
          <ac:chgData name="Rachel Ludwig" userId="35d4f501-6d9a-4671-a5ad-1adce5792613" providerId="ADAL" clId="{5B56A55A-7D85-4F9C-8AA0-F4896B2004BB}" dt="2026-06-26T14:16:57.785" v="1731" actId="1076"/>
          <ac:picMkLst>
            <pc:docMk/>
            <pc:sldMk cId="303039876" sldId="305"/>
            <ac:picMk id="9" creationId="{89003CCD-7823-9B5A-9CA6-A0F35A890248}"/>
          </ac:picMkLst>
        </pc:picChg>
      </pc:sldChg>
      <pc:sldChg chg="addSp delSp modSp new mod">
        <pc:chgData name="Rachel Ludwig" userId="35d4f501-6d9a-4671-a5ad-1adce5792613" providerId="ADAL" clId="{5B56A55A-7D85-4F9C-8AA0-F4896B2004BB}" dt="2026-07-04T13:55:47.117" v="4925" actId="692"/>
        <pc:sldMkLst>
          <pc:docMk/>
          <pc:sldMk cId="4118135172" sldId="307"/>
        </pc:sldMkLst>
        <pc:spChg chg="mod">
          <ac:chgData name="Rachel Ludwig" userId="35d4f501-6d9a-4671-a5ad-1adce5792613" providerId="ADAL" clId="{5B56A55A-7D85-4F9C-8AA0-F4896B2004BB}" dt="2026-07-04T11:50:27.015" v="3011" actId="947"/>
          <ac:spMkLst>
            <pc:docMk/>
            <pc:sldMk cId="4118135172" sldId="307"/>
            <ac:spMk id="2" creationId="{D37901F9-530B-B6C0-1AA9-52C2BA7755DD}"/>
          </ac:spMkLst>
        </pc:spChg>
        <pc:picChg chg="add mod">
          <ac:chgData name="Rachel Ludwig" userId="35d4f501-6d9a-4671-a5ad-1adce5792613" providerId="ADAL" clId="{5B56A55A-7D85-4F9C-8AA0-F4896B2004BB}" dt="2026-07-04T13:55:47.117" v="4925" actId="692"/>
          <ac:picMkLst>
            <pc:docMk/>
            <pc:sldMk cId="4118135172" sldId="307"/>
            <ac:picMk id="5" creationId="{662397D3-FAC0-1812-A945-5C35EE22398C}"/>
          </ac:picMkLst>
        </pc:picChg>
        <pc:picChg chg="add mod">
          <ac:chgData name="Rachel Ludwig" userId="35d4f501-6d9a-4671-a5ad-1adce5792613" providerId="ADAL" clId="{5B56A55A-7D85-4F9C-8AA0-F4896B2004BB}" dt="2026-06-26T14:22:04.162" v="1935" actId="1076"/>
          <ac:picMkLst>
            <pc:docMk/>
            <pc:sldMk cId="4118135172" sldId="307"/>
            <ac:picMk id="6" creationId="{EE5C21A9-57FB-8A71-D9E7-B873954B488E}"/>
          </ac:picMkLst>
        </pc:picChg>
        <pc:picChg chg="add mod">
          <ac:chgData name="Rachel Ludwig" userId="35d4f501-6d9a-4671-a5ad-1adce5792613" providerId="ADAL" clId="{5B56A55A-7D85-4F9C-8AA0-F4896B2004BB}" dt="2026-06-26T14:22:02.077" v="1934" actId="1076"/>
          <ac:picMkLst>
            <pc:docMk/>
            <pc:sldMk cId="4118135172" sldId="307"/>
            <ac:picMk id="7" creationId="{36AE9A88-E56B-A05E-D54A-2F40004132A5}"/>
          </ac:picMkLst>
        </pc:picChg>
        <pc:picChg chg="add mod">
          <ac:chgData name="Rachel Ludwig" userId="35d4f501-6d9a-4671-a5ad-1adce5792613" providerId="ADAL" clId="{5B56A55A-7D85-4F9C-8AA0-F4896B2004BB}" dt="2026-06-26T14:21:41.349" v="1930"/>
          <ac:picMkLst>
            <pc:docMk/>
            <pc:sldMk cId="4118135172" sldId="307"/>
            <ac:picMk id="8" creationId="{72A0CDFB-106A-2A0D-F91C-AA43820A7208}"/>
          </ac:picMkLst>
        </pc:picChg>
        <pc:picChg chg="add mod">
          <ac:chgData name="Rachel Ludwig" userId="35d4f501-6d9a-4671-a5ad-1adce5792613" providerId="ADAL" clId="{5B56A55A-7D85-4F9C-8AA0-F4896B2004BB}" dt="2026-06-26T14:21:58.876" v="1932" actId="14100"/>
          <ac:picMkLst>
            <pc:docMk/>
            <pc:sldMk cId="4118135172" sldId="307"/>
            <ac:picMk id="9" creationId="{C99FC078-A689-7445-7AD6-419FF7192EDC}"/>
          </ac:picMkLst>
        </pc:picChg>
        <pc:picChg chg="add mod">
          <ac:chgData name="Rachel Ludwig" userId="35d4f501-6d9a-4671-a5ad-1adce5792613" providerId="ADAL" clId="{5B56A55A-7D85-4F9C-8AA0-F4896B2004BB}" dt="2026-06-26T14:21:41.349" v="1930"/>
          <ac:picMkLst>
            <pc:docMk/>
            <pc:sldMk cId="4118135172" sldId="307"/>
            <ac:picMk id="10" creationId="{8268A5F8-5CD8-FF25-6849-9306FAE02B35}"/>
          </ac:picMkLst>
        </pc:picChg>
        <pc:picChg chg="add mod">
          <ac:chgData name="Rachel Ludwig" userId="35d4f501-6d9a-4671-a5ad-1adce5792613" providerId="ADAL" clId="{5B56A55A-7D85-4F9C-8AA0-F4896B2004BB}" dt="2026-06-26T14:22:00.962" v="1933" actId="1076"/>
          <ac:picMkLst>
            <pc:docMk/>
            <pc:sldMk cId="4118135172" sldId="307"/>
            <ac:picMk id="11" creationId="{9128E45E-CE53-CB29-5AF1-25AF9DBDB1F6}"/>
          </ac:picMkLst>
        </pc:picChg>
      </pc:sldChg>
      <pc:sldChg chg="addSp delSp modSp add mod ord">
        <pc:chgData name="Rachel Ludwig" userId="35d4f501-6d9a-4671-a5ad-1adce5792613" providerId="ADAL" clId="{5B56A55A-7D85-4F9C-8AA0-F4896B2004BB}" dt="2026-07-25T18:22:57.858" v="5297" actId="1076"/>
        <pc:sldMkLst>
          <pc:docMk/>
          <pc:sldMk cId="387174249" sldId="313"/>
        </pc:sldMkLst>
        <pc:spChg chg="mod">
          <ac:chgData name="Rachel Ludwig" userId="35d4f501-6d9a-4671-a5ad-1adce5792613" providerId="ADAL" clId="{5B56A55A-7D85-4F9C-8AA0-F4896B2004BB}" dt="2026-07-04T13:56:41.690" v="4928" actId="1076"/>
          <ac:spMkLst>
            <pc:docMk/>
            <pc:sldMk cId="387174249" sldId="313"/>
            <ac:spMk id="2" creationId="{B45E5EAB-03F3-8DFF-BEEC-F194B991ADF6}"/>
          </ac:spMkLst>
        </pc:spChg>
        <pc:spChg chg="mod">
          <ac:chgData name="Rachel Ludwig" userId="35d4f501-6d9a-4671-a5ad-1adce5792613" providerId="ADAL" clId="{5B56A55A-7D85-4F9C-8AA0-F4896B2004BB}" dt="2026-07-04T12:00:36.820" v="3533" actId="1076"/>
          <ac:spMkLst>
            <pc:docMk/>
            <pc:sldMk cId="387174249" sldId="313"/>
            <ac:spMk id="3" creationId="{63DDA630-BB9B-44C7-751D-C064D571C82E}"/>
          </ac:spMkLst>
        </pc:spChg>
        <pc:picChg chg="mod">
          <ac:chgData name="Rachel Ludwig" userId="35d4f501-6d9a-4671-a5ad-1adce5792613" providerId="ADAL" clId="{5B56A55A-7D85-4F9C-8AA0-F4896B2004BB}" dt="2026-07-04T11:16:15.773" v="2470" actId="1076"/>
          <ac:picMkLst>
            <pc:docMk/>
            <pc:sldMk cId="387174249" sldId="313"/>
            <ac:picMk id="8" creationId="{F02B728B-44D3-FC16-51FE-A28EA18553D3}"/>
          </ac:picMkLst>
        </pc:picChg>
        <pc:picChg chg="mod">
          <ac:chgData name="Rachel Ludwig" userId="35d4f501-6d9a-4671-a5ad-1adce5792613" providerId="ADAL" clId="{5B56A55A-7D85-4F9C-8AA0-F4896B2004BB}" dt="2026-07-04T11:12:46.659" v="2457" actId="1076"/>
          <ac:picMkLst>
            <pc:docMk/>
            <pc:sldMk cId="387174249" sldId="313"/>
            <ac:picMk id="9" creationId="{B413EB06-84B8-BF9D-7B19-EB66916C028B}"/>
          </ac:picMkLst>
        </pc:picChg>
        <pc:picChg chg="mod">
          <ac:chgData name="Rachel Ludwig" userId="35d4f501-6d9a-4671-a5ad-1adce5792613" providerId="ADAL" clId="{5B56A55A-7D85-4F9C-8AA0-F4896B2004BB}" dt="2026-07-04T11:15:46.009" v="2468" actId="1076"/>
          <ac:picMkLst>
            <pc:docMk/>
            <pc:sldMk cId="387174249" sldId="313"/>
            <ac:picMk id="10" creationId="{8E1D4877-F522-8341-E152-60F6C8A27DEB}"/>
          </ac:picMkLst>
        </pc:picChg>
        <pc:picChg chg="mod">
          <ac:chgData name="Rachel Ludwig" userId="35d4f501-6d9a-4671-a5ad-1adce5792613" providerId="ADAL" clId="{5B56A55A-7D85-4F9C-8AA0-F4896B2004BB}" dt="2026-07-04T11:16:15.773" v="2470" actId="1076"/>
          <ac:picMkLst>
            <pc:docMk/>
            <pc:sldMk cId="387174249" sldId="313"/>
            <ac:picMk id="11" creationId="{97D856FF-9940-DEE8-A055-22A71BAEF459}"/>
          </ac:picMkLst>
        </pc:picChg>
        <pc:picChg chg="mod">
          <ac:chgData name="Rachel Ludwig" userId="35d4f501-6d9a-4671-a5ad-1adce5792613" providerId="ADAL" clId="{5B56A55A-7D85-4F9C-8AA0-F4896B2004BB}" dt="2026-07-04T11:11:48.150" v="2444" actId="1076"/>
          <ac:picMkLst>
            <pc:docMk/>
            <pc:sldMk cId="387174249" sldId="313"/>
            <ac:picMk id="12" creationId="{EDAD4AD4-1463-27C7-69AF-F96645ADE0E5}"/>
          </ac:picMkLst>
        </pc:picChg>
        <pc:picChg chg="mod">
          <ac:chgData name="Rachel Ludwig" userId="35d4f501-6d9a-4671-a5ad-1adce5792613" providerId="ADAL" clId="{5B56A55A-7D85-4F9C-8AA0-F4896B2004BB}" dt="2026-07-04T11:16:15.773" v="2470" actId="1076"/>
          <ac:picMkLst>
            <pc:docMk/>
            <pc:sldMk cId="387174249" sldId="313"/>
            <ac:picMk id="13" creationId="{D49BF1F9-5EE8-9093-EA66-A9A1E923D4BF}"/>
          </ac:picMkLst>
        </pc:picChg>
        <pc:picChg chg="mod">
          <ac:chgData name="Rachel Ludwig" userId="35d4f501-6d9a-4671-a5ad-1adce5792613" providerId="ADAL" clId="{5B56A55A-7D85-4F9C-8AA0-F4896B2004BB}" dt="2026-07-04T11:15:46.009" v="2468" actId="1076"/>
          <ac:picMkLst>
            <pc:docMk/>
            <pc:sldMk cId="387174249" sldId="313"/>
            <ac:picMk id="14" creationId="{BA8B0FFE-0252-DE53-6581-07A62A16D55B}"/>
          </ac:picMkLst>
        </pc:picChg>
        <pc:picChg chg="mod">
          <ac:chgData name="Rachel Ludwig" userId="35d4f501-6d9a-4671-a5ad-1adce5792613" providerId="ADAL" clId="{5B56A55A-7D85-4F9C-8AA0-F4896B2004BB}" dt="2026-07-04T11:16:15.773" v="2470" actId="1076"/>
          <ac:picMkLst>
            <pc:docMk/>
            <pc:sldMk cId="387174249" sldId="313"/>
            <ac:picMk id="15" creationId="{76F7CCD8-041D-C398-A1EE-34B4C674C88C}"/>
          </ac:picMkLst>
        </pc:picChg>
        <pc:picChg chg="mod">
          <ac:chgData name="Rachel Ludwig" userId="35d4f501-6d9a-4671-a5ad-1adce5792613" providerId="ADAL" clId="{5B56A55A-7D85-4F9C-8AA0-F4896B2004BB}" dt="2026-07-04T11:16:15.773" v="2470" actId="1076"/>
          <ac:picMkLst>
            <pc:docMk/>
            <pc:sldMk cId="387174249" sldId="313"/>
            <ac:picMk id="16" creationId="{84DCC591-8753-5DC0-82BA-93912F508172}"/>
          </ac:picMkLst>
        </pc:picChg>
        <pc:picChg chg="mod">
          <ac:chgData name="Rachel Ludwig" userId="35d4f501-6d9a-4671-a5ad-1adce5792613" providerId="ADAL" clId="{5B56A55A-7D85-4F9C-8AA0-F4896B2004BB}" dt="2026-07-04T11:12:41.401" v="2456" actId="1076"/>
          <ac:picMkLst>
            <pc:docMk/>
            <pc:sldMk cId="387174249" sldId="313"/>
            <ac:picMk id="17" creationId="{FCBD1F8F-4670-0EE7-81FD-AEAEFC383149}"/>
          </ac:picMkLst>
        </pc:picChg>
        <pc:picChg chg="mod">
          <ac:chgData name="Rachel Ludwig" userId="35d4f501-6d9a-4671-a5ad-1adce5792613" providerId="ADAL" clId="{5B56A55A-7D85-4F9C-8AA0-F4896B2004BB}" dt="2026-07-04T11:15:44.924" v="2467" actId="1076"/>
          <ac:picMkLst>
            <pc:docMk/>
            <pc:sldMk cId="387174249" sldId="313"/>
            <ac:picMk id="19" creationId="{0093AC94-C691-486B-F6DD-9633AF162001}"/>
          </ac:picMkLst>
        </pc:picChg>
        <pc:picChg chg="mod">
          <ac:chgData name="Rachel Ludwig" userId="35d4f501-6d9a-4671-a5ad-1adce5792613" providerId="ADAL" clId="{5B56A55A-7D85-4F9C-8AA0-F4896B2004BB}" dt="2026-07-04T11:15:46.009" v="2468" actId="1076"/>
          <ac:picMkLst>
            <pc:docMk/>
            <pc:sldMk cId="387174249" sldId="313"/>
            <ac:picMk id="20" creationId="{D430FBFF-1D2F-6A73-049D-AC7C1032C3A1}"/>
          </ac:picMkLst>
        </pc:picChg>
        <pc:picChg chg="add del mod">
          <ac:chgData name="Rachel Ludwig" userId="35d4f501-6d9a-4671-a5ad-1adce5792613" providerId="ADAL" clId="{5B56A55A-7D85-4F9C-8AA0-F4896B2004BB}" dt="2026-07-04T11:16:15.773" v="2470" actId="1076"/>
          <ac:picMkLst>
            <pc:docMk/>
            <pc:sldMk cId="387174249" sldId="313"/>
            <ac:picMk id="22" creationId="{C5505075-3083-BF57-C696-48C7E3C89FAC}"/>
          </ac:picMkLst>
        </pc:picChg>
        <pc:picChg chg="mod">
          <ac:chgData name="Rachel Ludwig" userId="35d4f501-6d9a-4671-a5ad-1adce5792613" providerId="ADAL" clId="{5B56A55A-7D85-4F9C-8AA0-F4896B2004BB}" dt="2026-07-04T11:16:15.773" v="2470" actId="1076"/>
          <ac:picMkLst>
            <pc:docMk/>
            <pc:sldMk cId="387174249" sldId="313"/>
            <ac:picMk id="23" creationId="{5C1E80C2-2797-54DC-C531-7021CF133FAC}"/>
          </ac:picMkLst>
        </pc:picChg>
        <pc:picChg chg="mod">
          <ac:chgData name="Rachel Ludwig" userId="35d4f501-6d9a-4671-a5ad-1adce5792613" providerId="ADAL" clId="{5B56A55A-7D85-4F9C-8AA0-F4896B2004BB}" dt="2026-07-04T11:15:46.009" v="2468" actId="1076"/>
          <ac:picMkLst>
            <pc:docMk/>
            <pc:sldMk cId="387174249" sldId="313"/>
            <ac:picMk id="24" creationId="{95016FB2-58B2-5EAA-02CA-D0EC11CAE771}"/>
          </ac:picMkLst>
        </pc:picChg>
        <pc:picChg chg="mod">
          <ac:chgData name="Rachel Ludwig" userId="35d4f501-6d9a-4671-a5ad-1adce5792613" providerId="ADAL" clId="{5B56A55A-7D85-4F9C-8AA0-F4896B2004BB}" dt="2026-07-25T18:22:57.858" v="5297" actId="1076"/>
          <ac:picMkLst>
            <pc:docMk/>
            <pc:sldMk cId="387174249" sldId="313"/>
            <ac:picMk id="25" creationId="{B7813215-BD20-619C-FC66-1A3608C6BF8E}"/>
          </ac:picMkLst>
        </pc:picChg>
        <pc:picChg chg="mod">
          <ac:chgData name="Rachel Ludwig" userId="35d4f501-6d9a-4671-a5ad-1adce5792613" providerId="ADAL" clId="{5B56A55A-7D85-4F9C-8AA0-F4896B2004BB}" dt="2026-07-04T11:16:26.066" v="2471" actId="1076"/>
          <ac:picMkLst>
            <pc:docMk/>
            <pc:sldMk cId="387174249" sldId="313"/>
            <ac:picMk id="27" creationId="{29757C9D-037B-12C2-FBC1-BDFF124FF694}"/>
          </ac:picMkLst>
        </pc:picChg>
        <pc:picChg chg="mod">
          <ac:chgData name="Rachel Ludwig" userId="35d4f501-6d9a-4671-a5ad-1adce5792613" providerId="ADAL" clId="{5B56A55A-7D85-4F9C-8AA0-F4896B2004BB}" dt="2026-07-04T11:12:54.972" v="2458" actId="1076"/>
          <ac:picMkLst>
            <pc:docMk/>
            <pc:sldMk cId="387174249" sldId="313"/>
            <ac:picMk id="28" creationId="{79805D25-7A63-046F-A860-7E232B91C52E}"/>
          </ac:picMkLst>
        </pc:picChg>
        <pc:picChg chg="mod">
          <ac:chgData name="Rachel Ludwig" userId="35d4f501-6d9a-4671-a5ad-1adce5792613" providerId="ADAL" clId="{5B56A55A-7D85-4F9C-8AA0-F4896B2004BB}" dt="2026-07-04T11:13:09.811" v="2460" actId="1076"/>
          <ac:picMkLst>
            <pc:docMk/>
            <pc:sldMk cId="387174249" sldId="313"/>
            <ac:picMk id="29" creationId="{F9462CE6-F132-1B48-0B47-1EBF5FE1C8EB}"/>
          </ac:picMkLst>
        </pc:picChg>
        <pc:picChg chg="mod">
          <ac:chgData name="Rachel Ludwig" userId="35d4f501-6d9a-4671-a5ad-1adce5792613" providerId="ADAL" clId="{5B56A55A-7D85-4F9C-8AA0-F4896B2004BB}" dt="2026-07-04T11:12:54.972" v="2458" actId="1076"/>
          <ac:picMkLst>
            <pc:docMk/>
            <pc:sldMk cId="387174249" sldId="313"/>
            <ac:picMk id="30" creationId="{A3985789-23F8-C7F0-38C0-2836FD2A0AE2}"/>
          </ac:picMkLst>
        </pc:picChg>
        <pc:picChg chg="mod">
          <ac:chgData name="Rachel Ludwig" userId="35d4f501-6d9a-4671-a5ad-1adce5792613" providerId="ADAL" clId="{5B56A55A-7D85-4F9C-8AA0-F4896B2004BB}" dt="2026-07-04T11:15:46.009" v="2468" actId="1076"/>
          <ac:picMkLst>
            <pc:docMk/>
            <pc:sldMk cId="387174249" sldId="313"/>
            <ac:picMk id="31" creationId="{4F9A9081-1FBE-8D88-C91F-590A0C34C459}"/>
          </ac:picMkLst>
        </pc:picChg>
        <pc:picChg chg="mod">
          <ac:chgData name="Rachel Ludwig" userId="35d4f501-6d9a-4671-a5ad-1adce5792613" providerId="ADAL" clId="{5B56A55A-7D85-4F9C-8AA0-F4896B2004BB}" dt="2026-07-04T11:16:37.303" v="2475" actId="1076"/>
          <ac:picMkLst>
            <pc:docMk/>
            <pc:sldMk cId="387174249" sldId="313"/>
            <ac:picMk id="32" creationId="{AA25B727-830A-B55D-6380-1E26DD23CEE4}"/>
          </ac:picMkLst>
        </pc:picChg>
        <pc:picChg chg="mod">
          <ac:chgData name="Rachel Ludwig" userId="35d4f501-6d9a-4671-a5ad-1adce5792613" providerId="ADAL" clId="{5B56A55A-7D85-4F9C-8AA0-F4896B2004BB}" dt="2026-07-04T11:16:32.160" v="2473" actId="1076"/>
          <ac:picMkLst>
            <pc:docMk/>
            <pc:sldMk cId="387174249" sldId="313"/>
            <ac:picMk id="33" creationId="{C7C00A96-7CA2-827B-CD10-61473579333B}"/>
          </ac:picMkLst>
        </pc:picChg>
        <pc:picChg chg="mod">
          <ac:chgData name="Rachel Ludwig" userId="35d4f501-6d9a-4671-a5ad-1adce5792613" providerId="ADAL" clId="{5B56A55A-7D85-4F9C-8AA0-F4896B2004BB}" dt="2026-07-04T11:16:30.537" v="2472" actId="1076"/>
          <ac:picMkLst>
            <pc:docMk/>
            <pc:sldMk cId="387174249" sldId="313"/>
            <ac:picMk id="34" creationId="{02D0052E-E7BB-67BF-60E4-30401C65A3AF}"/>
          </ac:picMkLst>
        </pc:picChg>
        <pc:picChg chg="mod">
          <ac:chgData name="Rachel Ludwig" userId="35d4f501-6d9a-4671-a5ad-1adce5792613" providerId="ADAL" clId="{5B56A55A-7D85-4F9C-8AA0-F4896B2004BB}" dt="2026-07-04T11:15:46.009" v="2468" actId="1076"/>
          <ac:picMkLst>
            <pc:docMk/>
            <pc:sldMk cId="387174249" sldId="313"/>
            <ac:picMk id="35" creationId="{CC073EBF-7C3B-8491-267E-2344C4FCBEA6}"/>
          </ac:picMkLst>
        </pc:picChg>
        <pc:picChg chg="mod">
          <ac:chgData name="Rachel Ludwig" userId="35d4f501-6d9a-4671-a5ad-1adce5792613" providerId="ADAL" clId="{5B56A55A-7D85-4F9C-8AA0-F4896B2004BB}" dt="2026-07-04T11:12:05.079" v="2449" actId="1076"/>
          <ac:picMkLst>
            <pc:docMk/>
            <pc:sldMk cId="387174249" sldId="313"/>
            <ac:picMk id="36" creationId="{5D21BB74-FA4C-B350-A411-44F637AC1F99}"/>
          </ac:picMkLst>
        </pc:picChg>
        <pc:picChg chg="mod">
          <ac:chgData name="Rachel Ludwig" userId="35d4f501-6d9a-4671-a5ad-1adce5792613" providerId="ADAL" clId="{5B56A55A-7D85-4F9C-8AA0-F4896B2004BB}" dt="2026-07-04T11:12:54.972" v="2458" actId="1076"/>
          <ac:picMkLst>
            <pc:docMk/>
            <pc:sldMk cId="387174249" sldId="313"/>
            <ac:picMk id="37" creationId="{9101FB73-83AE-45D7-2371-9BCBDB8784AC}"/>
          </ac:picMkLst>
        </pc:picChg>
        <pc:picChg chg="mod">
          <ac:chgData name="Rachel Ludwig" userId="35d4f501-6d9a-4671-a5ad-1adce5792613" providerId="ADAL" clId="{5B56A55A-7D85-4F9C-8AA0-F4896B2004BB}" dt="2026-07-04T11:12:46.659" v="2457" actId="1076"/>
          <ac:picMkLst>
            <pc:docMk/>
            <pc:sldMk cId="387174249" sldId="313"/>
            <ac:picMk id="38" creationId="{57A5CE95-BA6B-74B6-1102-9412ADD461AE}"/>
          </ac:picMkLst>
        </pc:picChg>
        <pc:picChg chg="mod">
          <ac:chgData name="Rachel Ludwig" userId="35d4f501-6d9a-4671-a5ad-1adce5792613" providerId="ADAL" clId="{5B56A55A-7D85-4F9C-8AA0-F4896B2004BB}" dt="2026-07-04T11:16:15.773" v="2470" actId="1076"/>
          <ac:picMkLst>
            <pc:docMk/>
            <pc:sldMk cId="387174249" sldId="313"/>
            <ac:picMk id="39" creationId="{AEF870CF-71A1-B689-C2C8-DF102E707C27}"/>
          </ac:picMkLst>
        </pc:picChg>
        <pc:picChg chg="mod">
          <ac:chgData name="Rachel Ludwig" userId="35d4f501-6d9a-4671-a5ad-1adce5792613" providerId="ADAL" clId="{5B56A55A-7D85-4F9C-8AA0-F4896B2004BB}" dt="2026-07-04T11:16:15.773" v="2470" actId="1076"/>
          <ac:picMkLst>
            <pc:docMk/>
            <pc:sldMk cId="387174249" sldId="313"/>
            <ac:picMk id="1026" creationId="{89AD171C-50FF-7C7A-4C38-0CD31520A060}"/>
          </ac:picMkLst>
        </pc:picChg>
      </pc:sldChg>
      <pc:sldChg chg="modSp add mod">
        <pc:chgData name="Rachel Ludwig" userId="35d4f501-6d9a-4671-a5ad-1adce5792613" providerId="ADAL" clId="{5B56A55A-7D85-4F9C-8AA0-F4896B2004BB}" dt="2026-07-04T13:56:10.584" v="4927" actId="20577"/>
        <pc:sldMkLst>
          <pc:docMk/>
          <pc:sldMk cId="1058767790" sldId="322"/>
        </pc:sldMkLst>
        <pc:spChg chg="mod">
          <ac:chgData name="Rachel Ludwig" userId="35d4f501-6d9a-4671-a5ad-1adce5792613" providerId="ADAL" clId="{5B56A55A-7D85-4F9C-8AA0-F4896B2004BB}" dt="2026-07-04T13:56:10.584" v="4927" actId="20577"/>
          <ac:spMkLst>
            <pc:docMk/>
            <pc:sldMk cId="1058767790" sldId="322"/>
            <ac:spMk id="2" creationId="{8D32CC90-9610-755C-6B4F-3932C324878E}"/>
          </ac:spMkLst>
        </pc:spChg>
        <pc:picChg chg="mod">
          <ac:chgData name="Rachel Ludwig" userId="35d4f501-6d9a-4671-a5ad-1adce5792613" providerId="ADAL" clId="{5B56A55A-7D85-4F9C-8AA0-F4896B2004BB}" dt="2026-07-04T11:47:56.747" v="2987" actId="1076"/>
          <ac:picMkLst>
            <pc:docMk/>
            <pc:sldMk cId="1058767790" sldId="322"/>
            <ac:picMk id="8" creationId="{8EB455CE-8D3D-4C8A-B92F-F983FE6F3505}"/>
          </ac:picMkLst>
        </pc:picChg>
      </pc:sldChg>
      <pc:sldChg chg="modSp add mod">
        <pc:chgData name="Rachel Ludwig" userId="35d4f501-6d9a-4671-a5ad-1adce5792613" providerId="ADAL" clId="{5B56A55A-7D85-4F9C-8AA0-F4896B2004BB}" dt="2026-07-04T12:01:16.625" v="3537" actId="947"/>
        <pc:sldMkLst>
          <pc:docMk/>
          <pc:sldMk cId="2452761623" sldId="331"/>
        </pc:sldMkLst>
        <pc:spChg chg="mod">
          <ac:chgData name="Rachel Ludwig" userId="35d4f501-6d9a-4671-a5ad-1adce5792613" providerId="ADAL" clId="{5B56A55A-7D85-4F9C-8AA0-F4896B2004BB}" dt="2026-07-04T11:22:58.970" v="2679" actId="1076"/>
          <ac:spMkLst>
            <pc:docMk/>
            <pc:sldMk cId="2452761623" sldId="331"/>
            <ac:spMk id="2" creationId="{C138C003-FC30-8643-A61D-5423F203C102}"/>
          </ac:spMkLst>
        </pc:spChg>
        <pc:spChg chg="mod">
          <ac:chgData name="Rachel Ludwig" userId="35d4f501-6d9a-4671-a5ad-1adce5792613" providerId="ADAL" clId="{5B56A55A-7D85-4F9C-8AA0-F4896B2004BB}" dt="2026-07-04T11:36:34.900" v="2940" actId="14100"/>
          <ac:spMkLst>
            <pc:docMk/>
            <pc:sldMk cId="2452761623" sldId="331"/>
            <ac:spMk id="7" creationId="{35648991-9249-974D-9A65-9B280548C368}"/>
          </ac:spMkLst>
        </pc:spChg>
        <pc:spChg chg="mod">
          <ac:chgData name="Rachel Ludwig" userId="35d4f501-6d9a-4671-a5ad-1adce5792613" providerId="ADAL" clId="{5B56A55A-7D85-4F9C-8AA0-F4896B2004BB}" dt="2026-07-04T12:01:16.625" v="3537" actId="947"/>
          <ac:spMkLst>
            <pc:docMk/>
            <pc:sldMk cId="2452761623" sldId="331"/>
            <ac:spMk id="16" creationId="{F3F5E867-DF31-9E49-A903-ED8E5CF13B65}"/>
          </ac:spMkLst>
        </pc:spChg>
      </pc:sldChg>
      <pc:sldChg chg="modSp add mod modNotesTx">
        <pc:chgData name="Rachel Ludwig" userId="35d4f501-6d9a-4671-a5ad-1adce5792613" providerId="ADAL" clId="{5B56A55A-7D85-4F9C-8AA0-F4896B2004BB}" dt="2026-07-25T18:20:37.719" v="5296" actId="20577"/>
        <pc:sldMkLst>
          <pc:docMk/>
          <pc:sldMk cId="170605091" sldId="334"/>
        </pc:sldMkLst>
        <pc:spChg chg="mod">
          <ac:chgData name="Rachel Ludwig" userId="35d4f501-6d9a-4671-a5ad-1adce5792613" providerId="ADAL" clId="{5B56A55A-7D85-4F9C-8AA0-F4896B2004BB}" dt="2026-07-04T11:48:21.006" v="2993" actId="1076"/>
          <ac:spMkLst>
            <pc:docMk/>
            <pc:sldMk cId="170605091" sldId="334"/>
            <ac:spMk id="15" creationId="{7848C640-CB61-59DA-3F55-978AC8780276}"/>
          </ac:spMkLst>
        </pc:spChg>
        <pc:spChg chg="mod">
          <ac:chgData name="Rachel Ludwig" userId="35d4f501-6d9a-4671-a5ad-1adce5792613" providerId="ADAL" clId="{5B56A55A-7D85-4F9C-8AA0-F4896B2004BB}" dt="2026-07-04T11:49:40.551" v="3006" actId="20577"/>
          <ac:spMkLst>
            <pc:docMk/>
            <pc:sldMk cId="170605091" sldId="334"/>
            <ac:spMk id="16" creationId="{6B91000B-E1A5-87E9-823C-37A6BFF1C0EB}"/>
          </ac:spMkLst>
        </pc:spChg>
      </pc:sldChg>
      <pc:sldChg chg="addSp modSp add mod">
        <pc:chgData name="Rachel Ludwig" userId="35d4f501-6d9a-4671-a5ad-1adce5792613" providerId="ADAL" clId="{5B56A55A-7D85-4F9C-8AA0-F4896B2004BB}" dt="2026-07-04T13:59:28.995" v="4975" actId="1076"/>
        <pc:sldMkLst>
          <pc:docMk/>
          <pc:sldMk cId="1712685800" sldId="2141412872"/>
        </pc:sldMkLst>
        <pc:spChg chg="mod">
          <ac:chgData name="Rachel Ludwig" userId="35d4f501-6d9a-4671-a5ad-1adce5792613" providerId="ADAL" clId="{5B56A55A-7D85-4F9C-8AA0-F4896B2004BB}" dt="2026-07-04T13:59:09.816" v="4971" actId="14100"/>
          <ac:spMkLst>
            <pc:docMk/>
            <pc:sldMk cId="1712685800" sldId="2141412872"/>
            <ac:spMk id="2" creationId="{E3A9CADA-935F-822D-39BF-1A8C0F640540}"/>
          </ac:spMkLst>
        </pc:spChg>
        <pc:picChg chg="mod">
          <ac:chgData name="Rachel Ludwig" userId="35d4f501-6d9a-4671-a5ad-1adce5792613" providerId="ADAL" clId="{5B56A55A-7D85-4F9C-8AA0-F4896B2004BB}" dt="2026-07-04T13:59:17.599" v="4972" actId="1076"/>
          <ac:picMkLst>
            <pc:docMk/>
            <pc:sldMk cId="1712685800" sldId="2141412872"/>
            <ac:picMk id="3" creationId="{C50393A3-62B9-CBEC-CB1E-CC86484C07B2}"/>
          </ac:picMkLst>
        </pc:picChg>
        <pc:picChg chg="mod">
          <ac:chgData name="Rachel Ludwig" userId="35d4f501-6d9a-4671-a5ad-1adce5792613" providerId="ADAL" clId="{5B56A55A-7D85-4F9C-8AA0-F4896B2004BB}" dt="2026-07-04T13:59:19.220" v="4973" actId="1076"/>
          <ac:picMkLst>
            <pc:docMk/>
            <pc:sldMk cId="1712685800" sldId="2141412872"/>
            <ac:picMk id="5" creationId="{D1EF8FB3-16BF-25CD-7372-65B515C05610}"/>
          </ac:picMkLst>
        </pc:picChg>
        <pc:picChg chg="add mod">
          <ac:chgData name="Rachel Ludwig" userId="35d4f501-6d9a-4671-a5ad-1adce5792613" providerId="ADAL" clId="{5B56A55A-7D85-4F9C-8AA0-F4896B2004BB}" dt="2026-07-04T13:59:28.995" v="4975" actId="1076"/>
          <ac:picMkLst>
            <pc:docMk/>
            <pc:sldMk cId="1712685800" sldId="2141412872"/>
            <ac:picMk id="7" creationId="{1C3FA7DC-A8CE-E5ED-9619-7C8E408DF55C}"/>
          </ac:picMkLst>
        </pc:picChg>
      </pc:sldChg>
      <pc:sldChg chg="modSp add mod">
        <pc:chgData name="Rachel Ludwig" userId="35d4f501-6d9a-4671-a5ad-1adce5792613" providerId="ADAL" clId="{5B56A55A-7D85-4F9C-8AA0-F4896B2004BB}" dt="2026-07-04T11:59:05.023" v="3519" actId="947"/>
        <pc:sldMkLst>
          <pc:docMk/>
          <pc:sldMk cId="1022771996" sldId="2141412873"/>
        </pc:sldMkLst>
        <pc:spChg chg="mod">
          <ac:chgData name="Rachel Ludwig" userId="35d4f501-6d9a-4671-a5ad-1adce5792613" providerId="ADAL" clId="{5B56A55A-7D85-4F9C-8AA0-F4896B2004BB}" dt="2026-07-04T11:59:05.023" v="3519" actId="947"/>
          <ac:spMkLst>
            <pc:docMk/>
            <pc:sldMk cId="1022771996" sldId="2141412873"/>
            <ac:spMk id="2" creationId="{C897D1EC-012A-C663-D5A1-BF0783386DA0}"/>
          </ac:spMkLst>
        </pc:spChg>
      </pc:sldChg>
      <pc:sldChg chg="addSp modSp add mod">
        <pc:chgData name="Rachel Ludwig" userId="35d4f501-6d9a-4671-a5ad-1adce5792613" providerId="ADAL" clId="{5B56A55A-7D85-4F9C-8AA0-F4896B2004BB}" dt="2026-07-04T14:30:51.947" v="5270" actId="1076"/>
        <pc:sldMkLst>
          <pc:docMk/>
          <pc:sldMk cId="4069514557" sldId="2141412874"/>
        </pc:sldMkLst>
        <pc:spChg chg="mod">
          <ac:chgData name="Rachel Ludwig" userId="35d4f501-6d9a-4671-a5ad-1adce5792613" providerId="ADAL" clId="{5B56A55A-7D85-4F9C-8AA0-F4896B2004BB}" dt="2026-07-04T14:30:49.835" v="5269" actId="14100"/>
          <ac:spMkLst>
            <pc:docMk/>
            <pc:sldMk cId="4069514557" sldId="2141412874"/>
            <ac:spMk id="2" creationId="{822B2C77-3D64-A71B-5DC0-40EEBD52B95B}"/>
          </ac:spMkLst>
        </pc:spChg>
        <pc:picChg chg="add mod">
          <ac:chgData name="Rachel Ludwig" userId="35d4f501-6d9a-4671-a5ad-1adce5792613" providerId="ADAL" clId="{5B56A55A-7D85-4F9C-8AA0-F4896B2004BB}" dt="2026-07-04T14:30:51.947" v="5270" actId="1076"/>
          <ac:picMkLst>
            <pc:docMk/>
            <pc:sldMk cId="4069514557" sldId="2141412874"/>
            <ac:picMk id="3" creationId="{F80D6F3B-5B76-6AB7-F21F-31F763847A1D}"/>
          </ac:picMkLst>
        </pc:picChg>
      </pc:sldChg>
      <pc:sldChg chg="modSp add mod modNotesTx">
        <pc:chgData name="Rachel Ludwig" userId="35d4f501-6d9a-4671-a5ad-1adce5792613" providerId="ADAL" clId="{5B56A55A-7D85-4F9C-8AA0-F4896B2004BB}" dt="2026-07-04T13:56:07.595" v="4926" actId="20577"/>
        <pc:sldMkLst>
          <pc:docMk/>
          <pc:sldMk cId="3062886501" sldId="2147479548"/>
        </pc:sldMkLst>
        <pc:spChg chg="mod">
          <ac:chgData name="Rachel Ludwig" userId="35d4f501-6d9a-4671-a5ad-1adce5792613" providerId="ADAL" clId="{5B56A55A-7D85-4F9C-8AA0-F4896B2004BB}" dt="2026-07-04T13:56:07.595" v="4926" actId="20577"/>
          <ac:spMkLst>
            <pc:docMk/>
            <pc:sldMk cId="3062886501" sldId="2147479548"/>
            <ac:spMk id="2" creationId="{9CE36016-D0F9-199A-6289-15857E3F71B1}"/>
          </ac:spMkLst>
        </pc:spChg>
      </pc:sldChg>
      <pc:sldChg chg="modSp add mod">
        <pc:chgData name="Rachel Ludwig" userId="35d4f501-6d9a-4671-a5ad-1adce5792613" providerId="ADAL" clId="{5B56A55A-7D85-4F9C-8AA0-F4896B2004BB}" dt="2026-07-04T11:59:52.736" v="3528" actId="20577"/>
        <pc:sldMkLst>
          <pc:docMk/>
          <pc:sldMk cId="384564461" sldId="2147479549"/>
        </pc:sldMkLst>
        <pc:spChg chg="mod">
          <ac:chgData name="Rachel Ludwig" userId="35d4f501-6d9a-4671-a5ad-1adce5792613" providerId="ADAL" clId="{5B56A55A-7D85-4F9C-8AA0-F4896B2004BB}" dt="2026-07-04T11:59:52.736" v="3528" actId="20577"/>
          <ac:spMkLst>
            <pc:docMk/>
            <pc:sldMk cId="384564461" sldId="2147479549"/>
            <ac:spMk id="2" creationId="{D4421D78-892F-08DE-CF5E-9C259FF90902}"/>
          </ac:spMkLst>
        </pc:spChg>
        <pc:picChg chg="mod">
          <ac:chgData name="Rachel Ludwig" userId="35d4f501-6d9a-4671-a5ad-1adce5792613" providerId="ADAL" clId="{5B56A55A-7D85-4F9C-8AA0-F4896B2004BB}" dt="2026-07-04T11:58:06.412" v="3517" actId="1076"/>
          <ac:picMkLst>
            <pc:docMk/>
            <pc:sldMk cId="384564461" sldId="2147479549"/>
            <ac:picMk id="6" creationId="{1F21A90A-A53B-85D2-5D2D-67A5A3B5C015}"/>
          </ac:picMkLst>
        </pc:picChg>
      </pc:sldChg>
      <pc:sldChg chg="modSp add mod">
        <pc:chgData name="Rachel Ludwig" userId="35d4f501-6d9a-4671-a5ad-1adce5792613" providerId="ADAL" clId="{5B56A55A-7D85-4F9C-8AA0-F4896B2004BB}" dt="2026-07-04T12:05:51.484" v="3578"/>
        <pc:sldMkLst>
          <pc:docMk/>
          <pc:sldMk cId="1302563426" sldId="2147479552"/>
        </pc:sldMkLst>
        <pc:spChg chg="mod">
          <ac:chgData name="Rachel Ludwig" userId="35d4f501-6d9a-4671-a5ad-1adce5792613" providerId="ADAL" clId="{5B56A55A-7D85-4F9C-8AA0-F4896B2004BB}" dt="2026-07-04T12:05:26.659" v="3577" actId="1076"/>
          <ac:spMkLst>
            <pc:docMk/>
            <pc:sldMk cId="1302563426" sldId="2147479552"/>
            <ac:spMk id="6" creationId="{437F2BE4-4E57-148A-4A81-39EF2FCA26BD}"/>
          </ac:spMkLst>
        </pc:spChg>
        <pc:spChg chg="mod">
          <ac:chgData name="Rachel Ludwig" userId="35d4f501-6d9a-4671-a5ad-1adce5792613" providerId="ADAL" clId="{5B56A55A-7D85-4F9C-8AA0-F4896B2004BB}" dt="2026-07-04T12:05:51.484" v="3578"/>
          <ac:spMkLst>
            <pc:docMk/>
            <pc:sldMk cId="1302563426" sldId="2147479552"/>
            <ac:spMk id="7" creationId="{B9DEAACA-08BC-FC08-0AE5-0DB5CB35C023}"/>
          </ac:spMkLst>
        </pc:spChg>
        <pc:spChg chg="mod">
          <ac:chgData name="Rachel Ludwig" userId="35d4f501-6d9a-4671-a5ad-1adce5792613" providerId="ADAL" clId="{5B56A55A-7D85-4F9C-8AA0-F4896B2004BB}" dt="2026-07-04T12:05:16.204" v="3575" actId="1076"/>
          <ac:spMkLst>
            <pc:docMk/>
            <pc:sldMk cId="1302563426" sldId="2147479552"/>
            <ac:spMk id="8" creationId="{56342954-7B39-47B3-EE94-081F4EAC958A}"/>
          </ac:spMkLst>
        </pc:spChg>
        <pc:graphicFrameChg chg="mod">
          <ac:chgData name="Rachel Ludwig" userId="35d4f501-6d9a-4671-a5ad-1adce5792613" providerId="ADAL" clId="{5B56A55A-7D85-4F9C-8AA0-F4896B2004BB}" dt="2026-07-04T12:05:16.204" v="3575" actId="1076"/>
          <ac:graphicFrameMkLst>
            <pc:docMk/>
            <pc:sldMk cId="1302563426" sldId="2147479552"/>
            <ac:graphicFrameMk id="10" creationId="{DCC46559-313B-4F23-E5F2-8D46AE4EB2A2}"/>
          </ac:graphicFrameMkLst>
        </pc:graphicFrameChg>
        <pc:picChg chg="mod">
          <ac:chgData name="Rachel Ludwig" userId="35d4f501-6d9a-4671-a5ad-1adce5792613" providerId="ADAL" clId="{5B56A55A-7D85-4F9C-8AA0-F4896B2004BB}" dt="2026-07-04T12:05:21.354" v="3576" actId="1076"/>
          <ac:picMkLst>
            <pc:docMk/>
            <pc:sldMk cId="1302563426" sldId="2147479552"/>
            <ac:picMk id="5" creationId="{59561C49-45E3-3C53-E19D-F933DA887C02}"/>
          </ac:picMkLst>
        </pc:picChg>
      </pc:sldChg>
      <pc:sldChg chg="addSp modSp add mod">
        <pc:chgData name="Rachel Ludwig" userId="35d4f501-6d9a-4671-a5ad-1adce5792613" providerId="ADAL" clId="{5B56A55A-7D85-4F9C-8AA0-F4896B2004BB}" dt="2026-07-04T11:58:15.907" v="3518" actId="1076"/>
        <pc:sldMkLst>
          <pc:docMk/>
          <pc:sldMk cId="4267589504" sldId="2147479555"/>
        </pc:sldMkLst>
        <pc:spChg chg="mod">
          <ac:chgData name="Rachel Ludwig" userId="35d4f501-6d9a-4671-a5ad-1adce5792613" providerId="ADAL" clId="{5B56A55A-7D85-4F9C-8AA0-F4896B2004BB}" dt="2026-07-04T11:57:39.446" v="3506" actId="20577"/>
          <ac:spMkLst>
            <pc:docMk/>
            <pc:sldMk cId="4267589504" sldId="2147479555"/>
            <ac:spMk id="2" creationId="{94C67F9D-9502-197F-EFD4-AC7E5736FD4F}"/>
          </ac:spMkLst>
        </pc:spChg>
        <pc:picChg chg="add mod">
          <ac:chgData name="Rachel Ludwig" userId="35d4f501-6d9a-4671-a5ad-1adce5792613" providerId="ADAL" clId="{5B56A55A-7D85-4F9C-8AA0-F4896B2004BB}" dt="2026-07-04T11:57:49.138" v="3508" actId="1076"/>
          <ac:picMkLst>
            <pc:docMk/>
            <pc:sldMk cId="4267589504" sldId="2147479555"/>
            <ac:picMk id="4" creationId="{80408B63-095F-D21A-6793-DB9B3408F94E}"/>
          </ac:picMkLst>
        </pc:picChg>
        <pc:picChg chg="mod">
          <ac:chgData name="Rachel Ludwig" userId="35d4f501-6d9a-4671-a5ad-1adce5792613" providerId="ADAL" clId="{5B56A55A-7D85-4F9C-8AA0-F4896B2004BB}" dt="2026-07-04T11:58:15.907" v="3518" actId="1076"/>
          <ac:picMkLst>
            <pc:docMk/>
            <pc:sldMk cId="4267589504" sldId="2147479555"/>
            <ac:picMk id="7" creationId="{009D6BBE-4B5E-1DA8-7873-ADC7E218631E}"/>
          </ac:picMkLst>
        </pc:picChg>
      </pc:sldChg>
      <pc:sldChg chg="modSp add mod">
        <pc:chgData name="Rachel Ludwig" userId="35d4f501-6d9a-4671-a5ad-1adce5792613" providerId="ADAL" clId="{5B56A55A-7D85-4F9C-8AA0-F4896B2004BB}" dt="2026-07-04T12:05:01.203" v="3574" actId="20577"/>
        <pc:sldMkLst>
          <pc:docMk/>
          <pc:sldMk cId="3953865464" sldId="2147479556"/>
        </pc:sldMkLst>
        <pc:spChg chg="mod">
          <ac:chgData name="Rachel Ludwig" userId="35d4f501-6d9a-4671-a5ad-1adce5792613" providerId="ADAL" clId="{5B56A55A-7D85-4F9C-8AA0-F4896B2004BB}" dt="2026-07-04T12:03:55.900" v="3564" actId="255"/>
          <ac:spMkLst>
            <pc:docMk/>
            <pc:sldMk cId="3953865464" sldId="2147479556"/>
            <ac:spMk id="6" creationId="{16D6310B-674B-2A8F-D240-A1031A4FB2D2}"/>
          </ac:spMkLst>
        </pc:spChg>
        <pc:spChg chg="mod">
          <ac:chgData name="Rachel Ludwig" userId="35d4f501-6d9a-4671-a5ad-1adce5792613" providerId="ADAL" clId="{5B56A55A-7D85-4F9C-8AA0-F4896B2004BB}" dt="2026-07-04T12:04:25.181" v="3571" actId="20577"/>
          <ac:spMkLst>
            <pc:docMk/>
            <pc:sldMk cId="3953865464" sldId="2147479556"/>
            <ac:spMk id="47" creationId="{FCB96134-BEF0-F5CF-36F5-81CA5EFD2E63}"/>
          </ac:spMkLst>
        </pc:spChg>
        <pc:spChg chg="mod">
          <ac:chgData name="Rachel Ludwig" userId="35d4f501-6d9a-4671-a5ad-1adce5792613" providerId="ADAL" clId="{5B56A55A-7D85-4F9C-8AA0-F4896B2004BB}" dt="2026-07-04T12:05:01.203" v="3574" actId="20577"/>
          <ac:spMkLst>
            <pc:docMk/>
            <pc:sldMk cId="3953865464" sldId="2147479556"/>
            <ac:spMk id="56" creationId="{B9FF0910-5A74-D3C2-C69D-7F26BA93EC8C}"/>
          </ac:spMkLst>
        </pc:spChg>
      </pc:sldChg>
      <pc:sldChg chg="addSp delSp modSp add mod ord modNotesTx">
        <pc:chgData name="Rachel Ludwig" userId="35d4f501-6d9a-4671-a5ad-1adce5792613" providerId="ADAL" clId="{5B56A55A-7D85-4F9C-8AA0-F4896B2004BB}" dt="2026-07-25T18:30:00.740" v="5314" actId="1076"/>
        <pc:sldMkLst>
          <pc:docMk/>
          <pc:sldMk cId="434561318" sldId="2147479557"/>
        </pc:sldMkLst>
        <pc:spChg chg="mod">
          <ac:chgData name="Rachel Ludwig" userId="35d4f501-6d9a-4671-a5ad-1adce5792613" providerId="ADAL" clId="{5B56A55A-7D85-4F9C-8AA0-F4896B2004BB}" dt="2026-07-04T13:10:11.387" v="3931"/>
          <ac:spMkLst>
            <pc:docMk/>
            <pc:sldMk cId="434561318" sldId="2147479557"/>
            <ac:spMk id="2" creationId="{3C160200-2DBB-E6AB-A4FC-1448B736564E}"/>
          </ac:spMkLst>
        </pc:spChg>
        <pc:spChg chg="mod">
          <ac:chgData name="Rachel Ludwig" userId="35d4f501-6d9a-4671-a5ad-1adce5792613" providerId="ADAL" clId="{5B56A55A-7D85-4F9C-8AA0-F4896B2004BB}" dt="2026-07-04T13:25:22.931" v="4386" actId="20577"/>
          <ac:spMkLst>
            <pc:docMk/>
            <pc:sldMk cId="434561318" sldId="2147479557"/>
            <ac:spMk id="3" creationId="{C39DB943-F3D8-AC61-9EE0-65D6F9D5D134}"/>
          </ac:spMkLst>
        </pc:spChg>
        <pc:picChg chg="add mod ord">
          <ac:chgData name="Rachel Ludwig" userId="35d4f501-6d9a-4671-a5ad-1adce5792613" providerId="ADAL" clId="{5B56A55A-7D85-4F9C-8AA0-F4896B2004BB}" dt="2026-07-25T18:30:00.740" v="5314" actId="1076"/>
          <ac:picMkLst>
            <pc:docMk/>
            <pc:sldMk cId="434561318" sldId="2147479557"/>
            <ac:picMk id="5" creationId="{9BA7D7ED-5024-7E48-1ED3-F27FE940A993}"/>
          </ac:picMkLst>
        </pc:picChg>
        <pc:picChg chg="add mod">
          <ac:chgData name="Rachel Ludwig" userId="35d4f501-6d9a-4671-a5ad-1adce5792613" providerId="ADAL" clId="{5B56A55A-7D85-4F9C-8AA0-F4896B2004BB}" dt="2026-07-04T13:25:37.728" v="4390" actId="14100"/>
          <ac:picMkLst>
            <pc:docMk/>
            <pc:sldMk cId="434561318" sldId="2147479557"/>
            <ac:picMk id="11" creationId="{162FA4AE-DDE9-8CD8-BC10-AA352B6F0C8C}"/>
          </ac:picMkLst>
        </pc:picChg>
        <pc:picChg chg="add mod">
          <ac:chgData name="Rachel Ludwig" userId="35d4f501-6d9a-4671-a5ad-1adce5792613" providerId="ADAL" clId="{5B56A55A-7D85-4F9C-8AA0-F4896B2004BB}" dt="2026-07-04T13:25:46.839" v="4397" actId="1076"/>
          <ac:picMkLst>
            <pc:docMk/>
            <pc:sldMk cId="434561318" sldId="2147479557"/>
            <ac:picMk id="12" creationId="{3EC03F3A-91B9-EA93-3D83-A5D553A04DBE}"/>
          </ac:picMkLst>
        </pc:picChg>
        <pc:picChg chg="add mod">
          <ac:chgData name="Rachel Ludwig" userId="35d4f501-6d9a-4671-a5ad-1adce5792613" providerId="ADAL" clId="{5B56A55A-7D85-4F9C-8AA0-F4896B2004BB}" dt="2026-07-04T14:00:38.003" v="4980" actId="1076"/>
          <ac:picMkLst>
            <pc:docMk/>
            <pc:sldMk cId="434561318" sldId="2147479557"/>
            <ac:picMk id="14" creationId="{D8CC899A-EB20-966E-39CC-749470E49366}"/>
          </ac:picMkLst>
        </pc:picChg>
        <pc:picChg chg="add mod modCrop">
          <ac:chgData name="Rachel Ludwig" userId="35d4f501-6d9a-4671-a5ad-1adce5792613" providerId="ADAL" clId="{5B56A55A-7D85-4F9C-8AA0-F4896B2004BB}" dt="2026-07-25T18:27:33.361" v="5307" actId="1076"/>
          <ac:picMkLst>
            <pc:docMk/>
            <pc:sldMk cId="434561318" sldId="2147479557"/>
            <ac:picMk id="16" creationId="{35736966-5808-CB47-1CD6-EDEFFE209FA1}"/>
          </ac:picMkLst>
        </pc:picChg>
        <pc:picChg chg="add mod">
          <ac:chgData name="Rachel Ludwig" userId="35d4f501-6d9a-4671-a5ad-1adce5792613" providerId="ADAL" clId="{5B56A55A-7D85-4F9C-8AA0-F4896B2004BB}" dt="2026-07-04T13:25:49.208" v="4398" actId="1076"/>
          <ac:picMkLst>
            <pc:docMk/>
            <pc:sldMk cId="434561318" sldId="2147479557"/>
            <ac:picMk id="17" creationId="{543F841C-708E-0267-33C4-B4AE9DCA1AD1}"/>
          </ac:picMkLst>
        </pc:picChg>
        <pc:picChg chg="add del mod ord">
          <ac:chgData name="Rachel Ludwig" userId="35d4f501-6d9a-4671-a5ad-1adce5792613" providerId="ADAL" clId="{5B56A55A-7D85-4F9C-8AA0-F4896B2004BB}" dt="2026-07-25T18:29:50.229" v="5311" actId="478"/>
          <ac:picMkLst>
            <pc:docMk/>
            <pc:sldMk cId="434561318" sldId="2147479557"/>
            <ac:picMk id="19" creationId="{EFD1B4BF-C19B-015F-DA84-FCFF44BE3E0F}"/>
          </ac:picMkLst>
        </pc:picChg>
        <pc:picChg chg="add del mod ord">
          <ac:chgData name="Rachel Ludwig" userId="35d4f501-6d9a-4671-a5ad-1adce5792613" providerId="ADAL" clId="{5B56A55A-7D85-4F9C-8AA0-F4896B2004BB}" dt="2026-07-25T18:27:12.502" v="5302" actId="478"/>
          <ac:picMkLst>
            <pc:docMk/>
            <pc:sldMk cId="434561318" sldId="2147479557"/>
            <ac:picMk id="21" creationId="{661DD779-93B8-8FEA-7E5D-AC117673441D}"/>
          </ac:picMkLst>
        </pc:picChg>
      </pc:sldChg>
      <pc:sldChg chg="addSp delSp modSp add mod modNotesTx">
        <pc:chgData name="Rachel Ludwig" userId="35d4f501-6d9a-4671-a5ad-1adce5792613" providerId="ADAL" clId="{5B56A55A-7D85-4F9C-8AA0-F4896B2004BB}" dt="2026-07-04T14:24:26.056" v="5092" actId="1076"/>
        <pc:sldMkLst>
          <pc:docMk/>
          <pc:sldMk cId="2400588244" sldId="2147479558"/>
        </pc:sldMkLst>
        <pc:spChg chg="mod">
          <ac:chgData name="Rachel Ludwig" userId="35d4f501-6d9a-4671-a5ad-1adce5792613" providerId="ADAL" clId="{5B56A55A-7D85-4F9C-8AA0-F4896B2004BB}" dt="2026-07-04T13:18:46.615" v="4069" actId="20577"/>
          <ac:spMkLst>
            <pc:docMk/>
            <pc:sldMk cId="2400588244" sldId="2147479558"/>
            <ac:spMk id="2" creationId="{FD29D4A9-DDF3-86F1-CB79-D28B25B5396A}"/>
          </ac:spMkLst>
        </pc:spChg>
        <pc:spChg chg="mod">
          <ac:chgData name="Rachel Ludwig" userId="35d4f501-6d9a-4671-a5ad-1adce5792613" providerId="ADAL" clId="{5B56A55A-7D85-4F9C-8AA0-F4896B2004BB}" dt="2026-07-04T12:53:53.657" v="3597"/>
          <ac:spMkLst>
            <pc:docMk/>
            <pc:sldMk cId="2400588244" sldId="2147479558"/>
            <ac:spMk id="4" creationId="{B4E6D631-CD71-267B-62F8-BCB69F1BC499}"/>
          </ac:spMkLst>
        </pc:spChg>
        <pc:picChg chg="mod">
          <ac:chgData name="Rachel Ludwig" userId="35d4f501-6d9a-4671-a5ad-1adce5792613" providerId="ADAL" clId="{5B56A55A-7D85-4F9C-8AA0-F4896B2004BB}" dt="2026-07-04T13:47:01.236" v="4517" actId="1076"/>
          <ac:picMkLst>
            <pc:docMk/>
            <pc:sldMk cId="2400588244" sldId="2147479558"/>
            <ac:picMk id="5" creationId="{BEF0A62C-468E-E48E-97BC-71D3F9644B7C}"/>
          </ac:picMkLst>
        </pc:picChg>
        <pc:picChg chg="add del mod">
          <ac:chgData name="Rachel Ludwig" userId="35d4f501-6d9a-4671-a5ad-1adce5792613" providerId="ADAL" clId="{5B56A55A-7D85-4F9C-8AA0-F4896B2004BB}" dt="2026-07-04T13:47:02.819" v="4519" actId="478"/>
          <ac:picMkLst>
            <pc:docMk/>
            <pc:sldMk cId="2400588244" sldId="2147479558"/>
            <ac:picMk id="6" creationId="{39EDB8F9-8E8D-4FD8-87CF-F3D118324BA9}"/>
          </ac:picMkLst>
        </pc:picChg>
        <pc:picChg chg="mod">
          <ac:chgData name="Rachel Ludwig" userId="35d4f501-6d9a-4671-a5ad-1adce5792613" providerId="ADAL" clId="{5B56A55A-7D85-4F9C-8AA0-F4896B2004BB}" dt="2026-07-04T14:24:24.207" v="5091" actId="1076"/>
          <ac:picMkLst>
            <pc:docMk/>
            <pc:sldMk cId="2400588244" sldId="2147479558"/>
            <ac:picMk id="7" creationId="{07C548AB-0542-E5EA-7BD3-03C443A6A59B}"/>
          </ac:picMkLst>
        </pc:picChg>
        <pc:picChg chg="mod">
          <ac:chgData name="Rachel Ludwig" userId="35d4f501-6d9a-4671-a5ad-1adce5792613" providerId="ADAL" clId="{5B56A55A-7D85-4F9C-8AA0-F4896B2004BB}" dt="2026-07-04T14:24:22.514" v="5090" actId="1076"/>
          <ac:picMkLst>
            <pc:docMk/>
            <pc:sldMk cId="2400588244" sldId="2147479558"/>
            <ac:picMk id="8" creationId="{F060D871-6139-A5A8-BE43-1D42BF9279E9}"/>
          </ac:picMkLst>
        </pc:picChg>
        <pc:picChg chg="mod">
          <ac:chgData name="Rachel Ludwig" userId="35d4f501-6d9a-4671-a5ad-1adce5792613" providerId="ADAL" clId="{5B56A55A-7D85-4F9C-8AA0-F4896B2004BB}" dt="2026-07-04T13:47:01.236" v="4517" actId="1076"/>
          <ac:picMkLst>
            <pc:docMk/>
            <pc:sldMk cId="2400588244" sldId="2147479558"/>
            <ac:picMk id="10" creationId="{A7D6D15C-776B-70EF-A39E-3DE8EEE6A506}"/>
          </ac:picMkLst>
        </pc:picChg>
        <pc:picChg chg="add mod">
          <ac:chgData name="Rachel Ludwig" userId="35d4f501-6d9a-4671-a5ad-1adce5792613" providerId="ADAL" clId="{5B56A55A-7D85-4F9C-8AA0-F4896B2004BB}" dt="2026-07-04T14:24:26.056" v="5092" actId="1076"/>
          <ac:picMkLst>
            <pc:docMk/>
            <pc:sldMk cId="2400588244" sldId="2147479558"/>
            <ac:picMk id="11" creationId="{7B81C95B-13A4-C126-EB74-3DDF0E5C761B}"/>
          </ac:picMkLst>
        </pc:picChg>
      </pc:sldChg>
      <pc:sldChg chg="addSp delSp modSp add mod ord">
        <pc:chgData name="Rachel Ludwig" userId="35d4f501-6d9a-4671-a5ad-1adce5792613" providerId="ADAL" clId="{5B56A55A-7D85-4F9C-8AA0-F4896B2004BB}" dt="2026-07-25T18:25:33.440" v="5301" actId="20577"/>
        <pc:sldMkLst>
          <pc:docMk/>
          <pc:sldMk cId="4230159591" sldId="2147479560"/>
        </pc:sldMkLst>
        <pc:spChg chg="mod">
          <ac:chgData name="Rachel Ludwig" userId="35d4f501-6d9a-4671-a5ad-1adce5792613" providerId="ADAL" clId="{5B56A55A-7D85-4F9C-8AA0-F4896B2004BB}" dt="2026-07-04T13:01:33.019" v="3794"/>
          <ac:spMkLst>
            <pc:docMk/>
            <pc:sldMk cId="4230159591" sldId="2147479560"/>
            <ac:spMk id="2" creationId="{E76DAD1A-3521-1861-5F23-CDD435BE8F8E}"/>
          </ac:spMkLst>
        </pc:spChg>
        <pc:spChg chg="add mod">
          <ac:chgData name="Rachel Ludwig" userId="35d4f501-6d9a-4671-a5ad-1adce5792613" providerId="ADAL" clId="{5B56A55A-7D85-4F9C-8AA0-F4896B2004BB}" dt="2026-07-25T18:25:33.440" v="5301" actId="20577"/>
          <ac:spMkLst>
            <pc:docMk/>
            <pc:sldMk cId="4230159591" sldId="2147479560"/>
            <ac:spMk id="11" creationId="{46EFB554-B459-73CB-B39C-FF277B95EC9E}"/>
          </ac:spMkLst>
        </pc:spChg>
        <pc:picChg chg="add mod modCrop">
          <ac:chgData name="Rachel Ludwig" userId="35d4f501-6d9a-4671-a5ad-1adce5792613" providerId="ADAL" clId="{5B56A55A-7D85-4F9C-8AA0-F4896B2004BB}" dt="2026-07-04T14:02:13.672" v="4997" actId="1076"/>
          <ac:picMkLst>
            <pc:docMk/>
            <pc:sldMk cId="4230159591" sldId="2147479560"/>
            <ac:picMk id="10" creationId="{B74B2E0C-1DA4-43F2-3DCA-8F2AC4507C9A}"/>
          </ac:picMkLst>
        </pc:picChg>
        <pc:picChg chg="add mod">
          <ac:chgData name="Rachel Ludwig" userId="35d4f501-6d9a-4671-a5ad-1adce5792613" providerId="ADAL" clId="{5B56A55A-7D85-4F9C-8AA0-F4896B2004BB}" dt="2026-07-04T14:02:25.553" v="4998" actId="1076"/>
          <ac:picMkLst>
            <pc:docMk/>
            <pc:sldMk cId="4230159591" sldId="2147479560"/>
            <ac:picMk id="12" creationId="{C51AAFC8-179A-2B3D-6C56-7B4260F96102}"/>
          </ac:picMkLst>
        </pc:picChg>
      </pc:sldChg>
      <pc:sldChg chg="addSp delSp modSp add mod modNotesTx">
        <pc:chgData name="Rachel Ludwig" userId="35d4f501-6d9a-4671-a5ad-1adce5792613" providerId="ADAL" clId="{5B56A55A-7D85-4F9C-8AA0-F4896B2004BB}" dt="2026-07-04T14:00:09.363" v="4977" actId="113"/>
        <pc:sldMkLst>
          <pc:docMk/>
          <pc:sldMk cId="1099945139" sldId="2147479563"/>
        </pc:sldMkLst>
        <pc:spChg chg="mod">
          <ac:chgData name="Rachel Ludwig" userId="35d4f501-6d9a-4671-a5ad-1adce5792613" providerId="ADAL" clId="{5B56A55A-7D85-4F9C-8AA0-F4896B2004BB}" dt="2026-07-04T13:35:40.107" v="4509" actId="1076"/>
          <ac:spMkLst>
            <pc:docMk/>
            <pc:sldMk cId="1099945139" sldId="2147479563"/>
            <ac:spMk id="7" creationId="{A30AD259-FCAE-3A14-AF20-2C3D2FA377F2}"/>
          </ac:spMkLst>
        </pc:spChg>
        <pc:spChg chg="mod">
          <ac:chgData name="Rachel Ludwig" userId="35d4f501-6d9a-4671-a5ad-1adce5792613" providerId="ADAL" clId="{5B56A55A-7D85-4F9C-8AA0-F4896B2004BB}" dt="2026-07-04T13:22:58.967" v="4214" actId="20577"/>
          <ac:spMkLst>
            <pc:docMk/>
            <pc:sldMk cId="1099945139" sldId="2147479563"/>
            <ac:spMk id="8" creationId="{B779E337-2F3A-B343-93D8-3DA98620BD02}"/>
          </ac:spMkLst>
        </pc:spChg>
        <pc:spChg chg="mod">
          <ac:chgData name="Rachel Ludwig" userId="35d4f501-6d9a-4671-a5ad-1adce5792613" providerId="ADAL" clId="{5B56A55A-7D85-4F9C-8AA0-F4896B2004BB}" dt="2026-07-04T14:00:09.363" v="4977" actId="113"/>
          <ac:spMkLst>
            <pc:docMk/>
            <pc:sldMk cId="1099945139" sldId="2147479563"/>
            <ac:spMk id="11" creationId="{06EBA234-BBAE-F7FC-0999-57033338F6A3}"/>
          </ac:spMkLst>
        </pc:spChg>
        <pc:spChg chg="mod">
          <ac:chgData name="Rachel Ludwig" userId="35d4f501-6d9a-4671-a5ad-1adce5792613" providerId="ADAL" clId="{5B56A55A-7D85-4F9C-8AA0-F4896B2004BB}" dt="2026-07-04T13:20:52.766" v="4125"/>
          <ac:spMkLst>
            <pc:docMk/>
            <pc:sldMk cId="1099945139" sldId="2147479563"/>
            <ac:spMk id="13" creationId="{338A213C-B893-E830-0AD1-C4A4F7157A6C}"/>
          </ac:spMkLst>
        </pc:spChg>
        <pc:spChg chg="mod">
          <ac:chgData name="Rachel Ludwig" userId="35d4f501-6d9a-4671-a5ad-1adce5792613" providerId="ADAL" clId="{5B56A55A-7D85-4F9C-8AA0-F4896B2004BB}" dt="2026-07-04T13:20:52.766" v="4125"/>
          <ac:spMkLst>
            <pc:docMk/>
            <pc:sldMk cId="1099945139" sldId="2147479563"/>
            <ac:spMk id="14" creationId="{26CAB929-CBF2-2F1F-CB1D-5F0B78C28FEB}"/>
          </ac:spMkLst>
        </pc:spChg>
        <pc:spChg chg="mod">
          <ac:chgData name="Rachel Ludwig" userId="35d4f501-6d9a-4671-a5ad-1adce5792613" providerId="ADAL" clId="{5B56A55A-7D85-4F9C-8AA0-F4896B2004BB}" dt="2026-07-04T13:20:52.766" v="4125"/>
          <ac:spMkLst>
            <pc:docMk/>
            <pc:sldMk cId="1099945139" sldId="2147479563"/>
            <ac:spMk id="15" creationId="{42762AEB-4E8C-0EAB-095C-391695631F6E}"/>
          </ac:spMkLst>
        </pc:spChg>
        <pc:spChg chg="mod">
          <ac:chgData name="Rachel Ludwig" userId="35d4f501-6d9a-4671-a5ad-1adce5792613" providerId="ADAL" clId="{5B56A55A-7D85-4F9C-8AA0-F4896B2004BB}" dt="2026-07-04T13:20:52.766" v="4125"/>
          <ac:spMkLst>
            <pc:docMk/>
            <pc:sldMk cId="1099945139" sldId="2147479563"/>
            <ac:spMk id="17" creationId="{A2371C51-1314-0821-1E53-45D143CB0D9C}"/>
          </ac:spMkLst>
        </pc:spChg>
        <pc:spChg chg="mod">
          <ac:chgData name="Rachel Ludwig" userId="35d4f501-6d9a-4671-a5ad-1adce5792613" providerId="ADAL" clId="{5B56A55A-7D85-4F9C-8AA0-F4896B2004BB}" dt="2026-07-04T13:20:52.766" v="4125"/>
          <ac:spMkLst>
            <pc:docMk/>
            <pc:sldMk cId="1099945139" sldId="2147479563"/>
            <ac:spMk id="18" creationId="{72583740-90C8-F765-9FC3-3C007E62D274}"/>
          </ac:spMkLst>
        </pc:spChg>
        <pc:spChg chg="mod">
          <ac:chgData name="Rachel Ludwig" userId="35d4f501-6d9a-4671-a5ad-1adce5792613" providerId="ADAL" clId="{5B56A55A-7D85-4F9C-8AA0-F4896B2004BB}" dt="2026-07-04T13:20:52.766" v="4125"/>
          <ac:spMkLst>
            <pc:docMk/>
            <pc:sldMk cId="1099945139" sldId="2147479563"/>
            <ac:spMk id="19" creationId="{A37A331E-EE42-264D-4BAC-B378EC110DE2}"/>
          </ac:spMkLst>
        </pc:spChg>
        <pc:spChg chg="mod">
          <ac:chgData name="Rachel Ludwig" userId="35d4f501-6d9a-4671-a5ad-1adce5792613" providerId="ADAL" clId="{5B56A55A-7D85-4F9C-8AA0-F4896B2004BB}" dt="2026-07-04T13:32:08.505" v="4491" actId="14100"/>
          <ac:spMkLst>
            <pc:docMk/>
            <pc:sldMk cId="1099945139" sldId="2147479563"/>
            <ac:spMk id="49" creationId="{E59AC4EF-E2B7-672D-FBB4-812CB36D42CB}"/>
          </ac:spMkLst>
        </pc:spChg>
        <pc:spChg chg="mod">
          <ac:chgData name="Rachel Ludwig" userId="35d4f501-6d9a-4671-a5ad-1adce5792613" providerId="ADAL" clId="{5B56A55A-7D85-4F9C-8AA0-F4896B2004BB}" dt="2026-07-04T13:32:08.505" v="4491" actId="14100"/>
          <ac:spMkLst>
            <pc:docMk/>
            <pc:sldMk cId="1099945139" sldId="2147479563"/>
            <ac:spMk id="50" creationId="{2B9A3637-C0A0-7F55-1A39-75872ED58F6A}"/>
          </ac:spMkLst>
        </pc:spChg>
        <pc:spChg chg="mod">
          <ac:chgData name="Rachel Ludwig" userId="35d4f501-6d9a-4671-a5ad-1adce5792613" providerId="ADAL" clId="{5B56A55A-7D85-4F9C-8AA0-F4896B2004BB}" dt="2026-07-04T13:32:08.505" v="4491" actId="14100"/>
          <ac:spMkLst>
            <pc:docMk/>
            <pc:sldMk cId="1099945139" sldId="2147479563"/>
            <ac:spMk id="72" creationId="{EBFED73A-C88F-14CD-DE42-3EDB6D042C97}"/>
          </ac:spMkLst>
        </pc:spChg>
        <pc:spChg chg="mod">
          <ac:chgData name="Rachel Ludwig" userId="35d4f501-6d9a-4671-a5ad-1adce5792613" providerId="ADAL" clId="{5B56A55A-7D85-4F9C-8AA0-F4896B2004BB}" dt="2026-07-04T13:32:08.505" v="4491" actId="14100"/>
          <ac:spMkLst>
            <pc:docMk/>
            <pc:sldMk cId="1099945139" sldId="2147479563"/>
            <ac:spMk id="80" creationId="{04CCCDCB-2B47-9621-BE91-8F6C7E732AA7}"/>
          </ac:spMkLst>
        </pc:spChg>
        <pc:spChg chg="mod">
          <ac:chgData name="Rachel Ludwig" userId="35d4f501-6d9a-4671-a5ad-1adce5792613" providerId="ADAL" clId="{5B56A55A-7D85-4F9C-8AA0-F4896B2004BB}" dt="2026-07-04T13:32:08.505" v="4491" actId="14100"/>
          <ac:spMkLst>
            <pc:docMk/>
            <pc:sldMk cId="1099945139" sldId="2147479563"/>
            <ac:spMk id="91" creationId="{0F5865D6-4174-E996-BA09-6B4A7BA9D22C}"/>
          </ac:spMkLst>
        </pc:spChg>
        <pc:spChg chg="mod">
          <ac:chgData name="Rachel Ludwig" userId="35d4f501-6d9a-4671-a5ad-1adce5792613" providerId="ADAL" clId="{5B56A55A-7D85-4F9C-8AA0-F4896B2004BB}" dt="2026-07-04T13:31:21.935" v="4483" actId="1076"/>
          <ac:spMkLst>
            <pc:docMk/>
            <pc:sldMk cId="1099945139" sldId="2147479563"/>
            <ac:spMk id="92" creationId="{AB8ABD09-A4B5-E9C8-A47E-172A57DC3BCF}"/>
          </ac:spMkLst>
        </pc:spChg>
        <pc:spChg chg="mod">
          <ac:chgData name="Rachel Ludwig" userId="35d4f501-6d9a-4671-a5ad-1adce5792613" providerId="ADAL" clId="{5B56A55A-7D85-4F9C-8AA0-F4896B2004BB}" dt="2026-07-04T13:31:21.935" v="4483" actId="1076"/>
          <ac:spMkLst>
            <pc:docMk/>
            <pc:sldMk cId="1099945139" sldId="2147479563"/>
            <ac:spMk id="94" creationId="{DAF03D8F-EF88-F2C9-14AA-21353B58170D}"/>
          </ac:spMkLst>
        </pc:spChg>
        <pc:spChg chg="mod">
          <ac:chgData name="Rachel Ludwig" userId="35d4f501-6d9a-4671-a5ad-1adce5792613" providerId="ADAL" clId="{5B56A55A-7D85-4F9C-8AA0-F4896B2004BB}" dt="2026-07-04T13:32:08.505" v="4491" actId="14100"/>
          <ac:spMkLst>
            <pc:docMk/>
            <pc:sldMk cId="1099945139" sldId="2147479563"/>
            <ac:spMk id="95" creationId="{8730615A-FB5D-745A-F5E4-0D77D2B6434A}"/>
          </ac:spMkLst>
        </pc:spChg>
        <pc:spChg chg="mod">
          <ac:chgData name="Rachel Ludwig" userId="35d4f501-6d9a-4671-a5ad-1adce5792613" providerId="ADAL" clId="{5B56A55A-7D85-4F9C-8AA0-F4896B2004BB}" dt="2026-07-04T13:32:08.505" v="4491" actId="14100"/>
          <ac:spMkLst>
            <pc:docMk/>
            <pc:sldMk cId="1099945139" sldId="2147479563"/>
            <ac:spMk id="106" creationId="{70E956A0-013E-9D02-6F58-A76AA4D00CB5}"/>
          </ac:spMkLst>
        </pc:spChg>
        <pc:spChg chg="mod">
          <ac:chgData name="Rachel Ludwig" userId="35d4f501-6d9a-4671-a5ad-1adce5792613" providerId="ADAL" clId="{5B56A55A-7D85-4F9C-8AA0-F4896B2004BB}" dt="2026-07-04T13:31:21.935" v="4483" actId="1076"/>
          <ac:spMkLst>
            <pc:docMk/>
            <pc:sldMk cId="1099945139" sldId="2147479563"/>
            <ac:spMk id="112" creationId="{E2543663-D41A-497A-1DD5-BD68FDDE9C10}"/>
          </ac:spMkLst>
        </pc:spChg>
        <pc:spChg chg="mod">
          <ac:chgData name="Rachel Ludwig" userId="35d4f501-6d9a-4671-a5ad-1adce5792613" providerId="ADAL" clId="{5B56A55A-7D85-4F9C-8AA0-F4896B2004BB}" dt="2026-07-04T13:32:08.505" v="4491" actId="14100"/>
          <ac:spMkLst>
            <pc:docMk/>
            <pc:sldMk cId="1099945139" sldId="2147479563"/>
            <ac:spMk id="115" creationId="{E266E5BD-DB1F-061D-CE4E-19701D6D4AA1}"/>
          </ac:spMkLst>
        </pc:spChg>
        <pc:spChg chg="mod">
          <ac:chgData name="Rachel Ludwig" userId="35d4f501-6d9a-4671-a5ad-1adce5792613" providerId="ADAL" clId="{5B56A55A-7D85-4F9C-8AA0-F4896B2004BB}" dt="2026-07-04T13:32:08.505" v="4491" actId="14100"/>
          <ac:spMkLst>
            <pc:docMk/>
            <pc:sldMk cId="1099945139" sldId="2147479563"/>
            <ac:spMk id="152" creationId="{4A3FCEC9-43DC-764D-3800-2A9A9BA2589E}"/>
          </ac:spMkLst>
        </pc:spChg>
        <pc:spChg chg="mod">
          <ac:chgData name="Rachel Ludwig" userId="35d4f501-6d9a-4671-a5ad-1adce5792613" providerId="ADAL" clId="{5B56A55A-7D85-4F9C-8AA0-F4896B2004BB}" dt="2026-07-04T13:32:08.505" v="4491" actId="14100"/>
          <ac:spMkLst>
            <pc:docMk/>
            <pc:sldMk cId="1099945139" sldId="2147479563"/>
            <ac:spMk id="157" creationId="{9C72B859-B4A5-CA42-7CAB-A73CBDD14806}"/>
          </ac:spMkLst>
        </pc:spChg>
        <pc:spChg chg="mod">
          <ac:chgData name="Rachel Ludwig" userId="35d4f501-6d9a-4671-a5ad-1adce5792613" providerId="ADAL" clId="{5B56A55A-7D85-4F9C-8AA0-F4896B2004BB}" dt="2026-07-04T13:31:21.935" v="4483" actId="1076"/>
          <ac:spMkLst>
            <pc:docMk/>
            <pc:sldMk cId="1099945139" sldId="2147479563"/>
            <ac:spMk id="182" creationId="{A95F6E34-82A2-AB12-821A-3B3B6BBFE6D2}"/>
          </ac:spMkLst>
        </pc:spChg>
        <pc:spChg chg="mod">
          <ac:chgData name="Rachel Ludwig" userId="35d4f501-6d9a-4671-a5ad-1adce5792613" providerId="ADAL" clId="{5B56A55A-7D85-4F9C-8AA0-F4896B2004BB}" dt="2026-07-04T13:31:33.833" v="4485" actId="1076"/>
          <ac:spMkLst>
            <pc:docMk/>
            <pc:sldMk cId="1099945139" sldId="2147479563"/>
            <ac:spMk id="203" creationId="{15DDF850-9A94-EDE0-02EA-A23D9CA8E028}"/>
          </ac:spMkLst>
        </pc:spChg>
        <pc:spChg chg="mod">
          <ac:chgData name="Rachel Ludwig" userId="35d4f501-6d9a-4671-a5ad-1adce5792613" providerId="ADAL" clId="{5B56A55A-7D85-4F9C-8AA0-F4896B2004BB}" dt="2026-07-04T13:31:33.833" v="4485" actId="1076"/>
          <ac:spMkLst>
            <pc:docMk/>
            <pc:sldMk cId="1099945139" sldId="2147479563"/>
            <ac:spMk id="204" creationId="{783F0895-BD3A-206E-D42E-6564AE64BAC2}"/>
          </ac:spMkLst>
        </pc:spChg>
        <pc:spChg chg="mod">
          <ac:chgData name="Rachel Ludwig" userId="35d4f501-6d9a-4671-a5ad-1adce5792613" providerId="ADAL" clId="{5B56A55A-7D85-4F9C-8AA0-F4896B2004BB}" dt="2026-07-04T13:31:21.935" v="4483" actId="1076"/>
          <ac:spMkLst>
            <pc:docMk/>
            <pc:sldMk cId="1099945139" sldId="2147479563"/>
            <ac:spMk id="217" creationId="{3BEE2B30-7684-530C-2B3A-571AC5626104}"/>
          </ac:spMkLst>
        </pc:spChg>
        <pc:spChg chg="mod">
          <ac:chgData name="Rachel Ludwig" userId="35d4f501-6d9a-4671-a5ad-1adce5792613" providerId="ADAL" clId="{5B56A55A-7D85-4F9C-8AA0-F4896B2004BB}" dt="2026-07-04T13:31:33.833" v="4485" actId="1076"/>
          <ac:spMkLst>
            <pc:docMk/>
            <pc:sldMk cId="1099945139" sldId="2147479563"/>
            <ac:spMk id="229" creationId="{B663B804-8B46-AA0F-9879-46E780436F0F}"/>
          </ac:spMkLst>
        </pc:spChg>
        <pc:spChg chg="mod">
          <ac:chgData name="Rachel Ludwig" userId="35d4f501-6d9a-4671-a5ad-1adce5792613" providerId="ADAL" clId="{5B56A55A-7D85-4F9C-8AA0-F4896B2004BB}" dt="2026-07-04T13:31:21.935" v="4483" actId="1076"/>
          <ac:spMkLst>
            <pc:docMk/>
            <pc:sldMk cId="1099945139" sldId="2147479563"/>
            <ac:spMk id="259" creationId="{4E9D1EF4-D536-A7A6-9831-21ACDC7E94AD}"/>
          </ac:spMkLst>
        </pc:spChg>
        <pc:spChg chg="mod">
          <ac:chgData name="Rachel Ludwig" userId="35d4f501-6d9a-4671-a5ad-1adce5792613" providerId="ADAL" clId="{5B56A55A-7D85-4F9C-8AA0-F4896B2004BB}" dt="2026-07-04T13:31:21.935" v="4483" actId="1076"/>
          <ac:spMkLst>
            <pc:docMk/>
            <pc:sldMk cId="1099945139" sldId="2147479563"/>
            <ac:spMk id="291" creationId="{FF7F7251-AEAD-1399-B712-98A294765BF4}"/>
          </ac:spMkLst>
        </pc:spChg>
        <pc:spChg chg="mod">
          <ac:chgData name="Rachel Ludwig" userId="35d4f501-6d9a-4671-a5ad-1adce5792613" providerId="ADAL" clId="{5B56A55A-7D85-4F9C-8AA0-F4896B2004BB}" dt="2026-07-04T13:31:33.833" v="4485" actId="1076"/>
          <ac:spMkLst>
            <pc:docMk/>
            <pc:sldMk cId="1099945139" sldId="2147479563"/>
            <ac:spMk id="297" creationId="{064AF130-E75A-EB80-8ED1-67BC1E927757}"/>
          </ac:spMkLst>
        </pc:spChg>
        <pc:spChg chg="mod">
          <ac:chgData name="Rachel Ludwig" userId="35d4f501-6d9a-4671-a5ad-1adce5792613" providerId="ADAL" clId="{5B56A55A-7D85-4F9C-8AA0-F4896B2004BB}" dt="2026-07-04T13:31:21.935" v="4483" actId="1076"/>
          <ac:spMkLst>
            <pc:docMk/>
            <pc:sldMk cId="1099945139" sldId="2147479563"/>
            <ac:spMk id="316" creationId="{22211E4A-2C39-11B9-0316-E73F5D87BC02}"/>
          </ac:spMkLst>
        </pc:spChg>
        <pc:spChg chg="mod">
          <ac:chgData name="Rachel Ludwig" userId="35d4f501-6d9a-4671-a5ad-1adce5792613" providerId="ADAL" clId="{5B56A55A-7D85-4F9C-8AA0-F4896B2004BB}" dt="2026-07-04T13:31:21.935" v="4483" actId="1076"/>
          <ac:spMkLst>
            <pc:docMk/>
            <pc:sldMk cId="1099945139" sldId="2147479563"/>
            <ac:spMk id="318" creationId="{22EB33C8-996F-2FCA-5F94-F34E66A1C447}"/>
          </ac:spMkLst>
        </pc:spChg>
        <pc:spChg chg="mod">
          <ac:chgData name="Rachel Ludwig" userId="35d4f501-6d9a-4671-a5ad-1adce5792613" providerId="ADAL" clId="{5B56A55A-7D85-4F9C-8AA0-F4896B2004BB}" dt="2026-07-04T13:31:21.935" v="4483" actId="1076"/>
          <ac:spMkLst>
            <pc:docMk/>
            <pc:sldMk cId="1099945139" sldId="2147479563"/>
            <ac:spMk id="320" creationId="{603E1BE7-8394-20EB-F336-AC6E3A888763}"/>
          </ac:spMkLst>
        </pc:spChg>
        <pc:spChg chg="mod">
          <ac:chgData name="Rachel Ludwig" userId="35d4f501-6d9a-4671-a5ad-1adce5792613" providerId="ADAL" clId="{5B56A55A-7D85-4F9C-8AA0-F4896B2004BB}" dt="2026-07-04T13:31:33.833" v="4485" actId="1076"/>
          <ac:spMkLst>
            <pc:docMk/>
            <pc:sldMk cId="1099945139" sldId="2147479563"/>
            <ac:spMk id="333" creationId="{B602ED9C-3476-F73D-CCEB-9636915A955E}"/>
          </ac:spMkLst>
        </pc:spChg>
        <pc:spChg chg="mod">
          <ac:chgData name="Rachel Ludwig" userId="35d4f501-6d9a-4671-a5ad-1adce5792613" providerId="ADAL" clId="{5B56A55A-7D85-4F9C-8AA0-F4896B2004BB}" dt="2026-07-04T13:31:33.833" v="4485" actId="1076"/>
          <ac:spMkLst>
            <pc:docMk/>
            <pc:sldMk cId="1099945139" sldId="2147479563"/>
            <ac:spMk id="334" creationId="{9F45F70C-25F8-A7DB-2C76-628BC30F2BB4}"/>
          </ac:spMkLst>
        </pc:spChg>
        <pc:spChg chg="mod">
          <ac:chgData name="Rachel Ludwig" userId="35d4f501-6d9a-4671-a5ad-1adce5792613" providerId="ADAL" clId="{5B56A55A-7D85-4F9C-8AA0-F4896B2004BB}" dt="2026-07-04T13:31:33.833" v="4485" actId="1076"/>
          <ac:spMkLst>
            <pc:docMk/>
            <pc:sldMk cId="1099945139" sldId="2147479563"/>
            <ac:spMk id="339" creationId="{3A93718E-2826-42BA-DBD7-918BC4DC07C0}"/>
          </ac:spMkLst>
        </pc:spChg>
        <pc:spChg chg="mod">
          <ac:chgData name="Rachel Ludwig" userId="35d4f501-6d9a-4671-a5ad-1adce5792613" providerId="ADAL" clId="{5B56A55A-7D85-4F9C-8AA0-F4896B2004BB}" dt="2026-07-04T13:31:33.833" v="4485" actId="1076"/>
          <ac:spMkLst>
            <pc:docMk/>
            <pc:sldMk cId="1099945139" sldId="2147479563"/>
            <ac:spMk id="349" creationId="{8EBAD92D-3467-971A-2014-702D5CDF2B41}"/>
          </ac:spMkLst>
        </pc:spChg>
        <pc:spChg chg="mod">
          <ac:chgData name="Rachel Ludwig" userId="35d4f501-6d9a-4671-a5ad-1adce5792613" providerId="ADAL" clId="{5B56A55A-7D85-4F9C-8AA0-F4896B2004BB}" dt="2026-07-04T13:31:33.833" v="4485" actId="1076"/>
          <ac:spMkLst>
            <pc:docMk/>
            <pc:sldMk cId="1099945139" sldId="2147479563"/>
            <ac:spMk id="366" creationId="{4ED7458C-E5A0-D9B0-5249-6A6A67D1BB3D}"/>
          </ac:spMkLst>
        </pc:spChg>
        <pc:spChg chg="mod">
          <ac:chgData name="Rachel Ludwig" userId="35d4f501-6d9a-4671-a5ad-1adce5792613" providerId="ADAL" clId="{5B56A55A-7D85-4F9C-8AA0-F4896B2004BB}" dt="2026-07-04T13:31:33.833" v="4485" actId="1076"/>
          <ac:spMkLst>
            <pc:docMk/>
            <pc:sldMk cId="1099945139" sldId="2147479563"/>
            <ac:spMk id="378" creationId="{1BEE6785-379B-56AB-FCB5-12D713FE7D91}"/>
          </ac:spMkLst>
        </pc:spChg>
        <pc:spChg chg="mod">
          <ac:chgData name="Rachel Ludwig" userId="35d4f501-6d9a-4671-a5ad-1adce5792613" providerId="ADAL" clId="{5B56A55A-7D85-4F9C-8AA0-F4896B2004BB}" dt="2026-07-04T13:32:20.744" v="4493" actId="1076"/>
          <ac:spMkLst>
            <pc:docMk/>
            <pc:sldMk cId="1099945139" sldId="2147479563"/>
            <ac:spMk id="388" creationId="{89326080-3527-09E7-9C95-878B41FE8635}"/>
          </ac:spMkLst>
        </pc:spChg>
        <pc:spChg chg="mod">
          <ac:chgData name="Rachel Ludwig" userId="35d4f501-6d9a-4671-a5ad-1adce5792613" providerId="ADAL" clId="{5B56A55A-7D85-4F9C-8AA0-F4896B2004BB}" dt="2026-07-04T13:32:10.822" v="4492" actId="1076"/>
          <ac:spMkLst>
            <pc:docMk/>
            <pc:sldMk cId="1099945139" sldId="2147479563"/>
            <ac:spMk id="393" creationId="{822A9BBC-6697-227C-196B-042125BCCBCE}"/>
          </ac:spMkLst>
        </pc:spChg>
        <pc:spChg chg="mod">
          <ac:chgData name="Rachel Ludwig" userId="35d4f501-6d9a-4671-a5ad-1adce5792613" providerId="ADAL" clId="{5B56A55A-7D85-4F9C-8AA0-F4896B2004BB}" dt="2026-07-04T13:32:10.822" v="4492" actId="1076"/>
          <ac:spMkLst>
            <pc:docMk/>
            <pc:sldMk cId="1099945139" sldId="2147479563"/>
            <ac:spMk id="394" creationId="{93477569-0899-04DF-68A4-998C7268CF4F}"/>
          </ac:spMkLst>
        </pc:spChg>
        <pc:spChg chg="mod">
          <ac:chgData name="Rachel Ludwig" userId="35d4f501-6d9a-4671-a5ad-1adce5792613" providerId="ADAL" clId="{5B56A55A-7D85-4F9C-8AA0-F4896B2004BB}" dt="2026-07-04T13:32:10.822" v="4492" actId="1076"/>
          <ac:spMkLst>
            <pc:docMk/>
            <pc:sldMk cId="1099945139" sldId="2147479563"/>
            <ac:spMk id="395" creationId="{43119C68-B46B-668F-DF67-4E98EC9E48CA}"/>
          </ac:spMkLst>
        </pc:spChg>
        <pc:spChg chg="mod">
          <ac:chgData name="Rachel Ludwig" userId="35d4f501-6d9a-4671-a5ad-1adce5792613" providerId="ADAL" clId="{5B56A55A-7D85-4F9C-8AA0-F4896B2004BB}" dt="2026-07-04T13:32:10.822" v="4492" actId="1076"/>
          <ac:spMkLst>
            <pc:docMk/>
            <pc:sldMk cId="1099945139" sldId="2147479563"/>
            <ac:spMk id="396" creationId="{8E2D0CAA-34CF-7C42-DF38-B5493F7DC026}"/>
          </ac:spMkLst>
        </pc:spChg>
        <pc:spChg chg="mod">
          <ac:chgData name="Rachel Ludwig" userId="35d4f501-6d9a-4671-a5ad-1adce5792613" providerId="ADAL" clId="{5B56A55A-7D85-4F9C-8AA0-F4896B2004BB}" dt="2026-07-04T13:32:10.822" v="4492" actId="1076"/>
          <ac:spMkLst>
            <pc:docMk/>
            <pc:sldMk cId="1099945139" sldId="2147479563"/>
            <ac:spMk id="397" creationId="{10F096DE-0FD5-B28B-0C12-3AF62857A4E9}"/>
          </ac:spMkLst>
        </pc:spChg>
        <pc:spChg chg="mod">
          <ac:chgData name="Rachel Ludwig" userId="35d4f501-6d9a-4671-a5ad-1adce5792613" providerId="ADAL" clId="{5B56A55A-7D85-4F9C-8AA0-F4896B2004BB}" dt="2026-07-04T13:32:10.822" v="4492" actId="1076"/>
          <ac:spMkLst>
            <pc:docMk/>
            <pc:sldMk cId="1099945139" sldId="2147479563"/>
            <ac:spMk id="398" creationId="{AE6798D9-D60D-3E36-5ACA-228F664338D5}"/>
          </ac:spMkLst>
        </pc:spChg>
        <pc:spChg chg="mod">
          <ac:chgData name="Rachel Ludwig" userId="35d4f501-6d9a-4671-a5ad-1adce5792613" providerId="ADAL" clId="{5B56A55A-7D85-4F9C-8AA0-F4896B2004BB}" dt="2026-07-04T13:32:10.822" v="4492" actId="1076"/>
          <ac:spMkLst>
            <pc:docMk/>
            <pc:sldMk cId="1099945139" sldId="2147479563"/>
            <ac:spMk id="399" creationId="{3F71E5F5-830A-9D04-714C-0BC20C9C4253}"/>
          </ac:spMkLst>
        </pc:spChg>
        <pc:spChg chg="mod">
          <ac:chgData name="Rachel Ludwig" userId="35d4f501-6d9a-4671-a5ad-1adce5792613" providerId="ADAL" clId="{5B56A55A-7D85-4F9C-8AA0-F4896B2004BB}" dt="2026-07-04T13:32:10.822" v="4492" actId="1076"/>
          <ac:spMkLst>
            <pc:docMk/>
            <pc:sldMk cId="1099945139" sldId="2147479563"/>
            <ac:spMk id="400" creationId="{2DDB2518-83BF-152E-23F3-983A323F3772}"/>
          </ac:spMkLst>
        </pc:spChg>
        <pc:spChg chg="mod">
          <ac:chgData name="Rachel Ludwig" userId="35d4f501-6d9a-4671-a5ad-1adce5792613" providerId="ADAL" clId="{5B56A55A-7D85-4F9C-8AA0-F4896B2004BB}" dt="2026-07-04T13:32:10.822" v="4492" actId="1076"/>
          <ac:spMkLst>
            <pc:docMk/>
            <pc:sldMk cId="1099945139" sldId="2147479563"/>
            <ac:spMk id="401" creationId="{2E93C083-CAAB-03EB-0F8B-11BD56721C2F}"/>
          </ac:spMkLst>
        </pc:spChg>
        <pc:spChg chg="mod">
          <ac:chgData name="Rachel Ludwig" userId="35d4f501-6d9a-4671-a5ad-1adce5792613" providerId="ADAL" clId="{5B56A55A-7D85-4F9C-8AA0-F4896B2004BB}" dt="2026-07-04T13:32:10.822" v="4492" actId="1076"/>
          <ac:spMkLst>
            <pc:docMk/>
            <pc:sldMk cId="1099945139" sldId="2147479563"/>
            <ac:spMk id="403" creationId="{4FC4698A-6AA8-E624-5285-6432787C379B}"/>
          </ac:spMkLst>
        </pc:spChg>
        <pc:grpChg chg="mod">
          <ac:chgData name="Rachel Ludwig" userId="35d4f501-6d9a-4671-a5ad-1adce5792613" providerId="ADAL" clId="{5B56A55A-7D85-4F9C-8AA0-F4896B2004BB}" dt="2026-07-04T13:35:44.200" v="4510" actId="1076"/>
          <ac:grpSpMkLst>
            <pc:docMk/>
            <pc:sldMk cId="1099945139" sldId="2147479563"/>
            <ac:grpSpMk id="6" creationId="{A22A24F5-10B7-27A3-6BFC-CDB0EB1B52C1}"/>
          </ac:grpSpMkLst>
        </pc:grpChg>
        <pc:grpChg chg="add mod">
          <ac:chgData name="Rachel Ludwig" userId="35d4f501-6d9a-4671-a5ad-1adce5792613" providerId="ADAL" clId="{5B56A55A-7D85-4F9C-8AA0-F4896B2004BB}" dt="2026-07-04T13:35:58.220" v="4512" actId="14100"/>
          <ac:grpSpMkLst>
            <pc:docMk/>
            <pc:sldMk cId="1099945139" sldId="2147479563"/>
            <ac:grpSpMk id="9" creationId="{642CC827-BE8D-8171-011A-FBCF0D197592}"/>
          </ac:grpSpMkLst>
        </pc:grpChg>
        <pc:grpChg chg="add mod">
          <ac:chgData name="Rachel Ludwig" userId="35d4f501-6d9a-4671-a5ad-1adce5792613" providerId="ADAL" clId="{5B56A55A-7D85-4F9C-8AA0-F4896B2004BB}" dt="2026-07-04T13:35:37.042" v="4507" actId="1076"/>
          <ac:grpSpMkLst>
            <pc:docMk/>
            <pc:sldMk cId="1099945139" sldId="2147479563"/>
            <ac:grpSpMk id="16" creationId="{0ABCAEEB-EB9D-BF37-9E5E-406CC78A6B66}"/>
          </ac:grpSpMkLst>
        </pc:grpChg>
        <pc:picChg chg="add mod">
          <ac:chgData name="Rachel Ludwig" userId="35d4f501-6d9a-4671-a5ad-1adce5792613" providerId="ADAL" clId="{5B56A55A-7D85-4F9C-8AA0-F4896B2004BB}" dt="2026-07-04T13:22:08.209" v="4148" actId="1076"/>
          <ac:picMkLst>
            <pc:docMk/>
            <pc:sldMk cId="1099945139" sldId="2147479563"/>
            <ac:picMk id="3" creationId="{5EB35723-A223-E880-FED1-768345A3E709}"/>
          </ac:picMkLst>
        </pc:picChg>
      </pc:sldChg>
      <pc:sldChg chg="addSp delSp modSp add mod">
        <pc:chgData name="Rachel Ludwig" userId="35d4f501-6d9a-4671-a5ad-1adce5792613" providerId="ADAL" clId="{5B56A55A-7D85-4F9C-8AA0-F4896B2004BB}" dt="2026-07-04T14:30:11.429" v="5265" actId="255"/>
        <pc:sldMkLst>
          <pc:docMk/>
          <pc:sldMk cId="2644414087" sldId="2147479564"/>
        </pc:sldMkLst>
        <pc:spChg chg="mod">
          <ac:chgData name="Rachel Ludwig" userId="35d4f501-6d9a-4671-a5ad-1adce5792613" providerId="ADAL" clId="{5B56A55A-7D85-4F9C-8AA0-F4896B2004BB}" dt="2026-07-04T14:30:11.429" v="5265" actId="255"/>
          <ac:spMkLst>
            <pc:docMk/>
            <pc:sldMk cId="2644414087" sldId="2147479564"/>
            <ac:spMk id="3" creationId="{E711A643-050D-7E56-5EA5-1B837E279090}"/>
          </ac:spMkLst>
        </pc:spChg>
      </pc:sldChg>
      <pc:sldChg chg="addSp delSp modSp new mod">
        <pc:chgData name="Rachel Ludwig" userId="35d4f501-6d9a-4671-a5ad-1adce5792613" providerId="ADAL" clId="{5B56A55A-7D85-4F9C-8AA0-F4896B2004BB}" dt="2026-07-04T14:29:57.845" v="5264" actId="20577"/>
        <pc:sldMkLst>
          <pc:docMk/>
          <pc:sldMk cId="2772274480" sldId="2147479565"/>
        </pc:sldMkLst>
        <pc:spChg chg="mod">
          <ac:chgData name="Rachel Ludwig" userId="35d4f501-6d9a-4671-a5ad-1adce5792613" providerId="ADAL" clId="{5B56A55A-7D85-4F9C-8AA0-F4896B2004BB}" dt="2026-07-04T14:29:57.845" v="5264" actId="20577"/>
          <ac:spMkLst>
            <pc:docMk/>
            <pc:sldMk cId="2772274480" sldId="2147479565"/>
            <ac:spMk id="2" creationId="{1BBA9B7E-EF0F-480B-2CBC-1471928F6C16}"/>
          </ac:spMkLst>
        </pc:spChg>
        <pc:spChg chg="add del mod">
          <ac:chgData name="Rachel Ludwig" userId="35d4f501-6d9a-4671-a5ad-1adce5792613" providerId="ADAL" clId="{5B56A55A-7D85-4F9C-8AA0-F4896B2004BB}" dt="2026-07-04T13:50:59.150" v="4793" actId="20577"/>
          <ac:spMkLst>
            <pc:docMk/>
            <pc:sldMk cId="2772274480" sldId="2147479565"/>
            <ac:spMk id="3" creationId="{DFE2D941-6844-4B54-8516-C5248353AE5F}"/>
          </ac:spMkLst>
        </pc:spChg>
        <pc:spChg chg="add mod">
          <ac:chgData name="Rachel Ludwig" userId="35d4f501-6d9a-4671-a5ad-1adce5792613" providerId="ADAL" clId="{5B56A55A-7D85-4F9C-8AA0-F4896B2004BB}" dt="2026-07-04T13:51:35.360" v="4825" actId="255"/>
          <ac:spMkLst>
            <pc:docMk/>
            <pc:sldMk cId="2772274480" sldId="2147479565"/>
            <ac:spMk id="5" creationId="{DA8F9D84-21CF-3AF0-578D-BEFACA7BD657}"/>
          </ac:spMkLst>
        </pc:spChg>
      </pc:sldChg>
      <pc:sldChg chg="addSp delSp modSp add mod ord">
        <pc:chgData name="Rachel Ludwig" userId="35d4f501-6d9a-4671-a5ad-1adce5792613" providerId="ADAL" clId="{5B56A55A-7D85-4F9C-8AA0-F4896B2004BB}" dt="2026-07-04T14:29:20.301" v="5251" actId="20577"/>
        <pc:sldMkLst>
          <pc:docMk/>
          <pc:sldMk cId="754891924" sldId="2147479567"/>
        </pc:sldMkLst>
        <pc:spChg chg="mod">
          <ac:chgData name="Rachel Ludwig" userId="35d4f501-6d9a-4671-a5ad-1adce5792613" providerId="ADAL" clId="{5B56A55A-7D85-4F9C-8AA0-F4896B2004BB}" dt="2026-07-04T14:29:20.301" v="5251" actId="20577"/>
          <ac:spMkLst>
            <pc:docMk/>
            <pc:sldMk cId="754891924" sldId="2147479567"/>
            <ac:spMk id="11" creationId="{3D6D5D79-9395-ACED-F96A-38226F531CB4}"/>
          </ac:spMkLst>
        </pc:spChg>
        <pc:picChg chg="add mod">
          <ac:chgData name="Rachel Ludwig" userId="35d4f501-6d9a-4671-a5ad-1adce5792613" providerId="ADAL" clId="{5B56A55A-7D85-4F9C-8AA0-F4896B2004BB}" dt="2026-07-04T14:05:45.687" v="5008" actId="1076"/>
          <ac:picMkLst>
            <pc:docMk/>
            <pc:sldMk cId="754891924" sldId="2147479567"/>
            <ac:picMk id="3" creationId="{4BAF7F76-5ECF-10E8-F8FE-EE2E73CE1390}"/>
          </ac:picMkLst>
        </pc:picChg>
        <pc:picChg chg="add mod">
          <ac:chgData name="Rachel Ludwig" userId="35d4f501-6d9a-4671-a5ad-1adce5792613" providerId="ADAL" clId="{5B56A55A-7D85-4F9C-8AA0-F4896B2004BB}" dt="2026-07-04T14:08:17.692" v="5083" actId="1076"/>
          <ac:picMkLst>
            <pc:docMk/>
            <pc:sldMk cId="754891924" sldId="2147479567"/>
            <ac:picMk id="4" creationId="{F4E7285A-4FBD-D64F-FADE-6324376C8D1D}"/>
          </ac:picMkLst>
        </pc:picChg>
        <pc:picChg chg="add mod">
          <ac:chgData name="Rachel Ludwig" userId="35d4f501-6d9a-4671-a5ad-1adce5792613" providerId="ADAL" clId="{5B56A55A-7D85-4F9C-8AA0-F4896B2004BB}" dt="2026-07-04T14:24:48.531" v="5096" actId="1076"/>
          <ac:picMkLst>
            <pc:docMk/>
            <pc:sldMk cId="754891924" sldId="2147479567"/>
            <ac:picMk id="5" creationId="{E779ED29-B083-49AE-B989-07A0043A7F3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find out who is in the room. How many people have been in Adult Education for:</a:t>
            </a:r>
          </a:p>
          <a:p>
            <a:r>
              <a:rPr lang="en-US" dirty="0"/>
              <a:t>-1 year or less</a:t>
            </a:r>
          </a:p>
          <a:p>
            <a:r>
              <a:rPr lang="en-US" dirty="0"/>
              <a:t>-1 to 5 years</a:t>
            </a:r>
          </a:p>
          <a:p>
            <a:r>
              <a:rPr lang="en-US" dirty="0"/>
              <a:t>-6 to 10 years</a:t>
            </a:r>
          </a:p>
          <a:p>
            <a:r>
              <a:rPr lang="en-US" dirty="0"/>
              <a:t>-10+ years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431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-Tracking GED.com accounts, First Time Test Takers &amp; Learners to Credential</a:t>
            </a:r>
          </a:p>
          <a:p>
            <a:r>
              <a:rPr lang="en-US" dirty="0"/>
              <a:t>-Only 35% of learners who create an account take any further action in the same year</a:t>
            </a:r>
          </a:p>
          <a:p>
            <a:r>
              <a:rPr lang="en-US" dirty="0"/>
              <a:t>-How can we work together to help learners persist?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48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 story about Bilingual GED cohort – Using GED Ready as the baseline for assessing skills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37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F0BF8-3B1A-1E7C-CC3D-0EF1BC741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CE1A92-247C-5BCF-F91C-0FCB1DFE56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FBCC6C-CA59-A091-B8FC-02D07C1F7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-60 Employers  -11 Health Plans  -44 Health Plans &amp; Other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4D676-A0E7-BD32-EAA1-BD84F7EC6D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1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of March 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F8385-AE18-450D-9E67-23807DF7309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66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86CD-9D24-6DB8-F01A-F5A498D6A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42F05C-9367-4FDE-7DFA-B7ECBBEE3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3BA228-5FFE-48BE-6795-5DBE46683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Employers</a:t>
            </a:r>
          </a:p>
          <a:p>
            <a:r>
              <a:rPr lang="en-US" dirty="0"/>
              <a:t>Districts/Colleges</a:t>
            </a:r>
          </a:p>
          <a:p>
            <a:r>
              <a:rPr lang="en-US" dirty="0"/>
              <a:t>Health Plans</a:t>
            </a:r>
          </a:p>
          <a:p>
            <a:r>
              <a:rPr lang="en-US" dirty="0"/>
              <a:t>Non-profits</a:t>
            </a:r>
          </a:p>
          <a:p>
            <a:r>
              <a:rPr lang="en-US" dirty="0"/>
              <a:t>State Agencies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84CC1-26D6-19EC-8D71-DF2D762C83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1}" type="slidenum">
              <a:rPr lang="en-US" sz="120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00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~27.5 million adults without a GED.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00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~72 learners Adelanto Elementary (in process of increasing seats)</a:t>
            </a:r>
          </a:p>
          <a:p>
            <a:r>
              <a:rPr lang="en-US" dirty="0"/>
              <a:t>Rowan College starting partnership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65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3CE2E-8840-30FE-0FFD-C7C40329A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C421E4-E8CB-FA7D-2F83-83A2084A32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D004D"/>
                </a:solidFill>
                <a:effectLst/>
                <a:uLnTx/>
                <a:uFillTx/>
                <a:latin typeface="Plus Jakarta Sans" panose="020B0604030504040204"/>
                <a:ea typeface="+mn-ea"/>
                <a:cs typeface="+mn-cs"/>
              </a:rPr>
              <a:t>Copyright 2025 Pearson.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2849F-B5F5-F7E9-A4FD-01212072D9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B625B-AB5A-C845-B50B-ED205C3DDF7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D004D"/>
                </a:solidFill>
                <a:effectLst/>
                <a:uLnTx/>
                <a:uFillTx/>
                <a:latin typeface="Plus Jakarta Sans" panose="020B060403050404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D004D"/>
              </a:solidFill>
              <a:effectLst/>
              <a:uLnTx/>
              <a:uFillTx/>
              <a:latin typeface="Plus Jakarta Sans" panose="020B060403050404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628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  <p:sldLayoutId id="2147483704" r:id="rId18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18" Type="http://schemas.openxmlformats.org/officeDocument/2006/relationships/image" Target="../media/image51.jpeg"/><Relationship Id="rId26" Type="http://schemas.openxmlformats.org/officeDocument/2006/relationships/image" Target="../media/image59.png"/><Relationship Id="rId3" Type="http://schemas.openxmlformats.org/officeDocument/2006/relationships/image" Target="../media/image36.png"/><Relationship Id="rId21" Type="http://schemas.openxmlformats.org/officeDocument/2006/relationships/image" Target="../media/image54.png"/><Relationship Id="rId34" Type="http://schemas.openxmlformats.org/officeDocument/2006/relationships/image" Target="../media/image67.jpeg"/><Relationship Id="rId7" Type="http://schemas.openxmlformats.org/officeDocument/2006/relationships/image" Target="../media/image40.png"/><Relationship Id="rId12" Type="http://schemas.openxmlformats.org/officeDocument/2006/relationships/image" Target="../media/image45.jpeg"/><Relationship Id="rId17" Type="http://schemas.openxmlformats.org/officeDocument/2006/relationships/image" Target="../media/image50.png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7.png"/><Relationship Id="rId32" Type="http://schemas.openxmlformats.org/officeDocument/2006/relationships/image" Target="../media/image65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23" Type="http://schemas.openxmlformats.org/officeDocument/2006/relationships/image" Target="../media/image56.jpeg"/><Relationship Id="rId28" Type="http://schemas.openxmlformats.org/officeDocument/2006/relationships/image" Target="../media/image61.jpeg"/><Relationship Id="rId36" Type="http://schemas.openxmlformats.org/officeDocument/2006/relationships/image" Target="../media/image69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31" Type="http://schemas.openxmlformats.org/officeDocument/2006/relationships/image" Target="../media/image64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Relationship Id="rId14" Type="http://schemas.openxmlformats.org/officeDocument/2006/relationships/image" Target="../media/image47.png"/><Relationship Id="rId22" Type="http://schemas.openxmlformats.org/officeDocument/2006/relationships/image" Target="../media/image55.png"/><Relationship Id="rId27" Type="http://schemas.openxmlformats.org/officeDocument/2006/relationships/image" Target="../media/image60.png"/><Relationship Id="rId30" Type="http://schemas.openxmlformats.org/officeDocument/2006/relationships/image" Target="../media/image63.png"/><Relationship Id="rId35" Type="http://schemas.openxmlformats.org/officeDocument/2006/relationships/image" Target="../media/image68.png"/><Relationship Id="rId8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7.jpe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jpeg"/><Relationship Id="rId5" Type="http://schemas.openxmlformats.org/officeDocument/2006/relationships/image" Target="../media/image55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4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5" Type="http://schemas.openxmlformats.org/officeDocument/2006/relationships/image" Target="../media/image61.jpeg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Rachel.Ludwig@ged.com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gif"/><Relationship Id="rId1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Rachel Ludwig, Vice President, Global Operations &amp; Strategic Partnerships, GED</a:t>
            </a:r>
            <a:r>
              <a:rPr lang="en-US" b="1" baseline="30000" dirty="0"/>
              <a:t>®</a:t>
            </a:r>
            <a:r>
              <a:rPr lang="en-US" b="1" dirty="0"/>
              <a:t> Testing Service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Power Up the Talent Pipeline with </a:t>
            </a:r>
            <a:r>
              <a:rPr lang="en-US" dirty="0" err="1"/>
              <a:t>GEDWorks</a:t>
            </a:r>
            <a:r>
              <a:rPr lang="en-US" baseline="30000" dirty="0"/>
              <a:t>™</a:t>
            </a:r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DF16847-A1E9-D3A4-B672-CB4787E8ACF7}"/>
              </a:ext>
            </a:extLst>
          </p:cNvPr>
          <p:cNvSpPr/>
          <p:nvPr/>
        </p:nvSpPr>
        <p:spPr>
          <a:xfrm>
            <a:off x="3799983" y="3289090"/>
            <a:ext cx="1839311" cy="1670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567868-318B-2FC6-0E61-883714EA51B8}"/>
              </a:ext>
            </a:extLst>
          </p:cNvPr>
          <p:cNvSpPr/>
          <p:nvPr/>
        </p:nvSpPr>
        <p:spPr>
          <a:xfrm>
            <a:off x="6547946" y="3289090"/>
            <a:ext cx="1839311" cy="16701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FC6319-57AC-3D86-7E90-11894F71509F}"/>
              </a:ext>
            </a:extLst>
          </p:cNvPr>
          <p:cNvSpPr/>
          <p:nvPr/>
        </p:nvSpPr>
        <p:spPr>
          <a:xfrm>
            <a:off x="5172077" y="1615318"/>
            <a:ext cx="1839311" cy="7567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91F855-91B5-754C-6A1B-7BD3A80299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26A2A-DE5F-EA41-900F-AB5C4F1D984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Graphic 6" descr="Man with solid fill">
            <a:extLst>
              <a:ext uri="{FF2B5EF4-FFF2-40B4-BE49-F238E27FC236}">
                <a16:creationId xmlns:a16="http://schemas.microsoft.com/office/drawing/2014/main" id="{435CBBD2-BFCA-8103-7C40-DE623A4C46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10402" y="3384721"/>
            <a:ext cx="914400" cy="914400"/>
          </a:xfrm>
          <a:prstGeom prst="rect">
            <a:avLst/>
          </a:prstGeom>
        </p:spPr>
      </p:pic>
      <p:pic>
        <p:nvPicPr>
          <p:cNvPr id="8" name="Graphic 7" descr="Man with solid fill">
            <a:extLst>
              <a:ext uri="{FF2B5EF4-FFF2-40B4-BE49-F238E27FC236}">
                <a16:creationId xmlns:a16="http://schemas.microsoft.com/office/drawing/2014/main" id="{A5A7A24B-080D-CD3D-F379-8574462621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7202" y="3384721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1B81BA-96FA-0C58-93D5-FC1989A4A9E9}"/>
              </a:ext>
            </a:extLst>
          </p:cNvPr>
          <p:cNvSpPr txBox="1"/>
          <p:nvPr/>
        </p:nvSpPr>
        <p:spPr>
          <a:xfrm>
            <a:off x="6400802" y="4227207"/>
            <a:ext cx="2143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60%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likelihood to take 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GED Test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3DF772-5D9F-5159-84C1-C220EAF472D4}"/>
              </a:ext>
            </a:extLst>
          </p:cNvPr>
          <p:cNvSpPr txBox="1"/>
          <p:nvPr/>
        </p:nvSpPr>
        <p:spPr>
          <a:xfrm>
            <a:off x="3648077" y="4246257"/>
            <a:ext cx="2143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8665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13%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likelihood to take 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GED Test</a:t>
            </a: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7848C640-CB61-59DA-3F55-978AC8780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56" y="300386"/>
            <a:ext cx="11721972" cy="666457"/>
          </a:xfrm>
        </p:spPr>
        <p:txBody>
          <a:bodyPr vert="horz" lIns="0" tIns="0" rIns="0" bIns="0" rtlCol="0" anchor="b" anchorCtr="0">
            <a:normAutofit fontScale="90000"/>
          </a:bodyPr>
          <a:lstStyle/>
          <a:p>
            <a:r>
              <a:rPr lang="en-US" kern="1200" dirty="0"/>
              <a:t>Taking a Ready has the most influence on taking 1</a:t>
            </a:r>
            <a:r>
              <a:rPr lang="en-US" kern="1200" baseline="30000" dirty="0"/>
              <a:t>st</a:t>
            </a:r>
            <a:r>
              <a:rPr lang="en-US" kern="1200" dirty="0"/>
              <a:t> Test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91000B-E1A5-87E9-823C-37A6BFF1C0EB}"/>
              </a:ext>
            </a:extLst>
          </p:cNvPr>
          <p:cNvSpPr txBox="1"/>
          <p:nvPr/>
        </p:nvSpPr>
        <p:spPr>
          <a:xfrm>
            <a:off x="470028" y="5816343"/>
            <a:ext cx="8251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What features drive learners to take a GED Ready</a:t>
            </a:r>
            <a:r>
              <a:rPr lang="en-US" sz="2400" baseline="30000" dirty="0">
                <a:highlight>
                  <a:srgbClr val="FFFFFF"/>
                </a:highlight>
              </a:rPr>
              <a:t>®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</a:p>
          <a:p>
            <a:pPr marL="342900" indent="-342900">
              <a:buFontTx/>
              <a:buAutoNum type="arabicPeriod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Why are some Ready takers not taking a GED</a:t>
            </a:r>
            <a:r>
              <a:rPr lang="en-US" sz="2400" baseline="30000" dirty="0">
                <a:highlight>
                  <a:srgbClr val="FFFFFF"/>
                </a:highlight>
              </a:rPr>
              <a:t>®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Test?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396230-84E8-945C-41E7-298C765F64CF}"/>
              </a:ext>
            </a:extLst>
          </p:cNvPr>
          <p:cNvSpPr txBox="1"/>
          <p:nvPr/>
        </p:nvSpPr>
        <p:spPr>
          <a:xfrm>
            <a:off x="5024437" y="1798427"/>
            <a:ext cx="2143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 taken a Ready?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370B5BC2-2680-2D6D-5720-3ECED6BE23C1}"/>
              </a:ext>
            </a:extLst>
          </p:cNvPr>
          <p:cNvCxnSpPr>
            <a:stCxn id="18" idx="2"/>
            <a:endCxn id="19" idx="0"/>
          </p:cNvCxnSpPr>
          <p:nvPr/>
        </p:nvCxnSpPr>
        <p:spPr>
          <a:xfrm rot="5400000">
            <a:off x="4947173" y="2144529"/>
            <a:ext cx="917027" cy="137209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75EB469B-37E2-9F58-A8F5-AB97F2B18123}"/>
              </a:ext>
            </a:extLst>
          </p:cNvPr>
          <p:cNvCxnSpPr>
            <a:stCxn id="18" idx="2"/>
            <a:endCxn id="20" idx="0"/>
          </p:cNvCxnSpPr>
          <p:nvPr/>
        </p:nvCxnSpPr>
        <p:spPr>
          <a:xfrm rot="16200000" flipH="1">
            <a:off x="6321154" y="2142641"/>
            <a:ext cx="917027" cy="137586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4F7F27C-F45A-8FBF-E76F-6F8BB6FC4CA2}"/>
              </a:ext>
            </a:extLst>
          </p:cNvPr>
          <p:cNvSpPr txBox="1"/>
          <p:nvPr/>
        </p:nvSpPr>
        <p:spPr>
          <a:xfrm>
            <a:off x="6351043" y="2534030"/>
            <a:ext cx="1103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80E9AE-2C6A-C12D-7D8B-D10081545B9D}"/>
              </a:ext>
            </a:extLst>
          </p:cNvPr>
          <p:cNvSpPr txBox="1"/>
          <p:nvPr/>
        </p:nvSpPr>
        <p:spPr>
          <a:xfrm>
            <a:off x="4747889" y="2534410"/>
            <a:ext cx="1103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099B62-10AB-9BCC-CAD8-264DFE316EF2}"/>
              </a:ext>
            </a:extLst>
          </p:cNvPr>
          <p:cNvSpPr txBox="1"/>
          <p:nvPr/>
        </p:nvSpPr>
        <p:spPr>
          <a:xfrm>
            <a:off x="449068" y="5290944"/>
            <a:ext cx="264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8A3A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Questions: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E78D3D-859B-A921-9891-39411D7CF134}"/>
              </a:ext>
            </a:extLst>
          </p:cNvPr>
          <p:cNvSpPr/>
          <p:nvPr/>
        </p:nvSpPr>
        <p:spPr>
          <a:xfrm>
            <a:off x="9691465" y="6047334"/>
            <a:ext cx="935553" cy="6932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5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94C4C5-ADE1-A4FF-521C-38040F45DFD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What are some challenges you face with offering more GED</a:t>
            </a:r>
            <a:r>
              <a:rPr lang="en-US" baseline="30000" dirty="0"/>
              <a:t>®</a:t>
            </a:r>
            <a:r>
              <a:rPr lang="en-US" sz="2400" dirty="0"/>
              <a:t> prep classes? </a:t>
            </a:r>
          </a:p>
          <a:p>
            <a:pPr lvl="1"/>
            <a:r>
              <a:rPr lang="en-US" sz="2250" dirty="0"/>
              <a:t>Shortage of students?</a:t>
            </a:r>
          </a:p>
          <a:p>
            <a:pPr lvl="1"/>
            <a:r>
              <a:rPr lang="en-US" sz="2250" dirty="0"/>
              <a:t>Difficult to find teachers?</a:t>
            </a:r>
          </a:p>
          <a:p>
            <a:pPr lvl="1"/>
            <a:r>
              <a:rPr lang="en-US" sz="2250" dirty="0"/>
              <a:t>Scheduling/Location?</a:t>
            </a:r>
          </a:p>
          <a:p>
            <a:pPr lvl="1"/>
            <a:r>
              <a:rPr lang="en-US" sz="2250" dirty="0"/>
              <a:t>Something else?</a:t>
            </a:r>
          </a:p>
          <a:p>
            <a:pPr marL="342883" lvl="1" indent="0">
              <a:buNone/>
            </a:pPr>
            <a:endParaRPr lang="en-US" sz="22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EE225-D4ED-D344-C184-9E99DAA429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a typeface="Calibri" panose="020F0502020204030204" pitchFamily="34" charset="0"/>
              </a:rPr>
              <a:t>How were your Adult Basic Education &amp; Adult Secondary/GED</a:t>
            </a:r>
            <a:r>
              <a:rPr lang="en-US" baseline="30000" dirty="0"/>
              <a:t>®</a:t>
            </a:r>
            <a:r>
              <a:rPr lang="en-US" sz="2400" dirty="0">
                <a:ea typeface="Calibri" panose="020F0502020204030204" pitchFamily="34" charset="0"/>
              </a:rPr>
              <a:t> program enrollment numbers this year compared to years past?</a:t>
            </a:r>
          </a:p>
          <a:p>
            <a:endParaRPr lang="en-US" sz="2400" dirty="0"/>
          </a:p>
          <a:p>
            <a:r>
              <a:rPr lang="en-US" sz="2400" dirty="0"/>
              <a:t>What are some challenges you face with increasing GED</a:t>
            </a:r>
            <a:r>
              <a:rPr lang="en-US" baseline="30000" dirty="0"/>
              <a:t>®</a:t>
            </a:r>
            <a:r>
              <a:rPr lang="en-US" sz="2400" dirty="0"/>
              <a:t> learner persistence through completion?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EA345-2222-8347-4894-DA8D24774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890233-27CE-B2A3-850C-8F8BCC646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Discuss:</a:t>
            </a:r>
          </a:p>
        </p:txBody>
      </p:sp>
    </p:spTree>
    <p:extLst>
      <p:ext uri="{BB962C8B-B14F-4D97-AF65-F5344CB8AC3E}">
        <p14:creationId xmlns:p14="http://schemas.microsoft.com/office/powerpoint/2010/main" val="1633410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2BB122-70BB-1145-B991-C2D747863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1358630"/>
            <a:ext cx="11054683" cy="2260742"/>
          </a:xfrm>
        </p:spPr>
        <p:txBody>
          <a:bodyPr/>
          <a:lstStyle/>
          <a:p>
            <a:pPr algn="ctr"/>
            <a:r>
              <a:rPr lang="en-US" sz="4800" spc="-75" dirty="0"/>
              <a:t>How Can You Help Learners Move Further Faster With </a:t>
            </a:r>
            <a:r>
              <a:rPr lang="en-US" sz="4800" b="1" spc="-75" dirty="0"/>
              <a:t>GED</a:t>
            </a:r>
            <a:r>
              <a:rPr lang="en-US" baseline="30000" dirty="0"/>
              <a:t>®</a:t>
            </a:r>
            <a:r>
              <a:rPr lang="en-US" sz="4800" b="1" spc="-75" dirty="0"/>
              <a:t> Tools &amp; Resources?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550D-1CD4-9F42-94C8-7377B6F08E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2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901F9-530B-B6C0-1AA9-52C2BA775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239" y="408781"/>
            <a:ext cx="11129271" cy="1165587"/>
          </a:xfrm>
        </p:spPr>
        <p:txBody>
          <a:bodyPr/>
          <a:lstStyle/>
          <a:p>
            <a:r>
              <a:rPr lang="en-US" dirty="0"/>
              <a:t>GED</a:t>
            </a:r>
            <a:r>
              <a:rPr lang="en-US" baseline="30000" dirty="0"/>
              <a:t>®</a:t>
            </a:r>
            <a:r>
              <a:rPr lang="en-US" dirty="0"/>
              <a:t> Test Prep Products, Programs &amp;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1090D-F2F7-3AAC-7F19-9D85CB698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2" descr="The official GED® mobile app is now on ...">
            <a:extLst>
              <a:ext uri="{FF2B5EF4-FFF2-40B4-BE49-F238E27FC236}">
                <a16:creationId xmlns:a16="http://schemas.microsoft.com/office/drawing/2014/main" id="{662397D3-FAC0-1812-A945-5C35EE223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953" y="3629510"/>
            <a:ext cx="2074888" cy="2074888"/>
          </a:xfrm>
          <a:prstGeom prst="rect">
            <a:avLst/>
          </a:prstGeom>
          <a:noFill/>
          <a:ln w="19050">
            <a:solidFill>
              <a:srgbClr val="FFFF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ED Ready - All 4 Subjects">
            <a:extLst>
              <a:ext uri="{FF2B5EF4-FFF2-40B4-BE49-F238E27FC236}">
                <a16:creationId xmlns:a16="http://schemas.microsoft.com/office/drawing/2014/main" id="{EE5C21A9-57FB-8A71-D9E7-B873954B4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894" y="1289855"/>
            <a:ext cx="1670540" cy="167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AE9A88-E56B-A05E-D54A-2F4000413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669" y="3517669"/>
            <a:ext cx="2183476" cy="54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A0CDFB-106A-2A0D-F91C-AA43820A72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929" y="4333622"/>
            <a:ext cx="5549829" cy="240652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9FC078-A689-7445-7AD6-419FF7192E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09" y="1289855"/>
            <a:ext cx="5259361" cy="2766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68A5F8-5CD8-FF25-6849-9306FAE02B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2377" y="4743889"/>
            <a:ext cx="3589062" cy="1921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28E45E-CE53-CB29-5AF1-25AF9DBDB1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6604" y="1574368"/>
            <a:ext cx="3805969" cy="156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35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21D78-892F-08DE-CF5E-9C259FF90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GED &amp; </a:t>
            </a:r>
            <a:r>
              <a:rPr lang="en-US" dirty="0" err="1"/>
              <a:t>Me</a:t>
            </a:r>
            <a:r>
              <a:rPr lang="en-US" baseline="30000" dirty="0" err="1"/>
              <a:t>TM</a:t>
            </a:r>
            <a:r>
              <a:rPr lang="en-US" dirty="0"/>
              <a:t> Mobile App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EF988B-F89A-B940-BFFC-D6198D6C5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26A2A-DE5F-EA41-900F-AB5C4F1D984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0DF774-0257-AF7D-32B0-AA9DA76FF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305" y="401476"/>
            <a:ext cx="1195746" cy="1516034"/>
          </a:xfrm>
          <a:prstGeom prst="rect">
            <a:avLst/>
          </a:prstGeom>
        </p:spPr>
      </p:pic>
      <p:pic>
        <p:nvPicPr>
          <p:cNvPr id="6" name="Picture 5" descr="A screenshot of a graph&#10;&#10;AI-generated content may be incorrect.">
            <a:extLst>
              <a:ext uri="{FF2B5EF4-FFF2-40B4-BE49-F238E27FC236}">
                <a16:creationId xmlns:a16="http://schemas.microsoft.com/office/drawing/2014/main" id="{1F21A90A-A53B-85D2-5D2D-67A5A3B5C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07" y="1990624"/>
            <a:ext cx="11835986" cy="397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4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7FAC3-3042-C0E8-3FB1-62E2D51B5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67F9D-9502-197F-EFD4-AC7E5736F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235" y="373996"/>
            <a:ext cx="11351941" cy="11655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Math Magic: Higher Scores When Learners Engage with Syd AI Tutor</a:t>
            </a:r>
            <a:endParaRPr 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EC7A59-07AC-CDA5-AC04-464749C42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E9646464-2424-4F12-9E9A-9BA0AF1FD9B9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09D6BBE-4B5E-1DA8-7873-ADC7E21863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394728"/>
            <a:ext cx="8989391" cy="52701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408B63-095F-D21A-6793-DB9B3408F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4532" y="1083864"/>
            <a:ext cx="1195746" cy="151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89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6FACD-C0BA-9CAB-1C76-98FA3569C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7D1EC-012A-C663-D5A1-BF078338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1338158"/>
            <a:ext cx="11054683" cy="2260742"/>
          </a:xfrm>
        </p:spPr>
        <p:txBody>
          <a:bodyPr/>
          <a:lstStyle/>
          <a:p>
            <a:pPr algn="ctr"/>
            <a:r>
              <a:rPr lang="en-US" dirty="0"/>
              <a:t>How Can We Work Collectively to Support the 27.5 Million Adults without a GED</a:t>
            </a:r>
            <a:r>
              <a:rPr lang="en-US" baseline="30000" dirty="0"/>
              <a:t>®</a:t>
            </a:r>
            <a:r>
              <a:rPr lang="en-US" dirty="0"/>
              <a:t> Credential?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1226D-630C-7E95-00C5-394322F915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771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18772-D5C0-002B-6866-38189B031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E5EAB-03F3-8DFF-BEEC-F194B991A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62" y="675984"/>
            <a:ext cx="11605256" cy="1165587"/>
          </a:xfrm>
        </p:spPr>
        <p:txBody>
          <a:bodyPr>
            <a:normAutofit/>
          </a:bodyPr>
          <a:lstStyle/>
          <a:p>
            <a:r>
              <a:rPr lang="en-US" sz="3400" dirty="0" err="1"/>
              <a:t>GEDWorks</a:t>
            </a:r>
            <a:r>
              <a:rPr lang="en-US" sz="3200" baseline="30000" dirty="0" err="1"/>
              <a:t>TM</a:t>
            </a:r>
            <a:r>
              <a:rPr lang="en-US" sz="3400" dirty="0"/>
              <a:t>: Capacity Builder &amp; Workforce Accelerator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DA630-BB9B-44C7-751D-C064D571C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15" y="1317943"/>
            <a:ext cx="11129271" cy="46962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000" b="1" dirty="0"/>
              <a:t>Thank You to our 115+ GEDWorks Partners!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080CA0-1207-243A-C71A-CE58004B9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52" descr="TMI Privacy Policy">
            <a:extLst>
              <a:ext uri="{FF2B5EF4-FFF2-40B4-BE49-F238E27FC236}">
                <a16:creationId xmlns:a16="http://schemas.microsoft.com/office/drawing/2014/main" id="{80839DF0-F512-F5CB-151D-3A05BF1A23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5" t="17764" r="10051" b="17383"/>
          <a:stretch>
            <a:fillRect/>
          </a:stretch>
        </p:blipFill>
        <p:spPr bwMode="auto">
          <a:xfrm>
            <a:off x="5924951" y="4873193"/>
            <a:ext cx="1923550" cy="85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ESD unveils new logo">
            <a:extLst>
              <a:ext uri="{FF2B5EF4-FFF2-40B4-BE49-F238E27FC236}">
                <a16:creationId xmlns:a16="http://schemas.microsoft.com/office/drawing/2014/main" id="{F02B728B-44D3-FC16-51FE-A28EA1855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3" r="1249" b="2113"/>
          <a:stretch>
            <a:fillRect/>
          </a:stretch>
        </p:blipFill>
        <p:spPr bwMode="auto">
          <a:xfrm>
            <a:off x="288078" y="1820375"/>
            <a:ext cx="1003793" cy="93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Blue Shield of California - Wikipedia">
            <a:extLst>
              <a:ext uri="{FF2B5EF4-FFF2-40B4-BE49-F238E27FC236}">
                <a16:creationId xmlns:a16="http://schemas.microsoft.com/office/drawing/2014/main" id="{B413EB06-84B8-BF9D-7B19-EB66916C0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232" y="2977834"/>
            <a:ext cx="1549619" cy="67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NC Medicaid Managed Care Member Handbook">
            <a:extLst>
              <a:ext uri="{FF2B5EF4-FFF2-40B4-BE49-F238E27FC236}">
                <a16:creationId xmlns:a16="http://schemas.microsoft.com/office/drawing/2014/main" id="{8E1D4877-F522-8341-E152-60F6C8A27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" r="1089" b="5910"/>
          <a:stretch>
            <a:fillRect/>
          </a:stretch>
        </p:blipFill>
        <p:spPr bwMode="auto">
          <a:xfrm>
            <a:off x="5018542" y="2014239"/>
            <a:ext cx="2056123" cy="59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OR IMMEDIATE RELEASE">
            <a:extLst>
              <a:ext uri="{FF2B5EF4-FFF2-40B4-BE49-F238E27FC236}">
                <a16:creationId xmlns:a16="http://schemas.microsoft.com/office/drawing/2014/main" id="{97D856FF-9940-DEE8-A055-22A71BAEF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" t="-542" r="-376" b="6888"/>
          <a:stretch>
            <a:fillRect/>
          </a:stretch>
        </p:blipFill>
        <p:spPr bwMode="auto">
          <a:xfrm>
            <a:off x="3049444" y="2069040"/>
            <a:ext cx="1731797" cy="58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File:Pizza Hut international logo 2014 ...">
            <a:extLst>
              <a:ext uri="{FF2B5EF4-FFF2-40B4-BE49-F238E27FC236}">
                <a16:creationId xmlns:a16="http://schemas.microsoft.com/office/drawing/2014/main" id="{EDAD4AD4-1463-27C7-69AF-F96645ADE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864" y="4703471"/>
            <a:ext cx="978887" cy="92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Homepage | DPR Construction">
            <a:extLst>
              <a:ext uri="{FF2B5EF4-FFF2-40B4-BE49-F238E27FC236}">
                <a16:creationId xmlns:a16="http://schemas.microsoft.com/office/drawing/2014/main" id="{D49BF1F9-5EE8-9093-EA66-A9A1E923D4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" t="16707" r="13722" b="21898"/>
          <a:stretch>
            <a:fillRect/>
          </a:stretch>
        </p:blipFill>
        <p:spPr bwMode="auto">
          <a:xfrm>
            <a:off x="8746945" y="2114950"/>
            <a:ext cx="1601762" cy="80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Flagger Force Celebrates Another ...">
            <a:extLst>
              <a:ext uri="{FF2B5EF4-FFF2-40B4-BE49-F238E27FC236}">
                <a16:creationId xmlns:a16="http://schemas.microsoft.com/office/drawing/2014/main" id="{BA8B0FFE-0252-DE53-6581-07A62A16D5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8" b="28242"/>
          <a:stretch>
            <a:fillRect/>
          </a:stretch>
        </p:blipFill>
        <p:spPr bwMode="auto">
          <a:xfrm>
            <a:off x="5882451" y="2821783"/>
            <a:ext cx="1454378" cy="64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4" descr="Goodwill of Houston | Thrift Stores ...">
            <a:extLst>
              <a:ext uri="{FF2B5EF4-FFF2-40B4-BE49-F238E27FC236}">
                <a16:creationId xmlns:a16="http://schemas.microsoft.com/office/drawing/2014/main" id="{76F7CCD8-041D-C398-A1EE-34B4C674C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879" y="2876756"/>
            <a:ext cx="1165166" cy="116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8" descr="Hydro Precision Tubing Lichtervelde ...">
            <a:extLst>
              <a:ext uri="{FF2B5EF4-FFF2-40B4-BE49-F238E27FC236}">
                <a16:creationId xmlns:a16="http://schemas.microsoft.com/office/drawing/2014/main" id="{84DCC591-8753-5DC0-82BA-93912F508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0157" y="3574447"/>
            <a:ext cx="1968179" cy="81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0" descr="Offshore Onshore Exploration | Murphy Oil">
            <a:extLst>
              <a:ext uri="{FF2B5EF4-FFF2-40B4-BE49-F238E27FC236}">
                <a16:creationId xmlns:a16="http://schemas.microsoft.com/office/drawing/2014/main" id="{FCBD1F8F-4670-0EE7-81FD-AEAEFC383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545" y="1936863"/>
            <a:ext cx="1303629" cy="62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2" descr="Potawatomi Hotel Casino - Wikipedia">
            <a:extLst>
              <a:ext uri="{FF2B5EF4-FFF2-40B4-BE49-F238E27FC236}">
                <a16:creationId xmlns:a16="http://schemas.microsoft.com/office/drawing/2014/main" id="{BC7A8F5F-6E76-4B7B-7334-E5CD22165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" r="1531" b="2920"/>
          <a:stretch>
            <a:fillRect/>
          </a:stretch>
        </p:blipFill>
        <p:spPr bwMode="auto">
          <a:xfrm>
            <a:off x="386813" y="4775342"/>
            <a:ext cx="1279046" cy="101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4" descr="How the Rauch Logo came to be">
            <a:extLst>
              <a:ext uri="{FF2B5EF4-FFF2-40B4-BE49-F238E27FC236}">
                <a16:creationId xmlns:a16="http://schemas.microsoft.com/office/drawing/2014/main" id="{0093AC94-C691-486B-F6DD-9633AF1620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387"/>
          <a:stretch>
            <a:fillRect/>
          </a:stretch>
        </p:blipFill>
        <p:spPr bwMode="auto">
          <a:xfrm>
            <a:off x="9993516" y="2894195"/>
            <a:ext cx="1376495" cy="78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6" descr="Renewable Energy Systems Americas ...">
            <a:extLst>
              <a:ext uri="{FF2B5EF4-FFF2-40B4-BE49-F238E27FC236}">
                <a16:creationId xmlns:a16="http://schemas.microsoft.com/office/drawing/2014/main" id="{D430FBFF-1D2F-6A73-049D-AC7C1032C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704" y="4007951"/>
            <a:ext cx="871325" cy="52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8" descr="RoadSafe Traffic Systems Announces CEO ...">
            <a:extLst>
              <a:ext uri="{FF2B5EF4-FFF2-40B4-BE49-F238E27FC236}">
                <a16:creationId xmlns:a16="http://schemas.microsoft.com/office/drawing/2014/main" id="{319F136B-9D7D-B36E-5F95-83A010AFC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2" t="21888" r="13475" b="19237"/>
          <a:stretch>
            <a:fillRect/>
          </a:stretch>
        </p:blipFill>
        <p:spPr bwMode="auto">
          <a:xfrm>
            <a:off x="2557596" y="5477278"/>
            <a:ext cx="1606945" cy="42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2" descr="Sheetz logo">
            <a:extLst>
              <a:ext uri="{FF2B5EF4-FFF2-40B4-BE49-F238E27FC236}">
                <a16:creationId xmlns:a16="http://schemas.microsoft.com/office/drawing/2014/main" id="{C5505075-3083-BF57-C696-48C7E3C89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61" b="23635"/>
          <a:stretch>
            <a:fillRect/>
          </a:stretch>
        </p:blipFill>
        <p:spPr bwMode="auto">
          <a:xfrm>
            <a:off x="180411" y="5861351"/>
            <a:ext cx="2263685" cy="67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4" descr="Southwest Corporate Logo ...">
            <a:extLst>
              <a:ext uri="{FF2B5EF4-FFF2-40B4-BE49-F238E27FC236}">
                <a16:creationId xmlns:a16="http://schemas.microsoft.com/office/drawing/2014/main" id="{5C1E80C2-2797-54DC-C531-7021CF133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79" b="31255"/>
          <a:stretch>
            <a:fillRect/>
          </a:stretch>
        </p:blipFill>
        <p:spPr bwMode="auto">
          <a:xfrm>
            <a:off x="3078711" y="5997283"/>
            <a:ext cx="1884920" cy="53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6" descr="TxDOT logo">
            <a:extLst>
              <a:ext uri="{FF2B5EF4-FFF2-40B4-BE49-F238E27FC236}">
                <a16:creationId xmlns:a16="http://schemas.microsoft.com/office/drawing/2014/main" id="{95016FB2-58B2-5EAA-02CA-D0EC11CAE7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2" t="10017" r="21131" b="6179"/>
          <a:stretch>
            <a:fillRect/>
          </a:stretch>
        </p:blipFill>
        <p:spPr bwMode="auto">
          <a:xfrm>
            <a:off x="8241753" y="4639449"/>
            <a:ext cx="1493041" cy="105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8" descr="Download vector logos and logotypes">
            <a:extLst>
              <a:ext uri="{FF2B5EF4-FFF2-40B4-BE49-F238E27FC236}">
                <a16:creationId xmlns:a16="http://schemas.microsoft.com/office/drawing/2014/main" id="{B7813215-BD20-619C-FC66-1A3608C6BF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4" b="30158"/>
          <a:stretch>
            <a:fillRect/>
          </a:stretch>
        </p:blipFill>
        <p:spPr bwMode="auto">
          <a:xfrm>
            <a:off x="10131825" y="5942779"/>
            <a:ext cx="1905000" cy="74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0">
            <a:extLst>
              <a:ext uri="{FF2B5EF4-FFF2-40B4-BE49-F238E27FC236}">
                <a16:creationId xmlns:a16="http://schemas.microsoft.com/office/drawing/2014/main" id="{E6DE1E3D-3A71-95BF-949A-66C671B7C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437" y="4632897"/>
            <a:ext cx="1907803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4" descr="Owens-Corning-logo – Asphalt Roofing ...">
            <a:extLst>
              <a:ext uri="{FF2B5EF4-FFF2-40B4-BE49-F238E27FC236}">
                <a16:creationId xmlns:a16="http://schemas.microsoft.com/office/drawing/2014/main" id="{29757C9D-037B-12C2-FBC1-BDFF124FF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1446" y="1832867"/>
            <a:ext cx="1009025" cy="100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0" descr="Logos Download | Geisinger Health Plan">
            <a:extLst>
              <a:ext uri="{FF2B5EF4-FFF2-40B4-BE49-F238E27FC236}">
                <a16:creationId xmlns:a16="http://schemas.microsoft.com/office/drawing/2014/main" id="{79805D25-7A63-046F-A860-7E232B91C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" t="2055" r="-526" b="660"/>
          <a:stretch>
            <a:fillRect/>
          </a:stretch>
        </p:blipFill>
        <p:spPr bwMode="auto">
          <a:xfrm>
            <a:off x="436988" y="3954302"/>
            <a:ext cx="1555846" cy="5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About HCCC | HCCC">
            <a:extLst>
              <a:ext uri="{FF2B5EF4-FFF2-40B4-BE49-F238E27FC236}">
                <a16:creationId xmlns:a16="http://schemas.microsoft.com/office/drawing/2014/main" id="{F9462CE6-F132-1B48-0B47-1EBF5FE1C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893" y="3406056"/>
            <a:ext cx="1298760" cy="107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Logo PNG Transparent &amp; SVG Vector ...">
            <a:extLst>
              <a:ext uri="{FF2B5EF4-FFF2-40B4-BE49-F238E27FC236}">
                <a16:creationId xmlns:a16="http://schemas.microsoft.com/office/drawing/2014/main" id="{A3985789-23F8-C7F0-38C0-2836FD2A0A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29" b="20725"/>
          <a:stretch>
            <a:fillRect/>
          </a:stretch>
        </p:blipFill>
        <p:spPr bwMode="auto">
          <a:xfrm>
            <a:off x="4318499" y="4085083"/>
            <a:ext cx="1391603" cy="78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Taco Bell reveals new logo | Creative Bloq">
            <a:extLst>
              <a:ext uri="{FF2B5EF4-FFF2-40B4-BE49-F238E27FC236}">
                <a16:creationId xmlns:a16="http://schemas.microsoft.com/office/drawing/2014/main" id="{4F9A9081-1FBE-8D88-C91F-590A0C34C4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4" r="27442"/>
          <a:stretch>
            <a:fillRect/>
          </a:stretch>
        </p:blipFill>
        <p:spPr bwMode="auto">
          <a:xfrm>
            <a:off x="9993516" y="4839011"/>
            <a:ext cx="653808" cy="78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Human Resources | Rowan College">
            <a:extLst>
              <a:ext uri="{FF2B5EF4-FFF2-40B4-BE49-F238E27FC236}">
                <a16:creationId xmlns:a16="http://schemas.microsoft.com/office/drawing/2014/main" id="{AA25B727-830A-B55D-6380-1E26DD23C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024" y="5656704"/>
            <a:ext cx="803049" cy="108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onejo Health">
            <a:extLst>
              <a:ext uri="{FF2B5EF4-FFF2-40B4-BE49-F238E27FC236}">
                <a16:creationId xmlns:a16="http://schemas.microsoft.com/office/drawing/2014/main" id="{C7C00A96-7CA2-827B-CD10-614735793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715" y="5892518"/>
            <a:ext cx="1657350" cy="61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Justice Jobs MD | Employment support in ...">
            <a:extLst>
              <a:ext uri="{FF2B5EF4-FFF2-40B4-BE49-F238E27FC236}">
                <a16:creationId xmlns:a16="http://schemas.microsoft.com/office/drawing/2014/main" id="{02D0052E-E7BB-67BF-60E4-30401C65A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967" y="5154497"/>
            <a:ext cx="730610" cy="73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0" descr="Rexel USA | Wholesale Electrical Supply ...">
            <a:extLst>
              <a:ext uri="{FF2B5EF4-FFF2-40B4-BE49-F238E27FC236}">
                <a16:creationId xmlns:a16="http://schemas.microsoft.com/office/drawing/2014/main" id="{CC073EBF-7C3B-8491-267E-2344C4FCB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136" y="3784530"/>
            <a:ext cx="920509" cy="92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6" descr="Humana Logo, symbol, meaning, history ...">
            <a:extLst>
              <a:ext uri="{FF2B5EF4-FFF2-40B4-BE49-F238E27FC236}">
                <a16:creationId xmlns:a16="http://schemas.microsoft.com/office/drawing/2014/main" id="{5D21BB74-FA4C-B350-A411-44F637AC1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268" y="5845741"/>
            <a:ext cx="1270362" cy="60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New Macy's logo commits a huge type ...">
            <a:extLst>
              <a:ext uri="{FF2B5EF4-FFF2-40B4-BE49-F238E27FC236}">
                <a16:creationId xmlns:a16="http://schemas.microsoft.com/office/drawing/2014/main" id="{9101FB73-83AE-45D7-2371-9BCBDB878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6" b="21986"/>
          <a:stretch>
            <a:fillRect/>
          </a:stretch>
        </p:blipFill>
        <p:spPr bwMode="auto">
          <a:xfrm>
            <a:off x="2403329" y="3796836"/>
            <a:ext cx="1744901" cy="52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Amazon Logo Stock Illustrations – 3,426 Amazon Logo Stock ...">
            <a:extLst>
              <a:ext uri="{FF2B5EF4-FFF2-40B4-BE49-F238E27FC236}">
                <a16:creationId xmlns:a16="http://schemas.microsoft.com/office/drawing/2014/main" id="{57A5CE95-BA6B-74B6-1102-9412ADD461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8" t="28131" r="17359" b="14065"/>
          <a:stretch>
            <a:fillRect/>
          </a:stretch>
        </p:blipFill>
        <p:spPr bwMode="auto">
          <a:xfrm>
            <a:off x="553080" y="3049440"/>
            <a:ext cx="1430090" cy="71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AEF870CF-71A1-B689-C2C8-DF102E707C27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417545" y="2576469"/>
            <a:ext cx="2024501" cy="894549"/>
          </a:xfrm>
          <a:prstGeom prst="rect">
            <a:avLst/>
          </a:prstGeom>
        </p:spPr>
      </p:pic>
      <p:pic>
        <p:nvPicPr>
          <p:cNvPr id="1026" name="Picture 2" descr="Florida Department of Corrections ...">
            <a:extLst>
              <a:ext uri="{FF2B5EF4-FFF2-40B4-BE49-F238E27FC236}">
                <a16:creationId xmlns:a16="http://schemas.microsoft.com/office/drawing/2014/main" id="{89AD171C-50FF-7C7A-4C38-0CD31520A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81" y="2061839"/>
            <a:ext cx="811674" cy="81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74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C003-FC30-8643-A61D-5423F203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5083" y="525109"/>
            <a:ext cx="8513956" cy="850611"/>
          </a:xfrm>
        </p:spPr>
        <p:txBody>
          <a:bodyPr/>
          <a:lstStyle/>
          <a:p>
            <a:r>
              <a:rPr lang="en-US" dirty="0"/>
              <a:t>What’s Included for the Student?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805E2-FE06-3D4C-BCC1-A53E34CB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18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EB37D1-B9D0-C64C-9506-EC27539F9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738" y="1740845"/>
            <a:ext cx="6585352" cy="4124206"/>
          </a:xfrm>
          <a:prstGeom prst="rect">
            <a:avLst/>
          </a:prstGeom>
        </p:spPr>
        <p:txBody>
          <a:bodyPr vert="horz" wrap="square" lIns="91440" tIns="45720" rIns="91440" bIns="45720" numCol="1" spcCol="457200" rtlCol="0" anchor="t">
            <a:spAutoFit/>
          </a:bodyPr>
          <a:lstStyle/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en-US" sz="2200" dirty="0">
                <a:latin typeface="Arial"/>
                <a:cs typeface="Arial"/>
              </a:rPr>
              <a:t>Fees supported by </a:t>
            </a:r>
            <a:r>
              <a:rPr lang="en-US" sz="2200" dirty="0" err="1">
                <a:latin typeface="Arial"/>
                <a:cs typeface="Arial"/>
              </a:rPr>
              <a:t>GEDWorks</a:t>
            </a:r>
            <a:r>
              <a:rPr lang="en-US" sz="2000" baseline="30000" dirty="0" err="1"/>
              <a:t>TM</a:t>
            </a:r>
            <a:r>
              <a:rPr lang="en-US" sz="2200" dirty="0">
                <a:latin typeface="Arial"/>
                <a:cs typeface="Arial"/>
              </a:rPr>
              <a:t> partner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en-US" sz="2200" dirty="0">
                <a:latin typeface="Arial"/>
                <a:cs typeface="Arial"/>
              </a:rPr>
              <a:t>One-on-one guidance from a bilingual advisor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en-US" sz="2200" dirty="0">
                <a:latin typeface="Arial"/>
                <a:cs typeface="Arial"/>
              </a:rPr>
              <a:t>Top rated study materials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en-US" sz="2200" dirty="0">
                <a:latin typeface="Arial"/>
                <a:cs typeface="Arial"/>
              </a:rPr>
              <a:t>Unlimited GED Ready</a:t>
            </a:r>
            <a:r>
              <a:rPr lang="en-US" baseline="30000" dirty="0"/>
              <a:t>®</a:t>
            </a:r>
            <a:r>
              <a:rPr lang="en-US" sz="2200" dirty="0">
                <a:latin typeface="Arial"/>
                <a:cs typeface="Arial"/>
              </a:rPr>
              <a:t> practice tests and the GED</a:t>
            </a:r>
            <a:r>
              <a:rPr lang="en-US" baseline="30000" dirty="0"/>
              <a:t>®</a:t>
            </a:r>
            <a:r>
              <a:rPr lang="en-US" sz="2200" dirty="0">
                <a:latin typeface="Arial"/>
                <a:cs typeface="Arial"/>
              </a:rPr>
              <a:t> tests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en-US" sz="2200" dirty="0">
                <a:latin typeface="Arial"/>
                <a:cs typeface="Arial"/>
              </a:rPr>
              <a:t>Expert tutors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en-US" sz="2200" dirty="0"/>
              <a:t>Private online community support group 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en-US" sz="2200" dirty="0">
                <a:latin typeface="Arial"/>
                <a:cs typeface="Arial"/>
              </a:rPr>
              <a:t>Ability to earn college ready credits</a:t>
            </a:r>
            <a:endParaRPr lang="en-US" sz="2200" dirty="0"/>
          </a:p>
        </p:txBody>
      </p:sp>
      <p:pic>
        <p:nvPicPr>
          <p:cNvPr id="8" name="Picture 7" descr="A picture containing person, indoor, computer, computer&#10;&#10;Description automatically generated">
            <a:extLst>
              <a:ext uri="{FF2B5EF4-FFF2-40B4-BE49-F238E27FC236}">
                <a16:creationId xmlns:a16="http://schemas.microsoft.com/office/drawing/2014/main" id="{71615EBB-124D-5348-8064-EE11FED58F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44" t="16548" r="25112" b="20237"/>
          <a:stretch/>
        </p:blipFill>
        <p:spPr>
          <a:xfrm>
            <a:off x="1061518" y="1423487"/>
            <a:ext cx="2861170" cy="2847631"/>
          </a:xfrm>
          <a:prstGeom prst="ellipse">
            <a:avLst/>
          </a:prstGeom>
        </p:spPr>
      </p:pic>
      <p:pic>
        <p:nvPicPr>
          <p:cNvPr id="9" name="Picture 8" descr="Graphical user interface, icon&#10;&#10;Description automatically generated">
            <a:extLst>
              <a:ext uri="{FF2B5EF4-FFF2-40B4-BE49-F238E27FC236}">
                <a16:creationId xmlns:a16="http://schemas.microsoft.com/office/drawing/2014/main" id="{C5F3874A-91F9-A74D-98AA-2DF180133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34" y="3944349"/>
            <a:ext cx="1996044" cy="1710895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EB79DD7A-865E-4846-A604-CC9CADAB8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621" y="3613591"/>
            <a:ext cx="1431883" cy="143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95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C003-FC30-8643-A61D-5423F203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462" y="491112"/>
            <a:ext cx="8513956" cy="584776"/>
          </a:xfrm>
        </p:spPr>
        <p:txBody>
          <a:bodyPr>
            <a:noAutofit/>
          </a:bodyPr>
          <a:lstStyle/>
          <a:p>
            <a:r>
              <a:rPr lang="en-US" sz="3600" dirty="0"/>
              <a:t>How It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805E2-FE06-3D4C-BCC1-A53E34CB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5792EA-3BEA-E54B-808E-F568BADDE189}"/>
              </a:ext>
            </a:extLst>
          </p:cNvPr>
          <p:cNvSpPr txBox="1"/>
          <p:nvPr/>
        </p:nvSpPr>
        <p:spPr>
          <a:xfrm>
            <a:off x="2268360" y="3305368"/>
            <a:ext cx="2221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Enrollment through branded portal</a:t>
            </a:r>
            <a:endParaRPr lang="en-US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648991-9249-974D-9A65-9B280548C368}"/>
              </a:ext>
            </a:extLst>
          </p:cNvPr>
          <p:cNvSpPr txBox="1"/>
          <p:nvPr/>
        </p:nvSpPr>
        <p:spPr>
          <a:xfrm>
            <a:off x="4922510" y="3298959"/>
            <a:ext cx="2508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GED</a:t>
            </a:r>
            <a:r>
              <a:rPr lang="en-US" dirty="0"/>
              <a:t>®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Advisor support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B679B1-777D-274E-997B-B0C9982EAC68}"/>
              </a:ext>
            </a:extLst>
          </p:cNvPr>
          <p:cNvSpPr txBox="1"/>
          <p:nvPr/>
        </p:nvSpPr>
        <p:spPr>
          <a:xfrm>
            <a:off x="7666893" y="3289979"/>
            <a:ext cx="1901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Schedule tests</a:t>
            </a:r>
            <a:endParaRPr lang="en-US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F5E867-DF31-9E49-A903-ED8E5CF13B65}"/>
              </a:ext>
            </a:extLst>
          </p:cNvPr>
          <p:cNvSpPr txBox="1"/>
          <p:nvPr/>
        </p:nvSpPr>
        <p:spPr>
          <a:xfrm>
            <a:off x="3944291" y="5581014"/>
            <a:ext cx="4107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Earn the GED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credential, which can lead to career/economic mobility, postsecondary access, improved health &amp; increased retention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74C2C52-44DF-6244-BD28-668B578153DE}"/>
              </a:ext>
            </a:extLst>
          </p:cNvPr>
          <p:cNvCxnSpPr>
            <a:cxnSpLocks/>
          </p:cNvCxnSpPr>
          <p:nvPr/>
        </p:nvCxnSpPr>
        <p:spPr>
          <a:xfrm>
            <a:off x="4180305" y="2431995"/>
            <a:ext cx="954723" cy="0"/>
          </a:xfrm>
          <a:prstGeom prst="straightConnector1">
            <a:avLst/>
          </a:prstGeom>
          <a:ln w="635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30E815A6-5543-AD4B-85B3-7269C40DA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589" y="1718427"/>
            <a:ext cx="1456718" cy="1456718"/>
          </a:xfrm>
          <a:prstGeom prst="rect">
            <a:avLst/>
          </a:prstGeom>
        </p:spPr>
      </p:pic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47FF5B5-641A-EC47-90F4-DCFB8DD41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9927" y="1718427"/>
            <a:ext cx="1456718" cy="14567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A001111-C475-BB44-A8AB-A57F76733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9266" y="1723457"/>
            <a:ext cx="1456718" cy="14567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568D41E-6C69-3143-B388-AF4B0A549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482" y="3998345"/>
            <a:ext cx="1456718" cy="1456718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B5AF5FE-6884-CD45-A626-BA54A0FF512C}"/>
              </a:ext>
            </a:extLst>
          </p:cNvPr>
          <p:cNvCxnSpPr>
            <a:cxnSpLocks/>
          </p:cNvCxnSpPr>
          <p:nvPr/>
        </p:nvCxnSpPr>
        <p:spPr>
          <a:xfrm>
            <a:off x="6791700" y="2431995"/>
            <a:ext cx="954723" cy="0"/>
          </a:xfrm>
          <a:prstGeom prst="straightConnector1">
            <a:avLst/>
          </a:prstGeom>
          <a:ln w="635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id="{67B67BCC-4B6F-3842-A647-2B1D2BA1F24E}"/>
              </a:ext>
            </a:extLst>
          </p:cNvPr>
          <p:cNvCxnSpPr>
            <a:cxnSpLocks/>
            <a:stCxn id="8" idx="2"/>
          </p:cNvCxnSpPr>
          <p:nvPr/>
        </p:nvCxnSpPr>
        <p:spPr>
          <a:xfrm rot="5400000">
            <a:off x="7155689" y="3230269"/>
            <a:ext cx="1032894" cy="1890978"/>
          </a:xfrm>
          <a:prstGeom prst="bentConnector2">
            <a:avLst/>
          </a:prstGeom>
          <a:ln w="635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2761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3A42CB-7BD8-76EE-31D3-88AD39BA8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D7A6C9-22CF-FCE8-CEDD-763DE89A14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200" dirty="0"/>
              <a:t>The Workforce Case for Adult Learners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CF70C7-A30E-B517-6D78-2FA1A76684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EA37D1-4ACA-1802-173F-DA10206D65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31938" y="3714563"/>
            <a:ext cx="3804337" cy="743900"/>
          </a:xfrm>
        </p:spPr>
        <p:txBody>
          <a:bodyPr/>
          <a:lstStyle/>
          <a:p>
            <a:r>
              <a:rPr lang="en-US" sz="2200" dirty="0"/>
              <a:t>Zooming in on GED</a:t>
            </a:r>
            <a:r>
              <a:rPr lang="en-US" baseline="30000" dirty="0"/>
              <a:t>®</a:t>
            </a:r>
            <a:r>
              <a:rPr lang="en-US" sz="2200" dirty="0"/>
              <a:t> Learner Trends &amp; Persistence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3926E5-ED3C-4818-4E63-36BAFD4F4AF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C6B2B6-97FF-285B-9A07-FFFAF5B5E7F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2200" dirty="0"/>
              <a:t>Move Further Faster with GED</a:t>
            </a:r>
            <a:r>
              <a:rPr lang="en-US" baseline="30000" dirty="0"/>
              <a:t>®</a:t>
            </a:r>
            <a:r>
              <a:rPr lang="en-US" sz="2200" dirty="0"/>
              <a:t> Tools &amp; Resources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303004-8AB6-3FF3-D3B0-075F7131FE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7A6F76-64D7-D71C-0CB6-123C7DDFB8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11081" y="2183306"/>
            <a:ext cx="3989015" cy="743900"/>
          </a:xfrm>
        </p:spPr>
        <p:txBody>
          <a:bodyPr/>
          <a:lstStyle/>
          <a:p>
            <a:r>
              <a:rPr lang="en-US" sz="2200" dirty="0" err="1"/>
              <a:t>GEDWorks</a:t>
            </a:r>
            <a:r>
              <a:rPr lang="en-US" sz="2400" baseline="30000" dirty="0"/>
              <a:t>™</a:t>
            </a:r>
            <a:r>
              <a:rPr lang="en-US" sz="2200" dirty="0"/>
              <a:t>: Capacity Builder &amp; Workforce Accelerator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9C56431-58AB-43E3-D50E-9784C818657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5581768-AFAA-6D11-184C-530C874A3C6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sz="2200" dirty="0" err="1"/>
              <a:t>GEDWorks</a:t>
            </a:r>
            <a:r>
              <a:rPr lang="en-US" sz="2000" baseline="30000" dirty="0"/>
              <a:t>™</a:t>
            </a:r>
            <a:r>
              <a:rPr lang="en-US" sz="2200" dirty="0"/>
              <a:t> Partner Examples Across States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2062077-92D8-5A30-20B3-AB8D8AE381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EE583DE-8D1B-D5CA-7E01-10F596A8784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sz="2200" dirty="0"/>
              <a:t>Q&amp;A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9816454-9A2F-7A2A-6336-A3C7B305AF3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28677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84ED1-2242-6D24-7BE6-BAD04E76C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9CADA-935F-822D-39BF-1A8C0F640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90" y="415927"/>
            <a:ext cx="11090169" cy="584776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Customized Portal, Marketing Materials &amp; Student Dashboard</a:t>
            </a:r>
            <a:br>
              <a:rPr lang="en-US" sz="3200" dirty="0"/>
            </a:br>
            <a:r>
              <a:rPr lang="en-US" sz="3200" dirty="0"/>
              <a:t>(Ideal for Tracking Learner Outcomes)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13430-5D80-2438-E82D-CBBD9A7B5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 descr="A screenshot of a phone&#10;&#10;Description automatically generated with low confidence">
            <a:extLst>
              <a:ext uri="{FF2B5EF4-FFF2-40B4-BE49-F238E27FC236}">
                <a16:creationId xmlns:a16="http://schemas.microsoft.com/office/drawing/2014/main" id="{C50393A3-62B9-CBEC-CB1E-CC86484C07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566"/>
          <a:stretch/>
        </p:blipFill>
        <p:spPr>
          <a:xfrm>
            <a:off x="192061" y="1581622"/>
            <a:ext cx="5014445" cy="3324533"/>
          </a:xfrm>
          <a:prstGeom prst="rect">
            <a:avLst/>
          </a:prstGeom>
          <a:ln w="6350">
            <a:solidFill>
              <a:schemeClr val="bg2">
                <a:lumMod val="90000"/>
              </a:schemeClr>
            </a:solidFill>
          </a:ln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1EF8FB3-16BF-25CD-7372-65B515C056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51633"/>
          <a:stretch/>
        </p:blipFill>
        <p:spPr>
          <a:xfrm>
            <a:off x="4258031" y="3540684"/>
            <a:ext cx="4322761" cy="2901389"/>
          </a:xfrm>
          <a:prstGeom prst="rect">
            <a:avLst/>
          </a:prstGeom>
          <a:ln w="6350">
            <a:solidFill>
              <a:schemeClr val="bg2">
                <a:lumMod val="9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3FA7DC-A8CE-E5ED-9619-7C8E408DF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1362" y="1106508"/>
            <a:ext cx="3693084" cy="464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85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121">
            <a:extLst>
              <a:ext uri="{FF2B5EF4-FFF2-40B4-BE49-F238E27FC236}">
                <a16:creationId xmlns:a16="http://schemas.microsoft.com/office/drawing/2014/main" id="{E65A52C9-5C2D-821D-CA96-E842CF691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642" y="4663657"/>
            <a:ext cx="7570333" cy="188621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6D6310B-674B-2A8F-D240-A1031A4FB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7486"/>
            <a:ext cx="12192000" cy="627932"/>
          </a:xfrm>
        </p:spPr>
        <p:txBody>
          <a:bodyPr>
            <a:noAutofit/>
          </a:bodyPr>
          <a:lstStyle/>
          <a:p>
            <a:pPr algn="ctr"/>
            <a:r>
              <a:rPr lang="en-US" sz="3000" dirty="0"/>
              <a:t>Mobile Engagement Accelerates Progress for </a:t>
            </a:r>
            <a:r>
              <a:rPr lang="en-US" sz="3000" dirty="0" err="1"/>
              <a:t>GEDWorks</a:t>
            </a:r>
            <a:r>
              <a:rPr lang="en-US" sz="3000" baseline="30000" dirty="0" err="1"/>
              <a:t>TM</a:t>
            </a:r>
            <a:endParaRPr lang="en-US" sz="3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13CA4E-D15D-302B-CF08-A6D86CAFD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090" y="1568911"/>
            <a:ext cx="7478169" cy="191479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6C1117-814E-8FC7-BCEC-707E193C9BB3}"/>
              </a:ext>
            </a:extLst>
          </p:cNvPr>
          <p:cNvCxnSpPr>
            <a:cxnSpLocks/>
          </p:cNvCxnSpPr>
          <p:nvPr/>
        </p:nvCxnSpPr>
        <p:spPr>
          <a:xfrm>
            <a:off x="3223090" y="2133602"/>
            <a:ext cx="3167880" cy="0"/>
          </a:xfrm>
          <a:prstGeom prst="line">
            <a:avLst/>
          </a:prstGeom>
          <a:ln w="38100">
            <a:solidFill>
              <a:srgbClr val="367B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1F72F2C-507B-AB1A-8907-D96269BA28E1}"/>
              </a:ext>
            </a:extLst>
          </p:cNvPr>
          <p:cNvCxnSpPr>
            <a:cxnSpLocks/>
          </p:cNvCxnSpPr>
          <p:nvPr/>
        </p:nvCxnSpPr>
        <p:spPr>
          <a:xfrm>
            <a:off x="3223090" y="2856272"/>
            <a:ext cx="5719357" cy="0"/>
          </a:xfrm>
          <a:prstGeom prst="line">
            <a:avLst/>
          </a:prstGeom>
          <a:ln w="38100">
            <a:solidFill>
              <a:srgbClr val="367B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C77D575-8BF5-7FCC-31CA-5E3A5C28BF2C}"/>
              </a:ext>
            </a:extLst>
          </p:cNvPr>
          <p:cNvCxnSpPr>
            <a:cxnSpLocks/>
          </p:cNvCxnSpPr>
          <p:nvPr/>
        </p:nvCxnSpPr>
        <p:spPr>
          <a:xfrm>
            <a:off x="3223090" y="2497394"/>
            <a:ext cx="7081132" cy="0"/>
          </a:xfrm>
          <a:prstGeom prst="line">
            <a:avLst/>
          </a:prstGeom>
          <a:ln w="38100">
            <a:solidFill>
              <a:srgbClr val="FFAA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32A9D9-1155-13C0-7B4B-EFA0C44FA8C5}"/>
              </a:ext>
            </a:extLst>
          </p:cNvPr>
          <p:cNvCxnSpPr>
            <a:cxnSpLocks/>
          </p:cNvCxnSpPr>
          <p:nvPr/>
        </p:nvCxnSpPr>
        <p:spPr>
          <a:xfrm>
            <a:off x="3223090" y="1764890"/>
            <a:ext cx="6451852" cy="0"/>
          </a:xfrm>
          <a:prstGeom prst="line">
            <a:avLst/>
          </a:prstGeom>
          <a:ln w="38100">
            <a:solidFill>
              <a:srgbClr val="FFAA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C3633AF-7620-DC64-84B1-488FA63AFA23}"/>
              </a:ext>
            </a:extLst>
          </p:cNvPr>
          <p:cNvSpPr txBox="1"/>
          <p:nvPr/>
        </p:nvSpPr>
        <p:spPr>
          <a:xfrm>
            <a:off x="1935066" y="1628851"/>
            <a:ext cx="1288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Mobile Engaged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24189B-DFD7-655E-F424-B2C27E1459BC}"/>
              </a:ext>
            </a:extLst>
          </p:cNvPr>
          <p:cNvSpPr txBox="1"/>
          <p:nvPr/>
        </p:nvSpPr>
        <p:spPr>
          <a:xfrm>
            <a:off x="1935066" y="2363814"/>
            <a:ext cx="1288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Mobile Engaged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8E0CBB-8CC8-9B04-6CB6-837F9A818AF1}"/>
              </a:ext>
            </a:extLst>
          </p:cNvPr>
          <p:cNvSpPr txBox="1"/>
          <p:nvPr/>
        </p:nvSpPr>
        <p:spPr>
          <a:xfrm>
            <a:off x="1938323" y="2715680"/>
            <a:ext cx="1010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Non-Mobile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47E90E-C090-CF20-409B-76AA3DD293F6}"/>
              </a:ext>
            </a:extLst>
          </p:cNvPr>
          <p:cNvSpPr txBox="1"/>
          <p:nvPr/>
        </p:nvSpPr>
        <p:spPr>
          <a:xfrm>
            <a:off x="1935066" y="1999328"/>
            <a:ext cx="1010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Non-Mobile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E317D6B-0274-C79A-79C4-CB0BDED64BA1}"/>
              </a:ext>
            </a:extLst>
          </p:cNvPr>
          <p:cNvSpPr/>
          <p:nvPr/>
        </p:nvSpPr>
        <p:spPr>
          <a:xfrm>
            <a:off x="3164097" y="2066465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0650693-7682-7501-8695-2E53225C4E50}"/>
              </a:ext>
            </a:extLst>
          </p:cNvPr>
          <p:cNvSpPr/>
          <p:nvPr/>
        </p:nvSpPr>
        <p:spPr>
          <a:xfrm>
            <a:off x="3164097" y="2780286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D112474-A3EF-E2C4-AD4A-5BC38616AE00}"/>
              </a:ext>
            </a:extLst>
          </p:cNvPr>
          <p:cNvSpPr/>
          <p:nvPr/>
        </p:nvSpPr>
        <p:spPr>
          <a:xfrm>
            <a:off x="3164097" y="2429376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3945581-CA3B-4B31-B691-36B950B0143C}"/>
              </a:ext>
            </a:extLst>
          </p:cNvPr>
          <p:cNvSpPr/>
          <p:nvPr/>
        </p:nvSpPr>
        <p:spPr>
          <a:xfrm>
            <a:off x="3151726" y="1695987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5975E4B-274A-154F-E862-A62D987ADDD7}"/>
              </a:ext>
            </a:extLst>
          </p:cNvPr>
          <p:cNvSpPr/>
          <p:nvPr/>
        </p:nvSpPr>
        <p:spPr>
          <a:xfrm>
            <a:off x="6377652" y="2066465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8561208-6513-CF1B-7AA4-527611B601C8}"/>
              </a:ext>
            </a:extLst>
          </p:cNvPr>
          <p:cNvSpPr/>
          <p:nvPr/>
        </p:nvSpPr>
        <p:spPr>
          <a:xfrm>
            <a:off x="8887716" y="2780286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BDBAB2-28B7-E8A1-3D5F-79998625DDFF}"/>
              </a:ext>
            </a:extLst>
          </p:cNvPr>
          <p:cNvSpPr/>
          <p:nvPr/>
        </p:nvSpPr>
        <p:spPr>
          <a:xfrm>
            <a:off x="10232859" y="2439207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7201540-27CE-0D8F-EC47-E477EE96395E}"/>
              </a:ext>
            </a:extLst>
          </p:cNvPr>
          <p:cNvSpPr/>
          <p:nvPr/>
        </p:nvSpPr>
        <p:spPr>
          <a:xfrm>
            <a:off x="9603578" y="1695987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E78A21B-A06E-EE7A-ACB8-16E778B67400}"/>
              </a:ext>
            </a:extLst>
          </p:cNvPr>
          <p:cNvSpPr txBox="1"/>
          <p:nvPr/>
        </p:nvSpPr>
        <p:spPr>
          <a:xfrm>
            <a:off x="9695029" y="1591287"/>
            <a:ext cx="629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AA00"/>
                </a:solidFill>
              </a:rPr>
              <a:t>43%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4A832F-7C11-013A-924B-C0AC0CE972BC}"/>
              </a:ext>
            </a:extLst>
          </p:cNvPr>
          <p:cNvSpPr txBox="1"/>
          <p:nvPr/>
        </p:nvSpPr>
        <p:spPr>
          <a:xfrm>
            <a:off x="10353933" y="2341293"/>
            <a:ext cx="629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AA00"/>
                </a:solidFill>
              </a:rPr>
              <a:t>47%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F2855A-17A6-F2EE-8AD6-0B1BC7DB8C69}"/>
              </a:ext>
            </a:extLst>
          </p:cNvPr>
          <p:cNvSpPr txBox="1"/>
          <p:nvPr/>
        </p:nvSpPr>
        <p:spPr>
          <a:xfrm>
            <a:off x="8987708" y="2683363"/>
            <a:ext cx="629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67BAF"/>
                </a:solidFill>
              </a:rPr>
              <a:t>38%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4DA6CFA-5554-3829-16B6-E9650CC63C0B}"/>
              </a:ext>
            </a:extLst>
          </p:cNvPr>
          <p:cNvSpPr txBox="1"/>
          <p:nvPr/>
        </p:nvSpPr>
        <p:spPr>
          <a:xfrm>
            <a:off x="6486195" y="1972871"/>
            <a:ext cx="629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67BAF"/>
                </a:solidFill>
              </a:rPr>
              <a:t>22%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C570DA5-A451-069B-7474-01B6A037011D}"/>
              </a:ext>
            </a:extLst>
          </p:cNvPr>
          <p:cNvCxnSpPr>
            <a:cxnSpLocks/>
          </p:cNvCxnSpPr>
          <p:nvPr/>
        </p:nvCxnSpPr>
        <p:spPr>
          <a:xfrm>
            <a:off x="747252" y="1590000"/>
            <a:ext cx="1011739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75FF241-6ECA-B1A4-59A8-47C1A2FD50CD}"/>
              </a:ext>
            </a:extLst>
          </p:cNvPr>
          <p:cNvCxnSpPr>
            <a:cxnSpLocks/>
          </p:cNvCxnSpPr>
          <p:nvPr/>
        </p:nvCxnSpPr>
        <p:spPr>
          <a:xfrm>
            <a:off x="747251" y="2315496"/>
            <a:ext cx="1011739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7A2F035-DF7A-9215-2362-100FBF4E76DD}"/>
              </a:ext>
            </a:extLst>
          </p:cNvPr>
          <p:cNvCxnSpPr>
            <a:cxnSpLocks/>
          </p:cNvCxnSpPr>
          <p:nvPr/>
        </p:nvCxnSpPr>
        <p:spPr>
          <a:xfrm>
            <a:off x="757083" y="3040996"/>
            <a:ext cx="1011739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8DA794B8-108E-4293-5A29-69B25742C89C}"/>
              </a:ext>
            </a:extLst>
          </p:cNvPr>
          <p:cNvSpPr/>
          <p:nvPr/>
        </p:nvSpPr>
        <p:spPr>
          <a:xfrm>
            <a:off x="1840860" y="2064004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BCCEC03-F40A-701A-EF5F-BAF423778C1D}"/>
              </a:ext>
            </a:extLst>
          </p:cNvPr>
          <p:cNvSpPr/>
          <p:nvPr/>
        </p:nvSpPr>
        <p:spPr>
          <a:xfrm>
            <a:off x="1840860" y="2777825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BB9E9F5-BF6D-4982-8E27-6CB1E05A53BF}"/>
              </a:ext>
            </a:extLst>
          </p:cNvPr>
          <p:cNvSpPr/>
          <p:nvPr/>
        </p:nvSpPr>
        <p:spPr>
          <a:xfrm>
            <a:off x="1840860" y="2426915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F2A80704-365B-2BFA-1C95-FB9273C01BFF}"/>
              </a:ext>
            </a:extLst>
          </p:cNvPr>
          <p:cNvSpPr/>
          <p:nvPr/>
        </p:nvSpPr>
        <p:spPr>
          <a:xfrm>
            <a:off x="1828489" y="1693526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CB96134-BEF0-F5CF-36F5-81CA5EFD2E63}"/>
              </a:ext>
            </a:extLst>
          </p:cNvPr>
          <p:cNvSpPr txBox="1"/>
          <p:nvPr/>
        </p:nvSpPr>
        <p:spPr>
          <a:xfrm>
            <a:off x="1710813" y="1022554"/>
            <a:ext cx="87114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Progress to “Green Ready” (</a:t>
            </a:r>
            <a:r>
              <a:rPr lang="en-US" dirty="0" err="1"/>
              <a:t>GEDWorks</a:t>
            </a:r>
            <a:r>
              <a:rPr lang="en-US" baseline="30000" dirty="0" err="1"/>
              <a:t>TM</a:t>
            </a:r>
            <a:r>
              <a:rPr lang="en-US" dirty="0"/>
              <a:t> Learners)</a:t>
            </a:r>
          </a:p>
          <a:p>
            <a:pPr algn="ctr"/>
            <a:r>
              <a:rPr lang="en-US" sz="1200" i="1" dirty="0"/>
              <a:t>Percentage of learners who eventually reach Green Ready, by first Ready band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984C7EA-FF50-E3A4-970D-0E915533E0C8}"/>
              </a:ext>
            </a:extLst>
          </p:cNvPr>
          <p:cNvSpPr txBox="1"/>
          <p:nvPr/>
        </p:nvSpPr>
        <p:spPr>
          <a:xfrm>
            <a:off x="647979" y="1734814"/>
            <a:ext cx="1010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RED</a:t>
            </a:r>
          </a:p>
          <a:p>
            <a:pPr algn="ctr"/>
            <a:r>
              <a:rPr lang="en-US" sz="1200" dirty="0"/>
              <a:t>(&lt;135)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6DD3269-E104-9FD9-D794-A8901C5C8E6B}"/>
              </a:ext>
            </a:extLst>
          </p:cNvPr>
          <p:cNvSpPr txBox="1"/>
          <p:nvPr/>
        </p:nvSpPr>
        <p:spPr>
          <a:xfrm>
            <a:off x="742357" y="2461076"/>
            <a:ext cx="891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YELLOW </a:t>
            </a:r>
          </a:p>
          <a:p>
            <a:pPr algn="ctr"/>
            <a:r>
              <a:rPr lang="en-US" sz="1200" dirty="0"/>
              <a:t>(135-144)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9FF0910-5A74-D3C2-C69D-7F26BA93EC8C}"/>
              </a:ext>
            </a:extLst>
          </p:cNvPr>
          <p:cNvSpPr txBox="1"/>
          <p:nvPr/>
        </p:nvSpPr>
        <p:spPr>
          <a:xfrm>
            <a:off x="1709385" y="4097804"/>
            <a:ext cx="87114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Progress to “Passed Test” (</a:t>
            </a:r>
            <a:r>
              <a:rPr lang="en-US" dirty="0" err="1"/>
              <a:t>GEDWorks</a:t>
            </a:r>
            <a:r>
              <a:rPr lang="en-US" baseline="30000" dirty="0" err="1"/>
              <a:t>TM</a:t>
            </a:r>
            <a:r>
              <a:rPr lang="en-US" dirty="0"/>
              <a:t> Learners)</a:t>
            </a:r>
          </a:p>
          <a:p>
            <a:pPr algn="ctr"/>
            <a:r>
              <a:rPr lang="en-US" sz="1200" i="1" dirty="0"/>
              <a:t>Percentage of learners who eventually pass the GED Test</a:t>
            </a:r>
            <a:r>
              <a:rPr lang="en-US" sz="1200" dirty="0"/>
              <a:t>®</a:t>
            </a:r>
            <a:r>
              <a:rPr lang="en-US" sz="1200" i="1" dirty="0"/>
              <a:t>, by first Ready band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787C3C6-AE8B-B4AD-E702-F83E96A054EA}"/>
              </a:ext>
            </a:extLst>
          </p:cNvPr>
          <p:cNvCxnSpPr>
            <a:cxnSpLocks/>
          </p:cNvCxnSpPr>
          <p:nvPr/>
        </p:nvCxnSpPr>
        <p:spPr>
          <a:xfrm>
            <a:off x="765629" y="5395637"/>
            <a:ext cx="1011739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EA588E6-D167-F937-CDAF-8C541BA71BA6}"/>
              </a:ext>
            </a:extLst>
          </p:cNvPr>
          <p:cNvCxnSpPr>
            <a:cxnSpLocks/>
          </p:cNvCxnSpPr>
          <p:nvPr/>
        </p:nvCxnSpPr>
        <p:spPr>
          <a:xfrm>
            <a:off x="765628" y="6104041"/>
            <a:ext cx="1011739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8DA2729-A24D-1960-D924-C1EE17992CFB}"/>
              </a:ext>
            </a:extLst>
          </p:cNvPr>
          <p:cNvCxnSpPr>
            <a:cxnSpLocks/>
          </p:cNvCxnSpPr>
          <p:nvPr/>
        </p:nvCxnSpPr>
        <p:spPr>
          <a:xfrm>
            <a:off x="742357" y="4663657"/>
            <a:ext cx="1011739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794EB538-92FA-A9BE-39CF-44815DE72B1D}"/>
              </a:ext>
            </a:extLst>
          </p:cNvPr>
          <p:cNvSpPr txBox="1"/>
          <p:nvPr/>
        </p:nvSpPr>
        <p:spPr>
          <a:xfrm>
            <a:off x="1935066" y="4711436"/>
            <a:ext cx="1288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Mobile Engaged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CC17B21-93EB-DA2C-4326-1BB4A4EA2EAE}"/>
              </a:ext>
            </a:extLst>
          </p:cNvPr>
          <p:cNvSpPr txBox="1"/>
          <p:nvPr/>
        </p:nvSpPr>
        <p:spPr>
          <a:xfrm>
            <a:off x="1935066" y="5446399"/>
            <a:ext cx="1288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Mobile Engaged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4DDED89-FA16-44DA-9FB6-29552F8910F4}"/>
              </a:ext>
            </a:extLst>
          </p:cNvPr>
          <p:cNvSpPr txBox="1"/>
          <p:nvPr/>
        </p:nvSpPr>
        <p:spPr>
          <a:xfrm>
            <a:off x="1938323" y="5798265"/>
            <a:ext cx="1010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Non-Mobile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45B98B2-3E63-AAB3-CF06-F41BB583E395}"/>
              </a:ext>
            </a:extLst>
          </p:cNvPr>
          <p:cNvSpPr txBox="1"/>
          <p:nvPr/>
        </p:nvSpPr>
        <p:spPr>
          <a:xfrm>
            <a:off x="1935066" y="5081913"/>
            <a:ext cx="1010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Non-Mobile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C043243-FF0A-A716-A6D4-6953B2715B90}"/>
              </a:ext>
            </a:extLst>
          </p:cNvPr>
          <p:cNvSpPr/>
          <p:nvPr/>
        </p:nvSpPr>
        <p:spPr>
          <a:xfrm>
            <a:off x="3164097" y="5149050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32779A8C-B273-375B-0BF4-B4834CF1F891}"/>
              </a:ext>
            </a:extLst>
          </p:cNvPr>
          <p:cNvSpPr/>
          <p:nvPr/>
        </p:nvSpPr>
        <p:spPr>
          <a:xfrm>
            <a:off x="3164097" y="5862871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50F0D38F-6649-CB51-39F7-08164FE41FE6}"/>
              </a:ext>
            </a:extLst>
          </p:cNvPr>
          <p:cNvSpPr/>
          <p:nvPr/>
        </p:nvSpPr>
        <p:spPr>
          <a:xfrm>
            <a:off x="3164097" y="5511961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2EDDC28-E3AC-1E3F-295E-7EBFBF148997}"/>
              </a:ext>
            </a:extLst>
          </p:cNvPr>
          <p:cNvSpPr/>
          <p:nvPr/>
        </p:nvSpPr>
        <p:spPr>
          <a:xfrm>
            <a:off x="3151726" y="4778572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90C1751-9581-FADE-7FF6-1926C91E56A7}"/>
              </a:ext>
            </a:extLst>
          </p:cNvPr>
          <p:cNvSpPr/>
          <p:nvPr/>
        </p:nvSpPr>
        <p:spPr>
          <a:xfrm>
            <a:off x="1840860" y="5146589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F64B54C-9ACC-7E7E-7C95-DEFF04E37906}"/>
              </a:ext>
            </a:extLst>
          </p:cNvPr>
          <p:cNvSpPr/>
          <p:nvPr/>
        </p:nvSpPr>
        <p:spPr>
          <a:xfrm>
            <a:off x="1840860" y="5860410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AC67919E-9F1F-4B23-2FAA-364030B6DA45}"/>
              </a:ext>
            </a:extLst>
          </p:cNvPr>
          <p:cNvSpPr/>
          <p:nvPr/>
        </p:nvSpPr>
        <p:spPr>
          <a:xfrm>
            <a:off x="1840860" y="5509500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5B40566-1907-5C9F-914F-B066E9B30040}"/>
              </a:ext>
            </a:extLst>
          </p:cNvPr>
          <p:cNvSpPr/>
          <p:nvPr/>
        </p:nvSpPr>
        <p:spPr>
          <a:xfrm>
            <a:off x="1828489" y="4776111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9019C5A-24EE-60A9-6145-9251B25BC94A}"/>
              </a:ext>
            </a:extLst>
          </p:cNvPr>
          <p:cNvSpPr txBox="1"/>
          <p:nvPr/>
        </p:nvSpPr>
        <p:spPr>
          <a:xfrm>
            <a:off x="647979" y="4817399"/>
            <a:ext cx="1010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RED</a:t>
            </a:r>
          </a:p>
          <a:p>
            <a:pPr algn="ctr"/>
            <a:r>
              <a:rPr lang="en-US" sz="1200" dirty="0"/>
              <a:t>(&lt;135)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4790C81-4E5A-97DF-16DC-771C3DABD2DE}"/>
              </a:ext>
            </a:extLst>
          </p:cNvPr>
          <p:cNvSpPr txBox="1"/>
          <p:nvPr/>
        </p:nvSpPr>
        <p:spPr>
          <a:xfrm>
            <a:off x="742357" y="5526569"/>
            <a:ext cx="891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YELLOW </a:t>
            </a:r>
          </a:p>
          <a:p>
            <a:pPr algn="ctr"/>
            <a:r>
              <a:rPr lang="en-US" sz="1200" dirty="0"/>
              <a:t>(135-144)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9FC6529-29DF-65F8-2701-5C6DE81490FD}"/>
              </a:ext>
            </a:extLst>
          </p:cNvPr>
          <p:cNvCxnSpPr>
            <a:cxnSpLocks/>
          </p:cNvCxnSpPr>
          <p:nvPr/>
        </p:nvCxnSpPr>
        <p:spPr>
          <a:xfrm>
            <a:off x="3244006" y="5211749"/>
            <a:ext cx="1554568" cy="0"/>
          </a:xfrm>
          <a:prstGeom prst="line">
            <a:avLst/>
          </a:prstGeom>
          <a:ln w="38100">
            <a:solidFill>
              <a:srgbClr val="367B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9B59E1AA-7DEB-70B1-02F0-10E48A709FD7}"/>
              </a:ext>
            </a:extLst>
          </p:cNvPr>
          <p:cNvCxnSpPr>
            <a:cxnSpLocks/>
          </p:cNvCxnSpPr>
          <p:nvPr/>
        </p:nvCxnSpPr>
        <p:spPr>
          <a:xfrm flipV="1">
            <a:off x="3209822" y="5928657"/>
            <a:ext cx="3339362" cy="5762"/>
          </a:xfrm>
          <a:prstGeom prst="line">
            <a:avLst/>
          </a:prstGeom>
          <a:ln w="38100">
            <a:solidFill>
              <a:srgbClr val="367B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C31839AB-0AF5-658C-D223-0260C16A07B4}"/>
              </a:ext>
            </a:extLst>
          </p:cNvPr>
          <p:cNvCxnSpPr>
            <a:cxnSpLocks/>
            <a:endCxn id="98" idx="2"/>
          </p:cNvCxnSpPr>
          <p:nvPr/>
        </p:nvCxnSpPr>
        <p:spPr>
          <a:xfrm>
            <a:off x="3235460" y="5575541"/>
            <a:ext cx="3903442" cy="2947"/>
          </a:xfrm>
          <a:prstGeom prst="line">
            <a:avLst/>
          </a:prstGeom>
          <a:ln w="38100">
            <a:solidFill>
              <a:srgbClr val="FFAA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C4DA217F-F507-5B31-E9BC-495889C9FEBC}"/>
              </a:ext>
            </a:extLst>
          </p:cNvPr>
          <p:cNvCxnSpPr>
            <a:cxnSpLocks/>
            <a:endCxn id="99" idx="2"/>
          </p:cNvCxnSpPr>
          <p:nvPr/>
        </p:nvCxnSpPr>
        <p:spPr>
          <a:xfrm>
            <a:off x="3235460" y="4851583"/>
            <a:ext cx="3244944" cy="4796"/>
          </a:xfrm>
          <a:prstGeom prst="line">
            <a:avLst/>
          </a:prstGeom>
          <a:ln w="38100">
            <a:solidFill>
              <a:srgbClr val="FFAA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Oval 93">
            <a:extLst>
              <a:ext uri="{FF2B5EF4-FFF2-40B4-BE49-F238E27FC236}">
                <a16:creationId xmlns:a16="http://schemas.microsoft.com/office/drawing/2014/main" id="{9B453A97-10C3-28BE-FA79-B2AADF4B4BF3}"/>
              </a:ext>
            </a:extLst>
          </p:cNvPr>
          <p:cNvSpPr/>
          <p:nvPr/>
        </p:nvSpPr>
        <p:spPr>
          <a:xfrm>
            <a:off x="4790028" y="5148147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EA605B92-E40E-0589-CAD3-A26516F2DD1B}"/>
              </a:ext>
            </a:extLst>
          </p:cNvPr>
          <p:cNvSpPr/>
          <p:nvPr/>
        </p:nvSpPr>
        <p:spPr>
          <a:xfrm>
            <a:off x="6432095" y="5857293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B104B93D-EEAB-60A5-A0BB-6D825DAA16A9}"/>
              </a:ext>
            </a:extLst>
          </p:cNvPr>
          <p:cNvSpPr/>
          <p:nvPr/>
        </p:nvSpPr>
        <p:spPr>
          <a:xfrm>
            <a:off x="7138902" y="5507124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7AEA56E6-C4DE-5195-2287-06CA23A82EBE}"/>
              </a:ext>
            </a:extLst>
          </p:cNvPr>
          <p:cNvSpPr/>
          <p:nvPr/>
        </p:nvSpPr>
        <p:spPr>
          <a:xfrm>
            <a:off x="6480404" y="4785015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B3C7305-5F14-201C-E4A9-ABCB0DC49493}"/>
              </a:ext>
            </a:extLst>
          </p:cNvPr>
          <p:cNvSpPr txBox="1"/>
          <p:nvPr/>
        </p:nvSpPr>
        <p:spPr>
          <a:xfrm>
            <a:off x="4918129" y="5048231"/>
            <a:ext cx="629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67BAF"/>
                </a:solidFill>
              </a:rPr>
              <a:t>11%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A40A392-4A26-F323-F96D-B593C6AACA53}"/>
              </a:ext>
            </a:extLst>
          </p:cNvPr>
          <p:cNvSpPr txBox="1"/>
          <p:nvPr/>
        </p:nvSpPr>
        <p:spPr>
          <a:xfrm>
            <a:off x="6543224" y="5746963"/>
            <a:ext cx="629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67BAF"/>
                </a:solidFill>
              </a:rPr>
              <a:t>22%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B47958D-E955-1834-6CC2-0B449D8F5D68}"/>
              </a:ext>
            </a:extLst>
          </p:cNvPr>
          <p:cNvSpPr txBox="1"/>
          <p:nvPr/>
        </p:nvSpPr>
        <p:spPr>
          <a:xfrm>
            <a:off x="6603342" y="4680656"/>
            <a:ext cx="629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AA00"/>
                </a:solidFill>
              </a:rPr>
              <a:t>22%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298F502-DDC8-83CF-8482-6685D551ED2C}"/>
              </a:ext>
            </a:extLst>
          </p:cNvPr>
          <p:cNvSpPr txBox="1"/>
          <p:nvPr/>
        </p:nvSpPr>
        <p:spPr>
          <a:xfrm>
            <a:off x="7245568" y="5397191"/>
            <a:ext cx="629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AA00"/>
                </a:solidFill>
              </a:rPr>
              <a:t>26%</a:t>
            </a:r>
          </a:p>
        </p:txBody>
      </p:sp>
    </p:spTree>
    <p:extLst>
      <p:ext uri="{BB962C8B-B14F-4D97-AF65-F5344CB8AC3E}">
        <p14:creationId xmlns:p14="http://schemas.microsoft.com/office/powerpoint/2010/main" val="3953865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134D4-4434-9047-74D5-6F989D9FA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37F2BE4-4E57-148A-4A81-39EF2FCA2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3" y="960174"/>
            <a:ext cx="11993217" cy="1027273"/>
          </a:xfrm>
        </p:spPr>
        <p:txBody>
          <a:bodyPr>
            <a:normAutofit/>
          </a:bodyPr>
          <a:lstStyle/>
          <a:p>
            <a:r>
              <a:rPr lang="en-US" sz="3400" dirty="0"/>
              <a:t>Learners Engaging with Mobile After a Failed Test Attempt Show Higher Persistence and a Quicker “Time to Retake”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61C49-45E3-3C53-E19D-F933DA887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204" y="2697833"/>
            <a:ext cx="8173591" cy="13622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DEAACA-08BC-FC08-0AE5-0DB5CB35C023}"/>
              </a:ext>
            </a:extLst>
          </p:cNvPr>
          <p:cNvSpPr txBox="1"/>
          <p:nvPr/>
        </p:nvSpPr>
        <p:spPr>
          <a:xfrm>
            <a:off x="1740255" y="2203471"/>
            <a:ext cx="87114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Persistence After Failure (</a:t>
            </a:r>
            <a:r>
              <a:rPr lang="en-US" dirty="0" err="1"/>
              <a:t>GEDWorks</a:t>
            </a:r>
            <a:r>
              <a:rPr lang="en-US" baseline="30000" dirty="0" err="1"/>
              <a:t>TM</a:t>
            </a:r>
            <a:r>
              <a:rPr lang="en-US" dirty="0"/>
              <a:t>)</a:t>
            </a:r>
          </a:p>
          <a:p>
            <a:pPr algn="ctr"/>
            <a:r>
              <a:rPr lang="en-US" sz="1200" i="1" dirty="0"/>
              <a:t>Percentage of learners who eventually retake after a failed Test attempt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342954-7B39-47B3-EE94-081F4EAC958A}"/>
              </a:ext>
            </a:extLst>
          </p:cNvPr>
          <p:cNvSpPr txBox="1"/>
          <p:nvPr/>
        </p:nvSpPr>
        <p:spPr>
          <a:xfrm>
            <a:off x="1740256" y="4446383"/>
            <a:ext cx="87114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Time to Retake</a:t>
            </a:r>
          </a:p>
          <a:p>
            <a:pPr algn="ctr"/>
            <a:r>
              <a:rPr lang="en-US" sz="1200" i="1" dirty="0"/>
              <a:t>Median days it takes a learner to retake after a failed Test attempt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CC46559-313B-4F23-E5F2-8D46AE4EB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371921"/>
              </p:ext>
            </p:extLst>
          </p:nvPr>
        </p:nvGraphicFramePr>
        <p:xfrm>
          <a:off x="3674717" y="5018735"/>
          <a:ext cx="504134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674">
                  <a:extLst>
                    <a:ext uri="{9D8B030D-6E8A-4147-A177-3AD203B41FA5}">
                      <a16:colId xmlns:a16="http://schemas.microsoft.com/office/drawing/2014/main" val="403607188"/>
                    </a:ext>
                  </a:extLst>
                </a:gridCol>
                <a:gridCol w="2520674">
                  <a:extLst>
                    <a:ext uri="{9D8B030D-6E8A-4147-A177-3AD203B41FA5}">
                      <a16:colId xmlns:a16="http://schemas.microsoft.com/office/drawing/2014/main" val="5805139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Mobile Engaged</a:t>
                      </a:r>
                    </a:p>
                  </a:txBody>
                  <a:tcPr>
                    <a:solidFill>
                      <a:srgbClr val="FFAA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38 days</a:t>
                      </a:r>
                    </a:p>
                  </a:txBody>
                  <a:tcPr>
                    <a:solidFill>
                      <a:srgbClr val="FFF0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92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Non-Mobile</a:t>
                      </a:r>
                    </a:p>
                  </a:txBody>
                  <a:tcPr>
                    <a:solidFill>
                      <a:srgbClr val="367B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 days</a:t>
                      </a:r>
                    </a:p>
                  </a:txBody>
                  <a:tcPr>
                    <a:solidFill>
                      <a:srgbClr val="E5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053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5634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7F833-E509-E0BD-DB4F-85F1D2B71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B2C77-3D64-A71B-5DC0-40EEBD52B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399610"/>
            <a:ext cx="11054683" cy="1619690"/>
          </a:xfrm>
        </p:spPr>
        <p:txBody>
          <a:bodyPr/>
          <a:lstStyle/>
          <a:p>
            <a:pPr algn="ctr"/>
            <a:r>
              <a:rPr lang="en-US" dirty="0" err="1"/>
              <a:t>GEDWorks</a:t>
            </a:r>
            <a:r>
              <a:rPr lang="en-US" baseline="30000" dirty="0" err="1"/>
              <a:t>TM</a:t>
            </a:r>
            <a:r>
              <a:rPr lang="en-US" dirty="0"/>
              <a:t> Partner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AD8C6-CD02-9841-EFC8-B73AF4571F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0D6F3B-5B76-6AB7-F21F-31F763847A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774" t="36301" r="22832"/>
          <a:stretch>
            <a:fillRect/>
          </a:stretch>
        </p:blipFill>
        <p:spPr>
          <a:xfrm>
            <a:off x="4936073" y="2394940"/>
            <a:ext cx="2319854" cy="172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14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776A1-BB9C-1312-FBDE-55881ACD9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9D4A9-DDF3-86F1-CB79-D28B25B53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GEDWorks</a:t>
            </a:r>
            <a:r>
              <a:rPr lang="en-US" baseline="30000" dirty="0" err="1"/>
              <a:t>TM</a:t>
            </a:r>
            <a:r>
              <a:rPr lang="en-US" dirty="0"/>
              <a:t>: Increasing Education Attainment and Economic Mobility Across the US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A5D52E-4CA0-DF59-11AD-DC7E2D57D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26A2A-DE5F-EA41-900F-AB5C4F1D984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E6D631-CD71-267B-62F8-BCB69F1BC499}"/>
              </a:ext>
            </a:extLst>
          </p:cNvPr>
          <p:cNvSpPr txBox="1"/>
          <p:nvPr/>
        </p:nvSpPr>
        <p:spPr>
          <a:xfrm>
            <a:off x="853044" y="1997773"/>
            <a:ext cx="1048591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/>
              <a:t>A partnership with </a:t>
            </a:r>
            <a:r>
              <a:rPr lang="en-US" sz="2400" dirty="0" err="1"/>
              <a:t>GEDWorks</a:t>
            </a:r>
            <a:r>
              <a:rPr lang="en-US" sz="2400" baseline="30000" dirty="0" err="1"/>
              <a:t>TM</a:t>
            </a:r>
            <a:r>
              <a:rPr lang="en-US" sz="2400" dirty="0"/>
              <a:t> serves multiple purposes: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 recruitment/retention tool for employers who are looking to build long-term talent pipelines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 capacity builder to come alongside Adult Ed/workforce development programs to increase educational attainment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 partner to community non-profits already serving opportunity populations (with philanthropic support)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6" descr="AESD unveils new logo">
            <a:extLst>
              <a:ext uri="{FF2B5EF4-FFF2-40B4-BE49-F238E27FC236}">
                <a16:creationId xmlns:a16="http://schemas.microsoft.com/office/drawing/2014/main" id="{BEF0A62C-468E-E48E-97BC-71D3F9644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3" r="1249" b="2113"/>
          <a:stretch>
            <a:fillRect/>
          </a:stretch>
        </p:blipFill>
        <p:spPr bwMode="auto">
          <a:xfrm>
            <a:off x="2993448" y="5203537"/>
            <a:ext cx="1003793" cy="93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6" descr="TxDOT logo">
            <a:extLst>
              <a:ext uri="{FF2B5EF4-FFF2-40B4-BE49-F238E27FC236}">
                <a16:creationId xmlns:a16="http://schemas.microsoft.com/office/drawing/2014/main" id="{39EDB8F9-8E8D-4FD8-87CF-F3D118324B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2" t="10017" r="21131" b="6179"/>
          <a:stretch>
            <a:fillRect/>
          </a:stretch>
        </p:blipFill>
        <p:spPr bwMode="auto">
          <a:xfrm>
            <a:off x="9946990" y="5248077"/>
            <a:ext cx="1493041" cy="105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0">
            <a:extLst>
              <a:ext uri="{FF2B5EF4-FFF2-40B4-BE49-F238E27FC236}">
                <a16:creationId xmlns:a16="http://schemas.microsoft.com/office/drawing/2014/main" id="{07C548AB-0542-E5EA-7BD3-03C443A6A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068" y="5541668"/>
            <a:ext cx="1907803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uman Resources | Rowan College">
            <a:extLst>
              <a:ext uri="{FF2B5EF4-FFF2-40B4-BE49-F238E27FC236}">
                <a16:creationId xmlns:a16="http://schemas.microsoft.com/office/drawing/2014/main" id="{F060D871-6139-A5A8-BE43-1D42BF927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395" y="5203537"/>
            <a:ext cx="803049" cy="108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A7D6D15C-776B-70EF-A39E-3DE8EEE6A5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067" y="5248077"/>
            <a:ext cx="2024501" cy="894549"/>
          </a:xfrm>
          <a:prstGeom prst="rect">
            <a:avLst/>
          </a:prstGeom>
        </p:spPr>
      </p:pic>
      <p:pic>
        <p:nvPicPr>
          <p:cNvPr id="11" name="Picture 24" descr="Goodwill of Houston | Thrift Stores ...">
            <a:extLst>
              <a:ext uri="{FF2B5EF4-FFF2-40B4-BE49-F238E27FC236}">
                <a16:creationId xmlns:a16="http://schemas.microsoft.com/office/drawing/2014/main" id="{7B81C95B-13A4-C126-EB74-3DDF0E5C7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347" y="5281671"/>
            <a:ext cx="1165166" cy="116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588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99C8D-2C5E-B3DD-F4D7-00973E6E9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C9B72-0306-D79C-E7A5-1204BF84A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327" y="378599"/>
            <a:ext cx="11129271" cy="1165587"/>
          </a:xfrm>
        </p:spPr>
        <p:txBody>
          <a:bodyPr/>
          <a:lstStyle/>
          <a:p>
            <a:r>
              <a:rPr lang="en-US" dirty="0" err="1"/>
              <a:t>GEDWorks</a:t>
            </a:r>
            <a:r>
              <a:rPr lang="en-US" baseline="30000" dirty="0" err="1"/>
              <a:t>TM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Capacity Booster &amp; Workforce Accelerator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BA234-BBAE-F7FC-0999-57033338F6A3}"/>
              </a:ext>
            </a:extLst>
          </p:cNvPr>
          <p:cNvSpPr txBox="1"/>
          <p:nvPr/>
        </p:nvSpPr>
        <p:spPr>
          <a:xfrm>
            <a:off x="420209" y="2598577"/>
            <a:ext cx="62467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/>
              <a:t>Partner Spotlight:</a:t>
            </a:r>
          </a:p>
          <a:p>
            <a:pPr lvl="0"/>
            <a:r>
              <a:rPr lang="en-US" sz="2400" dirty="0"/>
              <a:t>~2,000 active learners across multiple 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5EB35723-A223-E880-FED1-768345A3E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8" y="1645134"/>
            <a:ext cx="2024501" cy="89454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22A24F5-10B7-27A3-6BFC-CDB0EB1B52C1}"/>
              </a:ext>
            </a:extLst>
          </p:cNvPr>
          <p:cNvGrpSpPr/>
          <p:nvPr/>
        </p:nvGrpSpPr>
        <p:grpSpPr>
          <a:xfrm>
            <a:off x="2386200" y="4760964"/>
            <a:ext cx="4369175" cy="1501394"/>
            <a:chOff x="1782243" y="697934"/>
            <a:chExt cx="4369175" cy="1506154"/>
          </a:xfrm>
        </p:grpSpPr>
        <p:sp>
          <p:nvSpPr>
            <p:cNvPr id="7" name="Text Placeholder 2">
              <a:extLst>
                <a:ext uri="{FF2B5EF4-FFF2-40B4-BE49-F238E27FC236}">
                  <a16:creationId xmlns:a16="http://schemas.microsoft.com/office/drawing/2014/main" id="{A30AD259-FCAE-3A14-AF20-2C3D2FA377F2}"/>
                </a:ext>
              </a:extLst>
            </p:cNvPr>
            <p:cNvSpPr txBox="1">
              <a:spLocks/>
            </p:cNvSpPr>
            <p:nvPr/>
          </p:nvSpPr>
          <p:spPr>
            <a:xfrm>
              <a:off x="1782243" y="697934"/>
              <a:ext cx="4369175" cy="141333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685766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chemeClr val="bg2">
                    <a:lumMod val="75000"/>
                  </a:schemeClr>
                </a:buClr>
                <a:buSzPct val="110000"/>
                <a:buFont typeface="Arial" panose="020B0604020202020204" pitchFamily="34" charset="0"/>
                <a:buNone/>
                <a:defRPr sz="2250" i="1" kern="120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14325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bg2">
                    <a:lumMod val="75000"/>
                  </a:schemeClr>
                </a:buClr>
                <a:buSzPct val="110000"/>
                <a:buFont typeface="Arial" panose="020B0604020202020204" pitchFamily="34" charset="0"/>
                <a:buChar char="•"/>
                <a:defRPr sz="195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7207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bg2">
                    <a:lumMod val="75000"/>
                  </a:schemeClr>
                </a:buClr>
                <a:buSzPct val="110000"/>
                <a:buFont typeface="Arial" panose="020B0604020202020204" pitchFamily="34" charset="0"/>
                <a:buChar char="•"/>
                <a:defRPr sz="165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00090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bg2">
                    <a:lumMod val="75000"/>
                  </a:schemeClr>
                </a:buClr>
                <a:buSzPct val="110000"/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542974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bg2">
                    <a:lumMod val="75000"/>
                  </a:schemeClr>
                </a:buClr>
                <a:buSzPct val="110000"/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856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739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622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505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800" dirty="0">
                  <a:solidFill>
                    <a:schemeClr val="bg2">
                      <a:lumMod val="25000"/>
                    </a:schemeClr>
                  </a:solidFill>
                  <a:latin typeface="Arial"/>
                  <a:cs typeface="Arial"/>
                </a:rPr>
                <a:t>“GEDWorks is a ready-to-use solution to a problem we were already tackling. Best of all, it’s scalable and cost-effective.”</a:t>
              </a:r>
            </a:p>
          </p:txBody>
        </p:sp>
        <p:sp>
          <p:nvSpPr>
            <p:cNvPr id="8" name="Text Placeholder 2">
              <a:extLst>
                <a:ext uri="{FF2B5EF4-FFF2-40B4-BE49-F238E27FC236}">
                  <a16:creationId xmlns:a16="http://schemas.microsoft.com/office/drawing/2014/main" id="{B779E337-2F3A-B343-93D8-3DA98620BD02}"/>
                </a:ext>
              </a:extLst>
            </p:cNvPr>
            <p:cNvSpPr txBox="1">
              <a:spLocks/>
            </p:cNvSpPr>
            <p:nvPr/>
          </p:nvSpPr>
          <p:spPr>
            <a:xfrm>
              <a:off x="1884746" y="1671271"/>
              <a:ext cx="4164167" cy="532817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r" defTabSz="685766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chemeClr val="bg2">
                    <a:lumMod val="75000"/>
                  </a:schemeClr>
                </a:buClr>
                <a:buSzPct val="110000"/>
                <a:buFont typeface="Arial" panose="020B0604020202020204" pitchFamily="34" charset="0"/>
                <a:buNone/>
                <a:defRPr sz="1800" i="1" kern="120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14325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bg2">
                    <a:lumMod val="75000"/>
                  </a:schemeClr>
                </a:buClr>
                <a:buSzPct val="110000"/>
                <a:buFont typeface="Arial" panose="020B0604020202020204" pitchFamily="34" charset="0"/>
                <a:buChar char="•"/>
                <a:defRPr sz="195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7207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bg2">
                    <a:lumMod val="75000"/>
                  </a:schemeClr>
                </a:buClr>
                <a:buSzPct val="110000"/>
                <a:buFont typeface="Arial" panose="020B0604020202020204" pitchFamily="34" charset="0"/>
                <a:buChar char="•"/>
                <a:defRPr sz="165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00090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bg2">
                    <a:lumMod val="75000"/>
                  </a:schemeClr>
                </a:buClr>
                <a:buSzPct val="110000"/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542974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bg2">
                    <a:lumMod val="75000"/>
                  </a:schemeClr>
                </a:buClr>
                <a:buSzPct val="110000"/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856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739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622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505" indent="-171442" algn="l" defTabSz="685766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400" dirty="0"/>
                <a:t>— Debbie Rollins, </a:t>
              </a:r>
              <a:br>
                <a:rPr lang="en-US" sz="1400" dirty="0"/>
              </a:br>
              <a:r>
                <a:rPr lang="en-US" sz="1400" dirty="0"/>
                <a:t>Former Program Analyst, KFC Foundation.” </a:t>
              </a:r>
            </a:p>
            <a:p>
              <a:pPr>
                <a:lnSpc>
                  <a:spcPct val="120000"/>
                </a:lnSpc>
              </a:pPr>
              <a:endParaRPr lang="en-US" dirty="0"/>
            </a:p>
            <a:p>
              <a:pPr>
                <a:lnSpc>
                  <a:spcPct val="120000"/>
                </a:lnSpc>
              </a:pPr>
              <a:endParaRPr lang="en-US" dirty="0"/>
            </a:p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42CC827-BE8D-8171-011A-FBCF0D197592}"/>
              </a:ext>
            </a:extLst>
          </p:cNvPr>
          <p:cNvGrpSpPr/>
          <p:nvPr/>
        </p:nvGrpSpPr>
        <p:grpSpPr>
          <a:xfrm>
            <a:off x="4413346" y="3601981"/>
            <a:ext cx="3721833" cy="967709"/>
            <a:chOff x="-192350" y="5047184"/>
            <a:chExt cx="3721833" cy="96770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8A213C-B893-E830-0AD1-C4A4F7157A6C}"/>
                </a:ext>
              </a:extLst>
            </p:cNvPr>
            <p:cNvSpPr/>
            <p:nvPr/>
          </p:nvSpPr>
          <p:spPr>
            <a:xfrm>
              <a:off x="-192350" y="5047184"/>
              <a:ext cx="3721833" cy="96770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CAB929-CBF2-2F1F-CB1D-5F0B78C28FEB}"/>
                </a:ext>
              </a:extLst>
            </p:cNvPr>
            <p:cNvSpPr txBox="1"/>
            <p:nvPr/>
          </p:nvSpPr>
          <p:spPr>
            <a:xfrm>
              <a:off x="-45340" y="5091563"/>
              <a:ext cx="176078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Rockwell" panose="02060603020205020403" pitchFamily="18" charset="77"/>
                </a:rPr>
                <a:t>200</a:t>
              </a:r>
              <a:r>
                <a:rPr lang="en-US" sz="6000" b="1" baseline="30000" dirty="0">
                  <a:solidFill>
                    <a:schemeClr val="bg1"/>
                  </a:solidFill>
                  <a:latin typeface="Rockwell" panose="02060603020205020403" pitchFamily="18" charset="77"/>
                </a:rPr>
                <a:t>%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762AEB-4E8C-0EAB-095C-391695631F6E}"/>
                </a:ext>
              </a:extLst>
            </p:cNvPr>
            <p:cNvSpPr txBox="1"/>
            <p:nvPr/>
          </p:nvSpPr>
          <p:spPr>
            <a:xfrm>
              <a:off x="1803055" y="5307006"/>
              <a:ext cx="1601740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Industry standard turnover rate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ABCAEEB-EB9D-BF37-9E5E-406CC78A6B66}"/>
              </a:ext>
            </a:extLst>
          </p:cNvPr>
          <p:cNvGrpSpPr/>
          <p:nvPr/>
        </p:nvGrpSpPr>
        <p:grpSpPr>
          <a:xfrm>
            <a:off x="433699" y="3606495"/>
            <a:ext cx="3857864" cy="967709"/>
            <a:chOff x="604914" y="5047184"/>
            <a:chExt cx="3857864" cy="96770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2371C51-1314-0821-1E53-45D143CB0D9C}"/>
                </a:ext>
              </a:extLst>
            </p:cNvPr>
            <p:cNvSpPr/>
            <p:nvPr/>
          </p:nvSpPr>
          <p:spPr>
            <a:xfrm>
              <a:off x="604914" y="5047184"/>
              <a:ext cx="3857864" cy="96770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583740-90C8-F765-9FC3-3C007E62D274}"/>
                </a:ext>
              </a:extLst>
            </p:cNvPr>
            <p:cNvSpPr txBox="1"/>
            <p:nvPr/>
          </p:nvSpPr>
          <p:spPr>
            <a:xfrm>
              <a:off x="729609" y="5091563"/>
              <a:ext cx="1322478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Rockwell" panose="02060603020205020403" pitchFamily="18" charset="77"/>
                </a:rPr>
                <a:t>56</a:t>
              </a:r>
              <a:r>
                <a:rPr lang="en-US" sz="6000" b="1" baseline="30000" dirty="0">
                  <a:solidFill>
                    <a:schemeClr val="bg1"/>
                  </a:solidFill>
                  <a:latin typeface="Rockwell" panose="02060603020205020403" pitchFamily="18" charset="77"/>
                </a:rPr>
                <a:t>%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7A331E-EE42-264D-4BAC-B378EC110DE2}"/>
                </a:ext>
              </a:extLst>
            </p:cNvPr>
            <p:cNvSpPr txBox="1"/>
            <p:nvPr/>
          </p:nvSpPr>
          <p:spPr>
            <a:xfrm>
              <a:off x="2070980" y="5307006"/>
              <a:ext cx="233889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KFC active GEDWorks participants’ turnover rate</a:t>
              </a:r>
            </a:p>
          </p:txBody>
        </p:sp>
      </p:grpSp>
      <p:grpSp>
        <p:nvGrpSpPr>
          <p:cNvPr id="20" name="Group 449">
            <a:extLst>
              <a:ext uri="{FF2B5EF4-FFF2-40B4-BE49-F238E27FC236}">
                <a16:creationId xmlns:a16="http://schemas.microsoft.com/office/drawing/2014/main" id="{929B9A1A-1BB5-2984-4901-F16F55386549}"/>
              </a:ext>
            </a:extLst>
          </p:cNvPr>
          <p:cNvGrpSpPr>
            <a:grpSpLocks/>
          </p:cNvGrpSpPr>
          <p:nvPr/>
        </p:nvGrpSpPr>
        <p:grpSpPr bwMode="auto">
          <a:xfrm>
            <a:off x="6185571" y="1437297"/>
            <a:ext cx="1350460" cy="1193302"/>
            <a:chOff x="2819400" y="228600"/>
            <a:chExt cx="2562225" cy="2119313"/>
          </a:xfrm>
          <a:solidFill>
            <a:schemeClr val="accent5"/>
          </a:solidFill>
        </p:grpSpPr>
        <p:sp>
          <p:nvSpPr>
            <p:cNvPr id="21" name="Freeform 664">
              <a:extLst>
                <a:ext uri="{FF2B5EF4-FFF2-40B4-BE49-F238E27FC236}">
                  <a16:creationId xmlns:a16="http://schemas.microsoft.com/office/drawing/2014/main" id="{CE251D3B-4F1F-C1F6-A046-C71F6F2E2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8988" y="744538"/>
              <a:ext cx="20637" cy="26987"/>
            </a:xfrm>
            <a:custGeom>
              <a:avLst/>
              <a:gdLst>
                <a:gd name="T0" fmla="*/ 0 w 3"/>
                <a:gd name="T1" fmla="*/ 0 h 4"/>
                <a:gd name="T2" fmla="*/ 2147483647 w 3"/>
                <a:gd name="T3" fmla="*/ 2147483647 h 4"/>
                <a:gd name="T4" fmla="*/ 0 w 3"/>
                <a:gd name="T5" fmla="*/ 0 h 4"/>
                <a:gd name="T6" fmla="*/ 0 60000 65536"/>
                <a:gd name="T7" fmla="*/ 0 60000 65536"/>
                <a:gd name="T8" fmla="*/ 0 60000 65536"/>
                <a:gd name="T9" fmla="*/ 0 w 3"/>
                <a:gd name="T10" fmla="*/ 0 h 4"/>
                <a:gd name="T11" fmla="*/ 3 w 3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4">
                  <a:moveTo>
                    <a:pt x="0" y="0"/>
                  </a:moveTo>
                  <a:cubicBezTo>
                    <a:pt x="2" y="0"/>
                    <a:pt x="2" y="2"/>
                    <a:pt x="3" y="4"/>
                  </a:cubicBezTo>
                  <a:cubicBezTo>
                    <a:pt x="2" y="3"/>
                    <a:pt x="0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2" name="Line 665">
              <a:extLst>
                <a:ext uri="{FF2B5EF4-FFF2-40B4-BE49-F238E27FC236}">
                  <a16:creationId xmlns:a16="http://schemas.microsoft.com/office/drawing/2014/main" id="{B41056C7-801E-7E55-2DB2-CCCD7255CF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73375" y="1098550"/>
              <a:ext cx="1588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3" name="Line 666">
              <a:extLst>
                <a:ext uri="{FF2B5EF4-FFF2-40B4-BE49-F238E27FC236}">
                  <a16:creationId xmlns:a16="http://schemas.microsoft.com/office/drawing/2014/main" id="{6D239B39-40C5-FEFF-DD90-9AA6C38299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73375" y="1098550"/>
              <a:ext cx="1588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4" name="Freeform 667">
              <a:extLst>
                <a:ext uri="{FF2B5EF4-FFF2-40B4-BE49-F238E27FC236}">
                  <a16:creationId xmlns:a16="http://schemas.microsoft.com/office/drawing/2014/main" id="{87FE4B03-1619-1E2E-9AF3-0CD99D5B6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1077913"/>
              <a:ext cx="149225" cy="87312"/>
            </a:xfrm>
            <a:custGeom>
              <a:avLst/>
              <a:gdLst>
                <a:gd name="T0" fmla="*/ 2147483647 w 22"/>
                <a:gd name="T1" fmla="*/ 2147483647 h 13"/>
                <a:gd name="T2" fmla="*/ 2147483647 w 22"/>
                <a:gd name="T3" fmla="*/ 2147483647 h 13"/>
                <a:gd name="T4" fmla="*/ 2147483647 w 22"/>
                <a:gd name="T5" fmla="*/ 2147483647 h 13"/>
                <a:gd name="T6" fmla="*/ 2147483647 w 22"/>
                <a:gd name="T7" fmla="*/ 2147483647 h 13"/>
                <a:gd name="T8" fmla="*/ 2147483647 w 22"/>
                <a:gd name="T9" fmla="*/ 2147483647 h 13"/>
                <a:gd name="T10" fmla="*/ 2147483647 w 22"/>
                <a:gd name="T11" fmla="*/ 2147483647 h 13"/>
                <a:gd name="T12" fmla="*/ 2147483647 w 22"/>
                <a:gd name="T13" fmla="*/ 2147483647 h 13"/>
                <a:gd name="T14" fmla="*/ 2147483647 w 22"/>
                <a:gd name="T15" fmla="*/ 2147483647 h 13"/>
                <a:gd name="T16" fmla="*/ 2147483647 w 22"/>
                <a:gd name="T17" fmla="*/ 2147483647 h 13"/>
                <a:gd name="T18" fmla="*/ 2147483647 w 22"/>
                <a:gd name="T19" fmla="*/ 2147483647 h 13"/>
                <a:gd name="T20" fmla="*/ 2147483647 w 22"/>
                <a:gd name="T21" fmla="*/ 2147483647 h 13"/>
                <a:gd name="T22" fmla="*/ 0 w 22"/>
                <a:gd name="T23" fmla="*/ 0 h 13"/>
                <a:gd name="T24" fmla="*/ 0 w 22"/>
                <a:gd name="T25" fmla="*/ 2147483647 h 13"/>
                <a:gd name="T26" fmla="*/ 2147483647 w 22"/>
                <a:gd name="T27" fmla="*/ 2147483647 h 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"/>
                <a:gd name="T43" fmla="*/ 0 h 13"/>
                <a:gd name="T44" fmla="*/ 22 w 22"/>
                <a:gd name="T45" fmla="*/ 13 h 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" h="13">
                  <a:moveTo>
                    <a:pt x="5" y="3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8" y="5"/>
                    <a:pt x="10" y="6"/>
                    <a:pt x="11" y="8"/>
                  </a:cubicBezTo>
                  <a:cubicBezTo>
                    <a:pt x="12" y="10"/>
                    <a:pt x="14" y="10"/>
                    <a:pt x="15" y="13"/>
                  </a:cubicBezTo>
                  <a:cubicBezTo>
                    <a:pt x="16" y="12"/>
                    <a:pt x="18" y="10"/>
                    <a:pt x="20" y="10"/>
                  </a:cubicBezTo>
                  <a:cubicBezTo>
                    <a:pt x="21" y="10"/>
                    <a:pt x="22" y="9"/>
                    <a:pt x="22" y="9"/>
                  </a:cubicBezTo>
                  <a:cubicBezTo>
                    <a:pt x="21" y="9"/>
                    <a:pt x="20" y="9"/>
                    <a:pt x="19" y="9"/>
                  </a:cubicBezTo>
                  <a:cubicBezTo>
                    <a:pt x="16" y="6"/>
                    <a:pt x="13" y="5"/>
                    <a:pt x="12" y="4"/>
                  </a:cubicBezTo>
                  <a:cubicBezTo>
                    <a:pt x="12" y="3"/>
                    <a:pt x="12" y="1"/>
                    <a:pt x="10" y="1"/>
                  </a:cubicBezTo>
                  <a:cubicBezTo>
                    <a:pt x="9" y="1"/>
                    <a:pt x="9" y="2"/>
                    <a:pt x="7" y="2"/>
                  </a:cubicBezTo>
                  <a:cubicBezTo>
                    <a:pt x="7" y="3"/>
                    <a:pt x="6" y="2"/>
                    <a:pt x="5" y="2"/>
                  </a:cubicBezTo>
                  <a:cubicBezTo>
                    <a:pt x="4" y="0"/>
                    <a:pt x="3" y="0"/>
                    <a:pt x="0" y="0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3" y="6"/>
                    <a:pt x="3" y="3"/>
                    <a:pt x="5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5" name="Freeform 668">
              <a:extLst>
                <a:ext uri="{FF2B5EF4-FFF2-40B4-BE49-F238E27FC236}">
                  <a16:creationId xmlns:a16="http://schemas.microsoft.com/office/drawing/2014/main" id="{A0B17C4A-9F36-6493-82EC-475AECD76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2050" y="1479550"/>
              <a:ext cx="76200" cy="80963"/>
            </a:xfrm>
            <a:custGeom>
              <a:avLst/>
              <a:gdLst>
                <a:gd name="T0" fmla="*/ 2147483647 w 11"/>
                <a:gd name="T1" fmla="*/ 2147483647 h 12"/>
                <a:gd name="T2" fmla="*/ 2147483647 w 11"/>
                <a:gd name="T3" fmla="*/ 2147483647 h 12"/>
                <a:gd name="T4" fmla="*/ 2147483647 w 11"/>
                <a:gd name="T5" fmla="*/ 2147483647 h 12"/>
                <a:gd name="T6" fmla="*/ 0 w 11"/>
                <a:gd name="T7" fmla="*/ 2147483647 h 12"/>
                <a:gd name="T8" fmla="*/ 2147483647 w 11"/>
                <a:gd name="T9" fmla="*/ 0 h 12"/>
                <a:gd name="T10" fmla="*/ 2147483647 w 11"/>
                <a:gd name="T11" fmla="*/ 2147483647 h 12"/>
                <a:gd name="T12" fmla="*/ 2147483647 w 11"/>
                <a:gd name="T13" fmla="*/ 2147483647 h 12"/>
                <a:gd name="T14" fmla="*/ 2147483647 w 11"/>
                <a:gd name="T15" fmla="*/ 2147483647 h 12"/>
                <a:gd name="T16" fmla="*/ 2147483647 w 11"/>
                <a:gd name="T17" fmla="*/ 2147483647 h 12"/>
                <a:gd name="T18" fmla="*/ 2147483647 w 11"/>
                <a:gd name="T19" fmla="*/ 2147483647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12"/>
                <a:gd name="T32" fmla="*/ 11 w 11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12">
                  <a:moveTo>
                    <a:pt x="8" y="12"/>
                  </a:moveTo>
                  <a:cubicBezTo>
                    <a:pt x="6" y="11"/>
                    <a:pt x="6" y="11"/>
                    <a:pt x="7" y="9"/>
                  </a:cubicBezTo>
                  <a:cubicBezTo>
                    <a:pt x="6" y="9"/>
                    <a:pt x="6" y="10"/>
                    <a:pt x="6" y="10"/>
                  </a:cubicBezTo>
                  <a:cubicBezTo>
                    <a:pt x="3" y="8"/>
                    <a:pt x="1" y="5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4" y="0"/>
                    <a:pt x="4" y="4"/>
                    <a:pt x="6" y="6"/>
                  </a:cubicBezTo>
                  <a:cubicBezTo>
                    <a:pt x="7" y="6"/>
                    <a:pt x="9" y="6"/>
                    <a:pt x="9" y="7"/>
                  </a:cubicBezTo>
                  <a:cubicBezTo>
                    <a:pt x="10" y="8"/>
                    <a:pt x="9" y="11"/>
                    <a:pt x="11" y="10"/>
                  </a:cubicBezTo>
                  <a:cubicBezTo>
                    <a:pt x="11" y="12"/>
                    <a:pt x="10" y="12"/>
                    <a:pt x="9" y="11"/>
                  </a:cubicBezTo>
                  <a:cubicBezTo>
                    <a:pt x="9" y="11"/>
                    <a:pt x="9" y="11"/>
                    <a:pt x="9" y="1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6" name="Freeform 669">
              <a:extLst>
                <a:ext uri="{FF2B5EF4-FFF2-40B4-BE49-F238E27FC236}">
                  <a16:creationId xmlns:a16="http://schemas.microsoft.com/office/drawing/2014/main" id="{4409ECB7-7BBA-C7F9-6613-5AB0FF9D8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2375" y="1554163"/>
              <a:ext cx="1588" cy="6350"/>
            </a:xfrm>
            <a:custGeom>
              <a:avLst/>
              <a:gdLst>
                <a:gd name="T0" fmla="*/ 0 w 1"/>
                <a:gd name="T1" fmla="*/ 2147483647 h 4"/>
                <a:gd name="T2" fmla="*/ 0 w 1"/>
                <a:gd name="T3" fmla="*/ 0 h 4"/>
                <a:gd name="T4" fmla="*/ 0 w 1"/>
                <a:gd name="T5" fmla="*/ 2147483647 h 4"/>
                <a:gd name="T6" fmla="*/ 0 60000 65536"/>
                <a:gd name="T7" fmla="*/ 0 60000 65536"/>
                <a:gd name="T8" fmla="*/ 0 60000 65536"/>
                <a:gd name="T9" fmla="*/ 0 w 1"/>
                <a:gd name="T10" fmla="*/ 0 h 4"/>
                <a:gd name="T11" fmla="*/ 1 w 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7" name="Line 670">
              <a:extLst>
                <a:ext uri="{FF2B5EF4-FFF2-40B4-BE49-F238E27FC236}">
                  <a16:creationId xmlns:a16="http://schemas.microsoft.com/office/drawing/2014/main" id="{99C368C3-65D8-409E-CCED-1D316A933D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32375" y="1554163"/>
              <a:ext cx="1588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8" name="Freeform 671">
              <a:extLst>
                <a:ext uri="{FF2B5EF4-FFF2-40B4-BE49-F238E27FC236}">
                  <a16:creationId xmlns:a16="http://schemas.microsoft.com/office/drawing/2014/main" id="{ED77D8E5-4A63-E68B-AA27-0A518C480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2375" y="1560513"/>
              <a:ext cx="1588" cy="6350"/>
            </a:xfrm>
            <a:custGeom>
              <a:avLst/>
              <a:gdLst>
                <a:gd name="T0" fmla="*/ 0 w 1"/>
                <a:gd name="T1" fmla="*/ 2147483647 h 5"/>
                <a:gd name="T2" fmla="*/ 0 w 1"/>
                <a:gd name="T3" fmla="*/ 0 h 5"/>
                <a:gd name="T4" fmla="*/ 0 w 1"/>
                <a:gd name="T5" fmla="*/ 2147483647 h 5"/>
                <a:gd name="T6" fmla="*/ 0 60000 65536"/>
                <a:gd name="T7" fmla="*/ 0 60000 65536"/>
                <a:gd name="T8" fmla="*/ 0 60000 65536"/>
                <a:gd name="T9" fmla="*/ 0 w 1"/>
                <a:gd name="T10" fmla="*/ 0 h 5"/>
                <a:gd name="T11" fmla="*/ 1 w 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29" name="Line 672">
              <a:extLst>
                <a:ext uri="{FF2B5EF4-FFF2-40B4-BE49-F238E27FC236}">
                  <a16:creationId xmlns:a16="http://schemas.microsoft.com/office/drawing/2014/main" id="{23602AD9-54A6-EB42-553D-8B90A099E6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32375" y="1560513"/>
              <a:ext cx="1588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0" name="Freeform 673">
              <a:extLst>
                <a:ext uri="{FF2B5EF4-FFF2-40B4-BE49-F238E27FC236}">
                  <a16:creationId xmlns:a16="http://schemas.microsoft.com/office/drawing/2014/main" id="{2FFC8191-023F-E001-C273-C31195EF6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5" y="1560513"/>
              <a:ext cx="34925" cy="33337"/>
            </a:xfrm>
            <a:custGeom>
              <a:avLst/>
              <a:gdLst>
                <a:gd name="T0" fmla="*/ 2147483647 w 5"/>
                <a:gd name="T1" fmla="*/ 0 h 5"/>
                <a:gd name="T2" fmla="*/ 2147483647 w 5"/>
                <a:gd name="T3" fmla="*/ 2147483647 h 5"/>
                <a:gd name="T4" fmla="*/ 2147483647 w 5"/>
                <a:gd name="T5" fmla="*/ 0 h 5"/>
                <a:gd name="T6" fmla="*/ 0 60000 65536"/>
                <a:gd name="T7" fmla="*/ 0 60000 65536"/>
                <a:gd name="T8" fmla="*/ 0 60000 65536"/>
                <a:gd name="T9" fmla="*/ 0 w 5"/>
                <a:gd name="T10" fmla="*/ 0 h 5"/>
                <a:gd name="T11" fmla="*/ 5 w 5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5">
                  <a:moveTo>
                    <a:pt x="2" y="0"/>
                  </a:moveTo>
                  <a:cubicBezTo>
                    <a:pt x="5" y="1"/>
                    <a:pt x="2" y="4"/>
                    <a:pt x="2" y="5"/>
                  </a:cubicBezTo>
                  <a:cubicBezTo>
                    <a:pt x="0" y="5"/>
                    <a:pt x="1" y="2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1" name="Freeform 674">
              <a:extLst>
                <a:ext uri="{FF2B5EF4-FFF2-40B4-BE49-F238E27FC236}">
                  <a16:creationId xmlns:a16="http://schemas.microsoft.com/office/drawing/2014/main" id="{314ADC0E-83FF-D25A-4FB4-B771DA439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7613" y="1560513"/>
              <a:ext cx="4762" cy="6350"/>
            </a:xfrm>
            <a:custGeom>
              <a:avLst/>
              <a:gdLst>
                <a:gd name="T0" fmla="*/ 0 w 4"/>
                <a:gd name="T1" fmla="*/ 0 h 5"/>
                <a:gd name="T2" fmla="*/ 2147483647 w 4"/>
                <a:gd name="T3" fmla="*/ 2147483647 h 5"/>
                <a:gd name="T4" fmla="*/ 0 w 4"/>
                <a:gd name="T5" fmla="*/ 0 h 5"/>
                <a:gd name="T6" fmla="*/ 0 60000 65536"/>
                <a:gd name="T7" fmla="*/ 0 60000 65536"/>
                <a:gd name="T8" fmla="*/ 0 60000 65536"/>
                <a:gd name="T9" fmla="*/ 0 w 4"/>
                <a:gd name="T10" fmla="*/ 0 h 5"/>
                <a:gd name="T11" fmla="*/ 4 w 4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2" name="Line 675">
              <a:extLst>
                <a:ext uri="{FF2B5EF4-FFF2-40B4-BE49-F238E27FC236}">
                  <a16:creationId xmlns:a16="http://schemas.microsoft.com/office/drawing/2014/main" id="{857E7F12-14C7-50DC-526F-835CA7D3B4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7613" y="1560513"/>
              <a:ext cx="4762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3" name="Freeform 676">
              <a:extLst>
                <a:ext uri="{FF2B5EF4-FFF2-40B4-BE49-F238E27FC236}">
                  <a16:creationId xmlns:a16="http://schemas.microsoft.com/office/drawing/2014/main" id="{09C68361-781B-A6EF-EA7D-EF38A5B9E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7613" y="1554163"/>
              <a:ext cx="4762" cy="6350"/>
            </a:xfrm>
            <a:custGeom>
              <a:avLst/>
              <a:gdLst>
                <a:gd name="T0" fmla="*/ 2147483647 w 4"/>
                <a:gd name="T1" fmla="*/ 0 h 4"/>
                <a:gd name="T2" fmla="*/ 0 w 4"/>
                <a:gd name="T3" fmla="*/ 2147483647 h 4"/>
                <a:gd name="T4" fmla="*/ 2147483647 w 4"/>
                <a:gd name="T5" fmla="*/ 0 h 4"/>
                <a:gd name="T6" fmla="*/ 0 60000 65536"/>
                <a:gd name="T7" fmla="*/ 0 60000 65536"/>
                <a:gd name="T8" fmla="*/ 0 60000 65536"/>
                <a:gd name="T9" fmla="*/ 0 w 4"/>
                <a:gd name="T10" fmla="*/ 0 h 4"/>
                <a:gd name="T11" fmla="*/ 4 w 4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4" name="Line 677">
              <a:extLst>
                <a:ext uri="{FF2B5EF4-FFF2-40B4-BE49-F238E27FC236}">
                  <a16:creationId xmlns:a16="http://schemas.microsoft.com/office/drawing/2014/main" id="{B42A2D68-498B-532C-0950-21348081EA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27613" y="1554163"/>
              <a:ext cx="4762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5" name="Freeform 678">
              <a:extLst>
                <a:ext uri="{FF2B5EF4-FFF2-40B4-BE49-F238E27FC236}">
                  <a16:creationId xmlns:a16="http://schemas.microsoft.com/office/drawing/2014/main" id="{985BA7E0-B142-2EDB-85AC-224C00A98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600" y="1498600"/>
              <a:ext cx="88900" cy="68263"/>
            </a:xfrm>
            <a:custGeom>
              <a:avLst/>
              <a:gdLst>
                <a:gd name="T0" fmla="*/ 2147483647 w 13"/>
                <a:gd name="T1" fmla="*/ 2147483647 h 10"/>
                <a:gd name="T2" fmla="*/ 2147483647 w 13"/>
                <a:gd name="T3" fmla="*/ 2147483647 h 10"/>
                <a:gd name="T4" fmla="*/ 0 w 13"/>
                <a:gd name="T5" fmla="*/ 2147483647 h 10"/>
                <a:gd name="T6" fmla="*/ 2147483647 w 13"/>
                <a:gd name="T7" fmla="*/ 2147483647 h 10"/>
                <a:gd name="T8" fmla="*/ 2147483647 w 13"/>
                <a:gd name="T9" fmla="*/ 0 h 10"/>
                <a:gd name="T10" fmla="*/ 2147483647 w 13"/>
                <a:gd name="T11" fmla="*/ 2147483647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13" y="2"/>
                  </a:moveTo>
                  <a:cubicBezTo>
                    <a:pt x="13" y="4"/>
                    <a:pt x="13" y="6"/>
                    <a:pt x="13" y="8"/>
                  </a:cubicBezTo>
                  <a:cubicBezTo>
                    <a:pt x="7" y="10"/>
                    <a:pt x="2" y="7"/>
                    <a:pt x="0" y="4"/>
                  </a:cubicBezTo>
                  <a:cubicBezTo>
                    <a:pt x="0" y="1"/>
                    <a:pt x="1" y="3"/>
                    <a:pt x="3" y="3"/>
                  </a:cubicBezTo>
                  <a:cubicBezTo>
                    <a:pt x="4" y="1"/>
                    <a:pt x="7" y="2"/>
                    <a:pt x="8" y="0"/>
                  </a:cubicBezTo>
                  <a:cubicBezTo>
                    <a:pt x="10" y="1"/>
                    <a:pt x="11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6" name="Freeform 679">
              <a:extLst>
                <a:ext uri="{FF2B5EF4-FFF2-40B4-BE49-F238E27FC236}">
                  <a16:creationId xmlns:a16="http://schemas.microsoft.com/office/drawing/2014/main" id="{B858B6A5-9E94-3351-01AE-362D98D75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8388" y="1498600"/>
              <a:ext cx="66675" cy="74613"/>
            </a:xfrm>
            <a:custGeom>
              <a:avLst/>
              <a:gdLst>
                <a:gd name="T0" fmla="*/ 2147483647 w 10"/>
                <a:gd name="T1" fmla="*/ 2147483647 h 11"/>
                <a:gd name="T2" fmla="*/ 2147483647 w 10"/>
                <a:gd name="T3" fmla="*/ 2147483647 h 11"/>
                <a:gd name="T4" fmla="*/ 2147483647 w 10"/>
                <a:gd name="T5" fmla="*/ 2147483647 h 11"/>
                <a:gd name="T6" fmla="*/ 2147483647 w 10"/>
                <a:gd name="T7" fmla="*/ 2147483647 h 11"/>
                <a:gd name="T8" fmla="*/ 0 w 10"/>
                <a:gd name="T9" fmla="*/ 2147483647 h 11"/>
                <a:gd name="T10" fmla="*/ 2147483647 w 10"/>
                <a:gd name="T11" fmla="*/ 2147483647 h 11"/>
                <a:gd name="T12" fmla="*/ 2147483647 w 10"/>
                <a:gd name="T13" fmla="*/ 0 h 11"/>
                <a:gd name="T14" fmla="*/ 2147483647 w 10"/>
                <a:gd name="T15" fmla="*/ 0 h 11"/>
                <a:gd name="T16" fmla="*/ 2147483647 w 10"/>
                <a:gd name="T17" fmla="*/ 2147483647 h 11"/>
                <a:gd name="T18" fmla="*/ 2147483647 w 10"/>
                <a:gd name="T19" fmla="*/ 2147483647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11"/>
                <a:gd name="T32" fmla="*/ 10 w 10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11">
                  <a:moveTo>
                    <a:pt x="7" y="10"/>
                  </a:moveTo>
                  <a:cubicBezTo>
                    <a:pt x="5" y="11"/>
                    <a:pt x="5" y="9"/>
                    <a:pt x="4" y="9"/>
                  </a:cubicBezTo>
                  <a:cubicBezTo>
                    <a:pt x="4" y="8"/>
                    <a:pt x="3" y="9"/>
                    <a:pt x="3" y="9"/>
                  </a:cubicBezTo>
                  <a:cubicBezTo>
                    <a:pt x="0" y="6"/>
                    <a:pt x="3" y="7"/>
                    <a:pt x="3" y="7"/>
                  </a:cubicBezTo>
                  <a:cubicBezTo>
                    <a:pt x="4" y="6"/>
                    <a:pt x="1" y="5"/>
                    <a:pt x="0" y="4"/>
                  </a:cubicBezTo>
                  <a:cubicBezTo>
                    <a:pt x="1" y="3"/>
                    <a:pt x="3" y="4"/>
                    <a:pt x="2" y="1"/>
                  </a:cubicBezTo>
                  <a:cubicBezTo>
                    <a:pt x="3" y="2"/>
                    <a:pt x="4" y="1"/>
                    <a:pt x="4" y="0"/>
                  </a:cubicBezTo>
                  <a:cubicBezTo>
                    <a:pt x="5" y="0"/>
                    <a:pt x="5" y="0"/>
                    <a:pt x="6" y="0"/>
                  </a:cubicBezTo>
                  <a:cubicBezTo>
                    <a:pt x="8" y="2"/>
                    <a:pt x="4" y="2"/>
                    <a:pt x="5" y="6"/>
                  </a:cubicBezTo>
                  <a:cubicBezTo>
                    <a:pt x="7" y="6"/>
                    <a:pt x="10" y="5"/>
                    <a:pt x="1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7" name="Freeform 680">
              <a:extLst>
                <a:ext uri="{FF2B5EF4-FFF2-40B4-BE49-F238E27FC236}">
                  <a16:creationId xmlns:a16="http://schemas.microsoft.com/office/drawing/2014/main" id="{07B7010B-5472-A1DC-6D01-A4A2A840E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700" y="1546225"/>
              <a:ext cx="1588" cy="7938"/>
            </a:xfrm>
            <a:custGeom>
              <a:avLst/>
              <a:gdLst>
                <a:gd name="T0" fmla="*/ 0 w 1"/>
                <a:gd name="T1" fmla="*/ 2147483647 h 5"/>
                <a:gd name="T2" fmla="*/ 0 w 1"/>
                <a:gd name="T3" fmla="*/ 0 h 5"/>
                <a:gd name="T4" fmla="*/ 0 w 1"/>
                <a:gd name="T5" fmla="*/ 2147483647 h 5"/>
                <a:gd name="T6" fmla="*/ 0 60000 65536"/>
                <a:gd name="T7" fmla="*/ 0 60000 65536"/>
                <a:gd name="T8" fmla="*/ 0 60000 65536"/>
                <a:gd name="T9" fmla="*/ 0 w 1"/>
                <a:gd name="T10" fmla="*/ 0 h 5"/>
                <a:gd name="T11" fmla="*/ 1 w 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8" name="Line 681">
              <a:extLst>
                <a:ext uri="{FF2B5EF4-FFF2-40B4-BE49-F238E27FC236}">
                  <a16:creationId xmlns:a16="http://schemas.microsoft.com/office/drawing/2014/main" id="{5AF14C5E-14F4-1CEE-41D3-A1AF9140E6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65700" y="1546225"/>
              <a:ext cx="1588" cy="793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9" name="Freeform 682">
              <a:extLst>
                <a:ext uri="{FF2B5EF4-FFF2-40B4-BE49-F238E27FC236}">
                  <a16:creationId xmlns:a16="http://schemas.microsoft.com/office/drawing/2014/main" id="{DCD0B0FD-4502-4D93-FDFB-DB9473991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700" y="1541463"/>
              <a:ext cx="20638" cy="25400"/>
            </a:xfrm>
            <a:custGeom>
              <a:avLst/>
              <a:gdLst>
                <a:gd name="T0" fmla="*/ 0 w 3"/>
                <a:gd name="T1" fmla="*/ 2147483647 h 4"/>
                <a:gd name="T2" fmla="*/ 2147483647 w 3"/>
                <a:gd name="T3" fmla="*/ 0 h 4"/>
                <a:gd name="T4" fmla="*/ 2147483647 w 3"/>
                <a:gd name="T5" fmla="*/ 2147483647 h 4"/>
                <a:gd name="T6" fmla="*/ 0 w 3"/>
                <a:gd name="T7" fmla="*/ 2147483647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4"/>
                <a:gd name="T14" fmla="*/ 3 w 3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4">
                  <a:moveTo>
                    <a:pt x="0" y="1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2" y="1"/>
                    <a:pt x="3" y="2"/>
                    <a:pt x="3" y="3"/>
                  </a:cubicBezTo>
                  <a:cubicBezTo>
                    <a:pt x="2" y="4"/>
                    <a:pt x="0" y="3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0" name="Freeform 683">
              <a:extLst>
                <a:ext uri="{FF2B5EF4-FFF2-40B4-BE49-F238E27FC236}">
                  <a16:creationId xmlns:a16="http://schemas.microsoft.com/office/drawing/2014/main" id="{AFDB069A-93E3-9C74-AF2E-17451CCDD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700" y="1554163"/>
              <a:ext cx="1588" cy="6350"/>
            </a:xfrm>
            <a:custGeom>
              <a:avLst/>
              <a:gdLst>
                <a:gd name="T0" fmla="*/ 0 w 1"/>
                <a:gd name="T1" fmla="*/ 2147483647 h 4"/>
                <a:gd name="T2" fmla="*/ 0 w 1"/>
                <a:gd name="T3" fmla="*/ 0 h 4"/>
                <a:gd name="T4" fmla="*/ 0 w 1"/>
                <a:gd name="T5" fmla="*/ 2147483647 h 4"/>
                <a:gd name="T6" fmla="*/ 0 60000 65536"/>
                <a:gd name="T7" fmla="*/ 0 60000 65536"/>
                <a:gd name="T8" fmla="*/ 0 60000 65536"/>
                <a:gd name="T9" fmla="*/ 0 w 1"/>
                <a:gd name="T10" fmla="*/ 0 h 4"/>
                <a:gd name="T11" fmla="*/ 1 w 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1" name="Line 684">
              <a:extLst>
                <a:ext uri="{FF2B5EF4-FFF2-40B4-BE49-F238E27FC236}">
                  <a16:creationId xmlns:a16="http://schemas.microsoft.com/office/drawing/2014/main" id="{B459F5FB-7BB4-E2F5-D4D4-922D560748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65700" y="1554163"/>
              <a:ext cx="1588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2" name="Line 685">
              <a:extLst>
                <a:ext uri="{FF2B5EF4-FFF2-40B4-BE49-F238E27FC236}">
                  <a16:creationId xmlns:a16="http://schemas.microsoft.com/office/drawing/2014/main" id="{D47F2430-D8A3-5491-1E37-D1D8BFE89B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6013" y="1560513"/>
              <a:ext cx="1587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3" name="Line 686">
              <a:extLst>
                <a:ext uri="{FF2B5EF4-FFF2-40B4-BE49-F238E27FC236}">
                  <a16:creationId xmlns:a16="http://schemas.microsoft.com/office/drawing/2014/main" id="{6B17126F-61FE-D425-BF1B-BBFECA6B6A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6013" y="1560513"/>
              <a:ext cx="1587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4" name="Freeform 687">
              <a:extLst>
                <a:ext uri="{FF2B5EF4-FFF2-40B4-BE49-F238E27FC236}">
                  <a16:creationId xmlns:a16="http://schemas.microsoft.com/office/drawing/2014/main" id="{C353F49F-FB5F-4F31-E2CC-DCA824CB4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6013" y="1560513"/>
              <a:ext cx="1587" cy="6350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2147483647 h 5"/>
                <a:gd name="T4" fmla="*/ 0 w 1"/>
                <a:gd name="T5" fmla="*/ 0 h 5"/>
                <a:gd name="T6" fmla="*/ 0 60000 65536"/>
                <a:gd name="T7" fmla="*/ 0 60000 65536"/>
                <a:gd name="T8" fmla="*/ 0 60000 65536"/>
                <a:gd name="T9" fmla="*/ 0 w 1"/>
                <a:gd name="T10" fmla="*/ 0 h 5"/>
                <a:gd name="T11" fmla="*/ 1 w 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5" name="Line 688">
              <a:extLst>
                <a:ext uri="{FF2B5EF4-FFF2-40B4-BE49-F238E27FC236}">
                  <a16:creationId xmlns:a16="http://schemas.microsoft.com/office/drawing/2014/main" id="{2EAE2191-C0CA-7CEF-627A-0C7EE5B259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6013" y="1560513"/>
              <a:ext cx="1587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6" name="Freeform 689">
              <a:extLst>
                <a:ext uri="{FF2B5EF4-FFF2-40B4-BE49-F238E27FC236}">
                  <a16:creationId xmlns:a16="http://schemas.microsoft.com/office/drawing/2014/main" id="{D7E4F9A3-1282-4E81-738E-E671CF9D0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363" y="1498600"/>
              <a:ext cx="33337" cy="42863"/>
            </a:xfrm>
            <a:custGeom>
              <a:avLst/>
              <a:gdLst>
                <a:gd name="T0" fmla="*/ 2147483647 w 5"/>
                <a:gd name="T1" fmla="*/ 2147483647 h 6"/>
                <a:gd name="T2" fmla="*/ 2147483647 w 5"/>
                <a:gd name="T3" fmla="*/ 2147483647 h 6"/>
                <a:gd name="T4" fmla="*/ 0 w 5"/>
                <a:gd name="T5" fmla="*/ 2147483647 h 6"/>
                <a:gd name="T6" fmla="*/ 0 w 5"/>
                <a:gd name="T7" fmla="*/ 2147483647 h 6"/>
                <a:gd name="T8" fmla="*/ 2147483647 w 5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"/>
                <a:gd name="T17" fmla="*/ 5 w 5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">
                  <a:moveTo>
                    <a:pt x="5" y="1"/>
                  </a:moveTo>
                  <a:cubicBezTo>
                    <a:pt x="5" y="3"/>
                    <a:pt x="2" y="3"/>
                    <a:pt x="5" y="4"/>
                  </a:cubicBezTo>
                  <a:cubicBezTo>
                    <a:pt x="4" y="6"/>
                    <a:pt x="2" y="3"/>
                    <a:pt x="0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2" y="2"/>
                    <a:pt x="3" y="0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7" name="Freeform 690">
              <a:extLst>
                <a:ext uri="{FF2B5EF4-FFF2-40B4-BE49-F238E27FC236}">
                  <a16:creationId xmlns:a16="http://schemas.microsoft.com/office/drawing/2014/main" id="{A7253FDA-86AE-F314-AB54-D11AD2BB7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7763" y="1573213"/>
              <a:ext cx="96837" cy="117475"/>
            </a:xfrm>
            <a:custGeom>
              <a:avLst/>
              <a:gdLst>
                <a:gd name="T0" fmla="*/ 0 w 14"/>
                <a:gd name="T1" fmla="*/ 0 h 17"/>
                <a:gd name="T2" fmla="*/ 2147483647 w 14"/>
                <a:gd name="T3" fmla="*/ 0 h 17"/>
                <a:gd name="T4" fmla="*/ 2147483647 w 14"/>
                <a:gd name="T5" fmla="*/ 2147483647 h 17"/>
                <a:gd name="T6" fmla="*/ 2147483647 w 14"/>
                <a:gd name="T7" fmla="*/ 2147483647 h 17"/>
                <a:gd name="T8" fmla="*/ 2147483647 w 14"/>
                <a:gd name="T9" fmla="*/ 2147483647 h 17"/>
                <a:gd name="T10" fmla="*/ 2147483647 w 14"/>
                <a:gd name="T11" fmla="*/ 2147483647 h 17"/>
                <a:gd name="T12" fmla="*/ 2147483647 w 14"/>
                <a:gd name="T13" fmla="*/ 2147483647 h 17"/>
                <a:gd name="T14" fmla="*/ 2147483647 w 14"/>
                <a:gd name="T15" fmla="*/ 2147483647 h 17"/>
                <a:gd name="T16" fmla="*/ 2147483647 w 14"/>
                <a:gd name="T17" fmla="*/ 2147483647 h 17"/>
                <a:gd name="T18" fmla="*/ 0 w 14"/>
                <a:gd name="T19" fmla="*/ 2147483647 h 17"/>
                <a:gd name="T20" fmla="*/ 0 w 14"/>
                <a:gd name="T21" fmla="*/ 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17"/>
                <a:gd name="T35" fmla="*/ 14 w 14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17">
                  <a:moveTo>
                    <a:pt x="0" y="0"/>
                  </a:moveTo>
                  <a:cubicBezTo>
                    <a:pt x="1" y="2"/>
                    <a:pt x="2" y="0"/>
                    <a:pt x="4" y="0"/>
                  </a:cubicBezTo>
                  <a:cubicBezTo>
                    <a:pt x="6" y="2"/>
                    <a:pt x="7" y="4"/>
                    <a:pt x="8" y="6"/>
                  </a:cubicBezTo>
                  <a:cubicBezTo>
                    <a:pt x="10" y="8"/>
                    <a:pt x="12" y="10"/>
                    <a:pt x="13" y="12"/>
                  </a:cubicBezTo>
                  <a:cubicBezTo>
                    <a:pt x="13" y="13"/>
                    <a:pt x="12" y="15"/>
                    <a:pt x="14" y="16"/>
                  </a:cubicBezTo>
                  <a:cubicBezTo>
                    <a:pt x="12" y="17"/>
                    <a:pt x="9" y="13"/>
                    <a:pt x="8" y="11"/>
                  </a:cubicBezTo>
                  <a:cubicBezTo>
                    <a:pt x="8" y="9"/>
                    <a:pt x="7" y="11"/>
                    <a:pt x="6" y="11"/>
                  </a:cubicBezTo>
                  <a:cubicBezTo>
                    <a:pt x="5" y="9"/>
                    <a:pt x="5" y="8"/>
                    <a:pt x="5" y="7"/>
                  </a:cubicBezTo>
                  <a:cubicBezTo>
                    <a:pt x="4" y="6"/>
                    <a:pt x="2" y="6"/>
                    <a:pt x="3" y="3"/>
                  </a:cubicBezTo>
                  <a:cubicBezTo>
                    <a:pt x="3" y="2"/>
                    <a:pt x="2" y="4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8" name="Freeform 691">
              <a:extLst>
                <a:ext uri="{FF2B5EF4-FFF2-40B4-BE49-F238E27FC236}">
                  <a16:creationId xmlns:a16="http://schemas.microsoft.com/office/drawing/2014/main" id="{F7557A1C-091D-F94D-C1A5-3D1688361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1913" y="1593850"/>
              <a:ext cx="28575" cy="22225"/>
            </a:xfrm>
            <a:custGeom>
              <a:avLst/>
              <a:gdLst>
                <a:gd name="T0" fmla="*/ 0 w 4"/>
                <a:gd name="T1" fmla="*/ 0 h 3"/>
                <a:gd name="T2" fmla="*/ 2147483647 w 4"/>
                <a:gd name="T3" fmla="*/ 2147483647 h 3"/>
                <a:gd name="T4" fmla="*/ 0 w 4"/>
                <a:gd name="T5" fmla="*/ 0 h 3"/>
                <a:gd name="T6" fmla="*/ 0 60000 65536"/>
                <a:gd name="T7" fmla="*/ 0 60000 65536"/>
                <a:gd name="T8" fmla="*/ 0 60000 65536"/>
                <a:gd name="T9" fmla="*/ 0 w 4"/>
                <a:gd name="T10" fmla="*/ 0 h 3"/>
                <a:gd name="T11" fmla="*/ 4 w 4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3">
                  <a:moveTo>
                    <a:pt x="0" y="0"/>
                  </a:moveTo>
                  <a:cubicBezTo>
                    <a:pt x="2" y="0"/>
                    <a:pt x="4" y="1"/>
                    <a:pt x="2" y="3"/>
                  </a:cubicBezTo>
                  <a:cubicBezTo>
                    <a:pt x="1" y="3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9" name="Freeform 692">
              <a:extLst>
                <a:ext uri="{FF2B5EF4-FFF2-40B4-BE49-F238E27FC236}">
                  <a16:creationId xmlns:a16="http://schemas.microsoft.com/office/drawing/2014/main" id="{E59AC4EF-E2B7-672D-FBB4-812CB36D4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600" y="1608138"/>
              <a:ext cx="39688" cy="39687"/>
            </a:xfrm>
            <a:custGeom>
              <a:avLst/>
              <a:gdLst>
                <a:gd name="T0" fmla="*/ 2147483647 w 6"/>
                <a:gd name="T1" fmla="*/ 2147483647 h 6"/>
                <a:gd name="T2" fmla="*/ 2147483647 w 6"/>
                <a:gd name="T3" fmla="*/ 2147483647 h 6"/>
                <a:gd name="T4" fmla="*/ 0 w 6"/>
                <a:gd name="T5" fmla="*/ 2147483647 h 6"/>
                <a:gd name="T6" fmla="*/ 2147483647 w 6"/>
                <a:gd name="T7" fmla="*/ 2147483647 h 6"/>
                <a:gd name="T8" fmla="*/ 2147483647 w 6"/>
                <a:gd name="T9" fmla="*/ 2147483647 h 6"/>
                <a:gd name="T10" fmla="*/ 2147483647 w 6"/>
                <a:gd name="T11" fmla="*/ 2147483647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6"/>
                <a:gd name="T20" fmla="*/ 6 w 6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6">
                  <a:moveTo>
                    <a:pt x="4" y="6"/>
                  </a:moveTo>
                  <a:cubicBezTo>
                    <a:pt x="3" y="6"/>
                    <a:pt x="2" y="6"/>
                    <a:pt x="3" y="4"/>
                  </a:cubicBezTo>
                  <a:cubicBezTo>
                    <a:pt x="2" y="2"/>
                    <a:pt x="1" y="5"/>
                    <a:pt x="0" y="3"/>
                  </a:cubicBezTo>
                  <a:cubicBezTo>
                    <a:pt x="1" y="2"/>
                    <a:pt x="1" y="2"/>
                    <a:pt x="2" y="1"/>
                  </a:cubicBezTo>
                  <a:cubicBezTo>
                    <a:pt x="3" y="0"/>
                    <a:pt x="3" y="3"/>
                    <a:pt x="4" y="3"/>
                  </a:cubicBezTo>
                  <a:cubicBezTo>
                    <a:pt x="4" y="3"/>
                    <a:pt x="6" y="2"/>
                    <a:pt x="5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0" name="Freeform 693">
              <a:extLst>
                <a:ext uri="{FF2B5EF4-FFF2-40B4-BE49-F238E27FC236}">
                  <a16:creationId xmlns:a16="http://schemas.microsoft.com/office/drawing/2014/main" id="{2B9A3637-C0A0-7F55-1A39-75872ED58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588" y="1647825"/>
              <a:ext cx="6350" cy="1588"/>
            </a:xfrm>
            <a:custGeom>
              <a:avLst/>
              <a:gdLst>
                <a:gd name="T0" fmla="*/ 2147483647 w 5"/>
                <a:gd name="T1" fmla="*/ 0 h 1"/>
                <a:gd name="T2" fmla="*/ 0 w 5"/>
                <a:gd name="T3" fmla="*/ 0 h 1"/>
                <a:gd name="T4" fmla="*/ 2147483647 w 5"/>
                <a:gd name="T5" fmla="*/ 0 h 1"/>
                <a:gd name="T6" fmla="*/ 0 60000 65536"/>
                <a:gd name="T7" fmla="*/ 0 60000 65536"/>
                <a:gd name="T8" fmla="*/ 0 60000 65536"/>
                <a:gd name="T9" fmla="*/ 0 w 5"/>
                <a:gd name="T10" fmla="*/ 0 h 1"/>
                <a:gd name="T11" fmla="*/ 5 w 5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1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1" name="Line 694">
              <a:extLst>
                <a:ext uri="{FF2B5EF4-FFF2-40B4-BE49-F238E27FC236}">
                  <a16:creationId xmlns:a16="http://schemas.microsoft.com/office/drawing/2014/main" id="{CBBEC224-BB66-C480-6460-45FFD1620D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81588" y="1647825"/>
              <a:ext cx="6350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2" name="Freeform 695">
              <a:extLst>
                <a:ext uri="{FF2B5EF4-FFF2-40B4-BE49-F238E27FC236}">
                  <a16:creationId xmlns:a16="http://schemas.microsoft.com/office/drawing/2014/main" id="{41B69D0A-FFDB-603C-7637-4C72DBBC7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588" y="1647825"/>
              <a:ext cx="12700" cy="20638"/>
            </a:xfrm>
            <a:custGeom>
              <a:avLst/>
              <a:gdLst>
                <a:gd name="T0" fmla="*/ 2147483647 w 2"/>
                <a:gd name="T1" fmla="*/ 2147483647 h 3"/>
                <a:gd name="T2" fmla="*/ 0 w 2"/>
                <a:gd name="T3" fmla="*/ 0 h 3"/>
                <a:gd name="T4" fmla="*/ 0 60000 65536"/>
                <a:gd name="T5" fmla="*/ 0 60000 65536"/>
                <a:gd name="T6" fmla="*/ 0 w 2"/>
                <a:gd name="T7" fmla="*/ 0 h 3"/>
                <a:gd name="T8" fmla="*/ 2 w 2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">
                  <a:moveTo>
                    <a:pt x="1" y="3"/>
                  </a:moveTo>
                  <a:cubicBezTo>
                    <a:pt x="2" y="2"/>
                    <a:pt x="1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3" name="Line 696">
              <a:extLst>
                <a:ext uri="{FF2B5EF4-FFF2-40B4-BE49-F238E27FC236}">
                  <a16:creationId xmlns:a16="http://schemas.microsoft.com/office/drawing/2014/main" id="{7EB5E325-751F-4EB1-EE75-51D948D306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1588" y="1647825"/>
              <a:ext cx="0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4" name="Line 697">
              <a:extLst>
                <a:ext uri="{FF2B5EF4-FFF2-40B4-BE49-F238E27FC236}">
                  <a16:creationId xmlns:a16="http://schemas.microsoft.com/office/drawing/2014/main" id="{7A40162D-5FB5-1F2D-2C43-2B1AC7FA75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1588" y="1647825"/>
              <a:ext cx="0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5" name="Freeform 698">
              <a:extLst>
                <a:ext uri="{FF2B5EF4-FFF2-40B4-BE49-F238E27FC236}">
                  <a16:creationId xmlns:a16="http://schemas.microsoft.com/office/drawing/2014/main" id="{C4197F34-BEF4-C4C3-9BBA-324C9B34D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7475" y="1616075"/>
              <a:ext cx="19050" cy="19050"/>
            </a:xfrm>
            <a:custGeom>
              <a:avLst/>
              <a:gdLst>
                <a:gd name="T0" fmla="*/ 0 w 3"/>
                <a:gd name="T1" fmla="*/ 0 h 3"/>
                <a:gd name="T2" fmla="*/ 2147483647 w 3"/>
                <a:gd name="T3" fmla="*/ 2147483647 h 3"/>
                <a:gd name="T4" fmla="*/ 0 w 3"/>
                <a:gd name="T5" fmla="*/ 0 h 3"/>
                <a:gd name="T6" fmla="*/ 0 60000 65536"/>
                <a:gd name="T7" fmla="*/ 0 60000 65536"/>
                <a:gd name="T8" fmla="*/ 0 60000 65536"/>
                <a:gd name="T9" fmla="*/ 0 w 3"/>
                <a:gd name="T10" fmla="*/ 0 h 3"/>
                <a:gd name="T11" fmla="*/ 3 w 3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3">
                  <a:moveTo>
                    <a:pt x="0" y="0"/>
                  </a:moveTo>
                  <a:cubicBezTo>
                    <a:pt x="1" y="1"/>
                    <a:pt x="3" y="0"/>
                    <a:pt x="3" y="2"/>
                  </a:cubicBezTo>
                  <a:cubicBezTo>
                    <a:pt x="1" y="3"/>
                    <a:pt x="0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6" name="Freeform 699">
              <a:extLst>
                <a:ext uri="{FF2B5EF4-FFF2-40B4-BE49-F238E27FC236}">
                  <a16:creationId xmlns:a16="http://schemas.microsoft.com/office/drawing/2014/main" id="{204C17DC-4B4F-09EC-73E4-ED31244DA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200" y="1620838"/>
              <a:ext cx="26988" cy="26987"/>
            </a:xfrm>
            <a:custGeom>
              <a:avLst/>
              <a:gdLst>
                <a:gd name="T0" fmla="*/ 2147483647 w 4"/>
                <a:gd name="T1" fmla="*/ 2147483647 h 4"/>
                <a:gd name="T2" fmla="*/ 0 w 4"/>
                <a:gd name="T3" fmla="*/ 2147483647 h 4"/>
                <a:gd name="T4" fmla="*/ 2147483647 w 4"/>
                <a:gd name="T5" fmla="*/ 2147483647 h 4"/>
                <a:gd name="T6" fmla="*/ 0 60000 65536"/>
                <a:gd name="T7" fmla="*/ 0 60000 65536"/>
                <a:gd name="T8" fmla="*/ 0 60000 65536"/>
                <a:gd name="T9" fmla="*/ 0 w 4"/>
                <a:gd name="T10" fmla="*/ 0 h 4"/>
                <a:gd name="T11" fmla="*/ 4 w 4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4">
                  <a:moveTo>
                    <a:pt x="2" y="4"/>
                  </a:moveTo>
                  <a:cubicBezTo>
                    <a:pt x="1" y="3"/>
                    <a:pt x="1" y="2"/>
                    <a:pt x="0" y="2"/>
                  </a:cubicBezTo>
                  <a:cubicBezTo>
                    <a:pt x="1" y="0"/>
                    <a:pt x="4" y="1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7" name="Freeform 700">
              <a:extLst>
                <a:ext uri="{FF2B5EF4-FFF2-40B4-BE49-F238E27FC236}">
                  <a16:creationId xmlns:a16="http://schemas.microsoft.com/office/drawing/2014/main" id="{5AB27F19-F1C3-E514-0F10-67D564214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188" y="1628775"/>
              <a:ext cx="41275" cy="34925"/>
            </a:xfrm>
            <a:custGeom>
              <a:avLst/>
              <a:gdLst>
                <a:gd name="T0" fmla="*/ 2147483647 w 6"/>
                <a:gd name="T1" fmla="*/ 0 h 5"/>
                <a:gd name="T2" fmla="*/ 2147483647 w 6"/>
                <a:gd name="T3" fmla="*/ 2147483647 h 5"/>
                <a:gd name="T4" fmla="*/ 2147483647 w 6"/>
                <a:gd name="T5" fmla="*/ 2147483647 h 5"/>
                <a:gd name="T6" fmla="*/ 0 w 6"/>
                <a:gd name="T7" fmla="*/ 2147483647 h 5"/>
                <a:gd name="T8" fmla="*/ 2147483647 w 6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5"/>
                <a:gd name="T17" fmla="*/ 6 w 6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5"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3" y="2"/>
                    <a:pt x="6" y="2"/>
                    <a:pt x="5" y="5"/>
                  </a:cubicBezTo>
                  <a:cubicBezTo>
                    <a:pt x="3" y="4"/>
                    <a:pt x="1" y="4"/>
                    <a:pt x="0" y="3"/>
                  </a:cubicBezTo>
                  <a:cubicBezTo>
                    <a:pt x="0" y="3"/>
                    <a:pt x="1" y="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8" name="Freeform 701">
              <a:extLst>
                <a:ext uri="{FF2B5EF4-FFF2-40B4-BE49-F238E27FC236}">
                  <a16:creationId xmlns:a16="http://schemas.microsoft.com/office/drawing/2014/main" id="{D2FEF108-1A95-64C3-2186-14D463B27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4925" y="1676400"/>
              <a:ext cx="41275" cy="19050"/>
            </a:xfrm>
            <a:custGeom>
              <a:avLst/>
              <a:gdLst>
                <a:gd name="T0" fmla="*/ 2147483647 w 6"/>
                <a:gd name="T1" fmla="*/ 0 h 3"/>
                <a:gd name="T2" fmla="*/ 2147483647 w 6"/>
                <a:gd name="T3" fmla="*/ 2147483647 h 3"/>
                <a:gd name="T4" fmla="*/ 2147483647 w 6"/>
                <a:gd name="T5" fmla="*/ 0 h 3"/>
                <a:gd name="T6" fmla="*/ 0 60000 65536"/>
                <a:gd name="T7" fmla="*/ 0 60000 65536"/>
                <a:gd name="T8" fmla="*/ 0 60000 65536"/>
                <a:gd name="T9" fmla="*/ 0 w 6"/>
                <a:gd name="T10" fmla="*/ 0 h 3"/>
                <a:gd name="T11" fmla="*/ 6 w 6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3">
                  <a:moveTo>
                    <a:pt x="3" y="0"/>
                  </a:moveTo>
                  <a:cubicBezTo>
                    <a:pt x="6" y="1"/>
                    <a:pt x="2" y="2"/>
                    <a:pt x="3" y="3"/>
                  </a:cubicBezTo>
                  <a:cubicBezTo>
                    <a:pt x="0" y="3"/>
                    <a:pt x="3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9" name="Freeform 702">
              <a:extLst>
                <a:ext uri="{FF2B5EF4-FFF2-40B4-BE49-F238E27FC236}">
                  <a16:creationId xmlns:a16="http://schemas.microsoft.com/office/drawing/2014/main" id="{F52EFD97-2124-BC61-C90C-82E9D40EF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2550" y="1724025"/>
              <a:ext cx="34925" cy="33338"/>
            </a:xfrm>
            <a:custGeom>
              <a:avLst/>
              <a:gdLst>
                <a:gd name="T0" fmla="*/ 0 w 5"/>
                <a:gd name="T1" fmla="*/ 2147483647 h 5"/>
                <a:gd name="T2" fmla="*/ 0 w 5"/>
                <a:gd name="T3" fmla="*/ 0 h 5"/>
                <a:gd name="T4" fmla="*/ 2147483647 w 5"/>
                <a:gd name="T5" fmla="*/ 2147483647 h 5"/>
                <a:gd name="T6" fmla="*/ 2147483647 w 5"/>
                <a:gd name="T7" fmla="*/ 2147483647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5"/>
                <a:gd name="T14" fmla="*/ 5 w 5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5">
                  <a:moveTo>
                    <a:pt x="0" y="4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2" y="1"/>
                    <a:pt x="5" y="0"/>
                    <a:pt x="5" y="3"/>
                  </a:cubicBezTo>
                  <a:cubicBezTo>
                    <a:pt x="3" y="2"/>
                    <a:pt x="3" y="5"/>
                    <a:pt x="1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0" name="Freeform 703">
              <a:extLst>
                <a:ext uri="{FF2B5EF4-FFF2-40B4-BE49-F238E27FC236}">
                  <a16:creationId xmlns:a16="http://schemas.microsoft.com/office/drawing/2014/main" id="{EAF14190-0514-7FB5-FEAE-461082EED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8900" y="1743075"/>
              <a:ext cx="1588" cy="7938"/>
            </a:xfrm>
            <a:custGeom>
              <a:avLst/>
              <a:gdLst>
                <a:gd name="T0" fmla="*/ 0 w 1"/>
                <a:gd name="T1" fmla="*/ 2147483647 h 5"/>
                <a:gd name="T2" fmla="*/ 0 w 1"/>
                <a:gd name="T3" fmla="*/ 0 h 5"/>
                <a:gd name="T4" fmla="*/ 0 w 1"/>
                <a:gd name="T5" fmla="*/ 2147483647 h 5"/>
                <a:gd name="T6" fmla="*/ 0 60000 65536"/>
                <a:gd name="T7" fmla="*/ 0 60000 65536"/>
                <a:gd name="T8" fmla="*/ 0 60000 65536"/>
                <a:gd name="T9" fmla="*/ 0 w 1"/>
                <a:gd name="T10" fmla="*/ 0 h 5"/>
                <a:gd name="T11" fmla="*/ 1 w 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1" name="Line 704">
              <a:extLst>
                <a:ext uri="{FF2B5EF4-FFF2-40B4-BE49-F238E27FC236}">
                  <a16:creationId xmlns:a16="http://schemas.microsoft.com/office/drawing/2014/main" id="{625AC52A-47A2-8109-5C04-26026A3888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98900" y="1743075"/>
              <a:ext cx="1588" cy="793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2" name="Freeform 705">
              <a:extLst>
                <a:ext uri="{FF2B5EF4-FFF2-40B4-BE49-F238E27FC236}">
                  <a16:creationId xmlns:a16="http://schemas.microsoft.com/office/drawing/2014/main" id="{36F7FA9A-5BF0-88BB-BA46-FF66D0CF1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4613" y="1743075"/>
              <a:ext cx="14287" cy="7938"/>
            </a:xfrm>
            <a:custGeom>
              <a:avLst/>
              <a:gdLst>
                <a:gd name="T0" fmla="*/ 0 w 2"/>
                <a:gd name="T1" fmla="*/ 2147483647 h 1"/>
                <a:gd name="T2" fmla="*/ 2147483647 w 2"/>
                <a:gd name="T3" fmla="*/ 0 h 1"/>
                <a:gd name="T4" fmla="*/ 0 60000 65536"/>
                <a:gd name="T5" fmla="*/ 0 60000 65536"/>
                <a:gd name="T6" fmla="*/ 0 w 2"/>
                <a:gd name="T7" fmla="*/ 0 h 1"/>
                <a:gd name="T8" fmla="*/ 2 w 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3" name="Freeform 706">
              <a:extLst>
                <a:ext uri="{FF2B5EF4-FFF2-40B4-BE49-F238E27FC236}">
                  <a16:creationId xmlns:a16="http://schemas.microsoft.com/office/drawing/2014/main" id="{B8AB5C59-A408-789C-5C9E-C28089227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2550" y="1743075"/>
              <a:ext cx="6350" cy="7938"/>
            </a:xfrm>
            <a:custGeom>
              <a:avLst/>
              <a:gdLst>
                <a:gd name="T0" fmla="*/ 2147483647 w 4"/>
                <a:gd name="T1" fmla="*/ 0 h 5"/>
                <a:gd name="T2" fmla="*/ 0 w 4"/>
                <a:gd name="T3" fmla="*/ 2147483647 h 5"/>
                <a:gd name="T4" fmla="*/ 2147483647 w 4"/>
                <a:gd name="T5" fmla="*/ 0 h 5"/>
                <a:gd name="T6" fmla="*/ 0 60000 65536"/>
                <a:gd name="T7" fmla="*/ 0 60000 65536"/>
                <a:gd name="T8" fmla="*/ 0 60000 65536"/>
                <a:gd name="T9" fmla="*/ 0 w 4"/>
                <a:gd name="T10" fmla="*/ 0 h 5"/>
                <a:gd name="T11" fmla="*/ 4 w 4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5">
                  <a:moveTo>
                    <a:pt x="4" y="0"/>
                  </a:move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4" name="Line 707">
              <a:extLst>
                <a:ext uri="{FF2B5EF4-FFF2-40B4-BE49-F238E27FC236}">
                  <a16:creationId xmlns:a16="http://schemas.microsoft.com/office/drawing/2014/main" id="{511F2E7A-6533-3FD8-DB4F-08E99DDDB3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92550" y="1743075"/>
              <a:ext cx="6350" cy="793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5" name="Freeform 708">
              <a:extLst>
                <a:ext uri="{FF2B5EF4-FFF2-40B4-BE49-F238E27FC236}">
                  <a16:creationId xmlns:a16="http://schemas.microsoft.com/office/drawing/2014/main" id="{42C7615F-BFA8-3740-55E0-01B3D4395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1887538"/>
              <a:ext cx="20638" cy="19050"/>
            </a:xfrm>
            <a:custGeom>
              <a:avLst/>
              <a:gdLst>
                <a:gd name="T0" fmla="*/ 2147483647 w 3"/>
                <a:gd name="T1" fmla="*/ 0 h 3"/>
                <a:gd name="T2" fmla="*/ 2147483647 w 3"/>
                <a:gd name="T3" fmla="*/ 2147483647 h 3"/>
                <a:gd name="T4" fmla="*/ 0 w 3"/>
                <a:gd name="T5" fmla="*/ 2147483647 h 3"/>
                <a:gd name="T6" fmla="*/ 2147483647 w 3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3"/>
                <a:gd name="T14" fmla="*/ 3 w 3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3">
                  <a:moveTo>
                    <a:pt x="2" y="0"/>
                  </a:moveTo>
                  <a:cubicBezTo>
                    <a:pt x="3" y="1"/>
                    <a:pt x="2" y="2"/>
                    <a:pt x="3" y="3"/>
                  </a:cubicBezTo>
                  <a:cubicBezTo>
                    <a:pt x="2" y="3"/>
                    <a:pt x="1" y="2"/>
                    <a:pt x="0" y="2"/>
                  </a:cubicBezTo>
                  <a:cubicBezTo>
                    <a:pt x="1" y="2"/>
                    <a:pt x="2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6" name="Freeform 709">
              <a:extLst>
                <a:ext uri="{FF2B5EF4-FFF2-40B4-BE49-F238E27FC236}">
                  <a16:creationId xmlns:a16="http://schemas.microsoft.com/office/drawing/2014/main" id="{870A38DE-7E65-573C-2821-34FA7EC0B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9313" y="2111375"/>
              <a:ext cx="14287" cy="20638"/>
            </a:xfrm>
            <a:custGeom>
              <a:avLst/>
              <a:gdLst>
                <a:gd name="T0" fmla="*/ 0 w 2"/>
                <a:gd name="T1" fmla="*/ 0 h 3"/>
                <a:gd name="T2" fmla="*/ 2147483647 w 2"/>
                <a:gd name="T3" fmla="*/ 2147483647 h 3"/>
                <a:gd name="T4" fmla="*/ 2147483647 w 2"/>
                <a:gd name="T5" fmla="*/ 2147483647 h 3"/>
                <a:gd name="T6" fmla="*/ 2147483647 w 2"/>
                <a:gd name="T7" fmla="*/ 2147483647 h 3"/>
                <a:gd name="T8" fmla="*/ 0 w 2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3"/>
                <a:gd name="T17" fmla="*/ 2 w 2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3">
                  <a:moveTo>
                    <a:pt x="0" y="0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7" name="Freeform 710">
              <a:extLst>
                <a:ext uri="{FF2B5EF4-FFF2-40B4-BE49-F238E27FC236}">
                  <a16:creationId xmlns:a16="http://schemas.microsoft.com/office/drawing/2014/main" id="{20270ADF-2ECE-1172-8733-988D92BBE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500" y="2117725"/>
              <a:ext cx="107950" cy="101600"/>
            </a:xfrm>
            <a:custGeom>
              <a:avLst/>
              <a:gdLst>
                <a:gd name="T0" fmla="*/ 2147483647 w 16"/>
                <a:gd name="T1" fmla="*/ 2147483647 h 15"/>
                <a:gd name="T2" fmla="*/ 2147483647 w 16"/>
                <a:gd name="T3" fmla="*/ 2147483647 h 15"/>
                <a:gd name="T4" fmla="*/ 0 w 16"/>
                <a:gd name="T5" fmla="*/ 2147483647 h 15"/>
                <a:gd name="T6" fmla="*/ 2147483647 w 16"/>
                <a:gd name="T7" fmla="*/ 2147483647 h 15"/>
                <a:gd name="T8" fmla="*/ 2147483647 w 16"/>
                <a:gd name="T9" fmla="*/ 2147483647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15"/>
                <a:gd name="T17" fmla="*/ 16 w 16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15">
                  <a:moveTo>
                    <a:pt x="15" y="9"/>
                  </a:moveTo>
                  <a:cubicBezTo>
                    <a:pt x="13" y="11"/>
                    <a:pt x="10" y="10"/>
                    <a:pt x="8" y="10"/>
                  </a:cubicBezTo>
                  <a:cubicBezTo>
                    <a:pt x="5" y="11"/>
                    <a:pt x="4" y="15"/>
                    <a:pt x="0" y="13"/>
                  </a:cubicBezTo>
                  <a:cubicBezTo>
                    <a:pt x="0" y="9"/>
                    <a:pt x="4" y="10"/>
                    <a:pt x="4" y="6"/>
                  </a:cubicBezTo>
                  <a:cubicBezTo>
                    <a:pt x="9" y="6"/>
                    <a:pt x="16" y="0"/>
                    <a:pt x="1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8" name="Freeform 711">
              <a:extLst>
                <a:ext uri="{FF2B5EF4-FFF2-40B4-BE49-F238E27FC236}">
                  <a16:creationId xmlns:a16="http://schemas.microsoft.com/office/drawing/2014/main" id="{370B28A9-D156-63B4-6AC8-CEDAF6D92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538" y="2225675"/>
              <a:ext cx="12700" cy="20638"/>
            </a:xfrm>
            <a:custGeom>
              <a:avLst/>
              <a:gdLst>
                <a:gd name="T0" fmla="*/ 2147483647 w 2"/>
                <a:gd name="T1" fmla="*/ 2147483647 h 3"/>
                <a:gd name="T2" fmla="*/ 0 w 2"/>
                <a:gd name="T3" fmla="*/ 2147483647 h 3"/>
                <a:gd name="T4" fmla="*/ 2147483647 w 2"/>
                <a:gd name="T5" fmla="*/ 2147483647 h 3"/>
                <a:gd name="T6" fmla="*/ 0 60000 65536"/>
                <a:gd name="T7" fmla="*/ 0 60000 65536"/>
                <a:gd name="T8" fmla="*/ 0 60000 65536"/>
                <a:gd name="T9" fmla="*/ 0 w 2"/>
                <a:gd name="T10" fmla="*/ 0 h 3"/>
                <a:gd name="T11" fmla="*/ 2 w 2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3">
                  <a:moveTo>
                    <a:pt x="2" y="1"/>
                  </a:moveTo>
                  <a:cubicBezTo>
                    <a:pt x="2" y="3"/>
                    <a:pt x="0" y="3"/>
                    <a:pt x="0" y="2"/>
                  </a:cubicBezTo>
                  <a:cubicBezTo>
                    <a:pt x="0" y="0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9" name="Freeform 712">
              <a:extLst>
                <a:ext uri="{FF2B5EF4-FFF2-40B4-BE49-F238E27FC236}">
                  <a16:creationId xmlns:a16="http://schemas.microsoft.com/office/drawing/2014/main" id="{47154132-A941-19E1-BBA7-4BC8D77A9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2287588"/>
              <a:ext cx="41275" cy="33337"/>
            </a:xfrm>
            <a:custGeom>
              <a:avLst/>
              <a:gdLst>
                <a:gd name="T0" fmla="*/ 2147483647 w 6"/>
                <a:gd name="T1" fmla="*/ 2147483647 h 5"/>
                <a:gd name="T2" fmla="*/ 0 w 6"/>
                <a:gd name="T3" fmla="*/ 2147483647 h 5"/>
                <a:gd name="T4" fmla="*/ 2147483647 w 6"/>
                <a:gd name="T5" fmla="*/ 2147483647 h 5"/>
                <a:gd name="T6" fmla="*/ 0 60000 65536"/>
                <a:gd name="T7" fmla="*/ 0 60000 65536"/>
                <a:gd name="T8" fmla="*/ 0 60000 65536"/>
                <a:gd name="T9" fmla="*/ 0 w 6"/>
                <a:gd name="T10" fmla="*/ 0 h 5"/>
                <a:gd name="T11" fmla="*/ 6 w 6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5">
                  <a:moveTo>
                    <a:pt x="6" y="1"/>
                  </a:moveTo>
                  <a:cubicBezTo>
                    <a:pt x="6" y="3"/>
                    <a:pt x="3" y="5"/>
                    <a:pt x="0" y="4"/>
                  </a:cubicBezTo>
                  <a:cubicBezTo>
                    <a:pt x="1" y="1"/>
                    <a:pt x="3" y="0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0" name="Freeform 713">
              <a:extLst>
                <a:ext uri="{FF2B5EF4-FFF2-40B4-BE49-F238E27FC236}">
                  <a16:creationId xmlns:a16="http://schemas.microsoft.com/office/drawing/2014/main" id="{CFFF8F81-3817-4BB0-807C-32217C783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013" y="2308225"/>
              <a:ext cx="41275" cy="20638"/>
            </a:xfrm>
            <a:custGeom>
              <a:avLst/>
              <a:gdLst>
                <a:gd name="T0" fmla="*/ 2147483647 w 6"/>
                <a:gd name="T1" fmla="*/ 2147483647 h 3"/>
                <a:gd name="T2" fmla="*/ 2147483647 w 6"/>
                <a:gd name="T3" fmla="*/ 2147483647 h 3"/>
                <a:gd name="T4" fmla="*/ 2147483647 w 6"/>
                <a:gd name="T5" fmla="*/ 2147483647 h 3"/>
                <a:gd name="T6" fmla="*/ 0 60000 65536"/>
                <a:gd name="T7" fmla="*/ 0 60000 65536"/>
                <a:gd name="T8" fmla="*/ 0 60000 65536"/>
                <a:gd name="T9" fmla="*/ 0 w 6"/>
                <a:gd name="T10" fmla="*/ 0 h 3"/>
                <a:gd name="T11" fmla="*/ 6 w 6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3">
                  <a:moveTo>
                    <a:pt x="5" y="1"/>
                  </a:moveTo>
                  <a:cubicBezTo>
                    <a:pt x="6" y="3"/>
                    <a:pt x="2" y="0"/>
                    <a:pt x="2" y="2"/>
                  </a:cubicBezTo>
                  <a:cubicBezTo>
                    <a:pt x="0" y="1"/>
                    <a:pt x="4" y="0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1" name="Freeform 714">
              <a:extLst>
                <a:ext uri="{FF2B5EF4-FFF2-40B4-BE49-F238E27FC236}">
                  <a16:creationId xmlns:a16="http://schemas.microsoft.com/office/drawing/2014/main" id="{34095E00-E8BD-FFF9-D2CE-4C182DE18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400" y="2316163"/>
              <a:ext cx="33338" cy="31750"/>
            </a:xfrm>
            <a:custGeom>
              <a:avLst/>
              <a:gdLst>
                <a:gd name="T0" fmla="*/ 2147483647 w 5"/>
                <a:gd name="T1" fmla="*/ 2147483647 h 5"/>
                <a:gd name="T2" fmla="*/ 2147483647 w 5"/>
                <a:gd name="T3" fmla="*/ 2147483647 h 5"/>
                <a:gd name="T4" fmla="*/ 2147483647 w 5"/>
                <a:gd name="T5" fmla="*/ 2147483647 h 5"/>
                <a:gd name="T6" fmla="*/ 0 60000 65536"/>
                <a:gd name="T7" fmla="*/ 0 60000 65536"/>
                <a:gd name="T8" fmla="*/ 0 60000 65536"/>
                <a:gd name="T9" fmla="*/ 0 w 5"/>
                <a:gd name="T10" fmla="*/ 0 h 5"/>
                <a:gd name="T11" fmla="*/ 5 w 5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5">
                  <a:moveTo>
                    <a:pt x="5" y="1"/>
                  </a:moveTo>
                  <a:cubicBezTo>
                    <a:pt x="5" y="3"/>
                    <a:pt x="3" y="3"/>
                    <a:pt x="2" y="5"/>
                  </a:cubicBezTo>
                  <a:cubicBezTo>
                    <a:pt x="0" y="3"/>
                    <a:pt x="3" y="0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2" name="Freeform 715">
              <a:extLst>
                <a:ext uri="{FF2B5EF4-FFF2-40B4-BE49-F238E27FC236}">
                  <a16:creationId xmlns:a16="http://schemas.microsoft.com/office/drawing/2014/main" id="{EBFED73A-C88F-14CD-DE42-3EDB6D042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675" y="1404938"/>
              <a:ext cx="1588" cy="6350"/>
            </a:xfrm>
            <a:custGeom>
              <a:avLst/>
              <a:gdLst>
                <a:gd name="T0" fmla="*/ 0 w 1"/>
                <a:gd name="T1" fmla="*/ 2147483647 h 4"/>
                <a:gd name="T2" fmla="*/ 0 w 1"/>
                <a:gd name="T3" fmla="*/ 0 h 4"/>
                <a:gd name="T4" fmla="*/ 0 w 1"/>
                <a:gd name="T5" fmla="*/ 2147483647 h 4"/>
                <a:gd name="T6" fmla="*/ 0 60000 65536"/>
                <a:gd name="T7" fmla="*/ 0 60000 65536"/>
                <a:gd name="T8" fmla="*/ 0 60000 65536"/>
                <a:gd name="T9" fmla="*/ 0 w 1"/>
                <a:gd name="T10" fmla="*/ 0 h 4"/>
                <a:gd name="T11" fmla="*/ 1 w 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3" name="Line 716">
              <a:extLst>
                <a:ext uri="{FF2B5EF4-FFF2-40B4-BE49-F238E27FC236}">
                  <a16:creationId xmlns:a16="http://schemas.microsoft.com/office/drawing/2014/main" id="{2B91C327-6A14-EEAD-6C2E-B2928863F0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38675" y="1404938"/>
              <a:ext cx="1588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4" name="Line 717">
              <a:extLst>
                <a:ext uri="{FF2B5EF4-FFF2-40B4-BE49-F238E27FC236}">
                  <a16:creationId xmlns:a16="http://schemas.microsoft.com/office/drawing/2014/main" id="{4958245C-A62D-8CF5-401C-9E64A642F4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7250" y="1384300"/>
              <a:ext cx="1588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5" name="Line 718">
              <a:extLst>
                <a:ext uri="{FF2B5EF4-FFF2-40B4-BE49-F238E27FC236}">
                  <a16:creationId xmlns:a16="http://schemas.microsoft.com/office/drawing/2014/main" id="{09A88358-B67E-0A28-683E-A7CBFD136D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7250" y="1384300"/>
              <a:ext cx="1588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6" name="Freeform 719">
              <a:extLst>
                <a:ext uri="{FF2B5EF4-FFF2-40B4-BE49-F238E27FC236}">
                  <a16:creationId xmlns:a16="http://schemas.microsoft.com/office/drawing/2014/main" id="{9DADB2C3-35EF-0E3C-3CA4-E4E6B4742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1370013"/>
              <a:ext cx="4762" cy="1587"/>
            </a:xfrm>
            <a:custGeom>
              <a:avLst/>
              <a:gdLst>
                <a:gd name="T0" fmla="*/ 0 w 4"/>
                <a:gd name="T1" fmla="*/ 0 h 1"/>
                <a:gd name="T2" fmla="*/ 2147483647 w 4"/>
                <a:gd name="T3" fmla="*/ 0 h 1"/>
                <a:gd name="T4" fmla="*/ 0 w 4"/>
                <a:gd name="T5" fmla="*/ 0 h 1"/>
                <a:gd name="T6" fmla="*/ 0 60000 65536"/>
                <a:gd name="T7" fmla="*/ 0 60000 65536"/>
                <a:gd name="T8" fmla="*/ 0 60000 65536"/>
                <a:gd name="T9" fmla="*/ 0 w 4"/>
                <a:gd name="T10" fmla="*/ 0 h 1"/>
                <a:gd name="T11" fmla="*/ 4 w 4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1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7" name="Line 720">
              <a:extLst>
                <a:ext uri="{FF2B5EF4-FFF2-40B4-BE49-F238E27FC236}">
                  <a16:creationId xmlns:a16="http://schemas.microsoft.com/office/drawing/2014/main" id="{F6DD6586-C395-C33E-EF18-E2D5FCF146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3913" y="1370013"/>
              <a:ext cx="4762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8" name="Freeform 721">
              <a:extLst>
                <a:ext uri="{FF2B5EF4-FFF2-40B4-BE49-F238E27FC236}">
                  <a16:creationId xmlns:a16="http://schemas.microsoft.com/office/drawing/2014/main" id="{4A7E8CF6-C3A0-3DFF-1B42-AB208F4D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025" y="1363663"/>
              <a:ext cx="6350" cy="1587"/>
            </a:xfrm>
            <a:custGeom>
              <a:avLst/>
              <a:gdLst>
                <a:gd name="T0" fmla="*/ 2147483647 w 4"/>
                <a:gd name="T1" fmla="*/ 0 h 1"/>
                <a:gd name="T2" fmla="*/ 0 w 4"/>
                <a:gd name="T3" fmla="*/ 0 h 1"/>
                <a:gd name="T4" fmla="*/ 2147483647 w 4"/>
                <a:gd name="T5" fmla="*/ 0 h 1"/>
                <a:gd name="T6" fmla="*/ 0 60000 65536"/>
                <a:gd name="T7" fmla="*/ 0 60000 65536"/>
                <a:gd name="T8" fmla="*/ 0 60000 65536"/>
                <a:gd name="T9" fmla="*/ 0 w 4"/>
                <a:gd name="T10" fmla="*/ 0 h 1"/>
                <a:gd name="T11" fmla="*/ 4 w 4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1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9" name="Line 722">
              <a:extLst>
                <a:ext uri="{FF2B5EF4-FFF2-40B4-BE49-F238E27FC236}">
                  <a16:creationId xmlns:a16="http://schemas.microsoft.com/office/drawing/2014/main" id="{6DF18CD9-136C-14A8-0058-8156D22CAB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37025" y="1363663"/>
              <a:ext cx="6350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80" name="Freeform 723">
              <a:extLst>
                <a:ext uri="{FF2B5EF4-FFF2-40B4-BE49-F238E27FC236}">
                  <a16:creationId xmlns:a16="http://schemas.microsoft.com/office/drawing/2014/main" id="{04CCCDCB-2B47-9621-BE91-8F6C7E732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025" y="1363663"/>
              <a:ext cx="1588" cy="12700"/>
            </a:xfrm>
            <a:custGeom>
              <a:avLst/>
              <a:gdLst>
                <a:gd name="T0" fmla="*/ 0 w 1"/>
                <a:gd name="T1" fmla="*/ 2147483647 h 2"/>
                <a:gd name="T2" fmla="*/ 0 w 1"/>
                <a:gd name="T3" fmla="*/ 0 h 2"/>
                <a:gd name="T4" fmla="*/ 0 60000 65536"/>
                <a:gd name="T5" fmla="*/ 0 60000 65536"/>
                <a:gd name="T6" fmla="*/ 0 w 1"/>
                <a:gd name="T7" fmla="*/ 0 h 2"/>
                <a:gd name="T8" fmla="*/ 1 w 1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81" name="Freeform 724">
              <a:extLst>
                <a:ext uri="{FF2B5EF4-FFF2-40B4-BE49-F238E27FC236}">
                  <a16:creationId xmlns:a16="http://schemas.microsoft.com/office/drawing/2014/main" id="{0695381D-971D-817A-6C8C-50CEF03A7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675" y="1363663"/>
              <a:ext cx="6350" cy="1587"/>
            </a:xfrm>
            <a:custGeom>
              <a:avLst/>
              <a:gdLst>
                <a:gd name="T0" fmla="*/ 2147483647 w 5"/>
                <a:gd name="T1" fmla="*/ 0 h 1"/>
                <a:gd name="T2" fmla="*/ 0 w 5"/>
                <a:gd name="T3" fmla="*/ 0 h 1"/>
                <a:gd name="T4" fmla="*/ 2147483647 w 5"/>
                <a:gd name="T5" fmla="*/ 0 h 1"/>
                <a:gd name="T6" fmla="*/ 0 60000 65536"/>
                <a:gd name="T7" fmla="*/ 0 60000 65536"/>
                <a:gd name="T8" fmla="*/ 0 60000 65536"/>
                <a:gd name="T9" fmla="*/ 0 w 5"/>
                <a:gd name="T10" fmla="*/ 0 h 1"/>
                <a:gd name="T11" fmla="*/ 5 w 5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1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82" name="Line 725">
              <a:extLst>
                <a:ext uri="{FF2B5EF4-FFF2-40B4-BE49-F238E27FC236}">
                  <a16:creationId xmlns:a16="http://schemas.microsoft.com/office/drawing/2014/main" id="{14888C8D-AC63-9838-1840-B71BC19F2B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30675" y="1363663"/>
              <a:ext cx="6350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83" name="Line 726">
              <a:extLst>
                <a:ext uri="{FF2B5EF4-FFF2-40B4-BE49-F238E27FC236}">
                  <a16:creationId xmlns:a16="http://schemas.microsoft.com/office/drawing/2014/main" id="{6ED02564-902A-34B3-112C-A3CE5E6019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6938" y="2057400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84" name="Line 727">
              <a:extLst>
                <a:ext uri="{FF2B5EF4-FFF2-40B4-BE49-F238E27FC236}">
                  <a16:creationId xmlns:a16="http://schemas.microsoft.com/office/drawing/2014/main" id="{4FCAF813-2024-5F61-3528-60E42AF93D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6938" y="2057400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85" name="Freeform 728">
              <a:extLst>
                <a:ext uri="{FF2B5EF4-FFF2-40B4-BE49-F238E27FC236}">
                  <a16:creationId xmlns:a16="http://schemas.microsoft.com/office/drawing/2014/main" id="{8B7BD720-8A76-49C1-38FB-9BF8DDA73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6300" y="2070100"/>
              <a:ext cx="7938" cy="6350"/>
            </a:xfrm>
            <a:custGeom>
              <a:avLst/>
              <a:gdLst>
                <a:gd name="T0" fmla="*/ 0 w 5"/>
                <a:gd name="T1" fmla="*/ 0 h 4"/>
                <a:gd name="T2" fmla="*/ 2147483647 w 5"/>
                <a:gd name="T3" fmla="*/ 2147483647 h 4"/>
                <a:gd name="T4" fmla="*/ 0 w 5"/>
                <a:gd name="T5" fmla="*/ 0 h 4"/>
                <a:gd name="T6" fmla="*/ 0 60000 65536"/>
                <a:gd name="T7" fmla="*/ 0 60000 65536"/>
                <a:gd name="T8" fmla="*/ 0 60000 65536"/>
                <a:gd name="T9" fmla="*/ 0 w 5"/>
                <a:gd name="T10" fmla="*/ 0 h 4"/>
                <a:gd name="T11" fmla="*/ 5 w 5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4">
                  <a:moveTo>
                    <a:pt x="0" y="0"/>
                  </a:moveTo>
                  <a:lnTo>
                    <a:pt x="5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86" name="Line 729">
              <a:extLst>
                <a:ext uri="{FF2B5EF4-FFF2-40B4-BE49-F238E27FC236}">
                  <a16:creationId xmlns:a16="http://schemas.microsoft.com/office/drawing/2014/main" id="{C98499BC-D46E-75A8-F57B-475A36BED0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16300" y="2070100"/>
              <a:ext cx="7938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87" name="Freeform 730">
              <a:extLst>
                <a:ext uri="{FF2B5EF4-FFF2-40B4-BE49-F238E27FC236}">
                  <a16:creationId xmlns:a16="http://schemas.microsoft.com/office/drawing/2014/main" id="{B87361AE-E776-B46C-7777-24D88032E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6300" y="2063750"/>
              <a:ext cx="1588" cy="6350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2147483647 h 5"/>
                <a:gd name="T4" fmla="*/ 0 w 1"/>
                <a:gd name="T5" fmla="*/ 0 h 5"/>
                <a:gd name="T6" fmla="*/ 0 60000 65536"/>
                <a:gd name="T7" fmla="*/ 0 60000 65536"/>
                <a:gd name="T8" fmla="*/ 0 60000 65536"/>
                <a:gd name="T9" fmla="*/ 0 w 1"/>
                <a:gd name="T10" fmla="*/ 0 h 5"/>
                <a:gd name="T11" fmla="*/ 1 w 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88" name="Line 731">
              <a:extLst>
                <a:ext uri="{FF2B5EF4-FFF2-40B4-BE49-F238E27FC236}">
                  <a16:creationId xmlns:a16="http://schemas.microsoft.com/office/drawing/2014/main" id="{0C668102-0868-8FF0-B5B0-2D60AD5DA7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16300" y="2063750"/>
              <a:ext cx="1588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89" name="Freeform 732">
              <a:extLst>
                <a:ext uri="{FF2B5EF4-FFF2-40B4-BE49-F238E27FC236}">
                  <a16:creationId xmlns:a16="http://schemas.microsoft.com/office/drawing/2014/main" id="{77DB9F2F-C54A-92C8-13CB-B3B5A2391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6300" y="2057400"/>
              <a:ext cx="20638" cy="12700"/>
            </a:xfrm>
            <a:custGeom>
              <a:avLst/>
              <a:gdLst>
                <a:gd name="T0" fmla="*/ 0 w 3"/>
                <a:gd name="T1" fmla="*/ 2147483647 h 2"/>
                <a:gd name="T2" fmla="*/ 2147483647 w 3"/>
                <a:gd name="T3" fmla="*/ 0 h 2"/>
                <a:gd name="T4" fmla="*/ 0 60000 65536"/>
                <a:gd name="T5" fmla="*/ 0 60000 65536"/>
                <a:gd name="T6" fmla="*/ 0 w 3"/>
                <a:gd name="T7" fmla="*/ 0 h 2"/>
                <a:gd name="T8" fmla="*/ 3 w 3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2">
                  <a:moveTo>
                    <a:pt x="0" y="2"/>
                  </a:moveTo>
                  <a:cubicBezTo>
                    <a:pt x="1" y="2"/>
                    <a:pt x="3" y="2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90" name="Freeform 733">
              <a:extLst>
                <a:ext uri="{FF2B5EF4-FFF2-40B4-BE49-F238E27FC236}">
                  <a16:creationId xmlns:a16="http://schemas.microsoft.com/office/drawing/2014/main" id="{94A85D58-8298-9AEB-A385-DCEE49A8F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0588" y="2057400"/>
              <a:ext cx="6350" cy="1588"/>
            </a:xfrm>
            <a:custGeom>
              <a:avLst/>
              <a:gdLst>
                <a:gd name="T0" fmla="*/ 2147483647 w 5"/>
                <a:gd name="T1" fmla="*/ 0 h 1"/>
                <a:gd name="T2" fmla="*/ 0 w 5"/>
                <a:gd name="T3" fmla="*/ 0 h 1"/>
                <a:gd name="T4" fmla="*/ 2147483647 w 5"/>
                <a:gd name="T5" fmla="*/ 0 h 1"/>
                <a:gd name="T6" fmla="*/ 0 60000 65536"/>
                <a:gd name="T7" fmla="*/ 0 60000 65536"/>
                <a:gd name="T8" fmla="*/ 0 60000 65536"/>
                <a:gd name="T9" fmla="*/ 0 w 5"/>
                <a:gd name="T10" fmla="*/ 0 h 1"/>
                <a:gd name="T11" fmla="*/ 5 w 5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1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91" name="Line 734">
              <a:extLst>
                <a:ext uri="{FF2B5EF4-FFF2-40B4-BE49-F238E27FC236}">
                  <a16:creationId xmlns:a16="http://schemas.microsoft.com/office/drawing/2014/main" id="{0F5865D6-4174-E996-BA09-6B4A7BA9D2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30588" y="2057400"/>
              <a:ext cx="6350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92" name="Freeform 735">
              <a:extLst>
                <a:ext uri="{FF2B5EF4-FFF2-40B4-BE49-F238E27FC236}">
                  <a16:creationId xmlns:a16="http://schemas.microsoft.com/office/drawing/2014/main" id="{AB8ABD09-A4B5-E9C8-A47E-172A57DC3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200" y="1357313"/>
              <a:ext cx="1588" cy="6350"/>
            </a:xfrm>
            <a:custGeom>
              <a:avLst/>
              <a:gdLst>
                <a:gd name="T0" fmla="*/ 0 w 1"/>
                <a:gd name="T1" fmla="*/ 2147483647 h 4"/>
                <a:gd name="T2" fmla="*/ 0 w 1"/>
                <a:gd name="T3" fmla="*/ 0 h 4"/>
                <a:gd name="T4" fmla="*/ 0 w 1"/>
                <a:gd name="T5" fmla="*/ 2147483647 h 4"/>
                <a:gd name="T6" fmla="*/ 0 60000 65536"/>
                <a:gd name="T7" fmla="*/ 0 60000 65536"/>
                <a:gd name="T8" fmla="*/ 0 60000 65536"/>
                <a:gd name="T9" fmla="*/ 0 w 1"/>
                <a:gd name="T10" fmla="*/ 0 h 4"/>
                <a:gd name="T11" fmla="*/ 1 w 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93" name="Line 736">
              <a:extLst>
                <a:ext uri="{FF2B5EF4-FFF2-40B4-BE49-F238E27FC236}">
                  <a16:creationId xmlns:a16="http://schemas.microsoft.com/office/drawing/2014/main" id="{B483FD0D-FBEF-3144-1E08-0B57D9F797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4200" y="1357313"/>
              <a:ext cx="1588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94" name="Freeform 737">
              <a:extLst>
                <a:ext uri="{FF2B5EF4-FFF2-40B4-BE49-F238E27FC236}">
                  <a16:creationId xmlns:a16="http://schemas.microsoft.com/office/drawing/2014/main" id="{DAF03D8F-EF88-F2C9-14AA-21353B581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5663" y="814388"/>
              <a:ext cx="7937" cy="1587"/>
            </a:xfrm>
            <a:custGeom>
              <a:avLst/>
              <a:gdLst>
                <a:gd name="T0" fmla="*/ 0 w 5"/>
                <a:gd name="T1" fmla="*/ 0 h 1"/>
                <a:gd name="T2" fmla="*/ 2147483647 w 5"/>
                <a:gd name="T3" fmla="*/ 0 h 1"/>
                <a:gd name="T4" fmla="*/ 0 w 5"/>
                <a:gd name="T5" fmla="*/ 0 h 1"/>
                <a:gd name="T6" fmla="*/ 0 60000 65536"/>
                <a:gd name="T7" fmla="*/ 0 60000 65536"/>
                <a:gd name="T8" fmla="*/ 0 60000 65536"/>
                <a:gd name="T9" fmla="*/ 0 w 5"/>
                <a:gd name="T10" fmla="*/ 0 h 1"/>
                <a:gd name="T11" fmla="*/ 5 w 5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1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95" name="Line 738">
              <a:extLst>
                <a:ext uri="{FF2B5EF4-FFF2-40B4-BE49-F238E27FC236}">
                  <a16:creationId xmlns:a16="http://schemas.microsoft.com/office/drawing/2014/main" id="{8730615A-FB5D-745A-F5E4-0D77D2B643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5663" y="814388"/>
              <a:ext cx="7937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96" name="Line 739">
              <a:extLst>
                <a:ext uri="{FF2B5EF4-FFF2-40B4-BE49-F238E27FC236}">
                  <a16:creationId xmlns:a16="http://schemas.microsoft.com/office/drawing/2014/main" id="{8EC4D838-CA6D-3FA5-1C7C-D4943E9F5D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9313" y="806450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97" name="Line 740">
              <a:extLst>
                <a:ext uri="{FF2B5EF4-FFF2-40B4-BE49-F238E27FC236}">
                  <a16:creationId xmlns:a16="http://schemas.microsoft.com/office/drawing/2014/main" id="{FC680CE1-53E9-4758-BEC8-F4453FE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9313" y="806450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98" name="Freeform 741">
              <a:extLst>
                <a:ext uri="{FF2B5EF4-FFF2-40B4-BE49-F238E27FC236}">
                  <a16:creationId xmlns:a16="http://schemas.microsoft.com/office/drawing/2014/main" id="{E49FB9FF-C1E8-FD6E-1E04-A373B4146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613" y="792163"/>
              <a:ext cx="19050" cy="14287"/>
            </a:xfrm>
            <a:custGeom>
              <a:avLst/>
              <a:gdLst>
                <a:gd name="T0" fmla="*/ 2147483647 w 3"/>
                <a:gd name="T1" fmla="*/ 2147483647 h 2"/>
                <a:gd name="T2" fmla="*/ 0 w 3"/>
                <a:gd name="T3" fmla="*/ 2147483647 h 2"/>
                <a:gd name="T4" fmla="*/ 2147483647 w 3"/>
                <a:gd name="T5" fmla="*/ 2147483647 h 2"/>
                <a:gd name="T6" fmla="*/ 0 60000 65536"/>
                <a:gd name="T7" fmla="*/ 0 60000 65536"/>
                <a:gd name="T8" fmla="*/ 0 60000 65536"/>
                <a:gd name="T9" fmla="*/ 0 w 3"/>
                <a:gd name="T10" fmla="*/ 0 h 2"/>
                <a:gd name="T11" fmla="*/ 3 w 3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2">
                  <a:moveTo>
                    <a:pt x="2" y="2"/>
                  </a:moveTo>
                  <a:cubicBezTo>
                    <a:pt x="2" y="2"/>
                    <a:pt x="1" y="2"/>
                    <a:pt x="0" y="2"/>
                  </a:cubicBezTo>
                  <a:cubicBezTo>
                    <a:pt x="0" y="0"/>
                    <a:pt x="3" y="0"/>
                    <a:pt x="3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99" name="Freeform 742">
              <a:extLst>
                <a:ext uri="{FF2B5EF4-FFF2-40B4-BE49-F238E27FC236}">
                  <a16:creationId xmlns:a16="http://schemas.microsoft.com/office/drawing/2014/main" id="{071C6838-ADAE-CFB4-EE4C-761AFBC41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9313" y="806450"/>
              <a:ext cx="6350" cy="1588"/>
            </a:xfrm>
            <a:custGeom>
              <a:avLst/>
              <a:gdLst>
                <a:gd name="T0" fmla="*/ 2147483647 w 4"/>
                <a:gd name="T1" fmla="*/ 0 h 1"/>
                <a:gd name="T2" fmla="*/ 0 w 4"/>
                <a:gd name="T3" fmla="*/ 0 h 1"/>
                <a:gd name="T4" fmla="*/ 2147483647 w 4"/>
                <a:gd name="T5" fmla="*/ 0 h 1"/>
                <a:gd name="T6" fmla="*/ 0 60000 65536"/>
                <a:gd name="T7" fmla="*/ 0 60000 65536"/>
                <a:gd name="T8" fmla="*/ 0 60000 65536"/>
                <a:gd name="T9" fmla="*/ 0 w 4"/>
                <a:gd name="T10" fmla="*/ 0 h 1"/>
                <a:gd name="T11" fmla="*/ 4 w 4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1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00" name="Line 743">
              <a:extLst>
                <a:ext uri="{FF2B5EF4-FFF2-40B4-BE49-F238E27FC236}">
                  <a16:creationId xmlns:a16="http://schemas.microsoft.com/office/drawing/2014/main" id="{4282C049-C6B3-A5B3-CFB9-361EB73D36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89313" y="806450"/>
              <a:ext cx="6350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01" name="Freeform 744">
              <a:extLst>
                <a:ext uri="{FF2B5EF4-FFF2-40B4-BE49-F238E27FC236}">
                  <a16:creationId xmlns:a16="http://schemas.microsoft.com/office/drawing/2014/main" id="{EF8696C1-3291-B9B0-037E-7FB6AD471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9313" y="806450"/>
              <a:ext cx="14287" cy="7938"/>
            </a:xfrm>
            <a:custGeom>
              <a:avLst/>
              <a:gdLst>
                <a:gd name="T0" fmla="*/ 0 w 2"/>
                <a:gd name="T1" fmla="*/ 0 h 1"/>
                <a:gd name="T2" fmla="*/ 2147483647 w 2"/>
                <a:gd name="T3" fmla="*/ 2147483647 h 1"/>
                <a:gd name="T4" fmla="*/ 0 60000 65536"/>
                <a:gd name="T5" fmla="*/ 0 60000 65536"/>
                <a:gd name="T6" fmla="*/ 0 w 2"/>
                <a:gd name="T7" fmla="*/ 0 h 1"/>
                <a:gd name="T8" fmla="*/ 2 w 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1"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02" name="Freeform 745">
              <a:extLst>
                <a:ext uri="{FF2B5EF4-FFF2-40B4-BE49-F238E27FC236}">
                  <a16:creationId xmlns:a16="http://schemas.microsoft.com/office/drawing/2014/main" id="{39C756AE-F699-707D-6E5E-0E2868C6A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3600" y="806450"/>
              <a:ext cx="1588" cy="7938"/>
            </a:xfrm>
            <a:custGeom>
              <a:avLst/>
              <a:gdLst>
                <a:gd name="T0" fmla="*/ 0 w 1"/>
                <a:gd name="T1" fmla="*/ 2147483647 h 5"/>
                <a:gd name="T2" fmla="*/ 0 w 1"/>
                <a:gd name="T3" fmla="*/ 0 h 5"/>
                <a:gd name="T4" fmla="*/ 0 w 1"/>
                <a:gd name="T5" fmla="*/ 2147483647 h 5"/>
                <a:gd name="T6" fmla="*/ 0 60000 65536"/>
                <a:gd name="T7" fmla="*/ 0 60000 65536"/>
                <a:gd name="T8" fmla="*/ 0 60000 65536"/>
                <a:gd name="T9" fmla="*/ 0 w 1"/>
                <a:gd name="T10" fmla="*/ 0 h 5"/>
                <a:gd name="T11" fmla="*/ 1 w 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03" name="Line 746">
              <a:extLst>
                <a:ext uri="{FF2B5EF4-FFF2-40B4-BE49-F238E27FC236}">
                  <a16:creationId xmlns:a16="http://schemas.microsoft.com/office/drawing/2014/main" id="{16ED67F2-7BEB-7F05-92BD-1F4938A272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03600" y="806450"/>
              <a:ext cx="1588" cy="793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04" name="Freeform 747">
              <a:extLst>
                <a:ext uri="{FF2B5EF4-FFF2-40B4-BE49-F238E27FC236}">
                  <a16:creationId xmlns:a16="http://schemas.microsoft.com/office/drawing/2014/main" id="{F4807964-B979-2CEB-93FE-15880CEC2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1363663"/>
              <a:ext cx="4762" cy="6350"/>
            </a:xfrm>
            <a:custGeom>
              <a:avLst/>
              <a:gdLst>
                <a:gd name="T0" fmla="*/ 2147483647 w 4"/>
                <a:gd name="T1" fmla="*/ 0 h 5"/>
                <a:gd name="T2" fmla="*/ 0 w 4"/>
                <a:gd name="T3" fmla="*/ 2147483647 h 5"/>
                <a:gd name="T4" fmla="*/ 2147483647 w 4"/>
                <a:gd name="T5" fmla="*/ 0 h 5"/>
                <a:gd name="T6" fmla="*/ 0 60000 65536"/>
                <a:gd name="T7" fmla="*/ 0 60000 65536"/>
                <a:gd name="T8" fmla="*/ 0 60000 65536"/>
                <a:gd name="T9" fmla="*/ 0 w 4"/>
                <a:gd name="T10" fmla="*/ 0 h 5"/>
                <a:gd name="T11" fmla="*/ 4 w 4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5">
                  <a:moveTo>
                    <a:pt x="4" y="0"/>
                  </a:move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05" name="Line 748">
              <a:extLst>
                <a:ext uri="{FF2B5EF4-FFF2-40B4-BE49-F238E27FC236}">
                  <a16:creationId xmlns:a16="http://schemas.microsoft.com/office/drawing/2014/main" id="{89045B93-E3E5-7C3B-EB38-4BE7F42154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33913" y="1363663"/>
              <a:ext cx="4762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06" name="Freeform 749">
              <a:extLst>
                <a:ext uri="{FF2B5EF4-FFF2-40B4-BE49-F238E27FC236}">
                  <a16:creationId xmlns:a16="http://schemas.microsoft.com/office/drawing/2014/main" id="{70E956A0-013E-9D02-6F58-A76AA4D00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7525" y="228600"/>
              <a:ext cx="1597025" cy="1916113"/>
            </a:xfrm>
            <a:custGeom>
              <a:avLst/>
              <a:gdLst>
                <a:gd name="T0" fmla="*/ 2147483647 w 235"/>
                <a:gd name="T1" fmla="*/ 2147483647 h 282"/>
                <a:gd name="T2" fmla="*/ 2147483647 w 235"/>
                <a:gd name="T3" fmla="*/ 2147483647 h 282"/>
                <a:gd name="T4" fmla="*/ 2147483647 w 235"/>
                <a:gd name="T5" fmla="*/ 2147483647 h 282"/>
                <a:gd name="T6" fmla="*/ 2147483647 w 235"/>
                <a:gd name="T7" fmla="*/ 2147483647 h 282"/>
                <a:gd name="T8" fmla="*/ 2147483647 w 235"/>
                <a:gd name="T9" fmla="*/ 2147483647 h 282"/>
                <a:gd name="T10" fmla="*/ 2147483647 w 235"/>
                <a:gd name="T11" fmla="*/ 2147483647 h 282"/>
                <a:gd name="T12" fmla="*/ 2147483647 w 235"/>
                <a:gd name="T13" fmla="*/ 2147483647 h 282"/>
                <a:gd name="T14" fmla="*/ 2147483647 w 235"/>
                <a:gd name="T15" fmla="*/ 2147483647 h 282"/>
                <a:gd name="T16" fmla="*/ 2147483647 w 235"/>
                <a:gd name="T17" fmla="*/ 2147483647 h 282"/>
                <a:gd name="T18" fmla="*/ 2147483647 w 235"/>
                <a:gd name="T19" fmla="*/ 2147483647 h 282"/>
                <a:gd name="T20" fmla="*/ 2147483647 w 235"/>
                <a:gd name="T21" fmla="*/ 2147483647 h 282"/>
                <a:gd name="T22" fmla="*/ 2147483647 w 235"/>
                <a:gd name="T23" fmla="*/ 2147483647 h 282"/>
                <a:gd name="T24" fmla="*/ 2147483647 w 235"/>
                <a:gd name="T25" fmla="*/ 2147483647 h 282"/>
                <a:gd name="T26" fmla="*/ 2147483647 w 235"/>
                <a:gd name="T27" fmla="*/ 2147483647 h 282"/>
                <a:gd name="T28" fmla="*/ 2147483647 w 235"/>
                <a:gd name="T29" fmla="*/ 2147483647 h 282"/>
                <a:gd name="T30" fmla="*/ 2147483647 w 235"/>
                <a:gd name="T31" fmla="*/ 2147483647 h 282"/>
                <a:gd name="T32" fmla="*/ 2147483647 w 235"/>
                <a:gd name="T33" fmla="*/ 2147483647 h 282"/>
                <a:gd name="T34" fmla="*/ 2147483647 w 235"/>
                <a:gd name="T35" fmla="*/ 2147483647 h 282"/>
                <a:gd name="T36" fmla="*/ 2147483647 w 235"/>
                <a:gd name="T37" fmla="*/ 2147483647 h 282"/>
                <a:gd name="T38" fmla="*/ 2147483647 w 235"/>
                <a:gd name="T39" fmla="*/ 2147483647 h 282"/>
                <a:gd name="T40" fmla="*/ 2147483647 w 235"/>
                <a:gd name="T41" fmla="*/ 2147483647 h 282"/>
                <a:gd name="T42" fmla="*/ 2147483647 w 235"/>
                <a:gd name="T43" fmla="*/ 2147483647 h 282"/>
                <a:gd name="T44" fmla="*/ 2147483647 w 235"/>
                <a:gd name="T45" fmla="*/ 2147483647 h 282"/>
                <a:gd name="T46" fmla="*/ 2147483647 w 235"/>
                <a:gd name="T47" fmla="*/ 2147483647 h 282"/>
                <a:gd name="T48" fmla="*/ 2147483647 w 235"/>
                <a:gd name="T49" fmla="*/ 2147483647 h 282"/>
                <a:gd name="T50" fmla="*/ 2147483647 w 235"/>
                <a:gd name="T51" fmla="*/ 2147483647 h 282"/>
                <a:gd name="T52" fmla="*/ 2147483647 w 235"/>
                <a:gd name="T53" fmla="*/ 2147483647 h 282"/>
                <a:gd name="T54" fmla="*/ 2147483647 w 235"/>
                <a:gd name="T55" fmla="*/ 2147483647 h 282"/>
                <a:gd name="T56" fmla="*/ 2147483647 w 235"/>
                <a:gd name="T57" fmla="*/ 2147483647 h 282"/>
                <a:gd name="T58" fmla="*/ 2147483647 w 235"/>
                <a:gd name="T59" fmla="*/ 2147483647 h 282"/>
                <a:gd name="T60" fmla="*/ 2147483647 w 235"/>
                <a:gd name="T61" fmla="*/ 2147483647 h 282"/>
                <a:gd name="T62" fmla="*/ 2147483647 w 235"/>
                <a:gd name="T63" fmla="*/ 2147483647 h 282"/>
                <a:gd name="T64" fmla="*/ 2147483647 w 235"/>
                <a:gd name="T65" fmla="*/ 2147483647 h 282"/>
                <a:gd name="T66" fmla="*/ 2147483647 w 235"/>
                <a:gd name="T67" fmla="*/ 2147483647 h 282"/>
                <a:gd name="T68" fmla="*/ 2147483647 w 235"/>
                <a:gd name="T69" fmla="*/ 2147483647 h 282"/>
                <a:gd name="T70" fmla="*/ 2147483647 w 235"/>
                <a:gd name="T71" fmla="*/ 2147483647 h 282"/>
                <a:gd name="T72" fmla="*/ 2147483647 w 235"/>
                <a:gd name="T73" fmla="*/ 2147483647 h 282"/>
                <a:gd name="T74" fmla="*/ 2147483647 w 235"/>
                <a:gd name="T75" fmla="*/ 2147483647 h 282"/>
                <a:gd name="T76" fmla="*/ 2147483647 w 235"/>
                <a:gd name="T77" fmla="*/ 2147483647 h 282"/>
                <a:gd name="T78" fmla="*/ 2147483647 w 235"/>
                <a:gd name="T79" fmla="*/ 2147483647 h 282"/>
                <a:gd name="T80" fmla="*/ 2147483647 w 235"/>
                <a:gd name="T81" fmla="*/ 2147483647 h 282"/>
                <a:gd name="T82" fmla="*/ 2147483647 w 235"/>
                <a:gd name="T83" fmla="*/ 2147483647 h 282"/>
                <a:gd name="T84" fmla="*/ 2147483647 w 235"/>
                <a:gd name="T85" fmla="*/ 2147483647 h 282"/>
                <a:gd name="T86" fmla="*/ 2147483647 w 235"/>
                <a:gd name="T87" fmla="*/ 2147483647 h 282"/>
                <a:gd name="T88" fmla="*/ 2147483647 w 235"/>
                <a:gd name="T89" fmla="*/ 2147483647 h 282"/>
                <a:gd name="T90" fmla="*/ 2147483647 w 235"/>
                <a:gd name="T91" fmla="*/ 2147483647 h 282"/>
                <a:gd name="T92" fmla="*/ 2147483647 w 235"/>
                <a:gd name="T93" fmla="*/ 2147483647 h 282"/>
                <a:gd name="T94" fmla="*/ 2147483647 w 235"/>
                <a:gd name="T95" fmla="*/ 2147483647 h 282"/>
                <a:gd name="T96" fmla="*/ 2147483647 w 235"/>
                <a:gd name="T97" fmla="*/ 2147483647 h 282"/>
                <a:gd name="T98" fmla="*/ 2147483647 w 235"/>
                <a:gd name="T99" fmla="*/ 2147483647 h 282"/>
                <a:gd name="T100" fmla="*/ 2147483647 w 235"/>
                <a:gd name="T101" fmla="*/ 2147483647 h 282"/>
                <a:gd name="T102" fmla="*/ 2147483647 w 235"/>
                <a:gd name="T103" fmla="*/ 2147483647 h 282"/>
                <a:gd name="T104" fmla="*/ 2147483647 w 235"/>
                <a:gd name="T105" fmla="*/ 2147483647 h 282"/>
                <a:gd name="T106" fmla="*/ 2147483647 w 235"/>
                <a:gd name="T107" fmla="*/ 2147483647 h 282"/>
                <a:gd name="T108" fmla="*/ 2147483647 w 235"/>
                <a:gd name="T109" fmla="*/ 2147483647 h 282"/>
                <a:gd name="T110" fmla="*/ 2147483647 w 235"/>
                <a:gd name="T111" fmla="*/ 2147483647 h 282"/>
                <a:gd name="T112" fmla="*/ 2147483647 w 235"/>
                <a:gd name="T113" fmla="*/ 2147483647 h 28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35"/>
                <a:gd name="T172" fmla="*/ 0 h 282"/>
                <a:gd name="T173" fmla="*/ 235 w 235"/>
                <a:gd name="T174" fmla="*/ 282 h 28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35" h="282">
                  <a:moveTo>
                    <a:pt x="235" y="169"/>
                  </a:moveTo>
                  <a:cubicBezTo>
                    <a:pt x="234" y="169"/>
                    <a:pt x="233" y="168"/>
                    <a:pt x="232" y="168"/>
                  </a:cubicBezTo>
                  <a:cubicBezTo>
                    <a:pt x="233" y="168"/>
                    <a:pt x="233" y="168"/>
                    <a:pt x="233" y="168"/>
                  </a:cubicBezTo>
                  <a:cubicBezTo>
                    <a:pt x="232" y="168"/>
                    <a:pt x="231" y="168"/>
                    <a:pt x="230" y="168"/>
                  </a:cubicBezTo>
                  <a:cubicBezTo>
                    <a:pt x="229" y="174"/>
                    <a:pt x="224" y="178"/>
                    <a:pt x="217" y="176"/>
                  </a:cubicBezTo>
                  <a:cubicBezTo>
                    <a:pt x="217" y="173"/>
                    <a:pt x="216" y="173"/>
                    <a:pt x="215" y="171"/>
                  </a:cubicBezTo>
                  <a:cubicBezTo>
                    <a:pt x="214" y="172"/>
                    <a:pt x="214" y="174"/>
                    <a:pt x="213" y="175"/>
                  </a:cubicBezTo>
                  <a:cubicBezTo>
                    <a:pt x="211" y="174"/>
                    <a:pt x="207" y="174"/>
                    <a:pt x="205" y="174"/>
                  </a:cubicBezTo>
                  <a:cubicBezTo>
                    <a:pt x="204" y="174"/>
                    <a:pt x="203" y="176"/>
                    <a:pt x="201" y="176"/>
                  </a:cubicBezTo>
                  <a:cubicBezTo>
                    <a:pt x="199" y="177"/>
                    <a:pt x="195" y="177"/>
                    <a:pt x="195" y="179"/>
                  </a:cubicBezTo>
                  <a:cubicBezTo>
                    <a:pt x="192" y="178"/>
                    <a:pt x="191" y="175"/>
                    <a:pt x="186" y="176"/>
                  </a:cubicBezTo>
                  <a:cubicBezTo>
                    <a:pt x="185" y="175"/>
                    <a:pt x="185" y="170"/>
                    <a:pt x="186" y="169"/>
                  </a:cubicBezTo>
                  <a:cubicBezTo>
                    <a:pt x="184" y="168"/>
                    <a:pt x="182" y="173"/>
                    <a:pt x="182" y="176"/>
                  </a:cubicBezTo>
                  <a:cubicBezTo>
                    <a:pt x="179" y="176"/>
                    <a:pt x="176" y="174"/>
                    <a:pt x="178" y="172"/>
                  </a:cubicBezTo>
                  <a:cubicBezTo>
                    <a:pt x="177" y="172"/>
                    <a:pt x="176" y="172"/>
                    <a:pt x="175" y="172"/>
                  </a:cubicBezTo>
                  <a:cubicBezTo>
                    <a:pt x="173" y="171"/>
                    <a:pt x="175" y="171"/>
                    <a:pt x="175" y="169"/>
                  </a:cubicBezTo>
                  <a:cubicBezTo>
                    <a:pt x="171" y="167"/>
                    <a:pt x="171" y="171"/>
                    <a:pt x="168" y="169"/>
                  </a:cubicBezTo>
                  <a:cubicBezTo>
                    <a:pt x="168" y="169"/>
                    <a:pt x="168" y="168"/>
                    <a:pt x="168" y="168"/>
                  </a:cubicBezTo>
                  <a:cubicBezTo>
                    <a:pt x="167" y="165"/>
                    <a:pt x="171" y="167"/>
                    <a:pt x="172" y="166"/>
                  </a:cubicBezTo>
                  <a:cubicBezTo>
                    <a:pt x="172" y="165"/>
                    <a:pt x="170" y="165"/>
                    <a:pt x="170" y="164"/>
                  </a:cubicBezTo>
                  <a:cubicBezTo>
                    <a:pt x="166" y="166"/>
                    <a:pt x="164" y="171"/>
                    <a:pt x="160" y="167"/>
                  </a:cubicBezTo>
                  <a:cubicBezTo>
                    <a:pt x="160" y="167"/>
                    <a:pt x="160" y="167"/>
                    <a:pt x="160" y="167"/>
                  </a:cubicBezTo>
                  <a:cubicBezTo>
                    <a:pt x="158" y="167"/>
                    <a:pt x="158" y="167"/>
                    <a:pt x="158" y="167"/>
                  </a:cubicBezTo>
                  <a:cubicBezTo>
                    <a:pt x="159" y="166"/>
                    <a:pt x="159" y="165"/>
                    <a:pt x="159" y="164"/>
                  </a:cubicBezTo>
                  <a:cubicBezTo>
                    <a:pt x="157" y="164"/>
                    <a:pt x="157" y="166"/>
                    <a:pt x="157" y="168"/>
                  </a:cubicBezTo>
                  <a:cubicBezTo>
                    <a:pt x="155" y="167"/>
                    <a:pt x="155" y="169"/>
                    <a:pt x="153" y="168"/>
                  </a:cubicBezTo>
                  <a:cubicBezTo>
                    <a:pt x="152" y="171"/>
                    <a:pt x="155" y="170"/>
                    <a:pt x="155" y="172"/>
                  </a:cubicBezTo>
                  <a:cubicBezTo>
                    <a:pt x="153" y="173"/>
                    <a:pt x="151" y="173"/>
                    <a:pt x="152" y="175"/>
                  </a:cubicBezTo>
                  <a:cubicBezTo>
                    <a:pt x="152" y="176"/>
                    <a:pt x="153" y="176"/>
                    <a:pt x="153" y="175"/>
                  </a:cubicBezTo>
                  <a:cubicBezTo>
                    <a:pt x="154" y="175"/>
                    <a:pt x="155" y="178"/>
                    <a:pt x="155" y="176"/>
                  </a:cubicBezTo>
                  <a:cubicBezTo>
                    <a:pt x="157" y="177"/>
                    <a:pt x="153" y="177"/>
                    <a:pt x="153" y="178"/>
                  </a:cubicBezTo>
                  <a:cubicBezTo>
                    <a:pt x="155" y="180"/>
                    <a:pt x="156" y="179"/>
                    <a:pt x="158" y="178"/>
                  </a:cubicBezTo>
                  <a:cubicBezTo>
                    <a:pt x="157" y="180"/>
                    <a:pt x="157" y="182"/>
                    <a:pt x="155" y="183"/>
                  </a:cubicBezTo>
                  <a:cubicBezTo>
                    <a:pt x="155" y="184"/>
                    <a:pt x="157" y="183"/>
                    <a:pt x="157" y="183"/>
                  </a:cubicBezTo>
                  <a:cubicBezTo>
                    <a:pt x="156" y="185"/>
                    <a:pt x="156" y="187"/>
                    <a:pt x="155" y="188"/>
                  </a:cubicBezTo>
                  <a:cubicBezTo>
                    <a:pt x="152" y="189"/>
                    <a:pt x="150" y="188"/>
                    <a:pt x="148" y="187"/>
                  </a:cubicBezTo>
                  <a:cubicBezTo>
                    <a:pt x="147" y="187"/>
                    <a:pt x="149" y="189"/>
                    <a:pt x="147" y="190"/>
                  </a:cubicBezTo>
                  <a:cubicBezTo>
                    <a:pt x="147" y="190"/>
                    <a:pt x="145" y="190"/>
                    <a:pt x="145" y="190"/>
                  </a:cubicBezTo>
                  <a:cubicBezTo>
                    <a:pt x="144" y="192"/>
                    <a:pt x="147" y="195"/>
                    <a:pt x="143" y="193"/>
                  </a:cubicBezTo>
                  <a:cubicBezTo>
                    <a:pt x="143" y="195"/>
                    <a:pt x="144" y="195"/>
                    <a:pt x="143" y="196"/>
                  </a:cubicBezTo>
                  <a:cubicBezTo>
                    <a:pt x="141" y="192"/>
                    <a:pt x="141" y="199"/>
                    <a:pt x="139" y="197"/>
                  </a:cubicBezTo>
                  <a:cubicBezTo>
                    <a:pt x="137" y="197"/>
                    <a:pt x="140" y="198"/>
                    <a:pt x="139" y="200"/>
                  </a:cubicBezTo>
                  <a:cubicBezTo>
                    <a:pt x="138" y="201"/>
                    <a:pt x="137" y="201"/>
                    <a:pt x="137" y="203"/>
                  </a:cubicBezTo>
                  <a:cubicBezTo>
                    <a:pt x="135" y="203"/>
                    <a:pt x="135" y="202"/>
                    <a:pt x="134" y="202"/>
                  </a:cubicBezTo>
                  <a:cubicBezTo>
                    <a:pt x="133" y="202"/>
                    <a:pt x="134" y="203"/>
                    <a:pt x="134" y="204"/>
                  </a:cubicBezTo>
                  <a:cubicBezTo>
                    <a:pt x="133" y="204"/>
                    <a:pt x="132" y="205"/>
                    <a:pt x="129" y="206"/>
                  </a:cubicBezTo>
                  <a:cubicBezTo>
                    <a:pt x="129" y="205"/>
                    <a:pt x="129" y="204"/>
                    <a:pt x="128" y="204"/>
                  </a:cubicBezTo>
                  <a:cubicBezTo>
                    <a:pt x="128" y="202"/>
                    <a:pt x="130" y="201"/>
                    <a:pt x="132" y="201"/>
                  </a:cubicBezTo>
                  <a:cubicBezTo>
                    <a:pt x="132" y="199"/>
                    <a:pt x="135" y="197"/>
                    <a:pt x="136" y="194"/>
                  </a:cubicBezTo>
                  <a:cubicBezTo>
                    <a:pt x="133" y="194"/>
                    <a:pt x="133" y="197"/>
                    <a:pt x="129" y="197"/>
                  </a:cubicBezTo>
                  <a:cubicBezTo>
                    <a:pt x="129" y="196"/>
                    <a:pt x="129" y="196"/>
                    <a:pt x="128" y="196"/>
                  </a:cubicBezTo>
                  <a:cubicBezTo>
                    <a:pt x="128" y="190"/>
                    <a:pt x="134" y="185"/>
                    <a:pt x="130" y="178"/>
                  </a:cubicBezTo>
                  <a:cubicBezTo>
                    <a:pt x="133" y="178"/>
                    <a:pt x="134" y="174"/>
                    <a:pt x="137" y="173"/>
                  </a:cubicBezTo>
                  <a:cubicBezTo>
                    <a:pt x="138" y="173"/>
                    <a:pt x="138" y="174"/>
                    <a:pt x="139" y="174"/>
                  </a:cubicBezTo>
                  <a:cubicBezTo>
                    <a:pt x="142" y="174"/>
                    <a:pt x="145" y="173"/>
                    <a:pt x="148" y="174"/>
                  </a:cubicBezTo>
                  <a:cubicBezTo>
                    <a:pt x="148" y="171"/>
                    <a:pt x="142" y="172"/>
                    <a:pt x="140" y="170"/>
                  </a:cubicBezTo>
                  <a:cubicBezTo>
                    <a:pt x="141" y="167"/>
                    <a:pt x="143" y="165"/>
                    <a:pt x="145" y="163"/>
                  </a:cubicBezTo>
                  <a:cubicBezTo>
                    <a:pt x="142" y="161"/>
                    <a:pt x="140" y="165"/>
                    <a:pt x="139" y="168"/>
                  </a:cubicBezTo>
                  <a:cubicBezTo>
                    <a:pt x="136" y="168"/>
                    <a:pt x="136" y="169"/>
                    <a:pt x="135" y="166"/>
                  </a:cubicBezTo>
                  <a:cubicBezTo>
                    <a:pt x="135" y="168"/>
                    <a:pt x="134" y="168"/>
                    <a:pt x="132" y="170"/>
                  </a:cubicBezTo>
                  <a:cubicBezTo>
                    <a:pt x="130" y="171"/>
                    <a:pt x="129" y="174"/>
                    <a:pt x="126" y="175"/>
                  </a:cubicBezTo>
                  <a:cubicBezTo>
                    <a:pt x="127" y="176"/>
                    <a:pt x="124" y="177"/>
                    <a:pt x="126" y="178"/>
                  </a:cubicBezTo>
                  <a:cubicBezTo>
                    <a:pt x="124" y="179"/>
                    <a:pt x="123" y="181"/>
                    <a:pt x="122" y="183"/>
                  </a:cubicBezTo>
                  <a:cubicBezTo>
                    <a:pt x="122" y="186"/>
                    <a:pt x="122" y="186"/>
                    <a:pt x="121" y="188"/>
                  </a:cubicBezTo>
                  <a:cubicBezTo>
                    <a:pt x="118" y="188"/>
                    <a:pt x="118" y="187"/>
                    <a:pt x="115" y="187"/>
                  </a:cubicBezTo>
                  <a:cubicBezTo>
                    <a:pt x="116" y="190"/>
                    <a:pt x="119" y="189"/>
                    <a:pt x="120" y="191"/>
                  </a:cubicBezTo>
                  <a:cubicBezTo>
                    <a:pt x="120" y="195"/>
                    <a:pt x="116" y="194"/>
                    <a:pt x="114" y="196"/>
                  </a:cubicBezTo>
                  <a:cubicBezTo>
                    <a:pt x="115" y="197"/>
                    <a:pt x="118" y="196"/>
                    <a:pt x="117" y="198"/>
                  </a:cubicBezTo>
                  <a:cubicBezTo>
                    <a:pt x="115" y="199"/>
                    <a:pt x="115" y="198"/>
                    <a:pt x="115" y="197"/>
                  </a:cubicBezTo>
                  <a:cubicBezTo>
                    <a:pt x="114" y="198"/>
                    <a:pt x="114" y="200"/>
                    <a:pt x="112" y="199"/>
                  </a:cubicBezTo>
                  <a:cubicBezTo>
                    <a:pt x="112" y="205"/>
                    <a:pt x="106" y="204"/>
                    <a:pt x="108" y="211"/>
                  </a:cubicBezTo>
                  <a:cubicBezTo>
                    <a:pt x="113" y="210"/>
                    <a:pt x="114" y="211"/>
                    <a:pt x="117" y="213"/>
                  </a:cubicBezTo>
                  <a:cubicBezTo>
                    <a:pt x="116" y="213"/>
                    <a:pt x="116" y="215"/>
                    <a:pt x="115" y="216"/>
                  </a:cubicBezTo>
                  <a:cubicBezTo>
                    <a:pt x="114" y="217"/>
                    <a:pt x="113" y="216"/>
                    <a:pt x="112" y="217"/>
                  </a:cubicBezTo>
                  <a:cubicBezTo>
                    <a:pt x="112" y="217"/>
                    <a:pt x="110" y="219"/>
                    <a:pt x="109" y="220"/>
                  </a:cubicBezTo>
                  <a:cubicBezTo>
                    <a:pt x="109" y="220"/>
                    <a:pt x="111" y="221"/>
                    <a:pt x="110" y="222"/>
                  </a:cubicBezTo>
                  <a:cubicBezTo>
                    <a:pt x="110" y="223"/>
                    <a:pt x="108" y="222"/>
                    <a:pt x="108" y="224"/>
                  </a:cubicBezTo>
                  <a:cubicBezTo>
                    <a:pt x="108" y="224"/>
                    <a:pt x="110" y="224"/>
                    <a:pt x="109" y="226"/>
                  </a:cubicBezTo>
                  <a:cubicBezTo>
                    <a:pt x="108" y="226"/>
                    <a:pt x="107" y="226"/>
                    <a:pt x="107" y="226"/>
                  </a:cubicBezTo>
                  <a:cubicBezTo>
                    <a:pt x="106" y="227"/>
                    <a:pt x="106" y="227"/>
                    <a:pt x="107" y="227"/>
                  </a:cubicBezTo>
                  <a:cubicBezTo>
                    <a:pt x="106" y="227"/>
                    <a:pt x="102" y="229"/>
                    <a:pt x="102" y="229"/>
                  </a:cubicBezTo>
                  <a:cubicBezTo>
                    <a:pt x="101" y="230"/>
                    <a:pt x="102" y="231"/>
                    <a:pt x="102" y="231"/>
                  </a:cubicBezTo>
                  <a:cubicBezTo>
                    <a:pt x="101" y="232"/>
                    <a:pt x="99" y="232"/>
                    <a:pt x="100" y="234"/>
                  </a:cubicBezTo>
                  <a:cubicBezTo>
                    <a:pt x="99" y="234"/>
                    <a:pt x="99" y="233"/>
                    <a:pt x="98" y="233"/>
                  </a:cubicBezTo>
                  <a:cubicBezTo>
                    <a:pt x="97" y="234"/>
                    <a:pt x="96" y="235"/>
                    <a:pt x="96" y="237"/>
                  </a:cubicBezTo>
                  <a:cubicBezTo>
                    <a:pt x="92" y="237"/>
                    <a:pt x="92" y="241"/>
                    <a:pt x="89" y="241"/>
                  </a:cubicBezTo>
                  <a:cubicBezTo>
                    <a:pt x="89" y="243"/>
                    <a:pt x="91" y="242"/>
                    <a:pt x="90" y="244"/>
                  </a:cubicBezTo>
                  <a:cubicBezTo>
                    <a:pt x="90" y="245"/>
                    <a:pt x="89" y="247"/>
                    <a:pt x="88" y="248"/>
                  </a:cubicBezTo>
                  <a:cubicBezTo>
                    <a:pt x="87" y="248"/>
                    <a:pt x="86" y="248"/>
                    <a:pt x="86" y="248"/>
                  </a:cubicBezTo>
                  <a:cubicBezTo>
                    <a:pt x="84" y="249"/>
                    <a:pt x="83" y="251"/>
                    <a:pt x="81" y="250"/>
                  </a:cubicBezTo>
                  <a:cubicBezTo>
                    <a:pt x="80" y="250"/>
                    <a:pt x="81" y="253"/>
                    <a:pt x="80" y="254"/>
                  </a:cubicBezTo>
                  <a:cubicBezTo>
                    <a:pt x="78" y="255"/>
                    <a:pt x="78" y="252"/>
                    <a:pt x="76" y="254"/>
                  </a:cubicBezTo>
                  <a:cubicBezTo>
                    <a:pt x="75" y="256"/>
                    <a:pt x="76" y="256"/>
                    <a:pt x="77" y="256"/>
                  </a:cubicBezTo>
                  <a:cubicBezTo>
                    <a:pt x="75" y="257"/>
                    <a:pt x="71" y="258"/>
                    <a:pt x="69" y="260"/>
                  </a:cubicBezTo>
                  <a:cubicBezTo>
                    <a:pt x="70" y="262"/>
                    <a:pt x="72" y="260"/>
                    <a:pt x="73" y="260"/>
                  </a:cubicBezTo>
                  <a:cubicBezTo>
                    <a:pt x="72" y="263"/>
                    <a:pt x="68" y="264"/>
                    <a:pt x="67" y="267"/>
                  </a:cubicBezTo>
                  <a:cubicBezTo>
                    <a:pt x="64" y="267"/>
                    <a:pt x="62" y="267"/>
                    <a:pt x="61" y="270"/>
                  </a:cubicBezTo>
                  <a:cubicBezTo>
                    <a:pt x="61" y="272"/>
                    <a:pt x="61" y="268"/>
                    <a:pt x="61" y="268"/>
                  </a:cubicBezTo>
                  <a:cubicBezTo>
                    <a:pt x="59" y="267"/>
                    <a:pt x="58" y="268"/>
                    <a:pt x="56" y="269"/>
                  </a:cubicBezTo>
                  <a:cubicBezTo>
                    <a:pt x="54" y="272"/>
                    <a:pt x="54" y="272"/>
                    <a:pt x="54" y="272"/>
                  </a:cubicBezTo>
                  <a:cubicBezTo>
                    <a:pt x="53" y="272"/>
                    <a:pt x="52" y="274"/>
                    <a:pt x="50" y="273"/>
                  </a:cubicBezTo>
                  <a:cubicBezTo>
                    <a:pt x="49" y="274"/>
                    <a:pt x="49" y="274"/>
                    <a:pt x="47" y="274"/>
                  </a:cubicBezTo>
                  <a:cubicBezTo>
                    <a:pt x="47" y="275"/>
                    <a:pt x="45" y="278"/>
                    <a:pt x="44" y="276"/>
                  </a:cubicBezTo>
                  <a:cubicBezTo>
                    <a:pt x="43" y="274"/>
                    <a:pt x="45" y="274"/>
                    <a:pt x="46" y="274"/>
                  </a:cubicBezTo>
                  <a:cubicBezTo>
                    <a:pt x="45" y="273"/>
                    <a:pt x="45" y="272"/>
                    <a:pt x="44" y="272"/>
                  </a:cubicBezTo>
                  <a:cubicBezTo>
                    <a:pt x="41" y="271"/>
                    <a:pt x="41" y="273"/>
                    <a:pt x="40" y="273"/>
                  </a:cubicBezTo>
                  <a:cubicBezTo>
                    <a:pt x="40" y="274"/>
                    <a:pt x="40" y="276"/>
                    <a:pt x="39" y="277"/>
                  </a:cubicBezTo>
                  <a:cubicBezTo>
                    <a:pt x="39" y="278"/>
                    <a:pt x="38" y="277"/>
                    <a:pt x="37" y="278"/>
                  </a:cubicBezTo>
                  <a:cubicBezTo>
                    <a:pt x="36" y="279"/>
                    <a:pt x="37" y="280"/>
                    <a:pt x="36" y="280"/>
                  </a:cubicBezTo>
                  <a:cubicBezTo>
                    <a:pt x="36" y="281"/>
                    <a:pt x="34" y="282"/>
                    <a:pt x="33" y="282"/>
                  </a:cubicBezTo>
                  <a:cubicBezTo>
                    <a:pt x="32" y="278"/>
                    <a:pt x="33" y="276"/>
                    <a:pt x="35" y="272"/>
                  </a:cubicBezTo>
                  <a:cubicBezTo>
                    <a:pt x="36" y="271"/>
                    <a:pt x="36" y="271"/>
                    <a:pt x="39" y="269"/>
                  </a:cubicBezTo>
                  <a:cubicBezTo>
                    <a:pt x="40" y="268"/>
                    <a:pt x="42" y="266"/>
                    <a:pt x="46" y="267"/>
                  </a:cubicBezTo>
                  <a:cubicBezTo>
                    <a:pt x="47" y="268"/>
                    <a:pt x="48" y="270"/>
                    <a:pt x="50" y="271"/>
                  </a:cubicBezTo>
                  <a:cubicBezTo>
                    <a:pt x="51" y="271"/>
                    <a:pt x="51" y="270"/>
                    <a:pt x="51" y="269"/>
                  </a:cubicBezTo>
                  <a:cubicBezTo>
                    <a:pt x="51" y="269"/>
                    <a:pt x="53" y="269"/>
                    <a:pt x="53" y="270"/>
                  </a:cubicBezTo>
                  <a:cubicBezTo>
                    <a:pt x="55" y="269"/>
                    <a:pt x="55" y="269"/>
                    <a:pt x="55" y="269"/>
                  </a:cubicBezTo>
                  <a:cubicBezTo>
                    <a:pt x="55" y="268"/>
                    <a:pt x="55" y="267"/>
                    <a:pt x="53" y="267"/>
                  </a:cubicBezTo>
                  <a:cubicBezTo>
                    <a:pt x="52" y="262"/>
                    <a:pt x="54" y="262"/>
                    <a:pt x="57" y="259"/>
                  </a:cubicBezTo>
                  <a:cubicBezTo>
                    <a:pt x="58" y="258"/>
                    <a:pt x="58" y="257"/>
                    <a:pt x="59" y="257"/>
                  </a:cubicBezTo>
                  <a:cubicBezTo>
                    <a:pt x="61" y="255"/>
                    <a:pt x="66" y="255"/>
                    <a:pt x="66" y="251"/>
                  </a:cubicBezTo>
                  <a:cubicBezTo>
                    <a:pt x="68" y="251"/>
                    <a:pt x="68" y="252"/>
                    <a:pt x="69" y="252"/>
                  </a:cubicBezTo>
                  <a:cubicBezTo>
                    <a:pt x="71" y="252"/>
                    <a:pt x="70" y="249"/>
                    <a:pt x="70" y="247"/>
                  </a:cubicBezTo>
                  <a:cubicBezTo>
                    <a:pt x="72" y="245"/>
                    <a:pt x="75" y="242"/>
                    <a:pt x="77" y="239"/>
                  </a:cubicBezTo>
                  <a:cubicBezTo>
                    <a:pt x="79" y="240"/>
                    <a:pt x="81" y="241"/>
                    <a:pt x="81" y="239"/>
                  </a:cubicBezTo>
                  <a:cubicBezTo>
                    <a:pt x="80" y="238"/>
                    <a:pt x="80" y="238"/>
                    <a:pt x="79" y="236"/>
                  </a:cubicBezTo>
                  <a:cubicBezTo>
                    <a:pt x="79" y="234"/>
                    <a:pt x="79" y="232"/>
                    <a:pt x="79" y="229"/>
                  </a:cubicBezTo>
                  <a:cubicBezTo>
                    <a:pt x="81" y="229"/>
                    <a:pt x="81" y="227"/>
                    <a:pt x="84" y="228"/>
                  </a:cubicBezTo>
                  <a:cubicBezTo>
                    <a:pt x="84" y="226"/>
                    <a:pt x="82" y="226"/>
                    <a:pt x="80" y="226"/>
                  </a:cubicBezTo>
                  <a:cubicBezTo>
                    <a:pt x="79" y="221"/>
                    <a:pt x="82" y="220"/>
                    <a:pt x="85" y="218"/>
                  </a:cubicBezTo>
                  <a:cubicBezTo>
                    <a:pt x="83" y="215"/>
                    <a:pt x="87" y="214"/>
                    <a:pt x="86" y="210"/>
                  </a:cubicBezTo>
                  <a:cubicBezTo>
                    <a:pt x="84" y="210"/>
                    <a:pt x="84" y="213"/>
                    <a:pt x="84" y="214"/>
                  </a:cubicBezTo>
                  <a:cubicBezTo>
                    <a:pt x="81" y="216"/>
                    <a:pt x="77" y="217"/>
                    <a:pt x="74" y="219"/>
                  </a:cubicBezTo>
                  <a:cubicBezTo>
                    <a:pt x="72" y="219"/>
                    <a:pt x="72" y="217"/>
                    <a:pt x="71" y="216"/>
                  </a:cubicBezTo>
                  <a:cubicBezTo>
                    <a:pt x="70" y="214"/>
                    <a:pt x="72" y="215"/>
                    <a:pt x="72" y="214"/>
                  </a:cubicBezTo>
                  <a:cubicBezTo>
                    <a:pt x="74" y="213"/>
                    <a:pt x="73" y="216"/>
                    <a:pt x="75" y="216"/>
                  </a:cubicBezTo>
                  <a:cubicBezTo>
                    <a:pt x="78" y="212"/>
                    <a:pt x="70" y="213"/>
                    <a:pt x="71" y="210"/>
                  </a:cubicBezTo>
                  <a:cubicBezTo>
                    <a:pt x="69" y="211"/>
                    <a:pt x="70" y="216"/>
                    <a:pt x="67" y="214"/>
                  </a:cubicBezTo>
                  <a:cubicBezTo>
                    <a:pt x="69" y="217"/>
                    <a:pt x="66" y="218"/>
                    <a:pt x="68" y="223"/>
                  </a:cubicBezTo>
                  <a:cubicBezTo>
                    <a:pt x="66" y="224"/>
                    <a:pt x="65" y="221"/>
                    <a:pt x="64" y="220"/>
                  </a:cubicBezTo>
                  <a:cubicBezTo>
                    <a:pt x="64" y="219"/>
                    <a:pt x="62" y="216"/>
                    <a:pt x="61" y="214"/>
                  </a:cubicBezTo>
                  <a:cubicBezTo>
                    <a:pt x="60" y="215"/>
                    <a:pt x="59" y="215"/>
                    <a:pt x="59" y="216"/>
                  </a:cubicBezTo>
                  <a:cubicBezTo>
                    <a:pt x="57" y="215"/>
                    <a:pt x="55" y="214"/>
                    <a:pt x="54" y="212"/>
                  </a:cubicBezTo>
                  <a:cubicBezTo>
                    <a:pt x="52" y="214"/>
                    <a:pt x="49" y="215"/>
                    <a:pt x="46" y="216"/>
                  </a:cubicBezTo>
                  <a:cubicBezTo>
                    <a:pt x="45" y="217"/>
                    <a:pt x="44" y="220"/>
                    <a:pt x="41" y="220"/>
                  </a:cubicBezTo>
                  <a:cubicBezTo>
                    <a:pt x="43" y="217"/>
                    <a:pt x="40" y="214"/>
                    <a:pt x="43" y="213"/>
                  </a:cubicBezTo>
                  <a:cubicBezTo>
                    <a:pt x="42" y="211"/>
                    <a:pt x="40" y="211"/>
                    <a:pt x="40" y="209"/>
                  </a:cubicBezTo>
                  <a:cubicBezTo>
                    <a:pt x="40" y="207"/>
                    <a:pt x="41" y="206"/>
                    <a:pt x="42" y="205"/>
                  </a:cubicBezTo>
                  <a:cubicBezTo>
                    <a:pt x="43" y="203"/>
                    <a:pt x="41" y="201"/>
                    <a:pt x="40" y="199"/>
                  </a:cubicBezTo>
                  <a:cubicBezTo>
                    <a:pt x="40" y="199"/>
                    <a:pt x="40" y="198"/>
                    <a:pt x="40" y="197"/>
                  </a:cubicBezTo>
                  <a:cubicBezTo>
                    <a:pt x="40" y="196"/>
                    <a:pt x="39" y="196"/>
                    <a:pt x="39" y="196"/>
                  </a:cubicBezTo>
                  <a:cubicBezTo>
                    <a:pt x="38" y="195"/>
                    <a:pt x="39" y="194"/>
                    <a:pt x="39" y="193"/>
                  </a:cubicBezTo>
                  <a:cubicBezTo>
                    <a:pt x="38" y="192"/>
                    <a:pt x="37" y="191"/>
                    <a:pt x="37" y="191"/>
                  </a:cubicBezTo>
                  <a:cubicBezTo>
                    <a:pt x="37" y="188"/>
                    <a:pt x="39" y="187"/>
                    <a:pt x="41" y="184"/>
                  </a:cubicBezTo>
                  <a:cubicBezTo>
                    <a:pt x="41" y="183"/>
                    <a:pt x="40" y="183"/>
                    <a:pt x="39" y="183"/>
                  </a:cubicBezTo>
                  <a:cubicBezTo>
                    <a:pt x="37" y="185"/>
                    <a:pt x="37" y="189"/>
                    <a:pt x="34" y="191"/>
                  </a:cubicBezTo>
                  <a:cubicBezTo>
                    <a:pt x="34" y="193"/>
                    <a:pt x="37" y="192"/>
                    <a:pt x="36" y="195"/>
                  </a:cubicBezTo>
                  <a:cubicBezTo>
                    <a:pt x="35" y="196"/>
                    <a:pt x="34" y="195"/>
                    <a:pt x="33" y="195"/>
                  </a:cubicBezTo>
                  <a:cubicBezTo>
                    <a:pt x="31" y="196"/>
                    <a:pt x="30" y="198"/>
                    <a:pt x="26" y="198"/>
                  </a:cubicBezTo>
                  <a:cubicBezTo>
                    <a:pt x="25" y="199"/>
                    <a:pt x="24" y="197"/>
                    <a:pt x="22" y="198"/>
                  </a:cubicBezTo>
                  <a:cubicBezTo>
                    <a:pt x="21" y="196"/>
                    <a:pt x="22" y="197"/>
                    <a:pt x="22" y="195"/>
                  </a:cubicBezTo>
                  <a:cubicBezTo>
                    <a:pt x="21" y="193"/>
                    <a:pt x="18" y="192"/>
                    <a:pt x="18" y="188"/>
                  </a:cubicBezTo>
                  <a:cubicBezTo>
                    <a:pt x="15" y="191"/>
                    <a:pt x="16" y="185"/>
                    <a:pt x="13" y="185"/>
                  </a:cubicBezTo>
                  <a:cubicBezTo>
                    <a:pt x="14" y="183"/>
                    <a:pt x="16" y="182"/>
                    <a:pt x="17" y="180"/>
                  </a:cubicBezTo>
                  <a:cubicBezTo>
                    <a:pt x="18" y="180"/>
                    <a:pt x="19" y="181"/>
                    <a:pt x="21" y="181"/>
                  </a:cubicBezTo>
                  <a:cubicBezTo>
                    <a:pt x="21" y="184"/>
                    <a:pt x="19" y="184"/>
                    <a:pt x="19" y="185"/>
                  </a:cubicBezTo>
                  <a:cubicBezTo>
                    <a:pt x="22" y="185"/>
                    <a:pt x="22" y="183"/>
                    <a:pt x="24" y="183"/>
                  </a:cubicBezTo>
                  <a:cubicBezTo>
                    <a:pt x="24" y="184"/>
                    <a:pt x="25" y="185"/>
                    <a:pt x="25" y="186"/>
                  </a:cubicBezTo>
                  <a:cubicBezTo>
                    <a:pt x="30" y="185"/>
                    <a:pt x="27" y="181"/>
                    <a:pt x="26" y="178"/>
                  </a:cubicBezTo>
                  <a:cubicBezTo>
                    <a:pt x="23" y="182"/>
                    <a:pt x="20" y="178"/>
                    <a:pt x="15" y="178"/>
                  </a:cubicBezTo>
                  <a:cubicBezTo>
                    <a:pt x="15" y="176"/>
                    <a:pt x="18" y="178"/>
                    <a:pt x="18" y="176"/>
                  </a:cubicBezTo>
                  <a:cubicBezTo>
                    <a:pt x="18" y="175"/>
                    <a:pt x="16" y="175"/>
                    <a:pt x="15" y="175"/>
                  </a:cubicBezTo>
                  <a:cubicBezTo>
                    <a:pt x="16" y="175"/>
                    <a:pt x="16" y="171"/>
                    <a:pt x="15" y="173"/>
                  </a:cubicBezTo>
                  <a:cubicBezTo>
                    <a:pt x="12" y="170"/>
                    <a:pt x="19" y="170"/>
                    <a:pt x="18" y="167"/>
                  </a:cubicBezTo>
                  <a:cubicBezTo>
                    <a:pt x="17" y="166"/>
                    <a:pt x="15" y="169"/>
                    <a:pt x="13" y="170"/>
                  </a:cubicBezTo>
                  <a:cubicBezTo>
                    <a:pt x="14" y="172"/>
                    <a:pt x="12" y="172"/>
                    <a:pt x="12" y="175"/>
                  </a:cubicBezTo>
                  <a:cubicBezTo>
                    <a:pt x="10" y="174"/>
                    <a:pt x="12" y="170"/>
                    <a:pt x="9" y="171"/>
                  </a:cubicBezTo>
                  <a:cubicBezTo>
                    <a:pt x="8" y="169"/>
                    <a:pt x="12" y="169"/>
                    <a:pt x="10" y="167"/>
                  </a:cubicBezTo>
                  <a:cubicBezTo>
                    <a:pt x="11" y="166"/>
                    <a:pt x="11" y="166"/>
                    <a:pt x="11" y="166"/>
                  </a:cubicBezTo>
                  <a:cubicBezTo>
                    <a:pt x="10" y="165"/>
                    <a:pt x="9" y="164"/>
                    <a:pt x="8" y="163"/>
                  </a:cubicBezTo>
                  <a:cubicBezTo>
                    <a:pt x="9" y="162"/>
                    <a:pt x="10" y="163"/>
                    <a:pt x="11" y="163"/>
                  </a:cubicBezTo>
                  <a:cubicBezTo>
                    <a:pt x="11" y="157"/>
                    <a:pt x="15" y="155"/>
                    <a:pt x="16" y="151"/>
                  </a:cubicBezTo>
                  <a:cubicBezTo>
                    <a:pt x="19" y="151"/>
                    <a:pt x="19" y="154"/>
                    <a:pt x="22" y="153"/>
                  </a:cubicBezTo>
                  <a:cubicBezTo>
                    <a:pt x="22" y="152"/>
                    <a:pt x="21" y="151"/>
                    <a:pt x="19" y="151"/>
                  </a:cubicBezTo>
                  <a:cubicBezTo>
                    <a:pt x="19" y="149"/>
                    <a:pt x="22" y="150"/>
                    <a:pt x="22" y="148"/>
                  </a:cubicBezTo>
                  <a:cubicBezTo>
                    <a:pt x="22" y="147"/>
                    <a:pt x="21" y="147"/>
                    <a:pt x="21" y="148"/>
                  </a:cubicBezTo>
                  <a:cubicBezTo>
                    <a:pt x="19" y="147"/>
                    <a:pt x="20" y="143"/>
                    <a:pt x="21" y="143"/>
                  </a:cubicBezTo>
                  <a:cubicBezTo>
                    <a:pt x="22" y="142"/>
                    <a:pt x="23" y="143"/>
                    <a:pt x="23" y="143"/>
                  </a:cubicBezTo>
                  <a:cubicBezTo>
                    <a:pt x="25" y="143"/>
                    <a:pt x="22" y="142"/>
                    <a:pt x="23" y="140"/>
                  </a:cubicBezTo>
                  <a:cubicBezTo>
                    <a:pt x="24" y="138"/>
                    <a:pt x="27" y="140"/>
                    <a:pt x="28" y="140"/>
                  </a:cubicBezTo>
                  <a:cubicBezTo>
                    <a:pt x="28" y="142"/>
                    <a:pt x="27" y="142"/>
                    <a:pt x="27" y="143"/>
                  </a:cubicBezTo>
                  <a:cubicBezTo>
                    <a:pt x="29" y="142"/>
                    <a:pt x="32" y="143"/>
                    <a:pt x="33" y="143"/>
                  </a:cubicBezTo>
                  <a:cubicBezTo>
                    <a:pt x="37" y="141"/>
                    <a:pt x="38" y="138"/>
                    <a:pt x="40" y="135"/>
                  </a:cubicBezTo>
                  <a:cubicBezTo>
                    <a:pt x="42" y="136"/>
                    <a:pt x="45" y="137"/>
                    <a:pt x="47" y="136"/>
                  </a:cubicBezTo>
                  <a:cubicBezTo>
                    <a:pt x="49" y="136"/>
                    <a:pt x="52" y="132"/>
                    <a:pt x="52" y="130"/>
                  </a:cubicBezTo>
                  <a:cubicBezTo>
                    <a:pt x="52" y="130"/>
                    <a:pt x="51" y="128"/>
                    <a:pt x="51" y="126"/>
                  </a:cubicBezTo>
                  <a:cubicBezTo>
                    <a:pt x="51" y="125"/>
                    <a:pt x="51" y="124"/>
                    <a:pt x="51" y="123"/>
                  </a:cubicBezTo>
                  <a:cubicBezTo>
                    <a:pt x="50" y="120"/>
                    <a:pt x="48" y="119"/>
                    <a:pt x="47" y="118"/>
                  </a:cubicBezTo>
                  <a:cubicBezTo>
                    <a:pt x="49" y="119"/>
                    <a:pt x="52" y="117"/>
                    <a:pt x="52" y="115"/>
                  </a:cubicBezTo>
                  <a:cubicBezTo>
                    <a:pt x="53" y="112"/>
                    <a:pt x="49" y="111"/>
                    <a:pt x="51" y="110"/>
                  </a:cubicBezTo>
                  <a:cubicBezTo>
                    <a:pt x="48" y="109"/>
                    <a:pt x="47" y="111"/>
                    <a:pt x="46" y="113"/>
                  </a:cubicBezTo>
                  <a:cubicBezTo>
                    <a:pt x="45" y="109"/>
                    <a:pt x="39" y="115"/>
                    <a:pt x="37" y="118"/>
                  </a:cubicBezTo>
                  <a:cubicBezTo>
                    <a:pt x="35" y="117"/>
                    <a:pt x="36" y="114"/>
                    <a:pt x="33" y="115"/>
                  </a:cubicBezTo>
                  <a:cubicBezTo>
                    <a:pt x="32" y="115"/>
                    <a:pt x="32" y="116"/>
                    <a:pt x="33" y="116"/>
                  </a:cubicBezTo>
                  <a:cubicBezTo>
                    <a:pt x="32" y="118"/>
                    <a:pt x="32" y="115"/>
                    <a:pt x="31" y="115"/>
                  </a:cubicBezTo>
                  <a:cubicBezTo>
                    <a:pt x="28" y="115"/>
                    <a:pt x="23" y="117"/>
                    <a:pt x="19" y="116"/>
                  </a:cubicBezTo>
                  <a:cubicBezTo>
                    <a:pt x="15" y="116"/>
                    <a:pt x="14" y="114"/>
                    <a:pt x="11" y="113"/>
                  </a:cubicBezTo>
                  <a:cubicBezTo>
                    <a:pt x="10" y="111"/>
                    <a:pt x="11" y="107"/>
                    <a:pt x="8" y="105"/>
                  </a:cubicBezTo>
                  <a:cubicBezTo>
                    <a:pt x="10" y="105"/>
                    <a:pt x="11" y="103"/>
                    <a:pt x="13" y="103"/>
                  </a:cubicBezTo>
                  <a:cubicBezTo>
                    <a:pt x="13" y="99"/>
                    <a:pt x="7" y="100"/>
                    <a:pt x="3" y="98"/>
                  </a:cubicBezTo>
                  <a:cubicBezTo>
                    <a:pt x="2" y="97"/>
                    <a:pt x="2" y="95"/>
                    <a:pt x="0" y="95"/>
                  </a:cubicBezTo>
                  <a:cubicBezTo>
                    <a:pt x="2" y="94"/>
                    <a:pt x="5" y="94"/>
                    <a:pt x="5" y="91"/>
                  </a:cubicBezTo>
                  <a:cubicBezTo>
                    <a:pt x="9" y="93"/>
                    <a:pt x="9" y="88"/>
                    <a:pt x="13" y="87"/>
                  </a:cubicBezTo>
                  <a:cubicBezTo>
                    <a:pt x="15" y="87"/>
                    <a:pt x="15" y="89"/>
                    <a:pt x="18" y="88"/>
                  </a:cubicBezTo>
                  <a:cubicBezTo>
                    <a:pt x="19" y="88"/>
                    <a:pt x="17" y="86"/>
                    <a:pt x="18" y="85"/>
                  </a:cubicBezTo>
                  <a:cubicBezTo>
                    <a:pt x="19" y="84"/>
                    <a:pt x="20" y="83"/>
                    <a:pt x="23" y="83"/>
                  </a:cubicBezTo>
                  <a:cubicBezTo>
                    <a:pt x="24" y="82"/>
                    <a:pt x="28" y="80"/>
                    <a:pt x="31" y="82"/>
                  </a:cubicBezTo>
                  <a:cubicBezTo>
                    <a:pt x="30" y="84"/>
                    <a:pt x="30" y="87"/>
                    <a:pt x="28" y="87"/>
                  </a:cubicBezTo>
                  <a:cubicBezTo>
                    <a:pt x="29" y="88"/>
                    <a:pt x="30" y="89"/>
                    <a:pt x="31" y="90"/>
                  </a:cubicBezTo>
                  <a:cubicBezTo>
                    <a:pt x="33" y="91"/>
                    <a:pt x="36" y="89"/>
                    <a:pt x="38" y="90"/>
                  </a:cubicBezTo>
                  <a:cubicBezTo>
                    <a:pt x="38" y="90"/>
                    <a:pt x="38" y="92"/>
                    <a:pt x="38" y="92"/>
                  </a:cubicBezTo>
                  <a:cubicBezTo>
                    <a:pt x="39" y="92"/>
                    <a:pt x="43" y="89"/>
                    <a:pt x="44" y="92"/>
                  </a:cubicBezTo>
                  <a:cubicBezTo>
                    <a:pt x="46" y="92"/>
                    <a:pt x="45" y="89"/>
                    <a:pt x="47" y="87"/>
                  </a:cubicBezTo>
                  <a:cubicBezTo>
                    <a:pt x="50" y="86"/>
                    <a:pt x="48" y="90"/>
                    <a:pt x="49" y="90"/>
                  </a:cubicBezTo>
                  <a:cubicBezTo>
                    <a:pt x="50" y="89"/>
                    <a:pt x="51" y="87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3" y="85"/>
                    <a:pt x="55" y="86"/>
                    <a:pt x="56" y="85"/>
                  </a:cubicBezTo>
                  <a:cubicBezTo>
                    <a:pt x="57" y="82"/>
                    <a:pt x="55" y="82"/>
                    <a:pt x="55" y="80"/>
                  </a:cubicBezTo>
                  <a:cubicBezTo>
                    <a:pt x="53" y="80"/>
                    <a:pt x="52" y="80"/>
                    <a:pt x="51" y="80"/>
                  </a:cubicBezTo>
                  <a:cubicBezTo>
                    <a:pt x="48" y="79"/>
                    <a:pt x="49" y="82"/>
                    <a:pt x="46" y="82"/>
                  </a:cubicBezTo>
                  <a:cubicBezTo>
                    <a:pt x="47" y="80"/>
                    <a:pt x="45" y="80"/>
                    <a:pt x="45" y="79"/>
                  </a:cubicBezTo>
                  <a:cubicBezTo>
                    <a:pt x="44" y="76"/>
                    <a:pt x="47" y="76"/>
                    <a:pt x="46" y="74"/>
                  </a:cubicBezTo>
                  <a:cubicBezTo>
                    <a:pt x="44" y="73"/>
                    <a:pt x="41" y="74"/>
                    <a:pt x="41" y="70"/>
                  </a:cubicBezTo>
                  <a:cubicBezTo>
                    <a:pt x="40" y="73"/>
                    <a:pt x="36" y="73"/>
                    <a:pt x="33" y="72"/>
                  </a:cubicBezTo>
                  <a:cubicBezTo>
                    <a:pt x="32" y="60"/>
                    <a:pt x="23" y="56"/>
                    <a:pt x="16" y="50"/>
                  </a:cubicBezTo>
                  <a:cubicBezTo>
                    <a:pt x="18" y="47"/>
                    <a:pt x="18" y="44"/>
                    <a:pt x="19" y="41"/>
                  </a:cubicBezTo>
                  <a:cubicBezTo>
                    <a:pt x="30" y="42"/>
                    <a:pt x="33" y="41"/>
                    <a:pt x="37" y="34"/>
                  </a:cubicBezTo>
                  <a:cubicBezTo>
                    <a:pt x="37" y="34"/>
                    <a:pt x="38" y="33"/>
                    <a:pt x="39" y="32"/>
                  </a:cubicBezTo>
                  <a:cubicBezTo>
                    <a:pt x="39" y="31"/>
                    <a:pt x="39" y="29"/>
                    <a:pt x="39" y="27"/>
                  </a:cubicBezTo>
                  <a:cubicBezTo>
                    <a:pt x="41" y="24"/>
                    <a:pt x="44" y="23"/>
                    <a:pt x="44" y="19"/>
                  </a:cubicBezTo>
                  <a:cubicBezTo>
                    <a:pt x="50" y="19"/>
                    <a:pt x="53" y="17"/>
                    <a:pt x="56" y="14"/>
                  </a:cubicBezTo>
                  <a:cubicBezTo>
                    <a:pt x="57" y="14"/>
                    <a:pt x="56" y="17"/>
                    <a:pt x="56" y="17"/>
                  </a:cubicBezTo>
                  <a:cubicBezTo>
                    <a:pt x="57" y="17"/>
                    <a:pt x="57" y="18"/>
                    <a:pt x="58" y="18"/>
                  </a:cubicBezTo>
                  <a:cubicBezTo>
                    <a:pt x="58" y="16"/>
                    <a:pt x="60" y="15"/>
                    <a:pt x="61" y="14"/>
                  </a:cubicBezTo>
                  <a:cubicBezTo>
                    <a:pt x="60" y="12"/>
                    <a:pt x="59" y="14"/>
                    <a:pt x="58" y="12"/>
                  </a:cubicBezTo>
                  <a:cubicBezTo>
                    <a:pt x="58" y="10"/>
                    <a:pt x="60" y="10"/>
                    <a:pt x="60" y="9"/>
                  </a:cubicBezTo>
                  <a:cubicBezTo>
                    <a:pt x="61" y="9"/>
                    <a:pt x="61" y="10"/>
                    <a:pt x="61" y="11"/>
                  </a:cubicBezTo>
                  <a:cubicBezTo>
                    <a:pt x="63" y="9"/>
                    <a:pt x="66" y="10"/>
                    <a:pt x="69" y="9"/>
                  </a:cubicBezTo>
                  <a:cubicBezTo>
                    <a:pt x="72" y="7"/>
                    <a:pt x="74" y="4"/>
                    <a:pt x="76" y="0"/>
                  </a:cubicBezTo>
                  <a:cubicBezTo>
                    <a:pt x="79" y="0"/>
                    <a:pt x="78" y="3"/>
                    <a:pt x="81" y="2"/>
                  </a:cubicBezTo>
                  <a:cubicBezTo>
                    <a:pt x="82" y="5"/>
                    <a:pt x="80" y="5"/>
                    <a:pt x="79" y="6"/>
                  </a:cubicBezTo>
                  <a:cubicBezTo>
                    <a:pt x="79" y="7"/>
                    <a:pt x="80" y="8"/>
                    <a:pt x="81" y="8"/>
                  </a:cubicBezTo>
                  <a:cubicBezTo>
                    <a:pt x="83" y="8"/>
                    <a:pt x="84" y="6"/>
                    <a:pt x="84" y="4"/>
                  </a:cubicBezTo>
                  <a:cubicBezTo>
                    <a:pt x="85" y="4"/>
                    <a:pt x="87" y="7"/>
                    <a:pt x="86" y="4"/>
                  </a:cubicBezTo>
                  <a:cubicBezTo>
                    <a:pt x="88" y="5"/>
                    <a:pt x="87" y="8"/>
                    <a:pt x="89" y="8"/>
                  </a:cubicBezTo>
                  <a:cubicBezTo>
                    <a:pt x="92" y="8"/>
                    <a:pt x="92" y="7"/>
                    <a:pt x="94" y="6"/>
                  </a:cubicBezTo>
                  <a:cubicBezTo>
                    <a:pt x="96" y="5"/>
                    <a:pt x="99" y="7"/>
                    <a:pt x="100" y="6"/>
                  </a:cubicBezTo>
                  <a:cubicBezTo>
                    <a:pt x="101" y="7"/>
                    <a:pt x="100" y="9"/>
                    <a:pt x="100" y="10"/>
                  </a:cubicBezTo>
                  <a:cubicBezTo>
                    <a:pt x="103" y="11"/>
                    <a:pt x="109" y="15"/>
                    <a:pt x="112" y="11"/>
                  </a:cubicBezTo>
                  <a:cubicBezTo>
                    <a:pt x="113" y="10"/>
                    <a:pt x="113" y="12"/>
                    <a:pt x="114" y="12"/>
                  </a:cubicBezTo>
                  <a:cubicBezTo>
                    <a:pt x="115" y="11"/>
                    <a:pt x="116" y="10"/>
                    <a:pt x="117" y="9"/>
                  </a:cubicBezTo>
                  <a:cubicBezTo>
                    <a:pt x="118" y="9"/>
                    <a:pt x="119" y="10"/>
                    <a:pt x="119" y="10"/>
                  </a:cubicBezTo>
                  <a:cubicBezTo>
                    <a:pt x="120" y="10"/>
                    <a:pt x="124" y="9"/>
                    <a:pt x="124" y="12"/>
                  </a:cubicBezTo>
                  <a:cubicBezTo>
                    <a:pt x="127" y="10"/>
                    <a:pt x="130" y="13"/>
                    <a:pt x="133" y="13"/>
                  </a:cubicBezTo>
                  <a:cubicBezTo>
                    <a:pt x="135" y="13"/>
                    <a:pt x="137" y="11"/>
                    <a:pt x="140" y="12"/>
                  </a:cubicBezTo>
                  <a:cubicBezTo>
                    <a:pt x="142" y="12"/>
                    <a:pt x="144" y="14"/>
                    <a:pt x="145" y="14"/>
                  </a:cubicBezTo>
                  <a:cubicBezTo>
                    <a:pt x="147" y="14"/>
                    <a:pt x="151" y="12"/>
                    <a:pt x="152" y="12"/>
                  </a:cubicBezTo>
                  <a:cubicBezTo>
                    <a:pt x="152" y="11"/>
                    <a:pt x="152" y="11"/>
                    <a:pt x="152" y="9"/>
                  </a:cubicBezTo>
                  <a:cubicBezTo>
                    <a:pt x="154" y="9"/>
                    <a:pt x="155" y="10"/>
                    <a:pt x="156" y="10"/>
                  </a:cubicBezTo>
                  <a:cubicBezTo>
                    <a:pt x="158" y="10"/>
                    <a:pt x="157" y="8"/>
                    <a:pt x="159" y="9"/>
                  </a:cubicBezTo>
                  <a:cubicBezTo>
                    <a:pt x="160" y="9"/>
                    <a:pt x="161" y="10"/>
                    <a:pt x="162" y="11"/>
                  </a:cubicBezTo>
                  <a:cubicBezTo>
                    <a:pt x="162" y="11"/>
                    <a:pt x="163" y="11"/>
                    <a:pt x="164" y="11"/>
                  </a:cubicBezTo>
                  <a:cubicBezTo>
                    <a:pt x="164" y="11"/>
                    <a:pt x="164" y="12"/>
                    <a:pt x="165" y="12"/>
                  </a:cubicBezTo>
                  <a:cubicBezTo>
                    <a:pt x="165" y="12"/>
                    <a:pt x="166" y="11"/>
                    <a:pt x="167" y="12"/>
                  </a:cubicBezTo>
                  <a:cubicBezTo>
                    <a:pt x="167" y="12"/>
                    <a:pt x="168" y="14"/>
                    <a:pt x="171" y="13"/>
                  </a:cubicBezTo>
                  <a:cubicBezTo>
                    <a:pt x="175" y="24"/>
                    <a:pt x="178" y="38"/>
                    <a:pt x="182" y="50"/>
                  </a:cubicBezTo>
                  <a:cubicBezTo>
                    <a:pt x="183" y="53"/>
                    <a:pt x="184" y="58"/>
                    <a:pt x="185" y="62"/>
                  </a:cubicBezTo>
                  <a:cubicBezTo>
                    <a:pt x="187" y="67"/>
                    <a:pt x="189" y="76"/>
                    <a:pt x="191" y="82"/>
                  </a:cubicBezTo>
                  <a:cubicBezTo>
                    <a:pt x="197" y="101"/>
                    <a:pt x="203" y="123"/>
                    <a:pt x="209" y="143"/>
                  </a:cubicBezTo>
                  <a:cubicBezTo>
                    <a:pt x="210" y="146"/>
                    <a:pt x="212" y="150"/>
                    <a:pt x="213" y="155"/>
                  </a:cubicBezTo>
                  <a:cubicBezTo>
                    <a:pt x="213" y="156"/>
                    <a:pt x="214" y="158"/>
                    <a:pt x="215" y="160"/>
                  </a:cubicBezTo>
                  <a:cubicBezTo>
                    <a:pt x="216" y="163"/>
                    <a:pt x="215" y="166"/>
                    <a:pt x="218" y="168"/>
                  </a:cubicBezTo>
                  <a:cubicBezTo>
                    <a:pt x="222" y="169"/>
                    <a:pt x="222" y="166"/>
                    <a:pt x="225" y="168"/>
                  </a:cubicBezTo>
                  <a:cubicBezTo>
                    <a:pt x="228" y="166"/>
                    <a:pt x="231" y="162"/>
                    <a:pt x="233" y="163"/>
                  </a:cubicBezTo>
                  <a:cubicBezTo>
                    <a:pt x="234" y="164"/>
                    <a:pt x="233" y="166"/>
                    <a:pt x="233" y="167"/>
                  </a:cubicBezTo>
                  <a:lnTo>
                    <a:pt x="235" y="1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07" name="Freeform 750">
              <a:extLst>
                <a:ext uri="{FF2B5EF4-FFF2-40B4-BE49-F238E27FC236}">
                  <a16:creationId xmlns:a16="http://schemas.microsoft.com/office/drawing/2014/main" id="{73159C55-3A8D-0765-63B7-20084C821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4550" y="1376363"/>
              <a:ext cx="12700" cy="7937"/>
            </a:xfrm>
            <a:custGeom>
              <a:avLst/>
              <a:gdLst>
                <a:gd name="T0" fmla="*/ 0 w 2"/>
                <a:gd name="T1" fmla="*/ 0 h 1"/>
                <a:gd name="T2" fmla="*/ 2147483647 w 2"/>
                <a:gd name="T3" fmla="*/ 2147483647 h 1"/>
                <a:gd name="T4" fmla="*/ 0 60000 65536"/>
                <a:gd name="T5" fmla="*/ 0 60000 65536"/>
                <a:gd name="T6" fmla="*/ 0 w 2"/>
                <a:gd name="T7" fmla="*/ 0 h 1"/>
                <a:gd name="T8" fmla="*/ 2 w 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1">
                  <a:moveTo>
                    <a:pt x="0" y="0"/>
                  </a:moveTo>
                  <a:cubicBezTo>
                    <a:pt x="1" y="0"/>
                    <a:pt x="2" y="0"/>
                    <a:pt x="2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08" name="Freeform 751">
              <a:extLst>
                <a:ext uri="{FF2B5EF4-FFF2-40B4-BE49-F238E27FC236}">
                  <a16:creationId xmlns:a16="http://schemas.microsoft.com/office/drawing/2014/main" id="{F3E87520-FD9F-0B6D-3030-B0DE37AE3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1384300"/>
              <a:ext cx="6350" cy="1588"/>
            </a:xfrm>
            <a:custGeom>
              <a:avLst/>
              <a:gdLst>
                <a:gd name="T0" fmla="*/ 0 w 4"/>
                <a:gd name="T1" fmla="*/ 0 h 1"/>
                <a:gd name="T2" fmla="*/ 2147483647 w 4"/>
                <a:gd name="T3" fmla="*/ 0 h 1"/>
                <a:gd name="T4" fmla="*/ 0 w 4"/>
                <a:gd name="T5" fmla="*/ 0 h 1"/>
                <a:gd name="T6" fmla="*/ 0 60000 65536"/>
                <a:gd name="T7" fmla="*/ 0 60000 65536"/>
                <a:gd name="T8" fmla="*/ 0 60000 65536"/>
                <a:gd name="T9" fmla="*/ 0 w 4"/>
                <a:gd name="T10" fmla="*/ 0 h 1"/>
                <a:gd name="T11" fmla="*/ 4 w 4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1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09" name="Line 752">
              <a:extLst>
                <a:ext uri="{FF2B5EF4-FFF2-40B4-BE49-F238E27FC236}">
                  <a16:creationId xmlns:a16="http://schemas.microsoft.com/office/drawing/2014/main" id="{4BBF0DFA-32C0-6B5D-0E98-10ECD77F82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7250" y="1384300"/>
              <a:ext cx="6350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10" name="Line 753">
              <a:extLst>
                <a:ext uri="{FF2B5EF4-FFF2-40B4-BE49-F238E27FC236}">
                  <a16:creationId xmlns:a16="http://schemas.microsoft.com/office/drawing/2014/main" id="{015BA96F-ED5A-62C7-26D5-582FF6F25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8675" y="1411288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11" name="Line 754">
              <a:extLst>
                <a:ext uri="{FF2B5EF4-FFF2-40B4-BE49-F238E27FC236}">
                  <a16:creationId xmlns:a16="http://schemas.microsoft.com/office/drawing/2014/main" id="{A3851DF2-2FF1-1F2D-73C6-4CDE822956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8675" y="1411288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12" name="Freeform 755">
              <a:extLst>
                <a:ext uri="{FF2B5EF4-FFF2-40B4-BE49-F238E27FC236}">
                  <a16:creationId xmlns:a16="http://schemas.microsoft.com/office/drawing/2014/main" id="{E2543663-D41A-497A-1DD5-BD68FDDE9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9625" y="1384300"/>
              <a:ext cx="263525" cy="128588"/>
            </a:xfrm>
            <a:custGeom>
              <a:avLst/>
              <a:gdLst>
                <a:gd name="T0" fmla="*/ 2147483647 w 39"/>
                <a:gd name="T1" fmla="*/ 2147483647 h 19"/>
                <a:gd name="T2" fmla="*/ 2147483647 w 39"/>
                <a:gd name="T3" fmla="*/ 2147483647 h 19"/>
                <a:gd name="T4" fmla="*/ 2147483647 w 39"/>
                <a:gd name="T5" fmla="*/ 2147483647 h 19"/>
                <a:gd name="T6" fmla="*/ 2147483647 w 39"/>
                <a:gd name="T7" fmla="*/ 0 h 19"/>
                <a:gd name="T8" fmla="*/ 2147483647 w 39"/>
                <a:gd name="T9" fmla="*/ 0 h 19"/>
                <a:gd name="T10" fmla="*/ 2147483647 w 39"/>
                <a:gd name="T11" fmla="*/ 2147483647 h 19"/>
                <a:gd name="T12" fmla="*/ 2147483647 w 39"/>
                <a:gd name="T13" fmla="*/ 2147483647 h 19"/>
                <a:gd name="T14" fmla="*/ 2147483647 w 39"/>
                <a:gd name="T15" fmla="*/ 2147483647 h 19"/>
                <a:gd name="T16" fmla="*/ 2147483647 w 39"/>
                <a:gd name="T17" fmla="*/ 2147483647 h 19"/>
                <a:gd name="T18" fmla="*/ 2147483647 w 39"/>
                <a:gd name="T19" fmla="*/ 2147483647 h 19"/>
                <a:gd name="T20" fmla="*/ 2147483647 w 39"/>
                <a:gd name="T21" fmla="*/ 2147483647 h 19"/>
                <a:gd name="T22" fmla="*/ 2147483647 w 39"/>
                <a:gd name="T23" fmla="*/ 2147483647 h 19"/>
                <a:gd name="T24" fmla="*/ 2147483647 w 39"/>
                <a:gd name="T25" fmla="*/ 2147483647 h 19"/>
                <a:gd name="T26" fmla="*/ 2147483647 w 39"/>
                <a:gd name="T27" fmla="*/ 2147483647 h 19"/>
                <a:gd name="T28" fmla="*/ 2147483647 w 39"/>
                <a:gd name="T29" fmla="*/ 2147483647 h 19"/>
                <a:gd name="T30" fmla="*/ 2147483647 w 39"/>
                <a:gd name="T31" fmla="*/ 2147483647 h 19"/>
                <a:gd name="T32" fmla="*/ 2147483647 w 39"/>
                <a:gd name="T33" fmla="*/ 2147483647 h 19"/>
                <a:gd name="T34" fmla="*/ 2147483647 w 39"/>
                <a:gd name="T35" fmla="*/ 2147483647 h 19"/>
                <a:gd name="T36" fmla="*/ 2147483647 w 39"/>
                <a:gd name="T37" fmla="*/ 2147483647 h 19"/>
                <a:gd name="T38" fmla="*/ 2147483647 w 39"/>
                <a:gd name="T39" fmla="*/ 2147483647 h 19"/>
                <a:gd name="T40" fmla="*/ 2147483647 w 39"/>
                <a:gd name="T41" fmla="*/ 2147483647 h 19"/>
                <a:gd name="T42" fmla="*/ 2147483647 w 39"/>
                <a:gd name="T43" fmla="*/ 2147483647 h 19"/>
                <a:gd name="T44" fmla="*/ 2147483647 w 39"/>
                <a:gd name="T45" fmla="*/ 2147483647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9"/>
                <a:gd name="T70" fmla="*/ 0 h 19"/>
                <a:gd name="T71" fmla="*/ 39 w 39"/>
                <a:gd name="T72" fmla="*/ 19 h 1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9" h="19">
                  <a:moveTo>
                    <a:pt x="26" y="9"/>
                  </a:moveTo>
                  <a:cubicBezTo>
                    <a:pt x="24" y="9"/>
                    <a:pt x="26" y="12"/>
                    <a:pt x="24" y="12"/>
                  </a:cubicBezTo>
                  <a:cubicBezTo>
                    <a:pt x="23" y="10"/>
                    <a:pt x="21" y="9"/>
                    <a:pt x="21" y="6"/>
                  </a:cubicBezTo>
                  <a:cubicBezTo>
                    <a:pt x="15" y="5"/>
                    <a:pt x="12" y="2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3"/>
                    <a:pt x="4" y="0"/>
                    <a:pt x="4" y="2"/>
                  </a:cubicBezTo>
                  <a:cubicBezTo>
                    <a:pt x="5" y="1"/>
                    <a:pt x="5" y="5"/>
                    <a:pt x="4" y="5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0" y="5"/>
                    <a:pt x="2" y="7"/>
                    <a:pt x="2" y="8"/>
                  </a:cubicBezTo>
                  <a:cubicBezTo>
                    <a:pt x="7" y="8"/>
                    <a:pt x="11" y="11"/>
                    <a:pt x="15" y="9"/>
                  </a:cubicBezTo>
                  <a:cubicBezTo>
                    <a:pt x="16" y="12"/>
                    <a:pt x="21" y="11"/>
                    <a:pt x="21" y="15"/>
                  </a:cubicBezTo>
                  <a:cubicBezTo>
                    <a:pt x="23" y="15"/>
                    <a:pt x="24" y="16"/>
                    <a:pt x="26" y="15"/>
                  </a:cubicBezTo>
                  <a:cubicBezTo>
                    <a:pt x="26" y="15"/>
                    <a:pt x="26" y="17"/>
                    <a:pt x="26" y="17"/>
                  </a:cubicBezTo>
                  <a:cubicBezTo>
                    <a:pt x="28" y="18"/>
                    <a:pt x="33" y="17"/>
                    <a:pt x="35" y="19"/>
                  </a:cubicBezTo>
                  <a:cubicBezTo>
                    <a:pt x="34" y="15"/>
                    <a:pt x="34" y="16"/>
                    <a:pt x="38" y="16"/>
                  </a:cubicBezTo>
                  <a:cubicBezTo>
                    <a:pt x="39" y="14"/>
                    <a:pt x="36" y="15"/>
                    <a:pt x="37" y="13"/>
                  </a:cubicBezTo>
                  <a:cubicBezTo>
                    <a:pt x="34" y="14"/>
                    <a:pt x="33" y="13"/>
                    <a:pt x="32" y="11"/>
                  </a:cubicBezTo>
                  <a:cubicBezTo>
                    <a:pt x="29" y="10"/>
                    <a:pt x="28" y="12"/>
                    <a:pt x="27" y="11"/>
                  </a:cubicBezTo>
                  <a:cubicBezTo>
                    <a:pt x="27" y="10"/>
                    <a:pt x="27" y="10"/>
                    <a:pt x="27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13" name="Freeform 756">
              <a:extLst>
                <a:ext uri="{FF2B5EF4-FFF2-40B4-BE49-F238E27FC236}">
                  <a16:creationId xmlns:a16="http://schemas.microsoft.com/office/drawing/2014/main" id="{28AA6470-2260-ADBC-7808-37CE7AEFF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1444625"/>
              <a:ext cx="1587" cy="6350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2147483647 h 4"/>
                <a:gd name="T4" fmla="*/ 0 w 1"/>
                <a:gd name="T5" fmla="*/ 0 h 4"/>
                <a:gd name="T6" fmla="*/ 0 60000 65536"/>
                <a:gd name="T7" fmla="*/ 0 60000 65536"/>
                <a:gd name="T8" fmla="*/ 0 60000 65536"/>
                <a:gd name="T9" fmla="*/ 0 w 1"/>
                <a:gd name="T10" fmla="*/ 0 h 4"/>
                <a:gd name="T11" fmla="*/ 1 w 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14" name="Line 757">
              <a:extLst>
                <a:ext uri="{FF2B5EF4-FFF2-40B4-BE49-F238E27FC236}">
                  <a16:creationId xmlns:a16="http://schemas.microsoft.com/office/drawing/2014/main" id="{D13173B2-D092-7C6F-E252-43B3F5078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95838" y="1444625"/>
              <a:ext cx="1587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15" name="Freeform 758">
              <a:extLst>
                <a:ext uri="{FF2B5EF4-FFF2-40B4-BE49-F238E27FC236}">
                  <a16:creationId xmlns:a16="http://schemas.microsoft.com/office/drawing/2014/main" id="{E266E5BD-DB1F-061D-CE4E-19701D6D4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1431925"/>
              <a:ext cx="12700" cy="19050"/>
            </a:xfrm>
            <a:custGeom>
              <a:avLst/>
              <a:gdLst>
                <a:gd name="T0" fmla="*/ 0 w 2"/>
                <a:gd name="T1" fmla="*/ 2147483647 h 3"/>
                <a:gd name="T2" fmla="*/ 2147483647 w 2"/>
                <a:gd name="T3" fmla="*/ 0 h 3"/>
                <a:gd name="T4" fmla="*/ 0 60000 65536"/>
                <a:gd name="T5" fmla="*/ 0 60000 65536"/>
                <a:gd name="T6" fmla="*/ 0 w 2"/>
                <a:gd name="T7" fmla="*/ 0 h 3"/>
                <a:gd name="T8" fmla="*/ 2 w 2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">
                  <a:moveTo>
                    <a:pt x="0" y="3"/>
                  </a:moveTo>
                  <a:cubicBezTo>
                    <a:pt x="1" y="2"/>
                    <a:pt x="1" y="0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16" name="Line 759">
              <a:extLst>
                <a:ext uri="{FF2B5EF4-FFF2-40B4-BE49-F238E27FC236}">
                  <a16:creationId xmlns:a16="http://schemas.microsoft.com/office/drawing/2014/main" id="{DD41581E-AAF9-2B77-36A4-A2C7E7108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8538" y="1431925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17" name="Line 760">
              <a:extLst>
                <a:ext uri="{FF2B5EF4-FFF2-40B4-BE49-F238E27FC236}">
                  <a16:creationId xmlns:a16="http://schemas.microsoft.com/office/drawing/2014/main" id="{974DA6B7-5984-C5F8-F74A-0066E469D0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8538" y="1431925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18" name="Freeform 761">
              <a:extLst>
                <a:ext uri="{FF2B5EF4-FFF2-40B4-BE49-F238E27FC236}">
                  <a16:creationId xmlns:a16="http://schemas.microsoft.com/office/drawing/2014/main" id="{73E00D5F-C8D8-6DDD-77D0-34D8EA890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0" y="1349375"/>
              <a:ext cx="7938" cy="1588"/>
            </a:xfrm>
            <a:custGeom>
              <a:avLst/>
              <a:gdLst>
                <a:gd name="T0" fmla="*/ 2147483647 w 5"/>
                <a:gd name="T1" fmla="*/ 0 h 1"/>
                <a:gd name="T2" fmla="*/ 0 w 5"/>
                <a:gd name="T3" fmla="*/ 0 h 1"/>
                <a:gd name="T4" fmla="*/ 2147483647 w 5"/>
                <a:gd name="T5" fmla="*/ 0 h 1"/>
                <a:gd name="T6" fmla="*/ 0 60000 65536"/>
                <a:gd name="T7" fmla="*/ 0 60000 65536"/>
                <a:gd name="T8" fmla="*/ 0 60000 65536"/>
                <a:gd name="T9" fmla="*/ 0 w 5"/>
                <a:gd name="T10" fmla="*/ 0 h 1"/>
                <a:gd name="T11" fmla="*/ 5 w 5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1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19" name="Line 762">
              <a:extLst>
                <a:ext uri="{FF2B5EF4-FFF2-40B4-BE49-F238E27FC236}">
                  <a16:creationId xmlns:a16="http://schemas.microsoft.com/office/drawing/2014/main" id="{E8B7591A-4DA7-2CE2-AB67-BF952F118C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83150" y="1349375"/>
              <a:ext cx="7938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20" name="Freeform 763">
              <a:extLst>
                <a:ext uri="{FF2B5EF4-FFF2-40B4-BE49-F238E27FC236}">
                  <a16:creationId xmlns:a16="http://schemas.microsoft.com/office/drawing/2014/main" id="{FFAE3F38-59F9-7A32-5938-71511CE92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1088" y="1357313"/>
              <a:ext cx="6350" cy="6350"/>
            </a:xfrm>
            <a:custGeom>
              <a:avLst/>
              <a:gdLst>
                <a:gd name="T0" fmla="*/ 0 w 4"/>
                <a:gd name="T1" fmla="*/ 2147483647 h 4"/>
                <a:gd name="T2" fmla="*/ 2147483647 w 4"/>
                <a:gd name="T3" fmla="*/ 0 h 4"/>
                <a:gd name="T4" fmla="*/ 0 w 4"/>
                <a:gd name="T5" fmla="*/ 2147483647 h 4"/>
                <a:gd name="T6" fmla="*/ 0 60000 65536"/>
                <a:gd name="T7" fmla="*/ 0 60000 65536"/>
                <a:gd name="T8" fmla="*/ 0 60000 65536"/>
                <a:gd name="T9" fmla="*/ 0 w 4"/>
                <a:gd name="T10" fmla="*/ 0 h 4"/>
                <a:gd name="T11" fmla="*/ 4 w 4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21" name="Line 764">
              <a:extLst>
                <a:ext uri="{FF2B5EF4-FFF2-40B4-BE49-F238E27FC236}">
                  <a16:creationId xmlns:a16="http://schemas.microsoft.com/office/drawing/2014/main" id="{2FA0E623-D504-6393-6EA4-4C1124C459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1088" y="1357313"/>
              <a:ext cx="6350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22" name="Freeform 765">
              <a:extLst>
                <a:ext uri="{FF2B5EF4-FFF2-40B4-BE49-F238E27FC236}">
                  <a16:creationId xmlns:a16="http://schemas.microsoft.com/office/drawing/2014/main" id="{83AE68FC-B6B9-83D7-836A-CF74A9A93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0625" y="1417638"/>
              <a:ext cx="6350" cy="1587"/>
            </a:xfrm>
            <a:custGeom>
              <a:avLst/>
              <a:gdLst>
                <a:gd name="T0" fmla="*/ 2147483647 w 4"/>
                <a:gd name="T1" fmla="*/ 0 h 1"/>
                <a:gd name="T2" fmla="*/ 0 w 4"/>
                <a:gd name="T3" fmla="*/ 0 h 1"/>
                <a:gd name="T4" fmla="*/ 2147483647 w 4"/>
                <a:gd name="T5" fmla="*/ 0 h 1"/>
                <a:gd name="T6" fmla="*/ 0 60000 65536"/>
                <a:gd name="T7" fmla="*/ 0 60000 65536"/>
                <a:gd name="T8" fmla="*/ 0 60000 65536"/>
                <a:gd name="T9" fmla="*/ 0 w 4"/>
                <a:gd name="T10" fmla="*/ 0 h 1"/>
                <a:gd name="T11" fmla="*/ 4 w 4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1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23" name="Line 766">
              <a:extLst>
                <a:ext uri="{FF2B5EF4-FFF2-40B4-BE49-F238E27FC236}">
                  <a16:creationId xmlns:a16="http://schemas.microsoft.com/office/drawing/2014/main" id="{242D72FE-74A4-92F3-D41E-3955B52F6E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00625" y="1417638"/>
              <a:ext cx="6350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24" name="Line 767">
              <a:extLst>
                <a:ext uri="{FF2B5EF4-FFF2-40B4-BE49-F238E27FC236}">
                  <a16:creationId xmlns:a16="http://schemas.microsoft.com/office/drawing/2014/main" id="{81491714-A5D9-ED32-23A6-12FDAC2AA3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3325" y="1423988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25" name="Line 768">
              <a:extLst>
                <a:ext uri="{FF2B5EF4-FFF2-40B4-BE49-F238E27FC236}">
                  <a16:creationId xmlns:a16="http://schemas.microsoft.com/office/drawing/2014/main" id="{4E234DFF-7984-D090-8A5B-C7AFA7B531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3325" y="1423988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26" name="Freeform 769">
              <a:extLst>
                <a:ext uri="{FF2B5EF4-FFF2-40B4-BE49-F238E27FC236}">
                  <a16:creationId xmlns:a16="http://schemas.microsoft.com/office/drawing/2014/main" id="{18A05530-58E4-CA07-E078-73C269C8D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0" y="1716088"/>
              <a:ext cx="1588" cy="7937"/>
            </a:xfrm>
            <a:custGeom>
              <a:avLst/>
              <a:gdLst>
                <a:gd name="T0" fmla="*/ 0 w 1"/>
                <a:gd name="T1" fmla="*/ 2147483647 h 5"/>
                <a:gd name="T2" fmla="*/ 0 w 1"/>
                <a:gd name="T3" fmla="*/ 0 h 5"/>
                <a:gd name="T4" fmla="*/ 0 w 1"/>
                <a:gd name="T5" fmla="*/ 2147483647 h 5"/>
                <a:gd name="T6" fmla="*/ 0 60000 65536"/>
                <a:gd name="T7" fmla="*/ 0 60000 65536"/>
                <a:gd name="T8" fmla="*/ 0 60000 65536"/>
                <a:gd name="T9" fmla="*/ 0 w 1"/>
                <a:gd name="T10" fmla="*/ 0 h 5"/>
                <a:gd name="T11" fmla="*/ 1 w 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27" name="Line 770">
              <a:extLst>
                <a:ext uri="{FF2B5EF4-FFF2-40B4-BE49-F238E27FC236}">
                  <a16:creationId xmlns:a16="http://schemas.microsoft.com/office/drawing/2014/main" id="{867A667D-6FE4-151D-CECF-C4FD45F37F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59400" y="1716088"/>
              <a:ext cx="1588" cy="793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28" name="Line 771">
              <a:extLst>
                <a:ext uri="{FF2B5EF4-FFF2-40B4-BE49-F238E27FC236}">
                  <a16:creationId xmlns:a16="http://schemas.microsoft.com/office/drawing/2014/main" id="{8036B5CD-52F4-FBC9-DAF3-3FAD7966DC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9400" y="1716088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29" name="Line 772">
              <a:extLst>
                <a:ext uri="{FF2B5EF4-FFF2-40B4-BE49-F238E27FC236}">
                  <a16:creationId xmlns:a16="http://schemas.microsoft.com/office/drawing/2014/main" id="{A9BCB21D-C0F8-7081-1041-3B498EEB6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9400" y="1716088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30" name="Line 773">
              <a:extLst>
                <a:ext uri="{FF2B5EF4-FFF2-40B4-BE49-F238E27FC236}">
                  <a16:creationId xmlns:a16="http://schemas.microsoft.com/office/drawing/2014/main" id="{CB5CFD51-21CF-EFC9-97C3-F4277125F7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7163" y="1647825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31" name="Line 774">
              <a:extLst>
                <a:ext uri="{FF2B5EF4-FFF2-40B4-BE49-F238E27FC236}">
                  <a16:creationId xmlns:a16="http://schemas.microsoft.com/office/drawing/2014/main" id="{E07F1D01-D99E-3686-9734-8E0151E3F3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7163" y="1647825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32" name="Freeform 775">
              <a:extLst>
                <a:ext uri="{FF2B5EF4-FFF2-40B4-BE49-F238E27FC236}">
                  <a16:creationId xmlns:a16="http://schemas.microsoft.com/office/drawing/2014/main" id="{966ABC70-5CE4-A998-8615-11EE99F14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463" y="1647825"/>
              <a:ext cx="33337" cy="42863"/>
            </a:xfrm>
            <a:custGeom>
              <a:avLst/>
              <a:gdLst>
                <a:gd name="T0" fmla="*/ 2147483647 w 5"/>
                <a:gd name="T1" fmla="*/ 0 h 6"/>
                <a:gd name="T2" fmla="*/ 2147483647 w 5"/>
                <a:gd name="T3" fmla="*/ 2147483647 h 6"/>
                <a:gd name="T4" fmla="*/ 2147483647 w 5"/>
                <a:gd name="T5" fmla="*/ 2147483647 h 6"/>
                <a:gd name="T6" fmla="*/ 2147483647 w 5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6"/>
                <a:gd name="T14" fmla="*/ 5 w 5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6">
                  <a:moveTo>
                    <a:pt x="2" y="0"/>
                  </a:moveTo>
                  <a:cubicBezTo>
                    <a:pt x="2" y="2"/>
                    <a:pt x="5" y="3"/>
                    <a:pt x="2" y="6"/>
                  </a:cubicBezTo>
                  <a:cubicBezTo>
                    <a:pt x="2" y="6"/>
                    <a:pt x="0" y="5"/>
                    <a:pt x="1" y="3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33" name="Line 776">
              <a:extLst>
                <a:ext uri="{FF2B5EF4-FFF2-40B4-BE49-F238E27FC236}">
                  <a16:creationId xmlns:a16="http://schemas.microsoft.com/office/drawing/2014/main" id="{1A1E48C7-5010-DC55-9963-E2B6062D59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7163" y="1647825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34" name="Line 777">
              <a:extLst>
                <a:ext uri="{FF2B5EF4-FFF2-40B4-BE49-F238E27FC236}">
                  <a16:creationId xmlns:a16="http://schemas.microsoft.com/office/drawing/2014/main" id="{E3CD47EE-AE58-570E-F2D4-F422E5CB9D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7163" y="1647825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35" name="Line 778">
              <a:extLst>
                <a:ext uri="{FF2B5EF4-FFF2-40B4-BE49-F238E27FC236}">
                  <a16:creationId xmlns:a16="http://schemas.microsoft.com/office/drawing/2014/main" id="{78B28791-88DA-00A1-A7D6-AF92C5E10D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7163" y="1647825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36" name="Line 779">
              <a:extLst>
                <a:ext uri="{FF2B5EF4-FFF2-40B4-BE49-F238E27FC236}">
                  <a16:creationId xmlns:a16="http://schemas.microsoft.com/office/drawing/2014/main" id="{8AFB8445-FA12-146D-9362-EF40BA5568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7163" y="1647825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37" name="Freeform 780">
              <a:extLst>
                <a:ext uri="{FF2B5EF4-FFF2-40B4-BE49-F238E27FC236}">
                  <a16:creationId xmlns:a16="http://schemas.microsoft.com/office/drawing/2014/main" id="{9589F172-0F68-826C-94CE-FA3E21FB3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2688" y="1417638"/>
              <a:ext cx="388937" cy="320675"/>
            </a:xfrm>
            <a:custGeom>
              <a:avLst/>
              <a:gdLst>
                <a:gd name="T0" fmla="*/ 2147483647 w 57"/>
                <a:gd name="T1" fmla="*/ 2147483647 h 47"/>
                <a:gd name="T2" fmla="*/ 2147483647 w 57"/>
                <a:gd name="T3" fmla="*/ 2147483647 h 47"/>
                <a:gd name="T4" fmla="*/ 2147483647 w 57"/>
                <a:gd name="T5" fmla="*/ 2147483647 h 47"/>
                <a:gd name="T6" fmla="*/ 2147483647 w 57"/>
                <a:gd name="T7" fmla="*/ 2147483647 h 47"/>
                <a:gd name="T8" fmla="*/ 2147483647 w 57"/>
                <a:gd name="T9" fmla="*/ 2147483647 h 47"/>
                <a:gd name="T10" fmla="*/ 2147483647 w 57"/>
                <a:gd name="T11" fmla="*/ 2147483647 h 47"/>
                <a:gd name="T12" fmla="*/ 2147483647 w 57"/>
                <a:gd name="T13" fmla="*/ 2147483647 h 47"/>
                <a:gd name="T14" fmla="*/ 2147483647 w 57"/>
                <a:gd name="T15" fmla="*/ 2147483647 h 47"/>
                <a:gd name="T16" fmla="*/ 2147483647 w 57"/>
                <a:gd name="T17" fmla="*/ 2147483647 h 47"/>
                <a:gd name="T18" fmla="*/ 2147483647 w 57"/>
                <a:gd name="T19" fmla="*/ 2147483647 h 47"/>
                <a:gd name="T20" fmla="*/ 2147483647 w 57"/>
                <a:gd name="T21" fmla="*/ 2147483647 h 47"/>
                <a:gd name="T22" fmla="*/ 2147483647 w 57"/>
                <a:gd name="T23" fmla="*/ 2147483647 h 47"/>
                <a:gd name="T24" fmla="*/ 2147483647 w 57"/>
                <a:gd name="T25" fmla="*/ 2147483647 h 47"/>
                <a:gd name="T26" fmla="*/ 2147483647 w 57"/>
                <a:gd name="T27" fmla="*/ 2147483647 h 47"/>
                <a:gd name="T28" fmla="*/ 2147483647 w 57"/>
                <a:gd name="T29" fmla="*/ 2147483647 h 47"/>
                <a:gd name="T30" fmla="*/ 2147483647 w 57"/>
                <a:gd name="T31" fmla="*/ 2147483647 h 47"/>
                <a:gd name="T32" fmla="*/ 2147483647 w 57"/>
                <a:gd name="T33" fmla="*/ 2147483647 h 47"/>
                <a:gd name="T34" fmla="*/ 2147483647 w 57"/>
                <a:gd name="T35" fmla="*/ 2147483647 h 47"/>
                <a:gd name="T36" fmla="*/ 2147483647 w 57"/>
                <a:gd name="T37" fmla="*/ 2147483647 h 47"/>
                <a:gd name="T38" fmla="*/ 2147483647 w 57"/>
                <a:gd name="T39" fmla="*/ 2147483647 h 47"/>
                <a:gd name="T40" fmla="*/ 2147483647 w 57"/>
                <a:gd name="T41" fmla="*/ 2147483647 h 47"/>
                <a:gd name="T42" fmla="*/ 2147483647 w 57"/>
                <a:gd name="T43" fmla="*/ 2147483647 h 47"/>
                <a:gd name="T44" fmla="*/ 2147483647 w 57"/>
                <a:gd name="T45" fmla="*/ 2147483647 h 47"/>
                <a:gd name="T46" fmla="*/ 2147483647 w 57"/>
                <a:gd name="T47" fmla="*/ 2147483647 h 47"/>
                <a:gd name="T48" fmla="*/ 2147483647 w 57"/>
                <a:gd name="T49" fmla="*/ 2147483647 h 47"/>
                <a:gd name="T50" fmla="*/ 2147483647 w 57"/>
                <a:gd name="T51" fmla="*/ 2147483647 h 47"/>
                <a:gd name="T52" fmla="*/ 2147483647 w 57"/>
                <a:gd name="T53" fmla="*/ 2147483647 h 47"/>
                <a:gd name="T54" fmla="*/ 2147483647 w 57"/>
                <a:gd name="T55" fmla="*/ 2147483647 h 47"/>
                <a:gd name="T56" fmla="*/ 2147483647 w 57"/>
                <a:gd name="T57" fmla="*/ 2147483647 h 47"/>
                <a:gd name="T58" fmla="*/ 2147483647 w 57"/>
                <a:gd name="T59" fmla="*/ 2147483647 h 47"/>
                <a:gd name="T60" fmla="*/ 2147483647 w 57"/>
                <a:gd name="T61" fmla="*/ 2147483647 h 47"/>
                <a:gd name="T62" fmla="*/ 2147483647 w 57"/>
                <a:gd name="T63" fmla="*/ 2147483647 h 47"/>
                <a:gd name="T64" fmla="*/ 2147483647 w 57"/>
                <a:gd name="T65" fmla="*/ 2147483647 h 47"/>
                <a:gd name="T66" fmla="*/ 2147483647 w 57"/>
                <a:gd name="T67" fmla="*/ 2147483647 h 47"/>
                <a:gd name="T68" fmla="*/ 2147483647 w 57"/>
                <a:gd name="T69" fmla="*/ 2147483647 h 47"/>
                <a:gd name="T70" fmla="*/ 2147483647 w 57"/>
                <a:gd name="T71" fmla="*/ 2147483647 h 47"/>
                <a:gd name="T72" fmla="*/ 2147483647 w 57"/>
                <a:gd name="T73" fmla="*/ 2147483647 h 47"/>
                <a:gd name="T74" fmla="*/ 2147483647 w 57"/>
                <a:gd name="T75" fmla="*/ 2147483647 h 47"/>
                <a:gd name="T76" fmla="*/ 2147483647 w 57"/>
                <a:gd name="T77" fmla="*/ 2147483647 h 47"/>
                <a:gd name="T78" fmla="*/ 2147483647 w 57"/>
                <a:gd name="T79" fmla="*/ 2147483647 h 47"/>
                <a:gd name="T80" fmla="*/ 2147483647 w 57"/>
                <a:gd name="T81" fmla="*/ 2147483647 h 47"/>
                <a:gd name="T82" fmla="*/ 2147483647 w 57"/>
                <a:gd name="T83" fmla="*/ 2147483647 h 47"/>
                <a:gd name="T84" fmla="*/ 2147483647 w 57"/>
                <a:gd name="T85" fmla="*/ 2147483647 h 47"/>
                <a:gd name="T86" fmla="*/ 2147483647 w 57"/>
                <a:gd name="T87" fmla="*/ 2147483647 h 47"/>
                <a:gd name="T88" fmla="*/ 2147483647 w 57"/>
                <a:gd name="T89" fmla="*/ 2147483647 h 47"/>
                <a:gd name="T90" fmla="*/ 2147483647 w 57"/>
                <a:gd name="T91" fmla="*/ 2147483647 h 4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57"/>
                <a:gd name="T139" fmla="*/ 0 h 47"/>
                <a:gd name="T140" fmla="*/ 57 w 57"/>
                <a:gd name="T141" fmla="*/ 47 h 4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57" h="47">
                  <a:moveTo>
                    <a:pt x="54" y="45"/>
                  </a:moveTo>
                  <a:cubicBezTo>
                    <a:pt x="55" y="45"/>
                    <a:pt x="54" y="47"/>
                    <a:pt x="56" y="47"/>
                  </a:cubicBezTo>
                  <a:cubicBezTo>
                    <a:pt x="57" y="45"/>
                    <a:pt x="57" y="41"/>
                    <a:pt x="57" y="37"/>
                  </a:cubicBezTo>
                  <a:cubicBezTo>
                    <a:pt x="53" y="35"/>
                    <a:pt x="52" y="30"/>
                    <a:pt x="51" y="26"/>
                  </a:cubicBezTo>
                  <a:cubicBezTo>
                    <a:pt x="49" y="25"/>
                    <a:pt x="50" y="27"/>
                    <a:pt x="48" y="26"/>
                  </a:cubicBezTo>
                  <a:cubicBezTo>
                    <a:pt x="46" y="24"/>
                    <a:pt x="42" y="25"/>
                    <a:pt x="39" y="25"/>
                  </a:cubicBezTo>
                  <a:cubicBezTo>
                    <a:pt x="36" y="25"/>
                    <a:pt x="34" y="22"/>
                    <a:pt x="31" y="25"/>
                  </a:cubicBezTo>
                  <a:cubicBezTo>
                    <a:pt x="31" y="22"/>
                    <a:pt x="28" y="22"/>
                    <a:pt x="27" y="19"/>
                  </a:cubicBezTo>
                  <a:cubicBezTo>
                    <a:pt x="25" y="18"/>
                    <a:pt x="24" y="19"/>
                    <a:pt x="24" y="18"/>
                  </a:cubicBezTo>
                  <a:cubicBezTo>
                    <a:pt x="24" y="15"/>
                    <a:pt x="20" y="14"/>
                    <a:pt x="19" y="13"/>
                  </a:cubicBezTo>
                  <a:cubicBezTo>
                    <a:pt x="18" y="13"/>
                    <a:pt x="18" y="12"/>
                    <a:pt x="18" y="12"/>
                  </a:cubicBezTo>
                  <a:cubicBezTo>
                    <a:pt x="14" y="9"/>
                    <a:pt x="10" y="5"/>
                    <a:pt x="6" y="3"/>
                  </a:cubicBezTo>
                  <a:cubicBezTo>
                    <a:pt x="5" y="2"/>
                    <a:pt x="6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2" y="8"/>
                    <a:pt x="4" y="9"/>
                  </a:cubicBezTo>
                  <a:cubicBezTo>
                    <a:pt x="5" y="9"/>
                    <a:pt x="4" y="6"/>
                    <a:pt x="6" y="6"/>
                  </a:cubicBezTo>
                  <a:cubicBezTo>
                    <a:pt x="6" y="8"/>
                    <a:pt x="6" y="9"/>
                    <a:pt x="6" y="11"/>
                  </a:cubicBezTo>
                  <a:cubicBezTo>
                    <a:pt x="8" y="11"/>
                    <a:pt x="10" y="7"/>
                    <a:pt x="11" y="9"/>
                  </a:cubicBezTo>
                  <a:cubicBezTo>
                    <a:pt x="12" y="11"/>
                    <a:pt x="8" y="9"/>
                    <a:pt x="9" y="11"/>
                  </a:cubicBezTo>
                  <a:cubicBezTo>
                    <a:pt x="11" y="13"/>
                    <a:pt x="15" y="12"/>
                    <a:pt x="15" y="15"/>
                  </a:cubicBezTo>
                  <a:cubicBezTo>
                    <a:pt x="14" y="15"/>
                    <a:pt x="14" y="15"/>
                    <a:pt x="13" y="15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20"/>
                    <a:pt x="16" y="15"/>
                    <a:pt x="16" y="18"/>
                  </a:cubicBezTo>
                  <a:cubicBezTo>
                    <a:pt x="16" y="20"/>
                    <a:pt x="13" y="19"/>
                    <a:pt x="13" y="21"/>
                  </a:cubicBezTo>
                  <a:cubicBezTo>
                    <a:pt x="16" y="20"/>
                    <a:pt x="16" y="20"/>
                    <a:pt x="19" y="21"/>
                  </a:cubicBezTo>
                  <a:cubicBezTo>
                    <a:pt x="19" y="20"/>
                    <a:pt x="20" y="20"/>
                    <a:pt x="21" y="19"/>
                  </a:cubicBezTo>
                  <a:cubicBezTo>
                    <a:pt x="21" y="21"/>
                    <a:pt x="22" y="22"/>
                    <a:pt x="22" y="23"/>
                  </a:cubicBezTo>
                  <a:cubicBezTo>
                    <a:pt x="24" y="24"/>
                    <a:pt x="26" y="22"/>
                    <a:pt x="26" y="23"/>
                  </a:cubicBezTo>
                  <a:cubicBezTo>
                    <a:pt x="26" y="24"/>
                    <a:pt x="25" y="24"/>
                    <a:pt x="26" y="26"/>
                  </a:cubicBezTo>
                  <a:cubicBezTo>
                    <a:pt x="29" y="24"/>
                    <a:pt x="27" y="26"/>
                    <a:pt x="29" y="27"/>
                  </a:cubicBezTo>
                  <a:cubicBezTo>
                    <a:pt x="29" y="27"/>
                    <a:pt x="30" y="27"/>
                    <a:pt x="30" y="27"/>
                  </a:cubicBezTo>
                  <a:cubicBezTo>
                    <a:pt x="30" y="27"/>
                    <a:pt x="30" y="28"/>
                    <a:pt x="31" y="29"/>
                  </a:cubicBezTo>
                  <a:cubicBezTo>
                    <a:pt x="31" y="29"/>
                    <a:pt x="33" y="28"/>
                    <a:pt x="34" y="29"/>
                  </a:cubicBezTo>
                  <a:cubicBezTo>
                    <a:pt x="34" y="29"/>
                    <a:pt x="34" y="30"/>
                    <a:pt x="35" y="30"/>
                  </a:cubicBezTo>
                  <a:cubicBezTo>
                    <a:pt x="35" y="30"/>
                    <a:pt x="37" y="28"/>
                    <a:pt x="37" y="30"/>
                  </a:cubicBezTo>
                  <a:cubicBezTo>
                    <a:pt x="36" y="31"/>
                    <a:pt x="34" y="32"/>
                    <a:pt x="36" y="34"/>
                  </a:cubicBezTo>
                  <a:cubicBezTo>
                    <a:pt x="36" y="34"/>
                    <a:pt x="36" y="38"/>
                    <a:pt x="37" y="34"/>
                  </a:cubicBezTo>
                  <a:cubicBezTo>
                    <a:pt x="37" y="33"/>
                    <a:pt x="40" y="33"/>
                    <a:pt x="41" y="32"/>
                  </a:cubicBezTo>
                  <a:cubicBezTo>
                    <a:pt x="41" y="31"/>
                    <a:pt x="41" y="28"/>
                    <a:pt x="43" y="29"/>
                  </a:cubicBezTo>
                  <a:cubicBezTo>
                    <a:pt x="42" y="32"/>
                    <a:pt x="45" y="32"/>
                    <a:pt x="46" y="33"/>
                  </a:cubicBezTo>
                  <a:cubicBezTo>
                    <a:pt x="49" y="35"/>
                    <a:pt x="48" y="39"/>
                    <a:pt x="51" y="41"/>
                  </a:cubicBezTo>
                  <a:cubicBezTo>
                    <a:pt x="50" y="41"/>
                    <a:pt x="49" y="42"/>
                    <a:pt x="49" y="44"/>
                  </a:cubicBezTo>
                  <a:cubicBezTo>
                    <a:pt x="50" y="44"/>
                    <a:pt x="51" y="44"/>
                    <a:pt x="52" y="44"/>
                  </a:cubicBezTo>
                  <a:cubicBezTo>
                    <a:pt x="52" y="41"/>
                    <a:pt x="52" y="39"/>
                    <a:pt x="54" y="39"/>
                  </a:cubicBezTo>
                  <a:cubicBezTo>
                    <a:pt x="54" y="40"/>
                    <a:pt x="54" y="42"/>
                    <a:pt x="54" y="4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38" name="Line 781">
              <a:extLst>
                <a:ext uri="{FF2B5EF4-FFF2-40B4-BE49-F238E27FC236}">
                  <a16:creationId xmlns:a16="http://schemas.microsoft.com/office/drawing/2014/main" id="{7F9E4635-26E1-6F36-8D94-1C21EFAFA0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3325" y="1423988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39" name="Line 782">
              <a:extLst>
                <a:ext uri="{FF2B5EF4-FFF2-40B4-BE49-F238E27FC236}">
                  <a16:creationId xmlns:a16="http://schemas.microsoft.com/office/drawing/2014/main" id="{A4D2A133-9A2B-8F8F-103F-FAD55B59C8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3325" y="1423988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40" name="Freeform 783">
              <a:extLst>
                <a:ext uri="{FF2B5EF4-FFF2-40B4-BE49-F238E27FC236}">
                  <a16:creationId xmlns:a16="http://schemas.microsoft.com/office/drawing/2014/main" id="{7A639F63-004A-C674-AD8D-25EE29A92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0625" y="1417638"/>
              <a:ext cx="1588" cy="6350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2147483647 h 4"/>
                <a:gd name="T4" fmla="*/ 0 w 1"/>
                <a:gd name="T5" fmla="*/ 0 h 4"/>
                <a:gd name="T6" fmla="*/ 0 60000 65536"/>
                <a:gd name="T7" fmla="*/ 0 60000 65536"/>
                <a:gd name="T8" fmla="*/ 0 60000 65536"/>
                <a:gd name="T9" fmla="*/ 0 w 1"/>
                <a:gd name="T10" fmla="*/ 0 h 4"/>
                <a:gd name="T11" fmla="*/ 1 w 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41" name="Line 784">
              <a:extLst>
                <a:ext uri="{FF2B5EF4-FFF2-40B4-BE49-F238E27FC236}">
                  <a16:creationId xmlns:a16="http://schemas.microsoft.com/office/drawing/2014/main" id="{0BEC04D3-AC87-0B5D-4B24-4134219A07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0625" y="1417638"/>
              <a:ext cx="1588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42" name="Freeform 785">
              <a:extLst>
                <a:ext uri="{FF2B5EF4-FFF2-40B4-BE49-F238E27FC236}">
                  <a16:creationId xmlns:a16="http://schemas.microsoft.com/office/drawing/2014/main" id="{08338BA9-04CE-5655-A511-B16A1D950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0" y="1357313"/>
              <a:ext cx="123825" cy="107950"/>
            </a:xfrm>
            <a:custGeom>
              <a:avLst/>
              <a:gdLst>
                <a:gd name="T0" fmla="*/ 2147483647 w 18"/>
                <a:gd name="T1" fmla="*/ 2147483647 h 16"/>
                <a:gd name="T2" fmla="*/ 2147483647 w 18"/>
                <a:gd name="T3" fmla="*/ 2147483647 h 16"/>
                <a:gd name="T4" fmla="*/ 2147483647 w 18"/>
                <a:gd name="T5" fmla="*/ 2147483647 h 16"/>
                <a:gd name="T6" fmla="*/ 2147483647 w 18"/>
                <a:gd name="T7" fmla="*/ 2147483647 h 16"/>
                <a:gd name="T8" fmla="*/ 2147483647 w 18"/>
                <a:gd name="T9" fmla="*/ 2147483647 h 16"/>
                <a:gd name="T10" fmla="*/ 0 w 18"/>
                <a:gd name="T11" fmla="*/ 0 h 16"/>
                <a:gd name="T12" fmla="*/ 2147483647 w 18"/>
                <a:gd name="T13" fmla="*/ 0 h 16"/>
                <a:gd name="T14" fmla="*/ 2147483647 w 18"/>
                <a:gd name="T15" fmla="*/ 2147483647 h 16"/>
                <a:gd name="T16" fmla="*/ 2147483647 w 18"/>
                <a:gd name="T17" fmla="*/ 2147483647 h 16"/>
                <a:gd name="T18" fmla="*/ 2147483647 w 18"/>
                <a:gd name="T19" fmla="*/ 2147483647 h 16"/>
                <a:gd name="T20" fmla="*/ 2147483647 w 18"/>
                <a:gd name="T21" fmla="*/ 2147483647 h 16"/>
                <a:gd name="T22" fmla="*/ 2147483647 w 18"/>
                <a:gd name="T23" fmla="*/ 2147483647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"/>
                <a:gd name="T37" fmla="*/ 0 h 16"/>
                <a:gd name="T38" fmla="*/ 18 w 18"/>
                <a:gd name="T39" fmla="*/ 16 h 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" h="16">
                  <a:moveTo>
                    <a:pt x="17" y="10"/>
                  </a:moveTo>
                  <a:cubicBezTo>
                    <a:pt x="16" y="10"/>
                    <a:pt x="18" y="15"/>
                    <a:pt x="16" y="15"/>
                  </a:cubicBezTo>
                  <a:cubicBezTo>
                    <a:pt x="14" y="16"/>
                    <a:pt x="13" y="14"/>
                    <a:pt x="11" y="15"/>
                  </a:cubicBezTo>
                  <a:cubicBezTo>
                    <a:pt x="10" y="12"/>
                    <a:pt x="6" y="12"/>
                    <a:pt x="8" y="10"/>
                  </a:cubicBezTo>
                  <a:cubicBezTo>
                    <a:pt x="7" y="10"/>
                    <a:pt x="6" y="9"/>
                    <a:pt x="5" y="9"/>
                  </a:cubicBezTo>
                  <a:cubicBezTo>
                    <a:pt x="4" y="5"/>
                    <a:pt x="0" y="4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1"/>
                    <a:pt x="4" y="2"/>
                    <a:pt x="6" y="2"/>
                  </a:cubicBezTo>
                  <a:cubicBezTo>
                    <a:pt x="6" y="3"/>
                    <a:pt x="8" y="3"/>
                    <a:pt x="7" y="2"/>
                  </a:cubicBezTo>
                  <a:cubicBezTo>
                    <a:pt x="9" y="3"/>
                    <a:pt x="10" y="6"/>
                    <a:pt x="12" y="7"/>
                  </a:cubicBezTo>
                  <a:cubicBezTo>
                    <a:pt x="14" y="8"/>
                    <a:pt x="17" y="6"/>
                    <a:pt x="18" y="9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43" name="Freeform 786">
              <a:extLst>
                <a:ext uri="{FF2B5EF4-FFF2-40B4-BE49-F238E27FC236}">
                  <a16:creationId xmlns:a16="http://schemas.microsoft.com/office/drawing/2014/main" id="{F9C59CEC-6042-4761-4992-34B83F946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0" y="1357313"/>
              <a:ext cx="7938" cy="6350"/>
            </a:xfrm>
            <a:custGeom>
              <a:avLst/>
              <a:gdLst>
                <a:gd name="T0" fmla="*/ 0 w 5"/>
                <a:gd name="T1" fmla="*/ 0 h 4"/>
                <a:gd name="T2" fmla="*/ 2147483647 w 5"/>
                <a:gd name="T3" fmla="*/ 2147483647 h 4"/>
                <a:gd name="T4" fmla="*/ 0 w 5"/>
                <a:gd name="T5" fmla="*/ 0 h 4"/>
                <a:gd name="T6" fmla="*/ 0 60000 65536"/>
                <a:gd name="T7" fmla="*/ 0 60000 65536"/>
                <a:gd name="T8" fmla="*/ 0 60000 65536"/>
                <a:gd name="T9" fmla="*/ 0 w 5"/>
                <a:gd name="T10" fmla="*/ 0 h 4"/>
                <a:gd name="T11" fmla="*/ 5 w 5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4">
                  <a:moveTo>
                    <a:pt x="0" y="0"/>
                  </a:moveTo>
                  <a:lnTo>
                    <a:pt x="5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44" name="Line 787">
              <a:extLst>
                <a:ext uri="{FF2B5EF4-FFF2-40B4-BE49-F238E27FC236}">
                  <a16:creationId xmlns:a16="http://schemas.microsoft.com/office/drawing/2014/main" id="{F7FB9443-2798-C8C6-628C-57FAF6746C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3150" y="1357313"/>
              <a:ext cx="7938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45" name="Freeform 788">
              <a:extLst>
                <a:ext uri="{FF2B5EF4-FFF2-40B4-BE49-F238E27FC236}">
                  <a16:creationId xmlns:a16="http://schemas.microsoft.com/office/drawing/2014/main" id="{B6301544-D39E-35B7-2AC2-3676A2AA2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0" y="1349375"/>
              <a:ext cx="7938" cy="14288"/>
            </a:xfrm>
            <a:custGeom>
              <a:avLst/>
              <a:gdLst>
                <a:gd name="T0" fmla="*/ 2147483647 w 1"/>
                <a:gd name="T1" fmla="*/ 2147483647 h 2"/>
                <a:gd name="T2" fmla="*/ 0 w 1"/>
                <a:gd name="T3" fmla="*/ 0 h 2"/>
                <a:gd name="T4" fmla="*/ 0 60000 65536"/>
                <a:gd name="T5" fmla="*/ 0 60000 65536"/>
                <a:gd name="T6" fmla="*/ 0 w 1"/>
                <a:gd name="T7" fmla="*/ 0 h 2"/>
                <a:gd name="T8" fmla="*/ 1 w 1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46" name="Freeform 789">
              <a:extLst>
                <a:ext uri="{FF2B5EF4-FFF2-40B4-BE49-F238E27FC236}">
                  <a16:creationId xmlns:a16="http://schemas.microsoft.com/office/drawing/2014/main" id="{FC20D198-33B1-23AD-A378-31CD5437F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0" y="1349375"/>
              <a:ext cx="1588" cy="7938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2147483647 h 5"/>
                <a:gd name="T4" fmla="*/ 0 w 1"/>
                <a:gd name="T5" fmla="*/ 0 h 5"/>
                <a:gd name="T6" fmla="*/ 0 60000 65536"/>
                <a:gd name="T7" fmla="*/ 0 60000 65536"/>
                <a:gd name="T8" fmla="*/ 0 60000 65536"/>
                <a:gd name="T9" fmla="*/ 0 w 1"/>
                <a:gd name="T10" fmla="*/ 0 h 5"/>
                <a:gd name="T11" fmla="*/ 1 w 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47" name="Line 790">
              <a:extLst>
                <a:ext uri="{FF2B5EF4-FFF2-40B4-BE49-F238E27FC236}">
                  <a16:creationId xmlns:a16="http://schemas.microsoft.com/office/drawing/2014/main" id="{65D0EB0A-173A-AD87-5E15-D30B1DFCA2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3150" y="1349375"/>
              <a:ext cx="1588" cy="793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48" name="Freeform 791">
              <a:extLst>
                <a:ext uri="{FF2B5EF4-FFF2-40B4-BE49-F238E27FC236}">
                  <a16:creationId xmlns:a16="http://schemas.microsoft.com/office/drawing/2014/main" id="{0FD13158-FC02-3174-31EC-CAB8465DC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538" y="1322388"/>
              <a:ext cx="136525" cy="169862"/>
            </a:xfrm>
            <a:custGeom>
              <a:avLst/>
              <a:gdLst>
                <a:gd name="T0" fmla="*/ 2147483647 w 20"/>
                <a:gd name="T1" fmla="*/ 2147483647 h 25"/>
                <a:gd name="T2" fmla="*/ 2147483647 w 20"/>
                <a:gd name="T3" fmla="*/ 2147483647 h 25"/>
                <a:gd name="T4" fmla="*/ 2147483647 w 20"/>
                <a:gd name="T5" fmla="*/ 2147483647 h 25"/>
                <a:gd name="T6" fmla="*/ 2147483647 w 20"/>
                <a:gd name="T7" fmla="*/ 2147483647 h 25"/>
                <a:gd name="T8" fmla="*/ 2147483647 w 20"/>
                <a:gd name="T9" fmla="*/ 2147483647 h 25"/>
                <a:gd name="T10" fmla="*/ 2147483647 w 20"/>
                <a:gd name="T11" fmla="*/ 2147483647 h 25"/>
                <a:gd name="T12" fmla="*/ 2147483647 w 20"/>
                <a:gd name="T13" fmla="*/ 2147483647 h 25"/>
                <a:gd name="T14" fmla="*/ 2147483647 w 20"/>
                <a:gd name="T15" fmla="*/ 2147483647 h 25"/>
                <a:gd name="T16" fmla="*/ 2147483647 w 20"/>
                <a:gd name="T17" fmla="*/ 2147483647 h 25"/>
                <a:gd name="T18" fmla="*/ 0 w 20"/>
                <a:gd name="T19" fmla="*/ 2147483647 h 25"/>
                <a:gd name="T20" fmla="*/ 0 w 20"/>
                <a:gd name="T21" fmla="*/ 2147483647 h 25"/>
                <a:gd name="T22" fmla="*/ 2147483647 w 20"/>
                <a:gd name="T23" fmla="*/ 2147483647 h 25"/>
                <a:gd name="T24" fmla="*/ 2147483647 w 20"/>
                <a:gd name="T25" fmla="*/ 2147483647 h 25"/>
                <a:gd name="T26" fmla="*/ 2147483647 w 20"/>
                <a:gd name="T27" fmla="*/ 2147483647 h 25"/>
                <a:gd name="T28" fmla="*/ 2147483647 w 20"/>
                <a:gd name="T29" fmla="*/ 2147483647 h 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"/>
                <a:gd name="T46" fmla="*/ 0 h 25"/>
                <a:gd name="T47" fmla="*/ 20 w 20"/>
                <a:gd name="T48" fmla="*/ 25 h 2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" h="25">
                  <a:moveTo>
                    <a:pt x="11" y="5"/>
                  </a:moveTo>
                  <a:cubicBezTo>
                    <a:pt x="11" y="5"/>
                    <a:pt x="10" y="5"/>
                    <a:pt x="10" y="5"/>
                  </a:cubicBezTo>
                  <a:cubicBezTo>
                    <a:pt x="8" y="4"/>
                    <a:pt x="11" y="8"/>
                    <a:pt x="9" y="7"/>
                  </a:cubicBezTo>
                  <a:cubicBezTo>
                    <a:pt x="13" y="13"/>
                    <a:pt x="16" y="18"/>
                    <a:pt x="20" y="23"/>
                  </a:cubicBezTo>
                  <a:cubicBezTo>
                    <a:pt x="19" y="25"/>
                    <a:pt x="17" y="22"/>
                    <a:pt x="16" y="22"/>
                  </a:cubicBezTo>
                  <a:cubicBezTo>
                    <a:pt x="13" y="21"/>
                    <a:pt x="14" y="24"/>
                    <a:pt x="12" y="23"/>
                  </a:cubicBezTo>
                  <a:cubicBezTo>
                    <a:pt x="15" y="20"/>
                    <a:pt x="6" y="18"/>
                    <a:pt x="10" y="16"/>
                  </a:cubicBezTo>
                  <a:cubicBezTo>
                    <a:pt x="10" y="15"/>
                    <a:pt x="8" y="15"/>
                    <a:pt x="7" y="15"/>
                  </a:cubicBezTo>
                  <a:cubicBezTo>
                    <a:pt x="5" y="15"/>
                    <a:pt x="8" y="16"/>
                    <a:pt x="8" y="18"/>
                  </a:cubicBezTo>
                  <a:cubicBezTo>
                    <a:pt x="4" y="19"/>
                    <a:pt x="3" y="15"/>
                    <a:pt x="0" y="1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5"/>
                    <a:pt x="2" y="14"/>
                    <a:pt x="3" y="12"/>
                  </a:cubicBezTo>
                  <a:cubicBezTo>
                    <a:pt x="3" y="11"/>
                    <a:pt x="2" y="7"/>
                    <a:pt x="3" y="5"/>
                  </a:cubicBezTo>
                  <a:cubicBezTo>
                    <a:pt x="3" y="3"/>
                    <a:pt x="7" y="1"/>
                    <a:pt x="7" y="1"/>
                  </a:cubicBezTo>
                  <a:cubicBezTo>
                    <a:pt x="8" y="1"/>
                    <a:pt x="11" y="0"/>
                    <a:pt x="12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49" name="Freeform 792">
              <a:extLst>
                <a:ext uri="{FF2B5EF4-FFF2-40B4-BE49-F238E27FC236}">
                  <a16:creationId xmlns:a16="http://schemas.microsoft.com/office/drawing/2014/main" id="{9D08E346-1B22-5623-49CF-A5AAA106D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538" y="1431925"/>
              <a:ext cx="1587" cy="6350"/>
            </a:xfrm>
            <a:custGeom>
              <a:avLst/>
              <a:gdLst>
                <a:gd name="T0" fmla="*/ 0 w 1"/>
                <a:gd name="T1" fmla="*/ 2147483647 h 4"/>
                <a:gd name="T2" fmla="*/ 0 w 1"/>
                <a:gd name="T3" fmla="*/ 0 h 4"/>
                <a:gd name="T4" fmla="*/ 0 w 1"/>
                <a:gd name="T5" fmla="*/ 2147483647 h 4"/>
                <a:gd name="T6" fmla="*/ 0 60000 65536"/>
                <a:gd name="T7" fmla="*/ 0 60000 65536"/>
                <a:gd name="T8" fmla="*/ 0 60000 65536"/>
                <a:gd name="T9" fmla="*/ 0 w 1"/>
                <a:gd name="T10" fmla="*/ 0 h 4"/>
                <a:gd name="T11" fmla="*/ 1 w 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0" name="Line 793">
              <a:extLst>
                <a:ext uri="{FF2B5EF4-FFF2-40B4-BE49-F238E27FC236}">
                  <a16:creationId xmlns:a16="http://schemas.microsoft.com/office/drawing/2014/main" id="{515DE7AA-CB67-03FE-2ABB-B380436AC8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08538" y="1431925"/>
              <a:ext cx="1587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1" name="Freeform 794">
              <a:extLst>
                <a:ext uri="{FF2B5EF4-FFF2-40B4-BE49-F238E27FC236}">
                  <a16:creationId xmlns:a16="http://schemas.microsoft.com/office/drawing/2014/main" id="{9381C3F4-97BB-267E-B18E-0E1903CCB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1450975"/>
              <a:ext cx="7937" cy="1588"/>
            </a:xfrm>
            <a:custGeom>
              <a:avLst/>
              <a:gdLst>
                <a:gd name="T0" fmla="*/ 0 w 5"/>
                <a:gd name="T1" fmla="*/ 0 h 1"/>
                <a:gd name="T2" fmla="*/ 2147483647 w 5"/>
                <a:gd name="T3" fmla="*/ 0 h 1"/>
                <a:gd name="T4" fmla="*/ 0 w 5"/>
                <a:gd name="T5" fmla="*/ 0 h 1"/>
                <a:gd name="T6" fmla="*/ 0 60000 65536"/>
                <a:gd name="T7" fmla="*/ 0 60000 65536"/>
                <a:gd name="T8" fmla="*/ 0 60000 65536"/>
                <a:gd name="T9" fmla="*/ 0 w 5"/>
                <a:gd name="T10" fmla="*/ 0 h 1"/>
                <a:gd name="T11" fmla="*/ 5 w 5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1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2" name="Line 795">
              <a:extLst>
                <a:ext uri="{FF2B5EF4-FFF2-40B4-BE49-F238E27FC236}">
                  <a16:creationId xmlns:a16="http://schemas.microsoft.com/office/drawing/2014/main" id="{4A3FCEC9-43DC-764D-3800-2A9A9BA258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95838" y="1450975"/>
              <a:ext cx="793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3" name="Freeform 796">
              <a:extLst>
                <a:ext uri="{FF2B5EF4-FFF2-40B4-BE49-F238E27FC236}">
                  <a16:creationId xmlns:a16="http://schemas.microsoft.com/office/drawing/2014/main" id="{B6139A47-9863-945E-CC54-6CE2A798D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4013" y="1492250"/>
              <a:ext cx="6350" cy="6350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0 h 1"/>
                <a:gd name="T4" fmla="*/ 0 60000 65536"/>
                <a:gd name="T5" fmla="*/ 0 60000 65536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4" name="Freeform 797">
              <a:extLst>
                <a:ext uri="{FF2B5EF4-FFF2-40B4-BE49-F238E27FC236}">
                  <a16:creationId xmlns:a16="http://schemas.microsoft.com/office/drawing/2014/main" id="{F1F98033-527B-8876-5FF1-A7777D84F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7300" y="1581150"/>
              <a:ext cx="68263" cy="60325"/>
            </a:xfrm>
            <a:custGeom>
              <a:avLst/>
              <a:gdLst>
                <a:gd name="T0" fmla="*/ 2147483647 w 10"/>
                <a:gd name="T1" fmla="*/ 2147483647 h 9"/>
                <a:gd name="T2" fmla="*/ 2147483647 w 10"/>
                <a:gd name="T3" fmla="*/ 2147483647 h 9"/>
                <a:gd name="T4" fmla="*/ 2147483647 w 10"/>
                <a:gd name="T5" fmla="*/ 2147483647 h 9"/>
                <a:gd name="T6" fmla="*/ 0 w 10"/>
                <a:gd name="T7" fmla="*/ 0 h 9"/>
                <a:gd name="T8" fmla="*/ 2147483647 w 10"/>
                <a:gd name="T9" fmla="*/ 2147483647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9"/>
                <a:gd name="T17" fmla="*/ 10 w 10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9">
                  <a:moveTo>
                    <a:pt x="6" y="2"/>
                  </a:moveTo>
                  <a:cubicBezTo>
                    <a:pt x="7" y="4"/>
                    <a:pt x="8" y="5"/>
                    <a:pt x="10" y="6"/>
                  </a:cubicBezTo>
                  <a:cubicBezTo>
                    <a:pt x="10" y="8"/>
                    <a:pt x="7" y="7"/>
                    <a:pt x="7" y="9"/>
                  </a:cubicBezTo>
                  <a:cubicBezTo>
                    <a:pt x="5" y="5"/>
                    <a:pt x="2" y="4"/>
                    <a:pt x="0" y="0"/>
                  </a:cubicBezTo>
                  <a:cubicBezTo>
                    <a:pt x="2" y="0"/>
                    <a:pt x="5" y="0"/>
                    <a:pt x="6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5" name="Freeform 798">
              <a:extLst>
                <a:ext uri="{FF2B5EF4-FFF2-40B4-BE49-F238E27FC236}">
                  <a16:creationId xmlns:a16="http://schemas.microsoft.com/office/drawing/2014/main" id="{E0EA029C-D266-0B07-7D81-B074D447D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1587500"/>
              <a:ext cx="1588" cy="6350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2147483647 h 5"/>
                <a:gd name="T4" fmla="*/ 0 w 1"/>
                <a:gd name="T5" fmla="*/ 0 h 5"/>
                <a:gd name="T6" fmla="*/ 0 60000 65536"/>
                <a:gd name="T7" fmla="*/ 0 60000 65536"/>
                <a:gd name="T8" fmla="*/ 0 60000 65536"/>
                <a:gd name="T9" fmla="*/ 0 w 1"/>
                <a:gd name="T10" fmla="*/ 0 h 5"/>
                <a:gd name="T11" fmla="*/ 1 w 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6" name="Line 799">
              <a:extLst>
                <a:ext uri="{FF2B5EF4-FFF2-40B4-BE49-F238E27FC236}">
                  <a16:creationId xmlns:a16="http://schemas.microsoft.com/office/drawing/2014/main" id="{E6CC554D-4520-5F29-AB0F-71E68C5F9C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8575" y="1587500"/>
              <a:ext cx="1588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7" name="Line 800">
              <a:extLst>
                <a:ext uri="{FF2B5EF4-FFF2-40B4-BE49-F238E27FC236}">
                  <a16:creationId xmlns:a16="http://schemas.microsoft.com/office/drawing/2014/main" id="{9C72B859-B4A5-CA42-7CAB-A73CBDD148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8575" y="1593850"/>
              <a:ext cx="1588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8" name="Line 801">
              <a:extLst>
                <a:ext uri="{FF2B5EF4-FFF2-40B4-BE49-F238E27FC236}">
                  <a16:creationId xmlns:a16="http://schemas.microsoft.com/office/drawing/2014/main" id="{EF24EF0C-FBD8-E773-46EE-FAAF9597D5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8575" y="1593850"/>
              <a:ext cx="1588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9" name="Freeform 802">
              <a:extLst>
                <a:ext uri="{FF2B5EF4-FFF2-40B4-BE49-F238E27FC236}">
                  <a16:creationId xmlns:a16="http://schemas.microsoft.com/office/drawing/2014/main" id="{D3AD8A8C-2F7F-591B-CDFD-890555D52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063" y="1593850"/>
              <a:ext cx="20637" cy="53975"/>
            </a:xfrm>
            <a:custGeom>
              <a:avLst/>
              <a:gdLst>
                <a:gd name="T0" fmla="*/ 0 w 3"/>
                <a:gd name="T1" fmla="*/ 2147483647 h 8"/>
                <a:gd name="T2" fmla="*/ 2147483647 w 3"/>
                <a:gd name="T3" fmla="*/ 2147483647 h 8"/>
                <a:gd name="T4" fmla="*/ 0 w 3"/>
                <a:gd name="T5" fmla="*/ 2147483647 h 8"/>
                <a:gd name="T6" fmla="*/ 0 60000 65536"/>
                <a:gd name="T7" fmla="*/ 0 60000 65536"/>
                <a:gd name="T8" fmla="*/ 0 60000 65536"/>
                <a:gd name="T9" fmla="*/ 0 w 3"/>
                <a:gd name="T10" fmla="*/ 0 h 8"/>
                <a:gd name="T11" fmla="*/ 3 w 3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8">
                  <a:moveTo>
                    <a:pt x="0" y="3"/>
                  </a:moveTo>
                  <a:cubicBezTo>
                    <a:pt x="1" y="0"/>
                    <a:pt x="2" y="3"/>
                    <a:pt x="3" y="3"/>
                  </a:cubicBezTo>
                  <a:cubicBezTo>
                    <a:pt x="2" y="8"/>
                    <a:pt x="2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60" name="Freeform 803">
              <a:extLst>
                <a:ext uri="{FF2B5EF4-FFF2-40B4-BE49-F238E27FC236}">
                  <a16:creationId xmlns:a16="http://schemas.microsoft.com/office/drawing/2014/main" id="{FFCB287A-5AD0-F781-9D36-28E59FD91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7800" y="1641475"/>
              <a:ext cx="61913" cy="68263"/>
            </a:xfrm>
            <a:custGeom>
              <a:avLst/>
              <a:gdLst>
                <a:gd name="T0" fmla="*/ 2147483647 w 9"/>
                <a:gd name="T1" fmla="*/ 2147483647 h 10"/>
                <a:gd name="T2" fmla="*/ 2147483647 w 9"/>
                <a:gd name="T3" fmla="*/ 2147483647 h 10"/>
                <a:gd name="T4" fmla="*/ 2147483647 w 9"/>
                <a:gd name="T5" fmla="*/ 0 h 10"/>
                <a:gd name="T6" fmla="*/ 2147483647 w 9"/>
                <a:gd name="T7" fmla="*/ 2147483647 h 10"/>
                <a:gd name="T8" fmla="*/ 2147483647 w 9"/>
                <a:gd name="T9" fmla="*/ 2147483647 h 10"/>
                <a:gd name="T10" fmla="*/ 2147483647 w 9"/>
                <a:gd name="T11" fmla="*/ 2147483647 h 10"/>
                <a:gd name="T12" fmla="*/ 2147483647 w 9"/>
                <a:gd name="T13" fmla="*/ 2147483647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0"/>
                <a:gd name="T23" fmla="*/ 9 w 9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0">
                  <a:moveTo>
                    <a:pt x="4" y="10"/>
                  </a:moveTo>
                  <a:cubicBezTo>
                    <a:pt x="0" y="8"/>
                    <a:pt x="4" y="2"/>
                    <a:pt x="1" y="2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7" y="1"/>
                    <a:pt x="9" y="4"/>
                    <a:pt x="9" y="10"/>
                  </a:cubicBezTo>
                  <a:cubicBezTo>
                    <a:pt x="7" y="9"/>
                    <a:pt x="7" y="6"/>
                    <a:pt x="5" y="6"/>
                  </a:cubicBezTo>
                  <a:cubicBezTo>
                    <a:pt x="4" y="6"/>
                    <a:pt x="5" y="7"/>
                    <a:pt x="5" y="7"/>
                  </a:cubicBezTo>
                  <a:cubicBezTo>
                    <a:pt x="5" y="8"/>
                    <a:pt x="3" y="6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61" name="Freeform 804">
              <a:extLst>
                <a:ext uri="{FF2B5EF4-FFF2-40B4-BE49-F238E27FC236}">
                  <a16:creationId xmlns:a16="http://schemas.microsoft.com/office/drawing/2014/main" id="{5AA774FA-79F3-6F06-555D-2F5B4E350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200" y="1668463"/>
              <a:ext cx="115888" cy="101600"/>
            </a:xfrm>
            <a:custGeom>
              <a:avLst/>
              <a:gdLst>
                <a:gd name="T0" fmla="*/ 2147483647 w 17"/>
                <a:gd name="T1" fmla="*/ 2147483647 h 15"/>
                <a:gd name="T2" fmla="*/ 2147483647 w 17"/>
                <a:gd name="T3" fmla="*/ 2147483647 h 15"/>
                <a:gd name="T4" fmla="*/ 2147483647 w 17"/>
                <a:gd name="T5" fmla="*/ 2147483647 h 15"/>
                <a:gd name="T6" fmla="*/ 2147483647 w 17"/>
                <a:gd name="T7" fmla="*/ 2147483647 h 15"/>
                <a:gd name="T8" fmla="*/ 2147483647 w 17"/>
                <a:gd name="T9" fmla="*/ 2147483647 h 15"/>
                <a:gd name="T10" fmla="*/ 2147483647 w 17"/>
                <a:gd name="T11" fmla="*/ 2147483647 h 15"/>
                <a:gd name="T12" fmla="*/ 2147483647 w 17"/>
                <a:gd name="T13" fmla="*/ 2147483647 h 15"/>
                <a:gd name="T14" fmla="*/ 2147483647 w 17"/>
                <a:gd name="T15" fmla="*/ 2147483647 h 15"/>
                <a:gd name="T16" fmla="*/ 2147483647 w 17"/>
                <a:gd name="T17" fmla="*/ 2147483647 h 15"/>
                <a:gd name="T18" fmla="*/ 2147483647 w 17"/>
                <a:gd name="T19" fmla="*/ 2147483647 h 15"/>
                <a:gd name="T20" fmla="*/ 0 w 17"/>
                <a:gd name="T21" fmla="*/ 2147483647 h 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"/>
                <a:gd name="T34" fmla="*/ 0 h 15"/>
                <a:gd name="T35" fmla="*/ 17 w 17"/>
                <a:gd name="T36" fmla="*/ 15 h 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" h="15">
                  <a:moveTo>
                    <a:pt x="1" y="1"/>
                  </a:moveTo>
                  <a:cubicBezTo>
                    <a:pt x="7" y="0"/>
                    <a:pt x="11" y="4"/>
                    <a:pt x="9" y="9"/>
                  </a:cubicBezTo>
                  <a:cubicBezTo>
                    <a:pt x="10" y="9"/>
                    <a:pt x="11" y="8"/>
                    <a:pt x="14" y="9"/>
                  </a:cubicBezTo>
                  <a:cubicBezTo>
                    <a:pt x="15" y="11"/>
                    <a:pt x="17" y="12"/>
                    <a:pt x="17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3" y="15"/>
                    <a:pt x="13" y="12"/>
                    <a:pt x="11" y="12"/>
                  </a:cubicBezTo>
                  <a:cubicBezTo>
                    <a:pt x="10" y="11"/>
                    <a:pt x="9" y="12"/>
                    <a:pt x="10" y="12"/>
                  </a:cubicBezTo>
                  <a:cubicBezTo>
                    <a:pt x="7" y="11"/>
                    <a:pt x="5" y="10"/>
                    <a:pt x="5" y="7"/>
                  </a:cubicBezTo>
                  <a:cubicBezTo>
                    <a:pt x="3" y="7"/>
                    <a:pt x="4" y="8"/>
                    <a:pt x="2" y="8"/>
                  </a:cubicBezTo>
                  <a:cubicBezTo>
                    <a:pt x="3" y="5"/>
                    <a:pt x="1" y="4"/>
                    <a:pt x="0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62" name="Freeform 805">
              <a:extLst>
                <a:ext uri="{FF2B5EF4-FFF2-40B4-BE49-F238E27FC236}">
                  <a16:creationId xmlns:a16="http://schemas.microsoft.com/office/drawing/2014/main" id="{ACAE02EB-86A0-AABF-961E-487273E2D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1913" y="1663700"/>
              <a:ext cx="20637" cy="19050"/>
            </a:xfrm>
            <a:custGeom>
              <a:avLst/>
              <a:gdLst>
                <a:gd name="T0" fmla="*/ 2147483647 w 3"/>
                <a:gd name="T1" fmla="*/ 2147483647 h 3"/>
                <a:gd name="T2" fmla="*/ 2147483647 w 3"/>
                <a:gd name="T3" fmla="*/ 2147483647 h 3"/>
                <a:gd name="T4" fmla="*/ 2147483647 w 3"/>
                <a:gd name="T5" fmla="*/ 2147483647 h 3"/>
                <a:gd name="T6" fmla="*/ 2147483647 w 3"/>
                <a:gd name="T7" fmla="*/ 0 h 3"/>
                <a:gd name="T8" fmla="*/ 0 w 3"/>
                <a:gd name="T9" fmla="*/ 0 h 3"/>
                <a:gd name="T10" fmla="*/ 2147483647 w 3"/>
                <a:gd name="T11" fmla="*/ 2147483647 h 3"/>
                <a:gd name="T12" fmla="*/ 2147483647 w 3"/>
                <a:gd name="T13" fmla="*/ 2147483647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3"/>
                <a:gd name="T23" fmla="*/ 3 w 3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3">
                  <a:moveTo>
                    <a:pt x="3" y="3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63" name="Freeform 806">
              <a:extLst>
                <a:ext uri="{FF2B5EF4-FFF2-40B4-BE49-F238E27FC236}">
                  <a16:creationId xmlns:a16="http://schemas.microsoft.com/office/drawing/2014/main" id="{D184C985-8159-3C36-E308-C0AACD07B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600" y="1784350"/>
              <a:ext cx="149225" cy="107950"/>
            </a:xfrm>
            <a:custGeom>
              <a:avLst/>
              <a:gdLst>
                <a:gd name="T0" fmla="*/ 2147483647 w 22"/>
                <a:gd name="T1" fmla="*/ 2147483647 h 16"/>
                <a:gd name="T2" fmla="*/ 2147483647 w 22"/>
                <a:gd name="T3" fmla="*/ 2147483647 h 16"/>
                <a:gd name="T4" fmla="*/ 2147483647 w 22"/>
                <a:gd name="T5" fmla="*/ 2147483647 h 16"/>
                <a:gd name="T6" fmla="*/ 2147483647 w 22"/>
                <a:gd name="T7" fmla="*/ 2147483647 h 16"/>
                <a:gd name="T8" fmla="*/ 2147483647 w 22"/>
                <a:gd name="T9" fmla="*/ 2147483647 h 16"/>
                <a:gd name="T10" fmla="*/ 2147483647 w 22"/>
                <a:gd name="T11" fmla="*/ 2147483647 h 16"/>
                <a:gd name="T12" fmla="*/ 2147483647 w 22"/>
                <a:gd name="T13" fmla="*/ 2147483647 h 16"/>
                <a:gd name="T14" fmla="*/ 0 w 22"/>
                <a:gd name="T15" fmla="*/ 2147483647 h 16"/>
                <a:gd name="T16" fmla="*/ 2147483647 w 22"/>
                <a:gd name="T17" fmla="*/ 2147483647 h 16"/>
                <a:gd name="T18" fmla="*/ 2147483647 w 22"/>
                <a:gd name="T19" fmla="*/ 2147483647 h 16"/>
                <a:gd name="T20" fmla="*/ 2147483647 w 22"/>
                <a:gd name="T21" fmla="*/ 2147483647 h 16"/>
                <a:gd name="T22" fmla="*/ 2147483647 w 22"/>
                <a:gd name="T23" fmla="*/ 2147483647 h 16"/>
                <a:gd name="T24" fmla="*/ 2147483647 w 22"/>
                <a:gd name="T25" fmla="*/ 2147483647 h 16"/>
                <a:gd name="T26" fmla="*/ 2147483647 w 22"/>
                <a:gd name="T27" fmla="*/ 2147483647 h 16"/>
                <a:gd name="T28" fmla="*/ 2147483647 w 22"/>
                <a:gd name="T29" fmla="*/ 2147483647 h 16"/>
                <a:gd name="T30" fmla="*/ 2147483647 w 22"/>
                <a:gd name="T31" fmla="*/ 0 h 16"/>
                <a:gd name="T32" fmla="*/ 2147483647 w 22"/>
                <a:gd name="T33" fmla="*/ 2147483647 h 16"/>
                <a:gd name="T34" fmla="*/ 2147483647 w 22"/>
                <a:gd name="T35" fmla="*/ 0 h 16"/>
                <a:gd name="T36" fmla="*/ 2147483647 w 22"/>
                <a:gd name="T37" fmla="*/ 2147483647 h 16"/>
                <a:gd name="T38" fmla="*/ 2147483647 w 22"/>
                <a:gd name="T39" fmla="*/ 2147483647 h 16"/>
                <a:gd name="T40" fmla="*/ 2147483647 w 22"/>
                <a:gd name="T41" fmla="*/ 2147483647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2"/>
                <a:gd name="T64" fmla="*/ 0 h 16"/>
                <a:gd name="T65" fmla="*/ 22 w 22"/>
                <a:gd name="T66" fmla="*/ 16 h 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2" h="16">
                  <a:moveTo>
                    <a:pt x="15" y="10"/>
                  </a:moveTo>
                  <a:cubicBezTo>
                    <a:pt x="12" y="10"/>
                    <a:pt x="15" y="11"/>
                    <a:pt x="13" y="12"/>
                  </a:cubicBezTo>
                  <a:cubicBezTo>
                    <a:pt x="11" y="12"/>
                    <a:pt x="10" y="15"/>
                    <a:pt x="9" y="16"/>
                  </a:cubicBezTo>
                  <a:cubicBezTo>
                    <a:pt x="8" y="16"/>
                    <a:pt x="9" y="15"/>
                    <a:pt x="9" y="14"/>
                  </a:cubicBezTo>
                  <a:cubicBezTo>
                    <a:pt x="8" y="13"/>
                    <a:pt x="7" y="15"/>
                    <a:pt x="7" y="15"/>
                  </a:cubicBezTo>
                  <a:cubicBezTo>
                    <a:pt x="6" y="15"/>
                    <a:pt x="6" y="13"/>
                    <a:pt x="3" y="14"/>
                  </a:cubicBezTo>
                  <a:cubicBezTo>
                    <a:pt x="2" y="15"/>
                    <a:pt x="3" y="16"/>
                    <a:pt x="2" y="14"/>
                  </a:cubicBezTo>
                  <a:cubicBezTo>
                    <a:pt x="1" y="13"/>
                    <a:pt x="0" y="12"/>
                    <a:pt x="0" y="11"/>
                  </a:cubicBezTo>
                  <a:cubicBezTo>
                    <a:pt x="0" y="9"/>
                    <a:pt x="2" y="7"/>
                    <a:pt x="5" y="6"/>
                  </a:cubicBezTo>
                  <a:cubicBezTo>
                    <a:pt x="5" y="9"/>
                    <a:pt x="7" y="10"/>
                    <a:pt x="9" y="12"/>
                  </a:cubicBezTo>
                  <a:cubicBezTo>
                    <a:pt x="8" y="11"/>
                    <a:pt x="9" y="9"/>
                    <a:pt x="9" y="7"/>
                  </a:cubicBezTo>
                  <a:cubicBezTo>
                    <a:pt x="9" y="7"/>
                    <a:pt x="9" y="5"/>
                    <a:pt x="9" y="5"/>
                  </a:cubicBezTo>
                  <a:cubicBezTo>
                    <a:pt x="9" y="4"/>
                    <a:pt x="5" y="4"/>
                    <a:pt x="7" y="2"/>
                  </a:cubicBezTo>
                  <a:cubicBezTo>
                    <a:pt x="9" y="2"/>
                    <a:pt x="9" y="3"/>
                    <a:pt x="9" y="5"/>
                  </a:cubicBezTo>
                  <a:cubicBezTo>
                    <a:pt x="10" y="5"/>
                    <a:pt x="11" y="2"/>
                    <a:pt x="12" y="5"/>
                  </a:cubicBezTo>
                  <a:cubicBezTo>
                    <a:pt x="14" y="5"/>
                    <a:pt x="13" y="2"/>
                    <a:pt x="13" y="0"/>
                  </a:cubicBezTo>
                  <a:cubicBezTo>
                    <a:pt x="15" y="0"/>
                    <a:pt x="16" y="1"/>
                    <a:pt x="15" y="3"/>
                  </a:cubicBezTo>
                  <a:cubicBezTo>
                    <a:pt x="17" y="3"/>
                    <a:pt x="17" y="0"/>
                    <a:pt x="19" y="0"/>
                  </a:cubicBezTo>
                  <a:cubicBezTo>
                    <a:pt x="20" y="2"/>
                    <a:pt x="18" y="5"/>
                    <a:pt x="22" y="5"/>
                  </a:cubicBezTo>
                  <a:cubicBezTo>
                    <a:pt x="22" y="6"/>
                    <a:pt x="20" y="5"/>
                    <a:pt x="20" y="7"/>
                  </a:cubicBezTo>
                  <a:cubicBezTo>
                    <a:pt x="18" y="7"/>
                    <a:pt x="16" y="6"/>
                    <a:pt x="15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64" name="Freeform 807">
              <a:extLst>
                <a:ext uri="{FF2B5EF4-FFF2-40B4-BE49-F238E27FC236}">
                  <a16:creationId xmlns:a16="http://schemas.microsoft.com/office/drawing/2014/main" id="{F703D033-5D82-36D7-B5AB-476D9EBE7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9850" y="1839913"/>
              <a:ext cx="4763" cy="4762"/>
            </a:xfrm>
            <a:custGeom>
              <a:avLst/>
              <a:gdLst>
                <a:gd name="T0" fmla="*/ 2147483647 w 4"/>
                <a:gd name="T1" fmla="*/ 0 h 4"/>
                <a:gd name="T2" fmla="*/ 0 w 4"/>
                <a:gd name="T3" fmla="*/ 2147483647 h 4"/>
                <a:gd name="T4" fmla="*/ 2147483647 w 4"/>
                <a:gd name="T5" fmla="*/ 0 h 4"/>
                <a:gd name="T6" fmla="*/ 0 60000 65536"/>
                <a:gd name="T7" fmla="*/ 0 60000 65536"/>
                <a:gd name="T8" fmla="*/ 0 60000 65536"/>
                <a:gd name="T9" fmla="*/ 0 w 4"/>
                <a:gd name="T10" fmla="*/ 0 h 4"/>
                <a:gd name="T11" fmla="*/ 4 w 4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65" name="Line 808">
              <a:extLst>
                <a:ext uri="{FF2B5EF4-FFF2-40B4-BE49-F238E27FC236}">
                  <a16:creationId xmlns:a16="http://schemas.microsoft.com/office/drawing/2014/main" id="{ED26F58C-626F-B549-7701-81274286C3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79850" y="1839913"/>
              <a:ext cx="4763" cy="4762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66" name="Freeform 809">
              <a:extLst>
                <a:ext uri="{FF2B5EF4-FFF2-40B4-BE49-F238E27FC236}">
                  <a16:creationId xmlns:a16="http://schemas.microsoft.com/office/drawing/2014/main" id="{7E378170-66FC-673E-3B68-0303F82C2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9850" y="1844675"/>
              <a:ext cx="4763" cy="7938"/>
            </a:xfrm>
            <a:custGeom>
              <a:avLst/>
              <a:gdLst>
                <a:gd name="T0" fmla="*/ 0 w 4"/>
                <a:gd name="T1" fmla="*/ 0 h 5"/>
                <a:gd name="T2" fmla="*/ 2147483647 w 4"/>
                <a:gd name="T3" fmla="*/ 2147483647 h 5"/>
                <a:gd name="T4" fmla="*/ 0 w 4"/>
                <a:gd name="T5" fmla="*/ 0 h 5"/>
                <a:gd name="T6" fmla="*/ 0 60000 65536"/>
                <a:gd name="T7" fmla="*/ 0 60000 65536"/>
                <a:gd name="T8" fmla="*/ 0 60000 65536"/>
                <a:gd name="T9" fmla="*/ 0 w 4"/>
                <a:gd name="T10" fmla="*/ 0 h 5"/>
                <a:gd name="T11" fmla="*/ 4 w 4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67" name="Line 810">
              <a:extLst>
                <a:ext uri="{FF2B5EF4-FFF2-40B4-BE49-F238E27FC236}">
                  <a16:creationId xmlns:a16="http://schemas.microsoft.com/office/drawing/2014/main" id="{E264E5DD-BED7-D813-6390-EA81D04B9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9850" y="1844675"/>
              <a:ext cx="4763" cy="793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68" name="Freeform 811">
              <a:extLst>
                <a:ext uri="{FF2B5EF4-FFF2-40B4-BE49-F238E27FC236}">
                  <a16:creationId xmlns:a16="http://schemas.microsoft.com/office/drawing/2014/main" id="{D614FB2E-C164-8ED1-3C92-EE2987756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563" y="1873250"/>
              <a:ext cx="19050" cy="14288"/>
            </a:xfrm>
            <a:custGeom>
              <a:avLst/>
              <a:gdLst>
                <a:gd name="T0" fmla="*/ 2147483647 w 3"/>
                <a:gd name="T1" fmla="*/ 0 h 2"/>
                <a:gd name="T2" fmla="*/ 2147483647 w 3"/>
                <a:gd name="T3" fmla="*/ 2147483647 h 2"/>
                <a:gd name="T4" fmla="*/ 2147483647 w 3"/>
                <a:gd name="T5" fmla="*/ 0 h 2"/>
                <a:gd name="T6" fmla="*/ 0 60000 65536"/>
                <a:gd name="T7" fmla="*/ 0 60000 65536"/>
                <a:gd name="T8" fmla="*/ 0 60000 65536"/>
                <a:gd name="T9" fmla="*/ 0 w 3"/>
                <a:gd name="T10" fmla="*/ 0 h 2"/>
                <a:gd name="T11" fmla="*/ 3 w 3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2">
                  <a:moveTo>
                    <a:pt x="3" y="0"/>
                  </a:moveTo>
                  <a:cubicBezTo>
                    <a:pt x="3" y="1"/>
                    <a:pt x="2" y="1"/>
                    <a:pt x="2" y="2"/>
                  </a:cubicBezTo>
                  <a:cubicBezTo>
                    <a:pt x="0" y="2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69" name="Freeform 812">
              <a:extLst>
                <a:ext uri="{FF2B5EF4-FFF2-40B4-BE49-F238E27FC236}">
                  <a16:creationId xmlns:a16="http://schemas.microsoft.com/office/drawing/2014/main" id="{BFEF75BF-2896-EA8A-DFB3-E980869BA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4288" y="1900238"/>
              <a:ext cx="26987" cy="26987"/>
            </a:xfrm>
            <a:custGeom>
              <a:avLst/>
              <a:gdLst>
                <a:gd name="T0" fmla="*/ 2147483647 w 4"/>
                <a:gd name="T1" fmla="*/ 0 h 4"/>
                <a:gd name="T2" fmla="*/ 2147483647 w 4"/>
                <a:gd name="T3" fmla="*/ 2147483647 h 4"/>
                <a:gd name="T4" fmla="*/ 2147483647 w 4"/>
                <a:gd name="T5" fmla="*/ 2147483647 h 4"/>
                <a:gd name="T6" fmla="*/ 0 w 4"/>
                <a:gd name="T7" fmla="*/ 2147483647 h 4"/>
                <a:gd name="T8" fmla="*/ 2147483647 w 4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4"/>
                <a:gd name="T17" fmla="*/ 4 w 4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4">
                  <a:moveTo>
                    <a:pt x="3" y="0"/>
                  </a:moveTo>
                  <a:cubicBezTo>
                    <a:pt x="4" y="0"/>
                    <a:pt x="2" y="1"/>
                    <a:pt x="2" y="1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0" y="4"/>
                    <a:pt x="0" y="4"/>
                  </a:cubicBezTo>
                  <a:cubicBezTo>
                    <a:pt x="0" y="3"/>
                    <a:pt x="2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70" name="Freeform 813">
              <a:extLst>
                <a:ext uri="{FF2B5EF4-FFF2-40B4-BE49-F238E27FC236}">
                  <a16:creationId xmlns:a16="http://schemas.microsoft.com/office/drawing/2014/main" id="{1697AD51-7C2F-A0F1-DC7D-E45247DEC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2111375"/>
              <a:ext cx="47625" cy="39688"/>
            </a:xfrm>
            <a:custGeom>
              <a:avLst/>
              <a:gdLst>
                <a:gd name="T0" fmla="*/ 2147483647 w 7"/>
                <a:gd name="T1" fmla="*/ 0 h 6"/>
                <a:gd name="T2" fmla="*/ 2147483647 w 7"/>
                <a:gd name="T3" fmla="*/ 2147483647 h 6"/>
                <a:gd name="T4" fmla="*/ 2147483647 w 7"/>
                <a:gd name="T5" fmla="*/ 2147483647 h 6"/>
                <a:gd name="T6" fmla="*/ 2147483647 w 7"/>
                <a:gd name="T7" fmla="*/ 2147483647 h 6"/>
                <a:gd name="T8" fmla="*/ 2147483647 w 7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6"/>
                <a:gd name="T17" fmla="*/ 7 w 7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6">
                  <a:moveTo>
                    <a:pt x="6" y="0"/>
                  </a:moveTo>
                  <a:cubicBezTo>
                    <a:pt x="6" y="0"/>
                    <a:pt x="7" y="4"/>
                    <a:pt x="6" y="6"/>
                  </a:cubicBezTo>
                  <a:cubicBezTo>
                    <a:pt x="4" y="6"/>
                    <a:pt x="5" y="3"/>
                    <a:pt x="2" y="3"/>
                  </a:cubicBezTo>
                  <a:cubicBezTo>
                    <a:pt x="0" y="3"/>
                    <a:pt x="4" y="1"/>
                    <a:pt x="4" y="3"/>
                  </a:cubicBezTo>
                  <a:cubicBezTo>
                    <a:pt x="5" y="3"/>
                    <a:pt x="5" y="1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71" name="Freeform 814">
              <a:extLst>
                <a:ext uri="{FF2B5EF4-FFF2-40B4-BE49-F238E27FC236}">
                  <a16:creationId xmlns:a16="http://schemas.microsoft.com/office/drawing/2014/main" id="{6C9149CC-0792-9E6B-C93C-807B05B9E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5925" y="2246313"/>
              <a:ext cx="60325" cy="26987"/>
            </a:xfrm>
            <a:custGeom>
              <a:avLst/>
              <a:gdLst>
                <a:gd name="T0" fmla="*/ 2147483647 w 9"/>
                <a:gd name="T1" fmla="*/ 2147483647 h 4"/>
                <a:gd name="T2" fmla="*/ 0 w 9"/>
                <a:gd name="T3" fmla="*/ 2147483647 h 4"/>
                <a:gd name="T4" fmla="*/ 2147483647 w 9"/>
                <a:gd name="T5" fmla="*/ 0 h 4"/>
                <a:gd name="T6" fmla="*/ 2147483647 w 9"/>
                <a:gd name="T7" fmla="*/ 2147483647 h 4"/>
                <a:gd name="T8" fmla="*/ 2147483647 w 9"/>
                <a:gd name="T9" fmla="*/ 2147483647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4"/>
                <a:gd name="T17" fmla="*/ 9 w 9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4">
                  <a:moveTo>
                    <a:pt x="3" y="4"/>
                  </a:moveTo>
                  <a:cubicBezTo>
                    <a:pt x="2" y="4"/>
                    <a:pt x="1" y="3"/>
                    <a:pt x="0" y="2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4" y="2"/>
                    <a:pt x="6" y="3"/>
                    <a:pt x="7" y="2"/>
                  </a:cubicBezTo>
                  <a:cubicBezTo>
                    <a:pt x="9" y="0"/>
                    <a:pt x="6" y="3"/>
                    <a:pt x="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72" name="Freeform 815">
              <a:extLst>
                <a:ext uri="{FF2B5EF4-FFF2-40B4-BE49-F238E27FC236}">
                  <a16:creationId xmlns:a16="http://schemas.microsoft.com/office/drawing/2014/main" id="{73517B89-1A6F-A530-3696-7B3591745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913" y="2273300"/>
              <a:ext cx="4762" cy="1588"/>
            </a:xfrm>
            <a:custGeom>
              <a:avLst/>
              <a:gdLst>
                <a:gd name="T0" fmla="*/ 2147483647 w 4"/>
                <a:gd name="T1" fmla="*/ 0 h 1"/>
                <a:gd name="T2" fmla="*/ 0 w 4"/>
                <a:gd name="T3" fmla="*/ 0 h 1"/>
                <a:gd name="T4" fmla="*/ 2147483647 w 4"/>
                <a:gd name="T5" fmla="*/ 0 h 1"/>
                <a:gd name="T6" fmla="*/ 0 60000 65536"/>
                <a:gd name="T7" fmla="*/ 0 60000 65536"/>
                <a:gd name="T8" fmla="*/ 0 60000 65536"/>
                <a:gd name="T9" fmla="*/ 0 w 4"/>
                <a:gd name="T10" fmla="*/ 0 h 1"/>
                <a:gd name="T11" fmla="*/ 4 w 4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1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73" name="Line 816">
              <a:extLst>
                <a:ext uri="{FF2B5EF4-FFF2-40B4-BE49-F238E27FC236}">
                  <a16:creationId xmlns:a16="http://schemas.microsoft.com/office/drawing/2014/main" id="{EDB61A86-EA8A-966C-92AA-65EFF3AE82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82913" y="2273300"/>
              <a:ext cx="4762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74" name="Freeform 817">
              <a:extLst>
                <a:ext uri="{FF2B5EF4-FFF2-40B4-BE49-F238E27FC236}">
                  <a16:creationId xmlns:a16="http://schemas.microsoft.com/office/drawing/2014/main" id="{F4AC29F0-7A39-86B9-D380-4CED3479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25" y="2273300"/>
              <a:ext cx="14288" cy="20638"/>
            </a:xfrm>
            <a:custGeom>
              <a:avLst/>
              <a:gdLst>
                <a:gd name="T0" fmla="*/ 0 w 2"/>
                <a:gd name="T1" fmla="*/ 2147483647 h 3"/>
                <a:gd name="T2" fmla="*/ 2147483647 w 2"/>
                <a:gd name="T3" fmla="*/ 0 h 3"/>
                <a:gd name="T4" fmla="*/ 0 60000 65536"/>
                <a:gd name="T5" fmla="*/ 0 60000 65536"/>
                <a:gd name="T6" fmla="*/ 0 w 2"/>
                <a:gd name="T7" fmla="*/ 0 h 3"/>
                <a:gd name="T8" fmla="*/ 2 w 2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">
                  <a:moveTo>
                    <a:pt x="0" y="2"/>
                  </a:moveTo>
                  <a:cubicBezTo>
                    <a:pt x="1" y="3"/>
                    <a:pt x="2" y="1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75" name="Freeform 818">
              <a:extLst>
                <a:ext uri="{FF2B5EF4-FFF2-40B4-BE49-F238E27FC236}">
                  <a16:creationId xmlns:a16="http://schemas.microsoft.com/office/drawing/2014/main" id="{926AC719-CF10-88F1-F861-692B8C414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5" y="2273300"/>
              <a:ext cx="7938" cy="1588"/>
            </a:xfrm>
            <a:custGeom>
              <a:avLst/>
              <a:gdLst>
                <a:gd name="T0" fmla="*/ 2147483647 w 5"/>
                <a:gd name="T1" fmla="*/ 0 h 1"/>
                <a:gd name="T2" fmla="*/ 0 w 5"/>
                <a:gd name="T3" fmla="*/ 0 h 1"/>
                <a:gd name="T4" fmla="*/ 2147483647 w 5"/>
                <a:gd name="T5" fmla="*/ 0 h 1"/>
                <a:gd name="T6" fmla="*/ 0 60000 65536"/>
                <a:gd name="T7" fmla="*/ 0 60000 65536"/>
                <a:gd name="T8" fmla="*/ 0 60000 65536"/>
                <a:gd name="T9" fmla="*/ 0 w 5"/>
                <a:gd name="T10" fmla="*/ 0 h 1"/>
                <a:gd name="T11" fmla="*/ 5 w 5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1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76" name="Line 819">
              <a:extLst>
                <a:ext uri="{FF2B5EF4-FFF2-40B4-BE49-F238E27FC236}">
                  <a16:creationId xmlns:a16="http://schemas.microsoft.com/office/drawing/2014/main" id="{66A452A3-8137-9E46-815E-49D5F1B8DF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74975" y="2273300"/>
              <a:ext cx="7938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77" name="Freeform 820">
              <a:extLst>
                <a:ext uri="{FF2B5EF4-FFF2-40B4-BE49-F238E27FC236}">
                  <a16:creationId xmlns:a16="http://schemas.microsoft.com/office/drawing/2014/main" id="{1D6BC7A9-4948-3FCE-AF1F-35B3C2ACB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50" y="2300288"/>
              <a:ext cx="28575" cy="15875"/>
            </a:xfrm>
            <a:custGeom>
              <a:avLst/>
              <a:gdLst>
                <a:gd name="T0" fmla="*/ 2147483647 w 4"/>
                <a:gd name="T1" fmla="*/ 0 h 2"/>
                <a:gd name="T2" fmla="*/ 2147483647 w 4"/>
                <a:gd name="T3" fmla="*/ 2147483647 h 2"/>
                <a:gd name="T4" fmla="*/ 2147483647 w 4"/>
                <a:gd name="T5" fmla="*/ 0 h 2"/>
                <a:gd name="T6" fmla="*/ 0 60000 65536"/>
                <a:gd name="T7" fmla="*/ 0 60000 65536"/>
                <a:gd name="T8" fmla="*/ 0 60000 65536"/>
                <a:gd name="T9" fmla="*/ 0 w 4"/>
                <a:gd name="T10" fmla="*/ 0 h 2"/>
                <a:gd name="T11" fmla="*/ 4 w 4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2">
                  <a:moveTo>
                    <a:pt x="4" y="0"/>
                  </a:moveTo>
                  <a:cubicBezTo>
                    <a:pt x="3" y="1"/>
                    <a:pt x="2" y="1"/>
                    <a:pt x="2" y="2"/>
                  </a:cubicBezTo>
                  <a:cubicBezTo>
                    <a:pt x="0" y="1"/>
                    <a:pt x="3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EF81C7E0-D0AD-B449-F9B1-4E6707D39EBD}"/>
              </a:ext>
            </a:extLst>
          </p:cNvPr>
          <p:cNvGrpSpPr/>
          <p:nvPr/>
        </p:nvGrpSpPr>
        <p:grpSpPr>
          <a:xfrm>
            <a:off x="7747934" y="1453345"/>
            <a:ext cx="4260243" cy="2928988"/>
            <a:chOff x="2779164" y="1784434"/>
            <a:chExt cx="5218510" cy="3205163"/>
          </a:xfrm>
          <a:solidFill>
            <a:schemeClr val="accent5"/>
          </a:solidFill>
        </p:grpSpPr>
        <p:sp>
          <p:nvSpPr>
            <p:cNvPr id="179" name="Freeform 601">
              <a:extLst>
                <a:ext uri="{FF2B5EF4-FFF2-40B4-BE49-F238E27FC236}">
                  <a16:creationId xmlns:a16="http://schemas.microsoft.com/office/drawing/2014/main" id="{46DAD26C-50F4-CA11-ABCC-1AE83EC36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164" y="2604776"/>
              <a:ext cx="800100" cy="1354931"/>
            </a:xfrm>
            <a:custGeom>
              <a:avLst/>
              <a:gdLst>
                <a:gd name="T0" fmla="*/ 2147483647 w 157"/>
                <a:gd name="T1" fmla="*/ 2147483647 h 266"/>
                <a:gd name="T2" fmla="*/ 2147483647 w 157"/>
                <a:gd name="T3" fmla="*/ 2147483647 h 266"/>
                <a:gd name="T4" fmla="*/ 2147483647 w 157"/>
                <a:gd name="T5" fmla="*/ 2147483647 h 266"/>
                <a:gd name="T6" fmla="*/ 2147483647 w 157"/>
                <a:gd name="T7" fmla="*/ 2147483647 h 266"/>
                <a:gd name="T8" fmla="*/ 2147483647 w 157"/>
                <a:gd name="T9" fmla="*/ 2147483647 h 266"/>
                <a:gd name="T10" fmla="*/ 2147483647 w 157"/>
                <a:gd name="T11" fmla="*/ 2147483647 h 266"/>
                <a:gd name="T12" fmla="*/ 2147483647 w 157"/>
                <a:gd name="T13" fmla="*/ 2147483647 h 266"/>
                <a:gd name="T14" fmla="*/ 2147483647 w 157"/>
                <a:gd name="T15" fmla="*/ 2147483647 h 266"/>
                <a:gd name="T16" fmla="*/ 2147483647 w 157"/>
                <a:gd name="T17" fmla="*/ 2147483647 h 266"/>
                <a:gd name="T18" fmla="*/ 2147483647 w 157"/>
                <a:gd name="T19" fmla="*/ 2147483647 h 266"/>
                <a:gd name="T20" fmla="*/ 2147483647 w 157"/>
                <a:gd name="T21" fmla="*/ 2147483647 h 266"/>
                <a:gd name="T22" fmla="*/ 2147483647 w 157"/>
                <a:gd name="T23" fmla="*/ 2147483647 h 266"/>
                <a:gd name="T24" fmla="*/ 0 w 157"/>
                <a:gd name="T25" fmla="*/ 2147483647 h 266"/>
                <a:gd name="T26" fmla="*/ 2147483647 w 157"/>
                <a:gd name="T27" fmla="*/ 2147483647 h 266"/>
                <a:gd name="T28" fmla="*/ 2147483647 w 157"/>
                <a:gd name="T29" fmla="*/ 2147483647 h 266"/>
                <a:gd name="T30" fmla="*/ 2147483647 w 157"/>
                <a:gd name="T31" fmla="*/ 2147483647 h 266"/>
                <a:gd name="T32" fmla="*/ 2147483647 w 157"/>
                <a:gd name="T33" fmla="*/ 2147483647 h 266"/>
                <a:gd name="T34" fmla="*/ 2147483647 w 157"/>
                <a:gd name="T35" fmla="*/ 2147483647 h 266"/>
                <a:gd name="T36" fmla="*/ 2147483647 w 157"/>
                <a:gd name="T37" fmla="*/ 2147483647 h 266"/>
                <a:gd name="T38" fmla="*/ 2147483647 w 157"/>
                <a:gd name="T39" fmla="*/ 2147483647 h 266"/>
                <a:gd name="T40" fmla="*/ 2147483647 w 157"/>
                <a:gd name="T41" fmla="*/ 2147483647 h 266"/>
                <a:gd name="T42" fmla="*/ 2147483647 w 157"/>
                <a:gd name="T43" fmla="*/ 2147483647 h 266"/>
                <a:gd name="T44" fmla="*/ 2147483647 w 157"/>
                <a:gd name="T45" fmla="*/ 2147483647 h 266"/>
                <a:gd name="T46" fmla="*/ 2147483647 w 157"/>
                <a:gd name="T47" fmla="*/ 2147483647 h 266"/>
                <a:gd name="T48" fmla="*/ 2147483647 w 157"/>
                <a:gd name="T49" fmla="*/ 2147483647 h 266"/>
                <a:gd name="T50" fmla="*/ 2147483647 w 157"/>
                <a:gd name="T51" fmla="*/ 2147483647 h 266"/>
                <a:gd name="T52" fmla="*/ 2147483647 w 157"/>
                <a:gd name="T53" fmla="*/ 2147483647 h 266"/>
                <a:gd name="T54" fmla="*/ 2147483647 w 157"/>
                <a:gd name="T55" fmla="*/ 2147483647 h 266"/>
                <a:gd name="T56" fmla="*/ 2147483647 w 157"/>
                <a:gd name="T57" fmla="*/ 2147483647 h 266"/>
                <a:gd name="T58" fmla="*/ 2147483647 w 157"/>
                <a:gd name="T59" fmla="*/ 2147483647 h 266"/>
                <a:gd name="T60" fmla="*/ 2147483647 w 157"/>
                <a:gd name="T61" fmla="*/ 2147483647 h 266"/>
                <a:gd name="T62" fmla="*/ 2147483647 w 157"/>
                <a:gd name="T63" fmla="*/ 2147483647 h 266"/>
                <a:gd name="T64" fmla="*/ 2147483647 w 157"/>
                <a:gd name="T65" fmla="*/ 2147483647 h 266"/>
                <a:gd name="T66" fmla="*/ 2147483647 w 157"/>
                <a:gd name="T67" fmla="*/ 2147483647 h 266"/>
                <a:gd name="T68" fmla="*/ 2147483647 w 157"/>
                <a:gd name="T69" fmla="*/ 2147483647 h 266"/>
                <a:gd name="T70" fmla="*/ 2147483647 w 157"/>
                <a:gd name="T71" fmla="*/ 2147483647 h 266"/>
                <a:gd name="T72" fmla="*/ 2147483647 w 157"/>
                <a:gd name="T73" fmla="*/ 2147483647 h 266"/>
                <a:gd name="T74" fmla="*/ 2147483647 w 157"/>
                <a:gd name="T75" fmla="*/ 2147483647 h 266"/>
                <a:gd name="T76" fmla="*/ 2147483647 w 157"/>
                <a:gd name="T77" fmla="*/ 2147483647 h 266"/>
                <a:gd name="T78" fmla="*/ 2147483647 w 157"/>
                <a:gd name="T79" fmla="*/ 2147483647 h 266"/>
                <a:gd name="T80" fmla="*/ 2147483647 w 157"/>
                <a:gd name="T81" fmla="*/ 2147483647 h 2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266"/>
                <a:gd name="T125" fmla="*/ 157 w 157"/>
                <a:gd name="T126" fmla="*/ 266 h 2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266">
                  <a:moveTo>
                    <a:pt x="17" y="114"/>
                  </a:moveTo>
                  <a:cubicBezTo>
                    <a:pt x="20" y="115"/>
                    <a:pt x="20" y="119"/>
                    <a:pt x="23" y="119"/>
                  </a:cubicBezTo>
                  <a:cubicBezTo>
                    <a:pt x="23" y="119"/>
                    <a:pt x="23" y="116"/>
                    <a:pt x="23" y="113"/>
                  </a:cubicBezTo>
                  <a:cubicBezTo>
                    <a:pt x="22" y="111"/>
                    <a:pt x="20" y="108"/>
                    <a:pt x="20" y="105"/>
                  </a:cubicBezTo>
                  <a:cubicBezTo>
                    <a:pt x="22" y="104"/>
                    <a:pt x="23" y="104"/>
                    <a:pt x="24" y="105"/>
                  </a:cubicBezTo>
                  <a:cubicBezTo>
                    <a:pt x="25" y="105"/>
                    <a:pt x="25" y="105"/>
                    <a:pt x="26" y="105"/>
                  </a:cubicBezTo>
                  <a:cubicBezTo>
                    <a:pt x="27" y="105"/>
                    <a:pt x="30" y="105"/>
                    <a:pt x="31" y="107"/>
                  </a:cubicBezTo>
                  <a:cubicBezTo>
                    <a:pt x="33" y="107"/>
                    <a:pt x="33" y="106"/>
                    <a:pt x="35" y="106"/>
                  </a:cubicBezTo>
                  <a:cubicBezTo>
                    <a:pt x="36" y="107"/>
                    <a:pt x="37" y="109"/>
                    <a:pt x="38" y="110"/>
                  </a:cubicBezTo>
                  <a:cubicBezTo>
                    <a:pt x="39" y="105"/>
                    <a:pt x="33" y="106"/>
                    <a:pt x="34" y="104"/>
                  </a:cubicBezTo>
                  <a:cubicBezTo>
                    <a:pt x="31" y="107"/>
                    <a:pt x="28" y="102"/>
                    <a:pt x="26" y="104"/>
                  </a:cubicBezTo>
                  <a:cubicBezTo>
                    <a:pt x="23" y="103"/>
                    <a:pt x="23" y="100"/>
                    <a:pt x="20" y="100"/>
                  </a:cubicBezTo>
                  <a:cubicBezTo>
                    <a:pt x="17" y="101"/>
                    <a:pt x="18" y="105"/>
                    <a:pt x="17" y="107"/>
                  </a:cubicBezTo>
                  <a:cubicBezTo>
                    <a:pt x="16" y="106"/>
                    <a:pt x="14" y="104"/>
                    <a:pt x="13" y="102"/>
                  </a:cubicBezTo>
                  <a:cubicBezTo>
                    <a:pt x="12" y="101"/>
                    <a:pt x="9" y="100"/>
                    <a:pt x="11" y="98"/>
                  </a:cubicBezTo>
                  <a:cubicBezTo>
                    <a:pt x="11" y="98"/>
                    <a:pt x="11" y="99"/>
                    <a:pt x="12" y="99"/>
                  </a:cubicBezTo>
                  <a:cubicBezTo>
                    <a:pt x="12" y="96"/>
                    <a:pt x="11" y="93"/>
                    <a:pt x="10" y="90"/>
                  </a:cubicBezTo>
                  <a:cubicBezTo>
                    <a:pt x="10" y="89"/>
                    <a:pt x="9" y="89"/>
                    <a:pt x="8" y="88"/>
                  </a:cubicBezTo>
                  <a:cubicBezTo>
                    <a:pt x="8" y="88"/>
                    <a:pt x="6" y="85"/>
                    <a:pt x="6" y="84"/>
                  </a:cubicBezTo>
                  <a:cubicBezTo>
                    <a:pt x="6" y="84"/>
                    <a:pt x="6" y="83"/>
                    <a:pt x="6" y="82"/>
                  </a:cubicBezTo>
                  <a:cubicBezTo>
                    <a:pt x="5" y="80"/>
                    <a:pt x="3" y="78"/>
                    <a:pt x="2" y="75"/>
                  </a:cubicBezTo>
                  <a:cubicBezTo>
                    <a:pt x="2" y="74"/>
                    <a:pt x="4" y="73"/>
                    <a:pt x="4" y="70"/>
                  </a:cubicBezTo>
                  <a:cubicBezTo>
                    <a:pt x="4" y="68"/>
                    <a:pt x="3" y="66"/>
                    <a:pt x="3" y="65"/>
                  </a:cubicBezTo>
                  <a:cubicBezTo>
                    <a:pt x="4" y="61"/>
                    <a:pt x="7" y="60"/>
                    <a:pt x="6" y="54"/>
                  </a:cubicBezTo>
                  <a:cubicBezTo>
                    <a:pt x="6" y="51"/>
                    <a:pt x="5" y="48"/>
                    <a:pt x="3" y="45"/>
                  </a:cubicBezTo>
                  <a:cubicBezTo>
                    <a:pt x="2" y="43"/>
                    <a:pt x="0" y="42"/>
                    <a:pt x="0" y="40"/>
                  </a:cubicBezTo>
                  <a:cubicBezTo>
                    <a:pt x="0" y="35"/>
                    <a:pt x="3" y="30"/>
                    <a:pt x="8" y="28"/>
                  </a:cubicBezTo>
                  <a:cubicBezTo>
                    <a:pt x="6" y="27"/>
                    <a:pt x="9" y="26"/>
                    <a:pt x="9" y="25"/>
                  </a:cubicBezTo>
                  <a:cubicBezTo>
                    <a:pt x="9" y="24"/>
                    <a:pt x="9" y="22"/>
                    <a:pt x="9" y="20"/>
                  </a:cubicBezTo>
                  <a:cubicBezTo>
                    <a:pt x="10" y="18"/>
                    <a:pt x="12" y="17"/>
                    <a:pt x="13" y="15"/>
                  </a:cubicBezTo>
                  <a:cubicBezTo>
                    <a:pt x="14" y="11"/>
                    <a:pt x="12" y="5"/>
                    <a:pt x="14" y="0"/>
                  </a:cubicBezTo>
                  <a:cubicBezTo>
                    <a:pt x="39" y="6"/>
                    <a:pt x="61" y="14"/>
                    <a:pt x="87" y="19"/>
                  </a:cubicBezTo>
                  <a:cubicBezTo>
                    <a:pt x="85" y="31"/>
                    <a:pt x="81" y="43"/>
                    <a:pt x="78" y="55"/>
                  </a:cubicBezTo>
                  <a:cubicBezTo>
                    <a:pt x="76" y="67"/>
                    <a:pt x="73" y="79"/>
                    <a:pt x="70" y="91"/>
                  </a:cubicBezTo>
                  <a:cubicBezTo>
                    <a:pt x="84" y="114"/>
                    <a:pt x="101" y="136"/>
                    <a:pt x="116" y="158"/>
                  </a:cubicBezTo>
                  <a:cubicBezTo>
                    <a:pt x="117" y="160"/>
                    <a:pt x="117" y="161"/>
                    <a:pt x="118" y="163"/>
                  </a:cubicBezTo>
                  <a:cubicBezTo>
                    <a:pt x="119" y="164"/>
                    <a:pt x="120" y="165"/>
                    <a:pt x="121" y="166"/>
                  </a:cubicBezTo>
                  <a:cubicBezTo>
                    <a:pt x="122" y="167"/>
                    <a:pt x="122" y="169"/>
                    <a:pt x="123" y="170"/>
                  </a:cubicBezTo>
                  <a:cubicBezTo>
                    <a:pt x="124" y="171"/>
                    <a:pt x="125" y="172"/>
                    <a:pt x="126" y="173"/>
                  </a:cubicBezTo>
                  <a:cubicBezTo>
                    <a:pt x="127" y="174"/>
                    <a:pt x="128" y="176"/>
                    <a:pt x="128" y="178"/>
                  </a:cubicBezTo>
                  <a:cubicBezTo>
                    <a:pt x="129" y="179"/>
                    <a:pt x="131" y="179"/>
                    <a:pt x="131" y="181"/>
                  </a:cubicBezTo>
                  <a:cubicBezTo>
                    <a:pt x="132" y="182"/>
                    <a:pt x="133" y="184"/>
                    <a:pt x="134" y="185"/>
                  </a:cubicBezTo>
                  <a:cubicBezTo>
                    <a:pt x="134" y="186"/>
                    <a:pt x="135" y="186"/>
                    <a:pt x="135" y="187"/>
                  </a:cubicBezTo>
                  <a:cubicBezTo>
                    <a:pt x="140" y="194"/>
                    <a:pt x="145" y="203"/>
                    <a:pt x="152" y="210"/>
                  </a:cubicBezTo>
                  <a:cubicBezTo>
                    <a:pt x="149" y="215"/>
                    <a:pt x="156" y="220"/>
                    <a:pt x="154" y="224"/>
                  </a:cubicBezTo>
                  <a:cubicBezTo>
                    <a:pt x="154" y="226"/>
                    <a:pt x="157" y="226"/>
                    <a:pt x="157" y="229"/>
                  </a:cubicBezTo>
                  <a:cubicBezTo>
                    <a:pt x="157" y="232"/>
                    <a:pt x="154" y="232"/>
                    <a:pt x="152" y="233"/>
                  </a:cubicBezTo>
                  <a:cubicBezTo>
                    <a:pt x="151" y="234"/>
                    <a:pt x="149" y="236"/>
                    <a:pt x="149" y="237"/>
                  </a:cubicBezTo>
                  <a:cubicBezTo>
                    <a:pt x="148" y="239"/>
                    <a:pt x="148" y="243"/>
                    <a:pt x="147" y="245"/>
                  </a:cubicBezTo>
                  <a:cubicBezTo>
                    <a:pt x="147" y="246"/>
                    <a:pt x="146" y="246"/>
                    <a:pt x="146" y="247"/>
                  </a:cubicBezTo>
                  <a:cubicBezTo>
                    <a:pt x="145" y="248"/>
                    <a:pt x="144" y="249"/>
                    <a:pt x="142" y="250"/>
                  </a:cubicBezTo>
                  <a:cubicBezTo>
                    <a:pt x="142" y="253"/>
                    <a:pt x="143" y="254"/>
                    <a:pt x="141" y="257"/>
                  </a:cubicBezTo>
                  <a:cubicBezTo>
                    <a:pt x="141" y="259"/>
                    <a:pt x="144" y="258"/>
                    <a:pt x="145" y="260"/>
                  </a:cubicBezTo>
                  <a:cubicBezTo>
                    <a:pt x="146" y="263"/>
                    <a:pt x="143" y="263"/>
                    <a:pt x="143" y="266"/>
                  </a:cubicBezTo>
                  <a:cubicBezTo>
                    <a:pt x="128" y="264"/>
                    <a:pt x="108" y="262"/>
                    <a:pt x="90" y="260"/>
                  </a:cubicBezTo>
                  <a:cubicBezTo>
                    <a:pt x="90" y="259"/>
                    <a:pt x="91" y="257"/>
                    <a:pt x="91" y="257"/>
                  </a:cubicBezTo>
                  <a:cubicBezTo>
                    <a:pt x="91" y="255"/>
                    <a:pt x="89" y="257"/>
                    <a:pt x="89" y="255"/>
                  </a:cubicBezTo>
                  <a:cubicBezTo>
                    <a:pt x="89" y="253"/>
                    <a:pt x="90" y="250"/>
                    <a:pt x="90" y="246"/>
                  </a:cubicBezTo>
                  <a:cubicBezTo>
                    <a:pt x="88" y="237"/>
                    <a:pt x="81" y="234"/>
                    <a:pt x="77" y="226"/>
                  </a:cubicBezTo>
                  <a:cubicBezTo>
                    <a:pt x="75" y="225"/>
                    <a:pt x="74" y="225"/>
                    <a:pt x="72" y="226"/>
                  </a:cubicBezTo>
                  <a:cubicBezTo>
                    <a:pt x="72" y="223"/>
                    <a:pt x="71" y="220"/>
                    <a:pt x="71" y="218"/>
                  </a:cubicBezTo>
                  <a:cubicBezTo>
                    <a:pt x="65" y="216"/>
                    <a:pt x="62" y="216"/>
                    <a:pt x="58" y="213"/>
                  </a:cubicBezTo>
                  <a:cubicBezTo>
                    <a:pt x="57" y="212"/>
                    <a:pt x="58" y="210"/>
                    <a:pt x="57" y="209"/>
                  </a:cubicBezTo>
                  <a:cubicBezTo>
                    <a:pt x="55" y="205"/>
                    <a:pt x="52" y="203"/>
                    <a:pt x="47" y="203"/>
                  </a:cubicBezTo>
                  <a:cubicBezTo>
                    <a:pt x="45" y="200"/>
                    <a:pt x="41" y="200"/>
                    <a:pt x="37" y="199"/>
                  </a:cubicBezTo>
                  <a:cubicBezTo>
                    <a:pt x="35" y="199"/>
                    <a:pt x="35" y="195"/>
                    <a:pt x="32" y="195"/>
                  </a:cubicBezTo>
                  <a:cubicBezTo>
                    <a:pt x="35" y="192"/>
                    <a:pt x="34" y="186"/>
                    <a:pt x="36" y="183"/>
                  </a:cubicBezTo>
                  <a:cubicBezTo>
                    <a:pt x="36" y="180"/>
                    <a:pt x="33" y="180"/>
                    <a:pt x="31" y="178"/>
                  </a:cubicBezTo>
                  <a:cubicBezTo>
                    <a:pt x="32" y="177"/>
                    <a:pt x="33" y="176"/>
                    <a:pt x="33" y="175"/>
                  </a:cubicBezTo>
                  <a:cubicBezTo>
                    <a:pt x="33" y="172"/>
                    <a:pt x="30" y="171"/>
                    <a:pt x="29" y="169"/>
                  </a:cubicBezTo>
                  <a:cubicBezTo>
                    <a:pt x="29" y="169"/>
                    <a:pt x="30" y="168"/>
                    <a:pt x="29" y="167"/>
                  </a:cubicBezTo>
                  <a:cubicBezTo>
                    <a:pt x="29" y="167"/>
                    <a:pt x="27" y="165"/>
                    <a:pt x="26" y="164"/>
                  </a:cubicBezTo>
                  <a:cubicBezTo>
                    <a:pt x="25" y="162"/>
                    <a:pt x="26" y="159"/>
                    <a:pt x="25" y="157"/>
                  </a:cubicBezTo>
                  <a:cubicBezTo>
                    <a:pt x="24" y="156"/>
                    <a:pt x="23" y="155"/>
                    <a:pt x="23" y="154"/>
                  </a:cubicBezTo>
                  <a:cubicBezTo>
                    <a:pt x="22" y="153"/>
                    <a:pt x="22" y="152"/>
                    <a:pt x="22" y="151"/>
                  </a:cubicBezTo>
                  <a:cubicBezTo>
                    <a:pt x="20" y="148"/>
                    <a:pt x="18" y="146"/>
                    <a:pt x="20" y="140"/>
                  </a:cubicBezTo>
                  <a:cubicBezTo>
                    <a:pt x="22" y="141"/>
                    <a:pt x="22" y="138"/>
                    <a:pt x="24" y="138"/>
                  </a:cubicBezTo>
                  <a:cubicBezTo>
                    <a:pt x="24" y="135"/>
                    <a:pt x="24" y="133"/>
                    <a:pt x="23" y="131"/>
                  </a:cubicBezTo>
                  <a:cubicBezTo>
                    <a:pt x="23" y="130"/>
                    <a:pt x="19" y="131"/>
                    <a:pt x="19" y="130"/>
                  </a:cubicBezTo>
                  <a:cubicBezTo>
                    <a:pt x="18" y="127"/>
                    <a:pt x="16" y="126"/>
                    <a:pt x="15" y="123"/>
                  </a:cubicBezTo>
                  <a:cubicBezTo>
                    <a:pt x="15" y="122"/>
                    <a:pt x="16" y="121"/>
                    <a:pt x="17" y="119"/>
                  </a:cubicBezTo>
                  <a:cubicBezTo>
                    <a:pt x="17" y="118"/>
                    <a:pt x="15" y="115"/>
                    <a:pt x="16" y="114"/>
                  </a:cubicBezTo>
                </a:path>
              </a:pathLst>
            </a:custGeom>
            <a:grpFill/>
            <a:ln w="7938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350">
                <a:solidFill>
                  <a:schemeClr val="accent2"/>
                </a:solidFill>
              </a:endParaRP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7B738371-9DE9-02F9-9FC4-23821C885B06}"/>
                </a:ext>
              </a:extLst>
            </p:cNvPr>
            <p:cNvGrpSpPr/>
            <p:nvPr/>
          </p:nvGrpSpPr>
          <p:grpSpPr>
            <a:xfrm>
              <a:off x="2841080" y="1784434"/>
              <a:ext cx="5156594" cy="3205163"/>
              <a:chOff x="2841080" y="1784434"/>
              <a:chExt cx="5156594" cy="3205163"/>
            </a:xfrm>
            <a:grpFill/>
          </p:grpSpPr>
          <p:sp>
            <p:nvSpPr>
              <p:cNvPr id="181" name="Freeform 453">
                <a:extLst>
                  <a:ext uri="{FF2B5EF4-FFF2-40B4-BE49-F238E27FC236}">
                    <a16:creationId xmlns:a16="http://schemas.microsoft.com/office/drawing/2014/main" id="{5B938ED8-8D10-7FF2-FF62-8B0B8C78C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2374" y="2802416"/>
                <a:ext cx="1191" cy="5954"/>
              </a:xfrm>
              <a:custGeom>
                <a:avLst/>
                <a:gdLst>
                  <a:gd name="T0" fmla="*/ 0 w 1"/>
                  <a:gd name="T1" fmla="*/ 2147483647 h 5"/>
                  <a:gd name="T2" fmla="*/ 0 w 1"/>
                  <a:gd name="T3" fmla="*/ 0 h 5"/>
                  <a:gd name="T4" fmla="*/ 0 w 1"/>
                  <a:gd name="T5" fmla="*/ 2147483647 h 5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5"/>
                  <a:gd name="T11" fmla="*/ 1 w 1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82" name="Line 454">
                <a:extLst>
                  <a:ext uri="{FF2B5EF4-FFF2-40B4-BE49-F238E27FC236}">
                    <a16:creationId xmlns:a16="http://schemas.microsoft.com/office/drawing/2014/main" id="{A95F6E34-82A2-AB12-821A-3B3B6BBFE6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2374" y="2802416"/>
                <a:ext cx="1191" cy="5954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83" name="Freeform 455">
                <a:extLst>
                  <a:ext uri="{FF2B5EF4-FFF2-40B4-BE49-F238E27FC236}">
                    <a16:creationId xmlns:a16="http://schemas.microsoft.com/office/drawing/2014/main" id="{483B541B-ACEB-3D77-38F9-FAA12B77B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8804" y="2802416"/>
                <a:ext cx="3572" cy="5954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5"/>
                  <a:gd name="T11" fmla="*/ 4 w 4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5">
                    <a:moveTo>
                      <a:pt x="4" y="0"/>
                    </a:moveTo>
                    <a:lnTo>
                      <a:pt x="0" y="5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84" name="Line 456">
                <a:extLst>
                  <a:ext uri="{FF2B5EF4-FFF2-40B4-BE49-F238E27FC236}">
                    <a16:creationId xmlns:a16="http://schemas.microsoft.com/office/drawing/2014/main" id="{3878921D-3219-B881-39E4-D79C92466F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498804" y="2802416"/>
                <a:ext cx="3572" cy="5954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85" name="Freeform 457">
                <a:extLst>
                  <a:ext uri="{FF2B5EF4-FFF2-40B4-BE49-F238E27FC236}">
                    <a16:creationId xmlns:a16="http://schemas.microsoft.com/office/drawing/2014/main" id="{27F81226-40BB-5595-88F6-B008E46E7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03405" y="2533333"/>
                <a:ext cx="5953" cy="1191"/>
              </a:xfrm>
              <a:custGeom>
                <a:avLst/>
                <a:gdLst>
                  <a:gd name="T0" fmla="*/ 0 w 5"/>
                  <a:gd name="T1" fmla="*/ 0 h 1"/>
                  <a:gd name="T2" fmla="*/ 2147483647 w 5"/>
                  <a:gd name="T3" fmla="*/ 0 h 1"/>
                  <a:gd name="T4" fmla="*/ 0 w 5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1"/>
                  <a:gd name="T11" fmla="*/ 5 w 5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1">
                    <a:moveTo>
                      <a:pt x="0" y="0"/>
                    </a:move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86" name="Line 458">
                <a:extLst>
                  <a:ext uri="{FF2B5EF4-FFF2-40B4-BE49-F238E27FC236}">
                    <a16:creationId xmlns:a16="http://schemas.microsoft.com/office/drawing/2014/main" id="{D1FE2305-A2E8-7C48-C2E3-1F1DFCD46C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03405" y="2533333"/>
                <a:ext cx="5953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87" name="Line 459">
                <a:extLst>
                  <a:ext uri="{FF2B5EF4-FFF2-40B4-BE49-F238E27FC236}">
                    <a16:creationId xmlns:a16="http://schemas.microsoft.com/office/drawing/2014/main" id="{EA9E5B1D-8A27-FA93-3123-FF54ADE09C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09356" y="2533333"/>
                <a:ext cx="1191" cy="1191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88" name="Line 460">
                <a:extLst>
                  <a:ext uri="{FF2B5EF4-FFF2-40B4-BE49-F238E27FC236}">
                    <a16:creationId xmlns:a16="http://schemas.microsoft.com/office/drawing/2014/main" id="{9BCBF1AF-238B-4B42-AAA2-B9005F435F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09356" y="2533333"/>
                <a:ext cx="1191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89" name="Freeform 463">
                <a:extLst>
                  <a:ext uri="{FF2B5EF4-FFF2-40B4-BE49-F238E27FC236}">
                    <a16:creationId xmlns:a16="http://schemas.microsoft.com/office/drawing/2014/main" id="{9FFEB54C-B4B9-4FC1-6CB9-5A5B9736D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10700" y="3297717"/>
                <a:ext cx="5953" cy="4763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0 h 4"/>
                  <a:gd name="T4" fmla="*/ 2147483647 w 5"/>
                  <a:gd name="T5" fmla="*/ 2147483647 h 4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4"/>
                  <a:gd name="T11" fmla="*/ 5 w 5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4">
                    <a:moveTo>
                      <a:pt x="5" y="4"/>
                    </a:moveTo>
                    <a:lnTo>
                      <a:pt x="0" y="0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0" name="Line 464">
                <a:extLst>
                  <a:ext uri="{FF2B5EF4-FFF2-40B4-BE49-F238E27FC236}">
                    <a16:creationId xmlns:a16="http://schemas.microsoft.com/office/drawing/2014/main" id="{65EC1C6B-5B29-A058-7D18-EF7A6E4367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410700" y="3297717"/>
                <a:ext cx="5953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1" name="Freeform 465">
                <a:extLst>
                  <a:ext uri="{FF2B5EF4-FFF2-40B4-BE49-F238E27FC236}">
                    <a16:creationId xmlns:a16="http://schemas.microsoft.com/office/drawing/2014/main" id="{70C2ECD3-E3AF-EC19-8B23-F55C0FF7F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07127" y="3297717"/>
                <a:ext cx="3572" cy="4763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0 h 4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4"/>
                  <a:gd name="T11" fmla="*/ 4 w 4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4">
                    <a:moveTo>
                      <a:pt x="4" y="0"/>
                    </a:move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2" name="Line 466">
                <a:extLst>
                  <a:ext uri="{FF2B5EF4-FFF2-40B4-BE49-F238E27FC236}">
                    <a16:creationId xmlns:a16="http://schemas.microsoft.com/office/drawing/2014/main" id="{0779F2C3-1E87-C59E-3629-8031149417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407127" y="3297717"/>
                <a:ext cx="3572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3" name="Freeform 467">
                <a:extLst>
                  <a:ext uri="{FF2B5EF4-FFF2-40B4-BE49-F238E27FC236}">
                    <a16:creationId xmlns:a16="http://schemas.microsoft.com/office/drawing/2014/main" id="{B5384793-183E-1149-7369-FA0D2B5ADF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22442" y="3613235"/>
                <a:ext cx="4763" cy="1190"/>
              </a:xfrm>
              <a:custGeom>
                <a:avLst/>
                <a:gdLst>
                  <a:gd name="T0" fmla="*/ 0 w 4"/>
                  <a:gd name="T1" fmla="*/ 0 h 1"/>
                  <a:gd name="T2" fmla="*/ 2147483647 w 4"/>
                  <a:gd name="T3" fmla="*/ 0 h 1"/>
                  <a:gd name="T4" fmla="*/ 0 w 4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1"/>
                  <a:gd name="T11" fmla="*/ 4 w 4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1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4" name="Line 468">
                <a:extLst>
                  <a:ext uri="{FF2B5EF4-FFF2-40B4-BE49-F238E27FC236}">
                    <a16:creationId xmlns:a16="http://schemas.microsoft.com/office/drawing/2014/main" id="{5D1BFD9C-C09A-E83C-1E9D-FEFA802AF7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22442" y="3613235"/>
                <a:ext cx="4763" cy="119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5" name="Freeform 469">
                <a:extLst>
                  <a:ext uri="{FF2B5EF4-FFF2-40B4-BE49-F238E27FC236}">
                    <a16:creationId xmlns:a16="http://schemas.microsoft.com/office/drawing/2014/main" id="{A2AC6320-0389-F93A-F7E4-9842A864CD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22442" y="3607280"/>
                <a:ext cx="4763" cy="5954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2147483647 w 4"/>
                  <a:gd name="T5" fmla="*/ 2147483647 h 5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5"/>
                  <a:gd name="T11" fmla="*/ 4 w 4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5">
                    <a:moveTo>
                      <a:pt x="4" y="5"/>
                    </a:moveTo>
                    <a:lnTo>
                      <a:pt x="0" y="0"/>
                    </a:lnTo>
                    <a:lnTo>
                      <a:pt x="4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6" name="Line 470">
                <a:extLst>
                  <a:ext uri="{FF2B5EF4-FFF2-40B4-BE49-F238E27FC236}">
                    <a16:creationId xmlns:a16="http://schemas.microsoft.com/office/drawing/2014/main" id="{8F22E719-BE33-1BB9-3AA8-9B82E243E7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122442" y="3607280"/>
                <a:ext cx="4763" cy="5954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7" name="Freeform 471">
                <a:extLst>
                  <a:ext uri="{FF2B5EF4-FFF2-40B4-BE49-F238E27FC236}">
                    <a16:creationId xmlns:a16="http://schemas.microsoft.com/office/drawing/2014/main" id="{825D1A33-3207-A5E6-8104-655B61339C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2930" y="3429877"/>
                <a:ext cx="16669" cy="15478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3"/>
                  <a:gd name="T11" fmla="*/ 3 w 3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3">
                    <a:moveTo>
                      <a:pt x="1" y="1"/>
                    </a:moveTo>
                    <a:cubicBezTo>
                      <a:pt x="2" y="0"/>
                      <a:pt x="2" y="1"/>
                      <a:pt x="3" y="1"/>
                    </a:cubicBezTo>
                    <a:cubicBezTo>
                      <a:pt x="3" y="3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8" name="Freeform 472">
                <a:extLst>
                  <a:ext uri="{FF2B5EF4-FFF2-40B4-BE49-F238E27FC236}">
                    <a16:creationId xmlns:a16="http://schemas.microsoft.com/office/drawing/2014/main" id="{0BCAD9E6-7AB0-CD4E-3C58-A32D4C44AB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9910" y="2084473"/>
                <a:ext cx="1191" cy="5953"/>
              </a:xfrm>
              <a:custGeom>
                <a:avLst/>
                <a:gdLst>
                  <a:gd name="T0" fmla="*/ 0 w 1"/>
                  <a:gd name="T1" fmla="*/ 2147483647 h 5"/>
                  <a:gd name="T2" fmla="*/ 0 w 1"/>
                  <a:gd name="T3" fmla="*/ 0 h 5"/>
                  <a:gd name="T4" fmla="*/ 0 w 1"/>
                  <a:gd name="T5" fmla="*/ 2147483647 h 5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5"/>
                  <a:gd name="T11" fmla="*/ 1 w 1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9" name="Line 473">
                <a:extLst>
                  <a:ext uri="{FF2B5EF4-FFF2-40B4-BE49-F238E27FC236}">
                    <a16:creationId xmlns:a16="http://schemas.microsoft.com/office/drawing/2014/main" id="{9D8507BF-BA8E-51A2-B28A-7C01B456BB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39910" y="2084473"/>
                <a:ext cx="1191" cy="595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0" name="Freeform 474">
                <a:extLst>
                  <a:ext uri="{FF2B5EF4-FFF2-40B4-BE49-F238E27FC236}">
                    <a16:creationId xmlns:a16="http://schemas.microsoft.com/office/drawing/2014/main" id="{7B9AB632-79E4-9C57-5AD5-CCDDAB098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0385" y="2084471"/>
                <a:ext cx="9525" cy="1190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0 h 1"/>
                  <a:gd name="T4" fmla="*/ 0 60000 65536"/>
                  <a:gd name="T5" fmla="*/ 0 60000 65536"/>
                  <a:gd name="T6" fmla="*/ 0 w 2"/>
                  <a:gd name="T7" fmla="*/ 0 h 1"/>
                  <a:gd name="T8" fmla="*/ 2 w 2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">
                    <a:moveTo>
                      <a:pt x="0" y="0"/>
                    </a:moveTo>
                    <a:cubicBezTo>
                      <a:pt x="1" y="0"/>
                      <a:pt x="2" y="0"/>
                      <a:pt x="2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1" name="Freeform 475">
                <a:extLst>
                  <a:ext uri="{FF2B5EF4-FFF2-40B4-BE49-F238E27FC236}">
                    <a16:creationId xmlns:a16="http://schemas.microsoft.com/office/drawing/2014/main" id="{E81A0500-E7F5-D5D6-C7DA-FCCF1BE9FD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0385" y="2084471"/>
                <a:ext cx="9525" cy="1190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0 h 1"/>
                  <a:gd name="T4" fmla="*/ 0 60000 65536"/>
                  <a:gd name="T5" fmla="*/ 0 60000 65536"/>
                  <a:gd name="T6" fmla="*/ 0 w 2"/>
                  <a:gd name="T7" fmla="*/ 0 h 1"/>
                  <a:gd name="T8" fmla="*/ 2 w 2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">
                    <a:moveTo>
                      <a:pt x="0" y="0"/>
                    </a:moveTo>
                    <a:cubicBezTo>
                      <a:pt x="1" y="0"/>
                      <a:pt x="2" y="0"/>
                      <a:pt x="2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2" name="Freeform 476">
                <a:extLst>
                  <a:ext uri="{FF2B5EF4-FFF2-40B4-BE49-F238E27FC236}">
                    <a16:creationId xmlns:a16="http://schemas.microsoft.com/office/drawing/2014/main" id="{0042E15A-3C28-D566-4A5B-5AB833CD1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9910" y="2079708"/>
                <a:ext cx="1191" cy="4763"/>
              </a:xfrm>
              <a:custGeom>
                <a:avLst/>
                <a:gdLst>
                  <a:gd name="T0" fmla="*/ 0 w 1"/>
                  <a:gd name="T1" fmla="*/ 2147483647 h 4"/>
                  <a:gd name="T2" fmla="*/ 0 w 1"/>
                  <a:gd name="T3" fmla="*/ 0 h 4"/>
                  <a:gd name="T4" fmla="*/ 0 w 1"/>
                  <a:gd name="T5" fmla="*/ 2147483647 h 4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4"/>
                  <a:gd name="T11" fmla="*/ 1 w 1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3" name="Line 477">
                <a:extLst>
                  <a:ext uri="{FF2B5EF4-FFF2-40B4-BE49-F238E27FC236}">
                    <a16:creationId xmlns:a16="http://schemas.microsoft.com/office/drawing/2014/main" id="{15DDF850-9A94-EDE0-02EA-A23D9CA8E0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39910" y="2079708"/>
                <a:ext cx="1191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4" name="Freeform 478">
                <a:extLst>
                  <a:ext uri="{FF2B5EF4-FFF2-40B4-BE49-F238E27FC236}">
                    <a16:creationId xmlns:a16="http://schemas.microsoft.com/office/drawing/2014/main" id="{783F0895-BD3A-206E-D42E-6564AE64BA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1724" y="2238062"/>
                <a:ext cx="1191" cy="3572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2147483647 h 4"/>
                  <a:gd name="T4" fmla="*/ 0 w 1"/>
                  <a:gd name="T5" fmla="*/ 0 h 4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4"/>
                  <a:gd name="T11" fmla="*/ 1 w 1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5" name="Line 479">
                <a:extLst>
                  <a:ext uri="{FF2B5EF4-FFF2-40B4-BE49-F238E27FC236}">
                    <a16:creationId xmlns:a16="http://schemas.microsoft.com/office/drawing/2014/main" id="{32CE19CA-F20B-600D-339C-5ABA09BBB8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11724" y="2238062"/>
                <a:ext cx="1191" cy="3572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6" name="Freeform 480">
                <a:extLst>
                  <a:ext uri="{FF2B5EF4-FFF2-40B4-BE49-F238E27FC236}">
                    <a16:creationId xmlns:a16="http://schemas.microsoft.com/office/drawing/2014/main" id="{E2199303-8BD9-7AE2-5AB1-D0DD1FE58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6723" y="2267828"/>
                <a:ext cx="1190" cy="5953"/>
              </a:xfrm>
              <a:custGeom>
                <a:avLst/>
                <a:gdLst>
                  <a:gd name="T0" fmla="*/ 0 w 1"/>
                  <a:gd name="T1" fmla="*/ 2147483647 h 5"/>
                  <a:gd name="T2" fmla="*/ 0 w 1"/>
                  <a:gd name="T3" fmla="*/ 0 h 5"/>
                  <a:gd name="T4" fmla="*/ 0 w 1"/>
                  <a:gd name="T5" fmla="*/ 2147483647 h 5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5"/>
                  <a:gd name="T11" fmla="*/ 1 w 1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7" name="Line 481">
                <a:extLst>
                  <a:ext uri="{FF2B5EF4-FFF2-40B4-BE49-F238E27FC236}">
                    <a16:creationId xmlns:a16="http://schemas.microsoft.com/office/drawing/2014/main" id="{77B74795-ABB5-993D-B871-61B8F869CD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86723" y="2267828"/>
                <a:ext cx="1190" cy="595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8" name="Freeform 482">
                <a:extLst>
                  <a:ext uri="{FF2B5EF4-FFF2-40B4-BE49-F238E27FC236}">
                    <a16:creationId xmlns:a16="http://schemas.microsoft.com/office/drawing/2014/main" id="{7A1EA468-CA33-9D26-7910-EA60E893B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5318" y="2421417"/>
                <a:ext cx="1190" cy="4763"/>
              </a:xfrm>
              <a:custGeom>
                <a:avLst/>
                <a:gdLst>
                  <a:gd name="T0" fmla="*/ 0 w 1"/>
                  <a:gd name="T1" fmla="*/ 2147483647 h 4"/>
                  <a:gd name="T2" fmla="*/ 0 w 1"/>
                  <a:gd name="T3" fmla="*/ 0 h 4"/>
                  <a:gd name="T4" fmla="*/ 0 w 1"/>
                  <a:gd name="T5" fmla="*/ 2147483647 h 4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4"/>
                  <a:gd name="T11" fmla="*/ 1 w 1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9" name="Line 483">
                <a:extLst>
                  <a:ext uri="{FF2B5EF4-FFF2-40B4-BE49-F238E27FC236}">
                    <a16:creationId xmlns:a16="http://schemas.microsoft.com/office/drawing/2014/main" id="{4EBA5967-4917-D649-F2CB-C2684FEF43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65318" y="2421417"/>
                <a:ext cx="1190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0" name="Freeform 484">
                <a:extLst>
                  <a:ext uri="{FF2B5EF4-FFF2-40B4-BE49-F238E27FC236}">
                    <a16:creationId xmlns:a16="http://schemas.microsoft.com/office/drawing/2014/main" id="{777435C7-FD9D-1905-7D7F-D1D7F0A69D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9363" y="2421415"/>
                <a:ext cx="5954" cy="9525"/>
              </a:xfrm>
              <a:custGeom>
                <a:avLst/>
                <a:gdLst>
                  <a:gd name="T0" fmla="*/ 0 w 1"/>
                  <a:gd name="T1" fmla="*/ 2147483647 h 2"/>
                  <a:gd name="T2" fmla="*/ 2147483647 w 1"/>
                  <a:gd name="T3" fmla="*/ 0 h 2"/>
                  <a:gd name="T4" fmla="*/ 0 60000 65536"/>
                  <a:gd name="T5" fmla="*/ 0 60000 65536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1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1" name="Freeform 485">
                <a:extLst>
                  <a:ext uri="{FF2B5EF4-FFF2-40B4-BE49-F238E27FC236}">
                    <a16:creationId xmlns:a16="http://schemas.microsoft.com/office/drawing/2014/main" id="{6AB161DB-90E5-F63E-E390-19761A75DA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9363" y="2421415"/>
                <a:ext cx="5954" cy="9525"/>
              </a:xfrm>
              <a:custGeom>
                <a:avLst/>
                <a:gdLst>
                  <a:gd name="T0" fmla="*/ 0 w 1"/>
                  <a:gd name="T1" fmla="*/ 2147483647 h 2"/>
                  <a:gd name="T2" fmla="*/ 2147483647 w 1"/>
                  <a:gd name="T3" fmla="*/ 0 h 2"/>
                  <a:gd name="T4" fmla="*/ 0 60000 65536"/>
                  <a:gd name="T5" fmla="*/ 0 60000 65536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1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2" name="Freeform 486">
                <a:extLst>
                  <a:ext uri="{FF2B5EF4-FFF2-40B4-BE49-F238E27FC236}">
                    <a16:creationId xmlns:a16="http://schemas.microsoft.com/office/drawing/2014/main" id="{8AB13150-26D0-871C-591D-5E42082CA2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9363" y="2421415"/>
                <a:ext cx="5954" cy="1191"/>
              </a:xfrm>
              <a:custGeom>
                <a:avLst/>
                <a:gdLst>
                  <a:gd name="T0" fmla="*/ 2147483647 w 5"/>
                  <a:gd name="T1" fmla="*/ 0 h 1"/>
                  <a:gd name="T2" fmla="*/ 0 w 5"/>
                  <a:gd name="T3" fmla="*/ 0 h 1"/>
                  <a:gd name="T4" fmla="*/ 2147483647 w 5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1"/>
                  <a:gd name="T11" fmla="*/ 5 w 5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1">
                    <a:moveTo>
                      <a:pt x="5" y="0"/>
                    </a:moveTo>
                    <a:lnTo>
                      <a:pt x="0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3" name="Line 487">
                <a:extLst>
                  <a:ext uri="{FF2B5EF4-FFF2-40B4-BE49-F238E27FC236}">
                    <a16:creationId xmlns:a16="http://schemas.microsoft.com/office/drawing/2014/main" id="{2F9939A3-E6EE-6E7B-ED21-0C4E63FC8E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259363" y="2421415"/>
                <a:ext cx="5954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4" name="Line 488">
                <a:extLst>
                  <a:ext uri="{FF2B5EF4-FFF2-40B4-BE49-F238E27FC236}">
                    <a16:creationId xmlns:a16="http://schemas.microsoft.com/office/drawing/2014/main" id="{C41C2680-CC2E-0DC9-143D-C69A715225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41518" y="2513096"/>
                <a:ext cx="1190" cy="1190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5" name="Line 489">
                <a:extLst>
                  <a:ext uri="{FF2B5EF4-FFF2-40B4-BE49-F238E27FC236}">
                    <a16:creationId xmlns:a16="http://schemas.microsoft.com/office/drawing/2014/main" id="{1263D7A7-95EB-E189-5E97-17FEEA6145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41518" y="2513096"/>
                <a:ext cx="1190" cy="119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6" name="Freeform 490">
                <a:extLst>
                  <a:ext uri="{FF2B5EF4-FFF2-40B4-BE49-F238E27FC236}">
                    <a16:creationId xmlns:a16="http://schemas.microsoft.com/office/drawing/2014/main" id="{1FB772EE-6075-BB7D-7AB5-7E62DA83B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517" y="2503570"/>
                <a:ext cx="4763" cy="9525"/>
              </a:xfrm>
              <a:custGeom>
                <a:avLst/>
                <a:gdLst>
                  <a:gd name="T0" fmla="*/ 0 w 1"/>
                  <a:gd name="T1" fmla="*/ 2147483647 h 2"/>
                  <a:gd name="T2" fmla="*/ 2147483647 w 1"/>
                  <a:gd name="T3" fmla="*/ 0 h 2"/>
                  <a:gd name="T4" fmla="*/ 0 60000 65536"/>
                  <a:gd name="T5" fmla="*/ 0 60000 65536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">
                    <a:moveTo>
                      <a:pt x="0" y="2"/>
                    </a:moveTo>
                    <a:cubicBezTo>
                      <a:pt x="1" y="2"/>
                      <a:pt x="1" y="1"/>
                      <a:pt x="1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7" name="Freeform 491">
                <a:extLst>
                  <a:ext uri="{FF2B5EF4-FFF2-40B4-BE49-F238E27FC236}">
                    <a16:creationId xmlns:a16="http://schemas.microsoft.com/office/drawing/2014/main" id="{3BEE2B30-7684-530C-2B3A-571AC56261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517" y="2503570"/>
                <a:ext cx="4763" cy="9525"/>
              </a:xfrm>
              <a:custGeom>
                <a:avLst/>
                <a:gdLst>
                  <a:gd name="T0" fmla="*/ 0 w 1"/>
                  <a:gd name="T1" fmla="*/ 2147483647 h 2"/>
                  <a:gd name="T2" fmla="*/ 2147483647 w 1"/>
                  <a:gd name="T3" fmla="*/ 0 h 2"/>
                  <a:gd name="T4" fmla="*/ 0 60000 65536"/>
                  <a:gd name="T5" fmla="*/ 0 60000 65536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">
                    <a:moveTo>
                      <a:pt x="0" y="2"/>
                    </a:moveTo>
                    <a:cubicBezTo>
                      <a:pt x="1" y="2"/>
                      <a:pt x="1" y="1"/>
                      <a:pt x="1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8" name="Freeform 492">
                <a:extLst>
                  <a:ext uri="{FF2B5EF4-FFF2-40B4-BE49-F238E27FC236}">
                    <a16:creationId xmlns:a16="http://schemas.microsoft.com/office/drawing/2014/main" id="{24EED349-6A82-CD5A-D50D-7D347662F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517" y="2513096"/>
                <a:ext cx="4763" cy="1190"/>
              </a:xfrm>
              <a:custGeom>
                <a:avLst/>
                <a:gdLst>
                  <a:gd name="T0" fmla="*/ 0 w 5"/>
                  <a:gd name="T1" fmla="*/ 0 h 1"/>
                  <a:gd name="T2" fmla="*/ 2147483647 w 5"/>
                  <a:gd name="T3" fmla="*/ 0 h 1"/>
                  <a:gd name="T4" fmla="*/ 0 w 5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1"/>
                  <a:gd name="T11" fmla="*/ 5 w 5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1">
                    <a:moveTo>
                      <a:pt x="0" y="0"/>
                    </a:move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9" name="Line 493">
                <a:extLst>
                  <a:ext uri="{FF2B5EF4-FFF2-40B4-BE49-F238E27FC236}">
                    <a16:creationId xmlns:a16="http://schemas.microsoft.com/office/drawing/2014/main" id="{4A309A32-876E-8123-53FF-AA963E1532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41517" y="2513096"/>
                <a:ext cx="4763" cy="119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20" name="Freeform 494">
                <a:extLst>
                  <a:ext uri="{FF2B5EF4-FFF2-40B4-BE49-F238E27FC236}">
                    <a16:creationId xmlns:a16="http://schemas.microsoft.com/office/drawing/2014/main" id="{EFAABC19-5580-9D71-6CC2-A729554616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3084" y="3067928"/>
                <a:ext cx="3572" cy="1190"/>
              </a:xfrm>
              <a:custGeom>
                <a:avLst/>
                <a:gdLst>
                  <a:gd name="T0" fmla="*/ 2147483647 w 4"/>
                  <a:gd name="T1" fmla="*/ 0 h 1"/>
                  <a:gd name="T2" fmla="*/ 0 w 4"/>
                  <a:gd name="T3" fmla="*/ 0 h 1"/>
                  <a:gd name="T4" fmla="*/ 2147483647 w 4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1"/>
                  <a:gd name="T11" fmla="*/ 4 w 4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1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21" name="Line 495">
                <a:extLst>
                  <a:ext uri="{FF2B5EF4-FFF2-40B4-BE49-F238E27FC236}">
                    <a16:creationId xmlns:a16="http://schemas.microsoft.com/office/drawing/2014/main" id="{972D5A9A-CE4C-33EC-A314-00849BC79D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463084" y="3067928"/>
                <a:ext cx="3572" cy="119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22" name="Line 496">
                <a:extLst>
                  <a:ext uri="{FF2B5EF4-FFF2-40B4-BE49-F238E27FC236}">
                    <a16:creationId xmlns:a16="http://schemas.microsoft.com/office/drawing/2014/main" id="{4BFE4CB5-54F3-44ED-3DDB-AEA7A58E3B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63087" y="3067928"/>
                <a:ext cx="1190" cy="1190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23" name="Line 497">
                <a:extLst>
                  <a:ext uri="{FF2B5EF4-FFF2-40B4-BE49-F238E27FC236}">
                    <a16:creationId xmlns:a16="http://schemas.microsoft.com/office/drawing/2014/main" id="{3D8E5344-68D2-3D33-784E-EAC02DB518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63087" y="3067928"/>
                <a:ext cx="1190" cy="119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24" name="Line 498">
                <a:extLst>
                  <a:ext uri="{FF2B5EF4-FFF2-40B4-BE49-F238E27FC236}">
                    <a16:creationId xmlns:a16="http://schemas.microsoft.com/office/drawing/2014/main" id="{2C22ABC1-C891-BFAA-5DB6-630285A662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6723" y="3659665"/>
                <a:ext cx="1190" cy="1191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25" name="Line 499">
                <a:extLst>
                  <a:ext uri="{FF2B5EF4-FFF2-40B4-BE49-F238E27FC236}">
                    <a16:creationId xmlns:a16="http://schemas.microsoft.com/office/drawing/2014/main" id="{6BF0631D-DF98-4269-4912-BB315A0984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6723" y="3659665"/>
                <a:ext cx="1190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26" name="Freeform 500">
                <a:extLst>
                  <a:ext uri="{FF2B5EF4-FFF2-40B4-BE49-F238E27FC236}">
                    <a16:creationId xmlns:a16="http://schemas.microsoft.com/office/drawing/2014/main" id="{A988CF85-922E-E0C1-E9FC-5E6845434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7198" y="3659669"/>
                <a:ext cx="1190" cy="3572"/>
              </a:xfrm>
              <a:custGeom>
                <a:avLst/>
                <a:gdLst>
                  <a:gd name="T0" fmla="*/ 0 w 1"/>
                  <a:gd name="T1" fmla="*/ 2147483647 h 4"/>
                  <a:gd name="T2" fmla="*/ 0 w 1"/>
                  <a:gd name="T3" fmla="*/ 0 h 4"/>
                  <a:gd name="T4" fmla="*/ 0 w 1"/>
                  <a:gd name="T5" fmla="*/ 2147483647 h 4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4"/>
                  <a:gd name="T11" fmla="*/ 1 w 1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27" name="Line 501">
                <a:extLst>
                  <a:ext uri="{FF2B5EF4-FFF2-40B4-BE49-F238E27FC236}">
                    <a16:creationId xmlns:a16="http://schemas.microsoft.com/office/drawing/2014/main" id="{BBBDE462-FC6E-3A6B-9F34-DF885E8CD8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77198" y="3659669"/>
                <a:ext cx="1190" cy="3572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28" name="Freeform 502">
                <a:extLst>
                  <a:ext uri="{FF2B5EF4-FFF2-40B4-BE49-F238E27FC236}">
                    <a16:creationId xmlns:a16="http://schemas.microsoft.com/office/drawing/2014/main" id="{E8217C4C-E8AA-0323-D756-DB93A4CB46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7198" y="3659669"/>
                <a:ext cx="1190" cy="3572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2147483647 h 4"/>
                  <a:gd name="T4" fmla="*/ 0 w 1"/>
                  <a:gd name="T5" fmla="*/ 0 h 4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4"/>
                  <a:gd name="T11" fmla="*/ 1 w 1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29" name="Line 503">
                <a:extLst>
                  <a:ext uri="{FF2B5EF4-FFF2-40B4-BE49-F238E27FC236}">
                    <a16:creationId xmlns:a16="http://schemas.microsoft.com/office/drawing/2014/main" id="{B663B804-8B46-AA0F-9879-46E780436F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77198" y="3659669"/>
                <a:ext cx="1190" cy="3572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30" name="Freeform 504">
                <a:extLst>
                  <a:ext uri="{FF2B5EF4-FFF2-40B4-BE49-F238E27FC236}">
                    <a16:creationId xmlns:a16="http://schemas.microsoft.com/office/drawing/2014/main" id="{F522EE16-F454-66E8-598F-B9B09BA50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0768" y="3659665"/>
                <a:ext cx="5954" cy="1191"/>
              </a:xfrm>
              <a:custGeom>
                <a:avLst/>
                <a:gdLst>
                  <a:gd name="T0" fmla="*/ 2147483647 w 5"/>
                  <a:gd name="T1" fmla="*/ 0 h 1"/>
                  <a:gd name="T2" fmla="*/ 0 w 5"/>
                  <a:gd name="T3" fmla="*/ 0 h 1"/>
                  <a:gd name="T4" fmla="*/ 2147483647 w 5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1"/>
                  <a:gd name="T11" fmla="*/ 5 w 5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1">
                    <a:moveTo>
                      <a:pt x="5" y="0"/>
                    </a:moveTo>
                    <a:lnTo>
                      <a:pt x="0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31" name="Line 505">
                <a:extLst>
                  <a:ext uri="{FF2B5EF4-FFF2-40B4-BE49-F238E27FC236}">
                    <a16:creationId xmlns:a16="http://schemas.microsoft.com/office/drawing/2014/main" id="{3E133804-A9A2-BD73-2891-C88EBE31F0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080768" y="3659665"/>
                <a:ext cx="5954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32" name="Line 506">
                <a:extLst>
                  <a:ext uri="{FF2B5EF4-FFF2-40B4-BE49-F238E27FC236}">
                    <a16:creationId xmlns:a16="http://schemas.microsoft.com/office/drawing/2014/main" id="{0FA7A782-D9B4-17F9-4204-EE92765D21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018" y="3241760"/>
                <a:ext cx="1190" cy="1190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33" name="Line 507">
                <a:extLst>
                  <a:ext uri="{FF2B5EF4-FFF2-40B4-BE49-F238E27FC236}">
                    <a16:creationId xmlns:a16="http://schemas.microsoft.com/office/drawing/2014/main" id="{2F2B4FE3-88D2-65C7-ACB4-BDA8FA39CF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018" y="3241760"/>
                <a:ext cx="1190" cy="119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34" name="Freeform 508">
                <a:extLst>
                  <a:ext uri="{FF2B5EF4-FFF2-40B4-BE49-F238E27FC236}">
                    <a16:creationId xmlns:a16="http://schemas.microsoft.com/office/drawing/2014/main" id="{594D95B3-77C9-8F88-9DC7-72A9C319AB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4738" y="3307242"/>
                <a:ext cx="5954" cy="4763"/>
              </a:xfrm>
              <a:custGeom>
                <a:avLst/>
                <a:gdLst>
                  <a:gd name="T0" fmla="*/ 0 w 5"/>
                  <a:gd name="T1" fmla="*/ 0 h 4"/>
                  <a:gd name="T2" fmla="*/ 2147483647 w 5"/>
                  <a:gd name="T3" fmla="*/ 2147483647 h 4"/>
                  <a:gd name="T4" fmla="*/ 0 w 5"/>
                  <a:gd name="T5" fmla="*/ 0 h 4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4"/>
                  <a:gd name="T11" fmla="*/ 5 w 5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4">
                    <a:moveTo>
                      <a:pt x="0" y="0"/>
                    </a:moveTo>
                    <a:lnTo>
                      <a:pt x="5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35" name="Line 509">
                <a:extLst>
                  <a:ext uri="{FF2B5EF4-FFF2-40B4-BE49-F238E27FC236}">
                    <a16:creationId xmlns:a16="http://schemas.microsoft.com/office/drawing/2014/main" id="{FEFCE51A-452C-A9E4-31CB-0A3ADCA058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54738" y="3307242"/>
                <a:ext cx="5954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36" name="Freeform 510">
                <a:extLst>
                  <a:ext uri="{FF2B5EF4-FFF2-40B4-BE49-F238E27FC236}">
                    <a16:creationId xmlns:a16="http://schemas.microsoft.com/office/drawing/2014/main" id="{F921F065-22FE-FCD9-7BB9-8AD5FE6E7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0693" y="3312005"/>
                <a:ext cx="1190" cy="5954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2147483647 h 5"/>
                  <a:gd name="T4" fmla="*/ 0 w 1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5"/>
                  <a:gd name="T11" fmla="*/ 1 w 1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5">
                    <a:moveTo>
                      <a:pt x="0" y="0"/>
                    </a:move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37" name="Line 511">
                <a:extLst>
                  <a:ext uri="{FF2B5EF4-FFF2-40B4-BE49-F238E27FC236}">
                    <a16:creationId xmlns:a16="http://schemas.microsoft.com/office/drawing/2014/main" id="{1E8D091E-A257-5E35-0A7A-4D1A5B82C0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60693" y="3312005"/>
                <a:ext cx="1190" cy="5954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38" name="Freeform 512">
                <a:extLst>
                  <a:ext uri="{FF2B5EF4-FFF2-40B4-BE49-F238E27FC236}">
                    <a16:creationId xmlns:a16="http://schemas.microsoft.com/office/drawing/2014/main" id="{F5412B95-2B1C-3ED4-4D22-23090B8243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0693" y="3353678"/>
                <a:ext cx="1190" cy="4763"/>
              </a:xfrm>
              <a:custGeom>
                <a:avLst/>
                <a:gdLst>
                  <a:gd name="T0" fmla="*/ 0 w 1"/>
                  <a:gd name="T1" fmla="*/ 2147483647 h 4"/>
                  <a:gd name="T2" fmla="*/ 0 w 1"/>
                  <a:gd name="T3" fmla="*/ 0 h 4"/>
                  <a:gd name="T4" fmla="*/ 0 w 1"/>
                  <a:gd name="T5" fmla="*/ 2147483647 h 4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4"/>
                  <a:gd name="T11" fmla="*/ 1 w 1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39" name="Line 513">
                <a:extLst>
                  <a:ext uri="{FF2B5EF4-FFF2-40B4-BE49-F238E27FC236}">
                    <a16:creationId xmlns:a16="http://schemas.microsoft.com/office/drawing/2014/main" id="{769A143A-8150-E39E-4BDB-641F6E7196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60693" y="3353678"/>
                <a:ext cx="1190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40" name="Freeform 514">
                <a:extLst>
                  <a:ext uri="{FF2B5EF4-FFF2-40B4-BE49-F238E27FC236}">
                    <a16:creationId xmlns:a16="http://schemas.microsoft.com/office/drawing/2014/main" id="{4952767E-B711-6803-E930-CFD9A389D9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14181" y="3531080"/>
                <a:ext cx="1191" cy="5954"/>
              </a:xfrm>
              <a:custGeom>
                <a:avLst/>
                <a:gdLst>
                  <a:gd name="T0" fmla="*/ 0 w 1"/>
                  <a:gd name="T1" fmla="*/ 2147483647 h 5"/>
                  <a:gd name="T2" fmla="*/ 0 w 1"/>
                  <a:gd name="T3" fmla="*/ 0 h 5"/>
                  <a:gd name="T4" fmla="*/ 0 w 1"/>
                  <a:gd name="T5" fmla="*/ 2147483647 h 5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5"/>
                  <a:gd name="T11" fmla="*/ 1 w 1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41" name="Line 515">
                <a:extLst>
                  <a:ext uri="{FF2B5EF4-FFF2-40B4-BE49-F238E27FC236}">
                    <a16:creationId xmlns:a16="http://schemas.microsoft.com/office/drawing/2014/main" id="{9BD2C535-5ADA-9C07-3819-BCEDADF4A8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14181" y="3531080"/>
                <a:ext cx="1191" cy="5954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42" name="Freeform 516">
                <a:extLst>
                  <a:ext uri="{FF2B5EF4-FFF2-40B4-BE49-F238E27FC236}">
                    <a16:creationId xmlns:a16="http://schemas.microsoft.com/office/drawing/2014/main" id="{7E871293-FC05-D20A-A58C-9FAF453F9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0382" y="3439404"/>
                <a:ext cx="3572" cy="10715"/>
              </a:xfrm>
              <a:custGeom>
                <a:avLst/>
                <a:gdLst>
                  <a:gd name="T0" fmla="*/ 0 w 1"/>
                  <a:gd name="T1" fmla="*/ 2147483647 h 2"/>
                  <a:gd name="T2" fmla="*/ 2147483647 w 1"/>
                  <a:gd name="T3" fmla="*/ 0 h 2"/>
                  <a:gd name="T4" fmla="*/ 0 60000 65536"/>
                  <a:gd name="T5" fmla="*/ 0 60000 65536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43" name="Freeform 517">
                <a:extLst>
                  <a:ext uri="{FF2B5EF4-FFF2-40B4-BE49-F238E27FC236}">
                    <a16:creationId xmlns:a16="http://schemas.microsoft.com/office/drawing/2014/main" id="{B7E1F4FF-8426-A10A-5C2D-D9059D4ED2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0382" y="3439404"/>
                <a:ext cx="3572" cy="10715"/>
              </a:xfrm>
              <a:custGeom>
                <a:avLst/>
                <a:gdLst>
                  <a:gd name="T0" fmla="*/ 0 w 1"/>
                  <a:gd name="T1" fmla="*/ 2147483647 h 2"/>
                  <a:gd name="T2" fmla="*/ 2147483647 w 1"/>
                  <a:gd name="T3" fmla="*/ 0 h 2"/>
                  <a:gd name="T4" fmla="*/ 0 60000 65536"/>
                  <a:gd name="T5" fmla="*/ 0 60000 65536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1" y="0"/>
                      <a:pt x="1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44" name="Freeform 518">
                <a:extLst>
                  <a:ext uri="{FF2B5EF4-FFF2-40B4-BE49-F238E27FC236}">
                    <a16:creationId xmlns:a16="http://schemas.microsoft.com/office/drawing/2014/main" id="{579DE82A-D337-7C25-B2F6-A48233D04D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0381" y="3439402"/>
                <a:ext cx="9525" cy="26194"/>
              </a:xfrm>
              <a:custGeom>
                <a:avLst/>
                <a:gdLst>
                  <a:gd name="T0" fmla="*/ 0 w 2"/>
                  <a:gd name="T1" fmla="*/ 2147483647 h 5"/>
                  <a:gd name="T2" fmla="*/ 2147483647 w 2"/>
                  <a:gd name="T3" fmla="*/ 0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2"/>
                    </a:moveTo>
                    <a:cubicBezTo>
                      <a:pt x="2" y="5"/>
                      <a:pt x="1" y="2"/>
                      <a:pt x="2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45" name="Freeform 519">
                <a:extLst>
                  <a:ext uri="{FF2B5EF4-FFF2-40B4-BE49-F238E27FC236}">
                    <a16:creationId xmlns:a16="http://schemas.microsoft.com/office/drawing/2014/main" id="{A465D3EF-8763-797F-438C-2766A7AEE2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0381" y="3439402"/>
                <a:ext cx="9525" cy="26194"/>
              </a:xfrm>
              <a:custGeom>
                <a:avLst/>
                <a:gdLst>
                  <a:gd name="T0" fmla="*/ 0 w 2"/>
                  <a:gd name="T1" fmla="*/ 2147483647 h 5"/>
                  <a:gd name="T2" fmla="*/ 2147483647 w 2"/>
                  <a:gd name="T3" fmla="*/ 0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2"/>
                    </a:moveTo>
                    <a:cubicBezTo>
                      <a:pt x="2" y="5"/>
                      <a:pt x="1" y="2"/>
                      <a:pt x="2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46" name="Freeform 520">
                <a:extLst>
                  <a:ext uri="{FF2B5EF4-FFF2-40B4-BE49-F238E27FC236}">
                    <a16:creationId xmlns:a16="http://schemas.microsoft.com/office/drawing/2014/main" id="{1B164578-9B33-48DF-77AD-655B4C08B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3955" y="3439403"/>
                <a:ext cx="5953" cy="1190"/>
              </a:xfrm>
              <a:custGeom>
                <a:avLst/>
                <a:gdLst>
                  <a:gd name="T0" fmla="*/ 2147483647 w 5"/>
                  <a:gd name="T1" fmla="*/ 0 h 1"/>
                  <a:gd name="T2" fmla="*/ 0 w 5"/>
                  <a:gd name="T3" fmla="*/ 0 h 1"/>
                  <a:gd name="T4" fmla="*/ 2147483647 w 5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1"/>
                  <a:gd name="T11" fmla="*/ 5 w 5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1">
                    <a:moveTo>
                      <a:pt x="5" y="0"/>
                    </a:moveTo>
                    <a:lnTo>
                      <a:pt x="0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47" name="Line 521">
                <a:extLst>
                  <a:ext uri="{FF2B5EF4-FFF2-40B4-BE49-F238E27FC236}">
                    <a16:creationId xmlns:a16="http://schemas.microsoft.com/office/drawing/2014/main" id="{8D68CEA5-71EE-F5E6-0048-4BD97E7553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93955" y="3439403"/>
                <a:ext cx="5953" cy="119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48" name="Line 522">
                <a:extLst>
                  <a:ext uri="{FF2B5EF4-FFF2-40B4-BE49-F238E27FC236}">
                    <a16:creationId xmlns:a16="http://schemas.microsoft.com/office/drawing/2014/main" id="{812FE92C-D24D-44BE-F482-4895C78A50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90381" y="3450115"/>
                <a:ext cx="1191" cy="1191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49" name="Line 523">
                <a:extLst>
                  <a:ext uri="{FF2B5EF4-FFF2-40B4-BE49-F238E27FC236}">
                    <a16:creationId xmlns:a16="http://schemas.microsoft.com/office/drawing/2014/main" id="{2D5F6AAA-E805-4BA9-572C-0FD2CF2A82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90381" y="3450115"/>
                <a:ext cx="1191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50" name="Line 524">
                <a:extLst>
                  <a:ext uri="{FF2B5EF4-FFF2-40B4-BE49-F238E27FC236}">
                    <a16:creationId xmlns:a16="http://schemas.microsoft.com/office/drawing/2014/main" id="{45371600-D90C-3682-86BC-9C30FA3250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60693" y="3047683"/>
                <a:ext cx="1190" cy="1191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51" name="Line 525">
                <a:extLst>
                  <a:ext uri="{FF2B5EF4-FFF2-40B4-BE49-F238E27FC236}">
                    <a16:creationId xmlns:a16="http://schemas.microsoft.com/office/drawing/2014/main" id="{A2B8EF2F-DB3B-A8A9-C0FD-2F61251147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60693" y="3047683"/>
                <a:ext cx="1190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52" name="Freeform 526">
                <a:extLst>
                  <a:ext uri="{FF2B5EF4-FFF2-40B4-BE49-F238E27FC236}">
                    <a16:creationId xmlns:a16="http://schemas.microsoft.com/office/drawing/2014/main" id="{072B70C5-C8B8-CCF5-9735-A5483A7B67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9493" y="3175085"/>
                <a:ext cx="5954" cy="1190"/>
              </a:xfrm>
              <a:custGeom>
                <a:avLst/>
                <a:gdLst>
                  <a:gd name="T0" fmla="*/ 2147483647 w 5"/>
                  <a:gd name="T1" fmla="*/ 0 h 1"/>
                  <a:gd name="T2" fmla="*/ 0 w 5"/>
                  <a:gd name="T3" fmla="*/ 0 h 1"/>
                  <a:gd name="T4" fmla="*/ 2147483647 w 5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1"/>
                  <a:gd name="T11" fmla="*/ 5 w 5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1">
                    <a:moveTo>
                      <a:pt x="5" y="0"/>
                    </a:moveTo>
                    <a:lnTo>
                      <a:pt x="0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53" name="Line 527">
                <a:extLst>
                  <a:ext uri="{FF2B5EF4-FFF2-40B4-BE49-F238E27FC236}">
                    <a16:creationId xmlns:a16="http://schemas.microsoft.com/office/drawing/2014/main" id="{9D5EDAE4-EA98-CD0A-C7D9-47330592D8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309493" y="3175085"/>
                <a:ext cx="5954" cy="119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54" name="Line 528">
                <a:extLst>
                  <a:ext uri="{FF2B5EF4-FFF2-40B4-BE49-F238E27FC236}">
                    <a16:creationId xmlns:a16="http://schemas.microsoft.com/office/drawing/2014/main" id="{8F9BECC6-738C-A09A-8927-5B5327DE0C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09492" y="3175085"/>
                <a:ext cx="1191" cy="1190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55" name="Line 529">
                <a:extLst>
                  <a:ext uri="{FF2B5EF4-FFF2-40B4-BE49-F238E27FC236}">
                    <a16:creationId xmlns:a16="http://schemas.microsoft.com/office/drawing/2014/main" id="{2101BF57-3414-F5DB-65CB-06CEC71871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09492" y="3175085"/>
                <a:ext cx="1191" cy="119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56" name="Line 530">
                <a:extLst>
                  <a:ext uri="{FF2B5EF4-FFF2-40B4-BE49-F238E27FC236}">
                    <a16:creationId xmlns:a16="http://schemas.microsoft.com/office/drawing/2014/main" id="{4ECA2FC4-8C61-DCAF-539B-1C19EFC5BE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60693" y="3047683"/>
                <a:ext cx="1190" cy="1191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57" name="Line 531">
                <a:extLst>
                  <a:ext uri="{FF2B5EF4-FFF2-40B4-BE49-F238E27FC236}">
                    <a16:creationId xmlns:a16="http://schemas.microsoft.com/office/drawing/2014/main" id="{F52C0903-1739-3DA3-5824-8114995BEE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60693" y="3047683"/>
                <a:ext cx="1190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58" name="Freeform 532">
                <a:extLst>
                  <a:ext uri="{FF2B5EF4-FFF2-40B4-BE49-F238E27FC236}">
                    <a16:creationId xmlns:a16="http://schemas.microsoft.com/office/drawing/2014/main" id="{73F51664-79A1-C895-A3E4-E8CC10979C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3987" y="4016852"/>
                <a:ext cx="5953" cy="0"/>
              </a:xfrm>
              <a:custGeom>
                <a:avLst/>
                <a:gdLst>
                  <a:gd name="T0" fmla="*/ 2147483647 w 5"/>
                  <a:gd name="T1" fmla="*/ 0 h 1"/>
                  <a:gd name="T2" fmla="*/ 0 w 5"/>
                  <a:gd name="T3" fmla="*/ 0 h 1"/>
                  <a:gd name="T4" fmla="*/ 2147483647 w 5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1"/>
                  <a:gd name="T11" fmla="*/ 5 w 5"/>
                  <a:gd name="T12" fmla="*/ 0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1">
                    <a:moveTo>
                      <a:pt x="5" y="0"/>
                    </a:moveTo>
                    <a:lnTo>
                      <a:pt x="0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59" name="Line 533">
                <a:extLst>
                  <a:ext uri="{FF2B5EF4-FFF2-40B4-BE49-F238E27FC236}">
                    <a16:creationId xmlns:a16="http://schemas.microsoft.com/office/drawing/2014/main" id="{4E9D1EF4-D536-A7A6-9831-21ACDC7E94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3987" y="4016852"/>
                <a:ext cx="5953" cy="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0" name="Freeform 534">
                <a:extLst>
                  <a:ext uri="{FF2B5EF4-FFF2-40B4-BE49-F238E27FC236}">
                    <a16:creationId xmlns:a16="http://schemas.microsoft.com/office/drawing/2014/main" id="{6B015FC1-E6EA-1D23-0F8A-6570F4878D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3988" y="4016854"/>
                <a:ext cx="21431" cy="9525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0"/>
                      <a:pt x="2" y="0"/>
                      <a:pt x="0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1" name="Freeform 535">
                <a:extLst>
                  <a:ext uri="{FF2B5EF4-FFF2-40B4-BE49-F238E27FC236}">
                    <a16:creationId xmlns:a16="http://schemas.microsoft.com/office/drawing/2014/main" id="{7DDB9E0E-AC60-57AC-0F59-AA58E5AE1C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3988" y="4016854"/>
                <a:ext cx="21431" cy="9525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0"/>
                      <a:pt x="2" y="0"/>
                      <a:pt x="0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2" name="Line 536">
                <a:extLst>
                  <a:ext uri="{FF2B5EF4-FFF2-40B4-BE49-F238E27FC236}">
                    <a16:creationId xmlns:a16="http://schemas.microsoft.com/office/drawing/2014/main" id="{9979F731-CDC2-481D-6F4E-5D3DC87301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43987" y="4016852"/>
                <a:ext cx="1190" cy="0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3" name="Line 537">
                <a:extLst>
                  <a:ext uri="{FF2B5EF4-FFF2-40B4-BE49-F238E27FC236}">
                    <a16:creationId xmlns:a16="http://schemas.microsoft.com/office/drawing/2014/main" id="{A304FE9F-91BC-C2F0-ED59-D16F148336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43987" y="4016852"/>
                <a:ext cx="1190" cy="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4" name="Freeform 538">
                <a:extLst>
                  <a:ext uri="{FF2B5EF4-FFF2-40B4-BE49-F238E27FC236}">
                    <a16:creationId xmlns:a16="http://schemas.microsoft.com/office/drawing/2014/main" id="{1A929A46-E1C0-EE86-5A35-8D8AB2D61A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6762" y="4368091"/>
                <a:ext cx="5953" cy="1190"/>
              </a:xfrm>
              <a:custGeom>
                <a:avLst/>
                <a:gdLst>
                  <a:gd name="T0" fmla="*/ 2147483647 w 5"/>
                  <a:gd name="T1" fmla="*/ 0 h 1"/>
                  <a:gd name="T2" fmla="*/ 0 w 5"/>
                  <a:gd name="T3" fmla="*/ 0 h 1"/>
                  <a:gd name="T4" fmla="*/ 2147483647 w 5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1"/>
                  <a:gd name="T11" fmla="*/ 5 w 5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1">
                    <a:moveTo>
                      <a:pt x="5" y="0"/>
                    </a:moveTo>
                    <a:lnTo>
                      <a:pt x="0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5" name="Line 539">
                <a:extLst>
                  <a:ext uri="{FF2B5EF4-FFF2-40B4-BE49-F238E27FC236}">
                    <a16:creationId xmlns:a16="http://schemas.microsoft.com/office/drawing/2014/main" id="{50DCBD5E-8661-065E-2C8E-C8A89CE7C4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86762" y="4368091"/>
                <a:ext cx="5953" cy="119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6" name="Freeform 540">
                <a:extLst>
                  <a:ext uri="{FF2B5EF4-FFF2-40B4-BE49-F238E27FC236}">
                    <a16:creationId xmlns:a16="http://schemas.microsoft.com/office/drawing/2014/main" id="{81BE2B7D-E87F-C20A-B8CE-E7DAB28CC1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6510" y="3414399"/>
                <a:ext cx="1191" cy="4763"/>
              </a:xfrm>
              <a:custGeom>
                <a:avLst/>
                <a:gdLst>
                  <a:gd name="T0" fmla="*/ 0 w 1"/>
                  <a:gd name="T1" fmla="*/ 2147483647 h 5"/>
                  <a:gd name="T2" fmla="*/ 0 w 1"/>
                  <a:gd name="T3" fmla="*/ 0 h 5"/>
                  <a:gd name="T4" fmla="*/ 0 w 1"/>
                  <a:gd name="T5" fmla="*/ 2147483647 h 5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5"/>
                  <a:gd name="T11" fmla="*/ 1 w 1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7" name="Line 541">
                <a:extLst>
                  <a:ext uri="{FF2B5EF4-FFF2-40B4-BE49-F238E27FC236}">
                    <a16:creationId xmlns:a16="http://schemas.microsoft.com/office/drawing/2014/main" id="{0185FDE4-3D26-2C1F-F594-A99175B2A3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16510" y="3414399"/>
                <a:ext cx="1191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8" name="Freeform 542">
                <a:extLst>
                  <a:ext uri="{FF2B5EF4-FFF2-40B4-BE49-F238E27FC236}">
                    <a16:creationId xmlns:a16="http://schemas.microsoft.com/office/drawing/2014/main" id="{71A2D11B-9C54-4058-25B7-49AA9BCE2F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6510" y="3414397"/>
                <a:ext cx="1191" cy="9525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0 60000 65536"/>
                  <a:gd name="T5" fmla="*/ 0 60000 65536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9" name="Freeform 543">
                <a:extLst>
                  <a:ext uri="{FF2B5EF4-FFF2-40B4-BE49-F238E27FC236}">
                    <a16:creationId xmlns:a16="http://schemas.microsoft.com/office/drawing/2014/main" id="{23657321-CF9C-3BEB-1C61-FDC5E4F4E7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6510" y="3414397"/>
                <a:ext cx="1191" cy="9525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0 60000 65536"/>
                  <a:gd name="T5" fmla="*/ 0 60000 65536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0" name="Freeform 544">
                <a:extLst>
                  <a:ext uri="{FF2B5EF4-FFF2-40B4-BE49-F238E27FC236}">
                    <a16:creationId xmlns:a16="http://schemas.microsoft.com/office/drawing/2014/main" id="{48A6F513-3339-CDCD-31AD-971D2CBCA6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0562" y="3414399"/>
                <a:ext cx="5953" cy="4763"/>
              </a:xfrm>
              <a:custGeom>
                <a:avLst/>
                <a:gdLst>
                  <a:gd name="T0" fmla="*/ 2147483647 w 5"/>
                  <a:gd name="T1" fmla="*/ 0 h 5"/>
                  <a:gd name="T2" fmla="*/ 0 w 5"/>
                  <a:gd name="T3" fmla="*/ 2147483647 h 5"/>
                  <a:gd name="T4" fmla="*/ 2147483647 w 5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5"/>
                  <a:gd name="T11" fmla="*/ 5 w 5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5">
                    <a:moveTo>
                      <a:pt x="5" y="0"/>
                    </a:move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1" name="Line 545">
                <a:extLst>
                  <a:ext uri="{FF2B5EF4-FFF2-40B4-BE49-F238E27FC236}">
                    <a16:creationId xmlns:a16="http://schemas.microsoft.com/office/drawing/2014/main" id="{3068A7CF-3021-A3F0-BF85-B7D7E50B4A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10562" y="3414399"/>
                <a:ext cx="5953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2" name="Freeform 546">
                <a:extLst>
                  <a:ext uri="{FF2B5EF4-FFF2-40B4-BE49-F238E27FC236}">
                    <a16:creationId xmlns:a16="http://schemas.microsoft.com/office/drawing/2014/main" id="{0294C565-02AE-7014-8DFF-45D8D6094E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8811" y="2238062"/>
                <a:ext cx="167878" cy="335756"/>
              </a:xfrm>
              <a:custGeom>
                <a:avLst/>
                <a:gdLst>
                  <a:gd name="T0" fmla="*/ 2147483647 w 33"/>
                  <a:gd name="T1" fmla="*/ 2147483647 h 66"/>
                  <a:gd name="T2" fmla="*/ 2147483647 w 33"/>
                  <a:gd name="T3" fmla="*/ 2147483647 h 66"/>
                  <a:gd name="T4" fmla="*/ 0 w 33"/>
                  <a:gd name="T5" fmla="*/ 2147483647 h 66"/>
                  <a:gd name="T6" fmla="*/ 2147483647 w 33"/>
                  <a:gd name="T7" fmla="*/ 2147483647 h 66"/>
                  <a:gd name="T8" fmla="*/ 2147483647 w 33"/>
                  <a:gd name="T9" fmla="*/ 2147483647 h 66"/>
                  <a:gd name="T10" fmla="*/ 2147483647 w 33"/>
                  <a:gd name="T11" fmla="*/ 2147483647 h 66"/>
                  <a:gd name="T12" fmla="*/ 2147483647 w 33"/>
                  <a:gd name="T13" fmla="*/ 2147483647 h 66"/>
                  <a:gd name="T14" fmla="*/ 2147483647 w 33"/>
                  <a:gd name="T15" fmla="*/ 2147483647 h 66"/>
                  <a:gd name="T16" fmla="*/ 2147483647 w 33"/>
                  <a:gd name="T17" fmla="*/ 0 h 66"/>
                  <a:gd name="T18" fmla="*/ 2147483647 w 33"/>
                  <a:gd name="T19" fmla="*/ 2147483647 h 66"/>
                  <a:gd name="T20" fmla="*/ 2147483647 w 33"/>
                  <a:gd name="T21" fmla="*/ 2147483647 h 66"/>
                  <a:gd name="T22" fmla="*/ 2147483647 w 33"/>
                  <a:gd name="T23" fmla="*/ 2147483647 h 66"/>
                  <a:gd name="T24" fmla="*/ 2147483647 w 33"/>
                  <a:gd name="T25" fmla="*/ 2147483647 h 66"/>
                  <a:gd name="T26" fmla="*/ 2147483647 w 33"/>
                  <a:gd name="T27" fmla="*/ 2147483647 h 66"/>
                  <a:gd name="T28" fmla="*/ 2147483647 w 33"/>
                  <a:gd name="T29" fmla="*/ 2147483647 h 66"/>
                  <a:gd name="T30" fmla="*/ 2147483647 w 33"/>
                  <a:gd name="T31" fmla="*/ 2147483647 h 6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3"/>
                  <a:gd name="T49" fmla="*/ 0 h 66"/>
                  <a:gd name="T50" fmla="*/ 33 w 33"/>
                  <a:gd name="T51" fmla="*/ 66 h 6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3" h="66">
                    <a:moveTo>
                      <a:pt x="4" y="66"/>
                    </a:moveTo>
                    <a:cubicBezTo>
                      <a:pt x="1" y="63"/>
                      <a:pt x="3" y="58"/>
                      <a:pt x="2" y="51"/>
                    </a:cubicBezTo>
                    <a:cubicBezTo>
                      <a:pt x="2" y="50"/>
                      <a:pt x="0" y="48"/>
                      <a:pt x="0" y="47"/>
                    </a:cubicBezTo>
                    <a:cubicBezTo>
                      <a:pt x="1" y="42"/>
                      <a:pt x="4" y="37"/>
                      <a:pt x="3" y="33"/>
                    </a:cubicBezTo>
                    <a:cubicBezTo>
                      <a:pt x="3" y="31"/>
                      <a:pt x="3" y="29"/>
                      <a:pt x="2" y="28"/>
                    </a:cubicBezTo>
                    <a:cubicBezTo>
                      <a:pt x="2" y="26"/>
                      <a:pt x="5" y="26"/>
                      <a:pt x="6" y="24"/>
                    </a:cubicBezTo>
                    <a:cubicBezTo>
                      <a:pt x="7" y="23"/>
                      <a:pt x="7" y="21"/>
                      <a:pt x="9" y="20"/>
                    </a:cubicBezTo>
                    <a:cubicBezTo>
                      <a:pt x="6" y="14"/>
                      <a:pt x="6" y="7"/>
                      <a:pt x="8" y="1"/>
                    </a:cubicBezTo>
                    <a:cubicBezTo>
                      <a:pt x="10" y="1"/>
                      <a:pt x="10" y="2"/>
                      <a:pt x="11" y="0"/>
                    </a:cubicBezTo>
                    <a:cubicBezTo>
                      <a:pt x="15" y="9"/>
                      <a:pt x="17" y="19"/>
                      <a:pt x="21" y="29"/>
                    </a:cubicBezTo>
                    <a:cubicBezTo>
                      <a:pt x="21" y="30"/>
                      <a:pt x="21" y="32"/>
                      <a:pt x="22" y="34"/>
                    </a:cubicBezTo>
                    <a:cubicBezTo>
                      <a:pt x="23" y="35"/>
                      <a:pt x="24" y="37"/>
                      <a:pt x="24" y="38"/>
                    </a:cubicBezTo>
                    <a:cubicBezTo>
                      <a:pt x="25" y="40"/>
                      <a:pt x="24" y="42"/>
                      <a:pt x="25" y="43"/>
                    </a:cubicBezTo>
                    <a:cubicBezTo>
                      <a:pt x="27" y="48"/>
                      <a:pt x="33" y="49"/>
                      <a:pt x="32" y="55"/>
                    </a:cubicBezTo>
                    <a:cubicBezTo>
                      <a:pt x="27" y="55"/>
                      <a:pt x="26" y="59"/>
                      <a:pt x="24" y="62"/>
                    </a:cubicBezTo>
                    <a:cubicBezTo>
                      <a:pt x="17" y="63"/>
                      <a:pt x="11" y="65"/>
                      <a:pt x="4" y="66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3" name="Freeform 547">
                <a:extLst>
                  <a:ext uri="{FF2B5EF4-FFF2-40B4-BE49-F238E27FC236}">
                    <a16:creationId xmlns:a16="http://schemas.microsoft.com/office/drawing/2014/main" id="{4415D028-C603-ABD4-89EE-314BCA417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7367" y="2283304"/>
                <a:ext cx="157163" cy="305991"/>
              </a:xfrm>
              <a:custGeom>
                <a:avLst/>
                <a:gdLst>
                  <a:gd name="T0" fmla="*/ 2147483647 w 31"/>
                  <a:gd name="T1" fmla="*/ 2147483647 h 60"/>
                  <a:gd name="T2" fmla="*/ 2147483647 w 31"/>
                  <a:gd name="T3" fmla="*/ 2147483647 h 60"/>
                  <a:gd name="T4" fmla="*/ 2147483647 w 31"/>
                  <a:gd name="T5" fmla="*/ 2147483647 h 60"/>
                  <a:gd name="T6" fmla="*/ 2147483647 w 31"/>
                  <a:gd name="T7" fmla="*/ 2147483647 h 60"/>
                  <a:gd name="T8" fmla="*/ 2147483647 w 31"/>
                  <a:gd name="T9" fmla="*/ 2147483647 h 60"/>
                  <a:gd name="T10" fmla="*/ 2147483647 w 31"/>
                  <a:gd name="T11" fmla="*/ 2147483647 h 60"/>
                  <a:gd name="T12" fmla="*/ 2147483647 w 31"/>
                  <a:gd name="T13" fmla="*/ 2147483647 h 60"/>
                  <a:gd name="T14" fmla="*/ 2147483647 w 31"/>
                  <a:gd name="T15" fmla="*/ 2147483647 h 60"/>
                  <a:gd name="T16" fmla="*/ 0 w 31"/>
                  <a:gd name="T17" fmla="*/ 2147483647 h 60"/>
                  <a:gd name="T18" fmla="*/ 2147483647 w 31"/>
                  <a:gd name="T19" fmla="*/ 0 h 60"/>
                  <a:gd name="T20" fmla="*/ 2147483647 w 31"/>
                  <a:gd name="T21" fmla="*/ 2147483647 h 60"/>
                  <a:gd name="T22" fmla="*/ 2147483647 w 31"/>
                  <a:gd name="T23" fmla="*/ 2147483647 h 60"/>
                  <a:gd name="T24" fmla="*/ 2147483647 w 31"/>
                  <a:gd name="T25" fmla="*/ 2147483647 h 60"/>
                  <a:gd name="T26" fmla="*/ 2147483647 w 31"/>
                  <a:gd name="T27" fmla="*/ 2147483647 h 60"/>
                  <a:gd name="T28" fmla="*/ 2147483647 w 31"/>
                  <a:gd name="T29" fmla="*/ 2147483647 h 60"/>
                  <a:gd name="T30" fmla="*/ 2147483647 w 31"/>
                  <a:gd name="T31" fmla="*/ 2147483647 h 6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1"/>
                  <a:gd name="T49" fmla="*/ 0 h 60"/>
                  <a:gd name="T50" fmla="*/ 31 w 31"/>
                  <a:gd name="T51" fmla="*/ 60 h 6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1" h="60">
                    <a:moveTo>
                      <a:pt x="27" y="58"/>
                    </a:moveTo>
                    <a:cubicBezTo>
                      <a:pt x="22" y="58"/>
                      <a:pt x="18" y="60"/>
                      <a:pt x="14" y="60"/>
                    </a:cubicBezTo>
                    <a:cubicBezTo>
                      <a:pt x="13" y="53"/>
                      <a:pt x="12" y="41"/>
                      <a:pt x="7" y="39"/>
                    </a:cubicBezTo>
                    <a:cubicBezTo>
                      <a:pt x="8" y="35"/>
                      <a:pt x="4" y="32"/>
                      <a:pt x="4" y="29"/>
                    </a:cubicBezTo>
                    <a:cubicBezTo>
                      <a:pt x="3" y="28"/>
                      <a:pt x="4" y="26"/>
                      <a:pt x="4" y="24"/>
                    </a:cubicBezTo>
                    <a:cubicBezTo>
                      <a:pt x="4" y="23"/>
                      <a:pt x="4" y="21"/>
                      <a:pt x="4" y="20"/>
                    </a:cubicBezTo>
                    <a:cubicBezTo>
                      <a:pt x="3" y="19"/>
                      <a:pt x="2" y="17"/>
                      <a:pt x="1" y="16"/>
                    </a:cubicBezTo>
                    <a:cubicBezTo>
                      <a:pt x="1" y="15"/>
                      <a:pt x="2" y="14"/>
                      <a:pt x="1" y="13"/>
                    </a:cubicBezTo>
                    <a:cubicBezTo>
                      <a:pt x="1" y="11"/>
                      <a:pt x="0" y="9"/>
                      <a:pt x="0" y="7"/>
                    </a:cubicBezTo>
                    <a:cubicBezTo>
                      <a:pt x="9" y="4"/>
                      <a:pt x="19" y="2"/>
                      <a:pt x="30" y="0"/>
                    </a:cubicBezTo>
                    <a:cubicBezTo>
                      <a:pt x="31" y="2"/>
                      <a:pt x="29" y="2"/>
                      <a:pt x="30" y="6"/>
                    </a:cubicBezTo>
                    <a:cubicBezTo>
                      <a:pt x="30" y="8"/>
                      <a:pt x="31" y="8"/>
                      <a:pt x="31" y="10"/>
                    </a:cubicBezTo>
                    <a:cubicBezTo>
                      <a:pt x="31" y="14"/>
                      <a:pt x="26" y="16"/>
                      <a:pt x="25" y="18"/>
                    </a:cubicBezTo>
                    <a:cubicBezTo>
                      <a:pt x="28" y="25"/>
                      <a:pt x="24" y="32"/>
                      <a:pt x="24" y="38"/>
                    </a:cubicBezTo>
                    <a:cubicBezTo>
                      <a:pt x="24" y="41"/>
                      <a:pt x="26" y="46"/>
                      <a:pt x="26" y="50"/>
                    </a:cubicBezTo>
                    <a:cubicBezTo>
                      <a:pt x="26" y="53"/>
                      <a:pt x="25" y="55"/>
                      <a:pt x="27" y="58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4" name="Freeform 548">
                <a:extLst>
                  <a:ext uri="{FF2B5EF4-FFF2-40B4-BE49-F238E27FC236}">
                    <a16:creationId xmlns:a16="http://schemas.microsoft.com/office/drawing/2014/main" id="{69A7C1AF-E295-7E2D-967D-688A556D08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7305" y="2319026"/>
                <a:ext cx="595313" cy="535781"/>
              </a:xfrm>
              <a:custGeom>
                <a:avLst/>
                <a:gdLst>
                  <a:gd name="T0" fmla="*/ 2147483647 w 117"/>
                  <a:gd name="T1" fmla="*/ 2147483647 h 105"/>
                  <a:gd name="T2" fmla="*/ 2147483647 w 117"/>
                  <a:gd name="T3" fmla="*/ 2147483647 h 105"/>
                  <a:gd name="T4" fmla="*/ 2147483647 w 117"/>
                  <a:gd name="T5" fmla="*/ 2147483647 h 105"/>
                  <a:gd name="T6" fmla="*/ 2147483647 w 117"/>
                  <a:gd name="T7" fmla="*/ 2147483647 h 105"/>
                  <a:gd name="T8" fmla="*/ 2147483647 w 117"/>
                  <a:gd name="T9" fmla="*/ 2147483647 h 105"/>
                  <a:gd name="T10" fmla="*/ 2147483647 w 117"/>
                  <a:gd name="T11" fmla="*/ 2147483647 h 105"/>
                  <a:gd name="T12" fmla="*/ 2147483647 w 117"/>
                  <a:gd name="T13" fmla="*/ 2147483647 h 105"/>
                  <a:gd name="T14" fmla="*/ 2147483647 w 117"/>
                  <a:gd name="T15" fmla="*/ 2147483647 h 105"/>
                  <a:gd name="T16" fmla="*/ 2147483647 w 117"/>
                  <a:gd name="T17" fmla="*/ 2147483647 h 105"/>
                  <a:gd name="T18" fmla="*/ 2147483647 w 117"/>
                  <a:gd name="T19" fmla="*/ 2147483647 h 105"/>
                  <a:gd name="T20" fmla="*/ 0 w 117"/>
                  <a:gd name="T21" fmla="*/ 2147483647 h 105"/>
                  <a:gd name="T22" fmla="*/ 2147483647 w 117"/>
                  <a:gd name="T23" fmla="*/ 2147483647 h 105"/>
                  <a:gd name="T24" fmla="*/ 2147483647 w 117"/>
                  <a:gd name="T25" fmla="*/ 2147483647 h 105"/>
                  <a:gd name="T26" fmla="*/ 2147483647 w 117"/>
                  <a:gd name="T27" fmla="*/ 2147483647 h 105"/>
                  <a:gd name="T28" fmla="*/ 2147483647 w 117"/>
                  <a:gd name="T29" fmla="*/ 2147483647 h 105"/>
                  <a:gd name="T30" fmla="*/ 2147483647 w 117"/>
                  <a:gd name="T31" fmla="*/ 2147483647 h 105"/>
                  <a:gd name="T32" fmla="*/ 2147483647 w 117"/>
                  <a:gd name="T33" fmla="*/ 2147483647 h 105"/>
                  <a:gd name="T34" fmla="*/ 2147483647 w 117"/>
                  <a:gd name="T35" fmla="*/ 2147483647 h 105"/>
                  <a:gd name="T36" fmla="*/ 2147483647 w 117"/>
                  <a:gd name="T37" fmla="*/ 2147483647 h 105"/>
                  <a:gd name="T38" fmla="*/ 2147483647 w 117"/>
                  <a:gd name="T39" fmla="*/ 2147483647 h 105"/>
                  <a:gd name="T40" fmla="*/ 2147483647 w 117"/>
                  <a:gd name="T41" fmla="*/ 2147483647 h 105"/>
                  <a:gd name="T42" fmla="*/ 2147483647 w 117"/>
                  <a:gd name="T43" fmla="*/ 2147483647 h 105"/>
                  <a:gd name="T44" fmla="*/ 2147483647 w 117"/>
                  <a:gd name="T45" fmla="*/ 2147483647 h 105"/>
                  <a:gd name="T46" fmla="*/ 2147483647 w 117"/>
                  <a:gd name="T47" fmla="*/ 2147483647 h 105"/>
                  <a:gd name="T48" fmla="*/ 2147483647 w 117"/>
                  <a:gd name="T49" fmla="*/ 2147483647 h 105"/>
                  <a:gd name="T50" fmla="*/ 2147483647 w 117"/>
                  <a:gd name="T51" fmla="*/ 2147483647 h 105"/>
                  <a:gd name="T52" fmla="*/ 2147483647 w 117"/>
                  <a:gd name="T53" fmla="*/ 2147483647 h 105"/>
                  <a:gd name="T54" fmla="*/ 2147483647 w 117"/>
                  <a:gd name="T55" fmla="*/ 2147483647 h 105"/>
                  <a:gd name="T56" fmla="*/ 2147483647 w 117"/>
                  <a:gd name="T57" fmla="*/ 2147483647 h 105"/>
                  <a:gd name="T58" fmla="*/ 2147483647 w 117"/>
                  <a:gd name="T59" fmla="*/ 2147483647 h 105"/>
                  <a:gd name="T60" fmla="*/ 2147483647 w 117"/>
                  <a:gd name="T61" fmla="*/ 2147483647 h 105"/>
                  <a:gd name="T62" fmla="*/ 2147483647 w 117"/>
                  <a:gd name="T63" fmla="*/ 0 h 105"/>
                  <a:gd name="T64" fmla="*/ 2147483647 w 117"/>
                  <a:gd name="T65" fmla="*/ 2147483647 h 105"/>
                  <a:gd name="T66" fmla="*/ 2147483647 w 117"/>
                  <a:gd name="T67" fmla="*/ 2147483647 h 105"/>
                  <a:gd name="T68" fmla="*/ 2147483647 w 117"/>
                  <a:gd name="T69" fmla="*/ 2147483647 h 105"/>
                  <a:gd name="T70" fmla="*/ 2147483647 w 117"/>
                  <a:gd name="T71" fmla="*/ 2147483647 h 105"/>
                  <a:gd name="T72" fmla="*/ 2147483647 w 117"/>
                  <a:gd name="T73" fmla="*/ 2147483647 h 105"/>
                  <a:gd name="T74" fmla="*/ 2147483647 w 117"/>
                  <a:gd name="T75" fmla="*/ 2147483647 h 105"/>
                  <a:gd name="T76" fmla="*/ 2147483647 w 117"/>
                  <a:gd name="T77" fmla="*/ 2147483647 h 105"/>
                  <a:gd name="T78" fmla="*/ 2147483647 w 117"/>
                  <a:gd name="T79" fmla="*/ 2147483647 h 105"/>
                  <a:gd name="T80" fmla="*/ 2147483647 w 117"/>
                  <a:gd name="T81" fmla="*/ 2147483647 h 105"/>
                  <a:gd name="T82" fmla="*/ 2147483647 w 117"/>
                  <a:gd name="T83" fmla="*/ 2147483647 h 105"/>
                  <a:gd name="T84" fmla="*/ 2147483647 w 117"/>
                  <a:gd name="T85" fmla="*/ 2147483647 h 105"/>
                  <a:gd name="T86" fmla="*/ 2147483647 w 117"/>
                  <a:gd name="T87" fmla="*/ 2147483647 h 105"/>
                  <a:gd name="T88" fmla="*/ 2147483647 w 117"/>
                  <a:gd name="T89" fmla="*/ 2147483647 h 105"/>
                  <a:gd name="T90" fmla="*/ 2147483647 w 117"/>
                  <a:gd name="T91" fmla="*/ 2147483647 h 10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17"/>
                  <a:gd name="T139" fmla="*/ 0 h 105"/>
                  <a:gd name="T140" fmla="*/ 117 w 117"/>
                  <a:gd name="T141" fmla="*/ 105 h 10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17" h="105">
                    <a:moveTo>
                      <a:pt x="116" y="98"/>
                    </a:moveTo>
                    <a:cubicBezTo>
                      <a:pt x="117" y="100"/>
                      <a:pt x="116" y="102"/>
                      <a:pt x="114" y="102"/>
                    </a:cubicBezTo>
                    <a:cubicBezTo>
                      <a:pt x="111" y="105"/>
                      <a:pt x="111" y="95"/>
                      <a:pt x="111" y="98"/>
                    </a:cubicBezTo>
                    <a:cubicBezTo>
                      <a:pt x="103" y="96"/>
                      <a:pt x="96" y="93"/>
                      <a:pt x="89" y="90"/>
                    </a:cubicBezTo>
                    <a:cubicBezTo>
                      <a:pt x="87" y="89"/>
                      <a:pt x="87" y="85"/>
                      <a:pt x="86" y="84"/>
                    </a:cubicBezTo>
                    <a:cubicBezTo>
                      <a:pt x="85" y="83"/>
                      <a:pt x="84" y="83"/>
                      <a:pt x="82" y="82"/>
                    </a:cubicBezTo>
                    <a:cubicBezTo>
                      <a:pt x="81" y="82"/>
                      <a:pt x="80" y="80"/>
                      <a:pt x="80" y="80"/>
                    </a:cubicBezTo>
                    <a:cubicBezTo>
                      <a:pt x="78" y="80"/>
                      <a:pt x="74" y="81"/>
                      <a:pt x="70" y="82"/>
                    </a:cubicBezTo>
                    <a:cubicBezTo>
                      <a:pt x="67" y="83"/>
                      <a:pt x="63" y="84"/>
                      <a:pt x="61" y="84"/>
                    </a:cubicBezTo>
                    <a:cubicBezTo>
                      <a:pt x="43" y="88"/>
                      <a:pt x="19" y="94"/>
                      <a:pt x="1" y="96"/>
                    </a:cubicBezTo>
                    <a:cubicBezTo>
                      <a:pt x="2" y="95"/>
                      <a:pt x="0" y="93"/>
                      <a:pt x="0" y="92"/>
                    </a:cubicBezTo>
                    <a:cubicBezTo>
                      <a:pt x="0" y="90"/>
                      <a:pt x="2" y="90"/>
                      <a:pt x="4" y="87"/>
                    </a:cubicBezTo>
                    <a:cubicBezTo>
                      <a:pt x="5" y="86"/>
                      <a:pt x="6" y="84"/>
                      <a:pt x="7" y="83"/>
                    </a:cubicBezTo>
                    <a:cubicBezTo>
                      <a:pt x="8" y="82"/>
                      <a:pt x="10" y="81"/>
                      <a:pt x="11" y="79"/>
                    </a:cubicBezTo>
                    <a:cubicBezTo>
                      <a:pt x="11" y="79"/>
                      <a:pt x="11" y="78"/>
                      <a:pt x="11" y="78"/>
                    </a:cubicBezTo>
                    <a:cubicBezTo>
                      <a:pt x="12" y="77"/>
                      <a:pt x="13" y="76"/>
                      <a:pt x="14" y="75"/>
                    </a:cubicBezTo>
                    <a:cubicBezTo>
                      <a:pt x="14" y="72"/>
                      <a:pt x="11" y="72"/>
                      <a:pt x="12" y="68"/>
                    </a:cubicBezTo>
                    <a:cubicBezTo>
                      <a:pt x="11" y="67"/>
                      <a:pt x="9" y="67"/>
                      <a:pt x="8" y="65"/>
                    </a:cubicBezTo>
                    <a:cubicBezTo>
                      <a:pt x="8" y="62"/>
                      <a:pt x="12" y="62"/>
                      <a:pt x="15" y="61"/>
                    </a:cubicBezTo>
                    <a:cubicBezTo>
                      <a:pt x="17" y="59"/>
                      <a:pt x="24" y="57"/>
                      <a:pt x="29" y="58"/>
                    </a:cubicBezTo>
                    <a:cubicBezTo>
                      <a:pt x="31" y="58"/>
                      <a:pt x="32" y="59"/>
                      <a:pt x="34" y="59"/>
                    </a:cubicBezTo>
                    <a:cubicBezTo>
                      <a:pt x="37" y="58"/>
                      <a:pt x="40" y="56"/>
                      <a:pt x="45" y="57"/>
                    </a:cubicBezTo>
                    <a:cubicBezTo>
                      <a:pt x="48" y="55"/>
                      <a:pt x="50" y="52"/>
                      <a:pt x="52" y="49"/>
                    </a:cubicBezTo>
                    <a:cubicBezTo>
                      <a:pt x="53" y="48"/>
                      <a:pt x="55" y="48"/>
                      <a:pt x="56" y="47"/>
                    </a:cubicBezTo>
                    <a:cubicBezTo>
                      <a:pt x="56" y="44"/>
                      <a:pt x="56" y="42"/>
                      <a:pt x="55" y="40"/>
                    </a:cubicBezTo>
                    <a:cubicBezTo>
                      <a:pt x="54" y="37"/>
                      <a:pt x="57" y="37"/>
                      <a:pt x="57" y="35"/>
                    </a:cubicBezTo>
                    <a:cubicBezTo>
                      <a:pt x="54" y="37"/>
                      <a:pt x="55" y="31"/>
                      <a:pt x="52" y="35"/>
                    </a:cubicBezTo>
                    <a:cubicBezTo>
                      <a:pt x="51" y="31"/>
                      <a:pt x="57" y="28"/>
                      <a:pt x="59" y="25"/>
                    </a:cubicBezTo>
                    <a:cubicBezTo>
                      <a:pt x="58" y="22"/>
                      <a:pt x="60" y="21"/>
                      <a:pt x="61" y="20"/>
                    </a:cubicBezTo>
                    <a:cubicBezTo>
                      <a:pt x="61" y="19"/>
                      <a:pt x="62" y="17"/>
                      <a:pt x="63" y="16"/>
                    </a:cubicBezTo>
                    <a:cubicBezTo>
                      <a:pt x="66" y="11"/>
                      <a:pt x="70" y="7"/>
                      <a:pt x="75" y="5"/>
                    </a:cubicBezTo>
                    <a:cubicBezTo>
                      <a:pt x="82" y="4"/>
                      <a:pt x="91" y="3"/>
                      <a:pt x="96" y="0"/>
                    </a:cubicBezTo>
                    <a:cubicBezTo>
                      <a:pt x="98" y="1"/>
                      <a:pt x="97" y="2"/>
                      <a:pt x="97" y="4"/>
                    </a:cubicBezTo>
                    <a:cubicBezTo>
                      <a:pt x="97" y="5"/>
                      <a:pt x="98" y="5"/>
                      <a:pt x="99" y="6"/>
                    </a:cubicBezTo>
                    <a:cubicBezTo>
                      <a:pt x="99" y="7"/>
                      <a:pt x="98" y="8"/>
                      <a:pt x="99" y="9"/>
                    </a:cubicBezTo>
                    <a:cubicBezTo>
                      <a:pt x="99" y="12"/>
                      <a:pt x="102" y="13"/>
                      <a:pt x="102" y="17"/>
                    </a:cubicBezTo>
                    <a:cubicBezTo>
                      <a:pt x="102" y="19"/>
                      <a:pt x="101" y="20"/>
                      <a:pt x="101" y="22"/>
                    </a:cubicBezTo>
                    <a:cubicBezTo>
                      <a:pt x="101" y="26"/>
                      <a:pt x="105" y="30"/>
                      <a:pt x="104" y="35"/>
                    </a:cubicBezTo>
                    <a:cubicBezTo>
                      <a:pt x="106" y="37"/>
                      <a:pt x="105" y="33"/>
                      <a:pt x="107" y="35"/>
                    </a:cubicBezTo>
                    <a:cubicBezTo>
                      <a:pt x="109" y="39"/>
                      <a:pt x="110" y="45"/>
                      <a:pt x="111" y="52"/>
                    </a:cubicBezTo>
                    <a:cubicBezTo>
                      <a:pt x="111" y="53"/>
                      <a:pt x="112" y="53"/>
                      <a:pt x="112" y="54"/>
                    </a:cubicBezTo>
                    <a:cubicBezTo>
                      <a:pt x="111" y="58"/>
                      <a:pt x="111" y="64"/>
                      <a:pt x="111" y="70"/>
                    </a:cubicBezTo>
                    <a:cubicBezTo>
                      <a:pt x="111" y="71"/>
                      <a:pt x="112" y="72"/>
                      <a:pt x="113" y="73"/>
                    </a:cubicBezTo>
                    <a:cubicBezTo>
                      <a:pt x="114" y="77"/>
                      <a:pt x="114" y="83"/>
                      <a:pt x="115" y="87"/>
                    </a:cubicBezTo>
                    <a:cubicBezTo>
                      <a:pt x="116" y="92"/>
                      <a:pt x="117" y="92"/>
                      <a:pt x="113" y="96"/>
                    </a:cubicBezTo>
                    <a:lnTo>
                      <a:pt x="116" y="98"/>
                    </a:ln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5" name="Freeform 549">
                <a:extLst>
                  <a:ext uri="{FF2B5EF4-FFF2-40B4-BE49-F238E27FC236}">
                    <a16:creationId xmlns:a16="http://schemas.microsoft.com/office/drawing/2014/main" id="{89EA9EB6-A008-5DAC-DD22-696577DE10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0245" y="2772652"/>
                <a:ext cx="46434" cy="26194"/>
              </a:xfrm>
              <a:custGeom>
                <a:avLst/>
                <a:gdLst>
                  <a:gd name="T0" fmla="*/ 0 w 9"/>
                  <a:gd name="T1" fmla="*/ 2147483647 h 5"/>
                  <a:gd name="T2" fmla="*/ 2147483647 w 9"/>
                  <a:gd name="T3" fmla="*/ 2147483647 h 5"/>
                  <a:gd name="T4" fmla="*/ 2147483647 w 9"/>
                  <a:gd name="T5" fmla="*/ 2147483647 h 5"/>
                  <a:gd name="T6" fmla="*/ 2147483647 w 9"/>
                  <a:gd name="T7" fmla="*/ 2147483647 h 5"/>
                  <a:gd name="T8" fmla="*/ 0 w 9"/>
                  <a:gd name="T9" fmla="*/ 2147483647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5"/>
                  <a:gd name="T17" fmla="*/ 9 w 9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5">
                    <a:moveTo>
                      <a:pt x="0" y="4"/>
                    </a:moveTo>
                    <a:cubicBezTo>
                      <a:pt x="0" y="3"/>
                      <a:pt x="3" y="2"/>
                      <a:pt x="3" y="2"/>
                    </a:cubicBezTo>
                    <a:cubicBezTo>
                      <a:pt x="5" y="2"/>
                      <a:pt x="5" y="0"/>
                      <a:pt x="9" y="1"/>
                    </a:cubicBezTo>
                    <a:cubicBezTo>
                      <a:pt x="7" y="2"/>
                      <a:pt x="6" y="5"/>
                      <a:pt x="4" y="5"/>
                    </a:cubicBezTo>
                    <a:cubicBezTo>
                      <a:pt x="4" y="5"/>
                      <a:pt x="1" y="5"/>
                      <a:pt x="0" y="4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6" name="Freeform 550">
                <a:extLst>
                  <a:ext uri="{FF2B5EF4-FFF2-40B4-BE49-F238E27FC236}">
                    <a16:creationId xmlns:a16="http://schemas.microsoft.com/office/drawing/2014/main" id="{379E7557-799C-CDF3-D54F-7455EE03BD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8805" y="2783367"/>
                <a:ext cx="126206" cy="91679"/>
              </a:xfrm>
              <a:custGeom>
                <a:avLst/>
                <a:gdLst>
                  <a:gd name="T0" fmla="*/ 2147483647 w 25"/>
                  <a:gd name="T1" fmla="*/ 2147483647 h 18"/>
                  <a:gd name="T2" fmla="*/ 2147483647 w 25"/>
                  <a:gd name="T3" fmla="*/ 2147483647 h 18"/>
                  <a:gd name="T4" fmla="*/ 2147483647 w 25"/>
                  <a:gd name="T5" fmla="*/ 2147483647 h 18"/>
                  <a:gd name="T6" fmla="*/ 2147483647 w 25"/>
                  <a:gd name="T7" fmla="*/ 2147483647 h 18"/>
                  <a:gd name="T8" fmla="*/ 2147483647 w 25"/>
                  <a:gd name="T9" fmla="*/ 2147483647 h 18"/>
                  <a:gd name="T10" fmla="*/ 2147483647 w 25"/>
                  <a:gd name="T11" fmla="*/ 2147483647 h 18"/>
                  <a:gd name="T12" fmla="*/ 2147483647 w 25"/>
                  <a:gd name="T13" fmla="*/ 2147483647 h 18"/>
                  <a:gd name="T14" fmla="*/ 0 w 25"/>
                  <a:gd name="T15" fmla="*/ 2147483647 h 18"/>
                  <a:gd name="T16" fmla="*/ 2147483647 w 25"/>
                  <a:gd name="T17" fmla="*/ 2147483647 h 18"/>
                  <a:gd name="T18" fmla="*/ 2147483647 w 25"/>
                  <a:gd name="T19" fmla="*/ 2147483647 h 18"/>
                  <a:gd name="T20" fmla="*/ 2147483647 w 25"/>
                  <a:gd name="T21" fmla="*/ 0 h 18"/>
                  <a:gd name="T22" fmla="*/ 2147483647 w 25"/>
                  <a:gd name="T23" fmla="*/ 2147483647 h 18"/>
                  <a:gd name="T24" fmla="*/ 2147483647 w 25"/>
                  <a:gd name="T25" fmla="*/ 2147483647 h 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5"/>
                  <a:gd name="T40" fmla="*/ 0 h 18"/>
                  <a:gd name="T41" fmla="*/ 25 w 25"/>
                  <a:gd name="T42" fmla="*/ 18 h 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5" h="18">
                    <a:moveTo>
                      <a:pt x="25" y="4"/>
                    </a:moveTo>
                    <a:cubicBezTo>
                      <a:pt x="24" y="5"/>
                      <a:pt x="24" y="5"/>
                      <a:pt x="24" y="5"/>
                    </a:cubicBezTo>
                    <a:cubicBezTo>
                      <a:pt x="25" y="7"/>
                      <a:pt x="22" y="6"/>
                      <a:pt x="20" y="7"/>
                    </a:cubicBezTo>
                    <a:cubicBezTo>
                      <a:pt x="20" y="7"/>
                      <a:pt x="20" y="8"/>
                      <a:pt x="19" y="8"/>
                    </a:cubicBezTo>
                    <a:cubicBezTo>
                      <a:pt x="18" y="9"/>
                      <a:pt x="17" y="9"/>
                      <a:pt x="16" y="9"/>
                    </a:cubicBezTo>
                    <a:cubicBezTo>
                      <a:pt x="15" y="10"/>
                      <a:pt x="14" y="11"/>
                      <a:pt x="13" y="11"/>
                    </a:cubicBezTo>
                    <a:cubicBezTo>
                      <a:pt x="11" y="13"/>
                      <a:pt x="9" y="13"/>
                      <a:pt x="7" y="14"/>
                    </a:cubicBezTo>
                    <a:cubicBezTo>
                      <a:pt x="5" y="15"/>
                      <a:pt x="3" y="18"/>
                      <a:pt x="0" y="17"/>
                    </a:cubicBezTo>
                    <a:cubicBezTo>
                      <a:pt x="0" y="12"/>
                      <a:pt x="6" y="13"/>
                      <a:pt x="6" y="8"/>
                    </a:cubicBezTo>
                    <a:cubicBezTo>
                      <a:pt x="10" y="8"/>
                      <a:pt x="13" y="7"/>
                      <a:pt x="14" y="5"/>
                    </a:cubicBezTo>
                    <a:cubicBezTo>
                      <a:pt x="18" y="5"/>
                      <a:pt x="21" y="2"/>
                      <a:pt x="23" y="0"/>
                    </a:cubicBezTo>
                    <a:cubicBezTo>
                      <a:pt x="23" y="2"/>
                      <a:pt x="19" y="4"/>
                      <a:pt x="23" y="4"/>
                    </a:cubicBezTo>
                    <a:lnTo>
                      <a:pt x="25" y="4"/>
                    </a:ln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7" name="Freeform 551">
                <a:extLst>
                  <a:ext uri="{FF2B5EF4-FFF2-40B4-BE49-F238E27FC236}">
                    <a16:creationId xmlns:a16="http://schemas.microsoft.com/office/drawing/2014/main" id="{0A360A80-56F8-623F-316E-21E0F172AA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8804" y="2522622"/>
                <a:ext cx="289322" cy="163115"/>
              </a:xfrm>
              <a:custGeom>
                <a:avLst/>
                <a:gdLst>
                  <a:gd name="T0" fmla="*/ 2147483647 w 57"/>
                  <a:gd name="T1" fmla="*/ 2147483647 h 32"/>
                  <a:gd name="T2" fmla="*/ 2147483647 w 57"/>
                  <a:gd name="T3" fmla="*/ 2147483647 h 32"/>
                  <a:gd name="T4" fmla="*/ 2147483647 w 57"/>
                  <a:gd name="T5" fmla="*/ 2147483647 h 32"/>
                  <a:gd name="T6" fmla="*/ 2147483647 w 57"/>
                  <a:gd name="T7" fmla="*/ 2147483647 h 32"/>
                  <a:gd name="T8" fmla="*/ 2147483647 w 57"/>
                  <a:gd name="T9" fmla="*/ 2147483647 h 32"/>
                  <a:gd name="T10" fmla="*/ 2147483647 w 57"/>
                  <a:gd name="T11" fmla="*/ 2147483647 h 32"/>
                  <a:gd name="T12" fmla="*/ 2147483647 w 57"/>
                  <a:gd name="T13" fmla="*/ 2147483647 h 32"/>
                  <a:gd name="T14" fmla="*/ 0 w 57"/>
                  <a:gd name="T15" fmla="*/ 2147483647 h 32"/>
                  <a:gd name="T16" fmla="*/ 2147483647 w 57"/>
                  <a:gd name="T17" fmla="*/ 2147483647 h 32"/>
                  <a:gd name="T18" fmla="*/ 2147483647 w 57"/>
                  <a:gd name="T19" fmla="*/ 2147483647 h 32"/>
                  <a:gd name="T20" fmla="*/ 2147483647 w 57"/>
                  <a:gd name="T21" fmla="*/ 2147483647 h 32"/>
                  <a:gd name="T22" fmla="*/ 2147483647 w 57"/>
                  <a:gd name="T23" fmla="*/ 0 h 32"/>
                  <a:gd name="T24" fmla="*/ 2147483647 w 57"/>
                  <a:gd name="T25" fmla="*/ 2147483647 h 32"/>
                  <a:gd name="T26" fmla="*/ 2147483647 w 57"/>
                  <a:gd name="T27" fmla="*/ 2147483647 h 32"/>
                  <a:gd name="T28" fmla="*/ 2147483647 w 57"/>
                  <a:gd name="T29" fmla="*/ 2147483647 h 32"/>
                  <a:gd name="T30" fmla="*/ 2147483647 w 57"/>
                  <a:gd name="T31" fmla="*/ 2147483647 h 32"/>
                  <a:gd name="T32" fmla="*/ 2147483647 w 57"/>
                  <a:gd name="T33" fmla="*/ 2147483647 h 32"/>
                  <a:gd name="T34" fmla="*/ 2147483647 w 57"/>
                  <a:gd name="T35" fmla="*/ 2147483647 h 3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7"/>
                  <a:gd name="T55" fmla="*/ 0 h 32"/>
                  <a:gd name="T56" fmla="*/ 57 w 57"/>
                  <a:gd name="T57" fmla="*/ 32 h 3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7" h="32">
                    <a:moveTo>
                      <a:pt x="57" y="27"/>
                    </a:moveTo>
                    <a:cubicBezTo>
                      <a:pt x="57" y="28"/>
                      <a:pt x="56" y="29"/>
                      <a:pt x="54" y="30"/>
                    </a:cubicBezTo>
                    <a:cubicBezTo>
                      <a:pt x="54" y="27"/>
                      <a:pt x="52" y="27"/>
                      <a:pt x="53" y="25"/>
                    </a:cubicBezTo>
                    <a:cubicBezTo>
                      <a:pt x="50" y="27"/>
                      <a:pt x="49" y="29"/>
                      <a:pt x="47" y="32"/>
                    </a:cubicBezTo>
                    <a:cubicBezTo>
                      <a:pt x="44" y="32"/>
                      <a:pt x="44" y="29"/>
                      <a:pt x="44" y="27"/>
                    </a:cubicBezTo>
                    <a:cubicBezTo>
                      <a:pt x="43" y="27"/>
                      <a:pt x="43" y="28"/>
                      <a:pt x="42" y="29"/>
                    </a:cubicBezTo>
                    <a:cubicBezTo>
                      <a:pt x="40" y="28"/>
                      <a:pt x="39" y="25"/>
                      <a:pt x="38" y="23"/>
                    </a:cubicBezTo>
                    <a:cubicBezTo>
                      <a:pt x="24" y="24"/>
                      <a:pt x="14" y="29"/>
                      <a:pt x="0" y="30"/>
                    </a:cubicBezTo>
                    <a:cubicBezTo>
                      <a:pt x="0" y="24"/>
                      <a:pt x="1" y="21"/>
                      <a:pt x="1" y="14"/>
                    </a:cubicBezTo>
                    <a:cubicBezTo>
                      <a:pt x="10" y="12"/>
                      <a:pt x="23" y="9"/>
                      <a:pt x="32" y="7"/>
                    </a:cubicBezTo>
                    <a:cubicBezTo>
                      <a:pt x="35" y="7"/>
                      <a:pt x="38" y="4"/>
                      <a:pt x="39" y="1"/>
                    </a:cubicBezTo>
                    <a:cubicBezTo>
                      <a:pt x="40" y="1"/>
                      <a:pt x="40" y="0"/>
                      <a:pt x="40" y="0"/>
                    </a:cubicBezTo>
                    <a:cubicBezTo>
                      <a:pt x="43" y="1"/>
                      <a:pt x="43" y="7"/>
                      <a:pt x="47" y="4"/>
                    </a:cubicBezTo>
                    <a:cubicBezTo>
                      <a:pt x="44" y="6"/>
                      <a:pt x="43" y="9"/>
                      <a:pt x="41" y="12"/>
                    </a:cubicBezTo>
                    <a:cubicBezTo>
                      <a:pt x="41" y="13"/>
                      <a:pt x="42" y="13"/>
                      <a:pt x="42" y="14"/>
                    </a:cubicBezTo>
                    <a:cubicBezTo>
                      <a:pt x="43" y="16"/>
                      <a:pt x="44" y="15"/>
                      <a:pt x="47" y="15"/>
                    </a:cubicBezTo>
                    <a:cubicBezTo>
                      <a:pt x="48" y="16"/>
                      <a:pt x="51" y="16"/>
                      <a:pt x="50" y="20"/>
                    </a:cubicBezTo>
                    <a:cubicBezTo>
                      <a:pt x="53" y="20"/>
                      <a:pt x="53" y="25"/>
                      <a:pt x="57" y="25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8" name="Freeform 552">
                <a:extLst>
                  <a:ext uri="{FF2B5EF4-FFF2-40B4-BE49-F238E27FC236}">
                    <a16:creationId xmlns:a16="http://schemas.microsoft.com/office/drawing/2014/main" id="{6AAA85DE-31B3-F54A-84D4-3DE5CFD301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8804" y="2522622"/>
                <a:ext cx="289322" cy="163115"/>
              </a:xfrm>
              <a:custGeom>
                <a:avLst/>
                <a:gdLst>
                  <a:gd name="T0" fmla="*/ 2147483647 w 57"/>
                  <a:gd name="T1" fmla="*/ 2147483647 h 32"/>
                  <a:gd name="T2" fmla="*/ 2147483647 w 57"/>
                  <a:gd name="T3" fmla="*/ 2147483647 h 32"/>
                  <a:gd name="T4" fmla="*/ 2147483647 w 57"/>
                  <a:gd name="T5" fmla="*/ 2147483647 h 32"/>
                  <a:gd name="T6" fmla="*/ 2147483647 w 57"/>
                  <a:gd name="T7" fmla="*/ 2147483647 h 32"/>
                  <a:gd name="T8" fmla="*/ 2147483647 w 57"/>
                  <a:gd name="T9" fmla="*/ 2147483647 h 32"/>
                  <a:gd name="T10" fmla="*/ 2147483647 w 57"/>
                  <a:gd name="T11" fmla="*/ 2147483647 h 32"/>
                  <a:gd name="T12" fmla="*/ 2147483647 w 57"/>
                  <a:gd name="T13" fmla="*/ 2147483647 h 32"/>
                  <a:gd name="T14" fmla="*/ 0 w 57"/>
                  <a:gd name="T15" fmla="*/ 2147483647 h 32"/>
                  <a:gd name="T16" fmla="*/ 2147483647 w 57"/>
                  <a:gd name="T17" fmla="*/ 2147483647 h 32"/>
                  <a:gd name="T18" fmla="*/ 2147483647 w 57"/>
                  <a:gd name="T19" fmla="*/ 2147483647 h 32"/>
                  <a:gd name="T20" fmla="*/ 2147483647 w 57"/>
                  <a:gd name="T21" fmla="*/ 2147483647 h 32"/>
                  <a:gd name="T22" fmla="*/ 2147483647 w 57"/>
                  <a:gd name="T23" fmla="*/ 0 h 32"/>
                  <a:gd name="T24" fmla="*/ 2147483647 w 57"/>
                  <a:gd name="T25" fmla="*/ 2147483647 h 32"/>
                  <a:gd name="T26" fmla="*/ 2147483647 w 57"/>
                  <a:gd name="T27" fmla="*/ 2147483647 h 32"/>
                  <a:gd name="T28" fmla="*/ 2147483647 w 57"/>
                  <a:gd name="T29" fmla="*/ 2147483647 h 32"/>
                  <a:gd name="T30" fmla="*/ 2147483647 w 57"/>
                  <a:gd name="T31" fmla="*/ 2147483647 h 32"/>
                  <a:gd name="T32" fmla="*/ 2147483647 w 57"/>
                  <a:gd name="T33" fmla="*/ 2147483647 h 32"/>
                  <a:gd name="T34" fmla="*/ 2147483647 w 57"/>
                  <a:gd name="T35" fmla="*/ 2147483647 h 3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7"/>
                  <a:gd name="T55" fmla="*/ 0 h 32"/>
                  <a:gd name="T56" fmla="*/ 57 w 57"/>
                  <a:gd name="T57" fmla="*/ 32 h 3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7" h="32">
                    <a:moveTo>
                      <a:pt x="57" y="27"/>
                    </a:moveTo>
                    <a:cubicBezTo>
                      <a:pt x="57" y="28"/>
                      <a:pt x="56" y="29"/>
                      <a:pt x="54" y="30"/>
                    </a:cubicBezTo>
                    <a:cubicBezTo>
                      <a:pt x="54" y="27"/>
                      <a:pt x="52" y="27"/>
                      <a:pt x="53" y="25"/>
                    </a:cubicBezTo>
                    <a:cubicBezTo>
                      <a:pt x="50" y="27"/>
                      <a:pt x="49" y="29"/>
                      <a:pt x="47" y="32"/>
                    </a:cubicBezTo>
                    <a:cubicBezTo>
                      <a:pt x="44" y="32"/>
                      <a:pt x="44" y="29"/>
                      <a:pt x="44" y="27"/>
                    </a:cubicBezTo>
                    <a:cubicBezTo>
                      <a:pt x="43" y="27"/>
                      <a:pt x="43" y="28"/>
                      <a:pt x="42" y="29"/>
                    </a:cubicBezTo>
                    <a:cubicBezTo>
                      <a:pt x="40" y="28"/>
                      <a:pt x="39" y="25"/>
                      <a:pt x="38" y="23"/>
                    </a:cubicBezTo>
                    <a:cubicBezTo>
                      <a:pt x="24" y="24"/>
                      <a:pt x="14" y="29"/>
                      <a:pt x="0" y="30"/>
                    </a:cubicBezTo>
                    <a:cubicBezTo>
                      <a:pt x="0" y="24"/>
                      <a:pt x="1" y="21"/>
                      <a:pt x="1" y="14"/>
                    </a:cubicBezTo>
                    <a:cubicBezTo>
                      <a:pt x="10" y="12"/>
                      <a:pt x="23" y="9"/>
                      <a:pt x="32" y="7"/>
                    </a:cubicBezTo>
                    <a:cubicBezTo>
                      <a:pt x="35" y="7"/>
                      <a:pt x="38" y="4"/>
                      <a:pt x="39" y="1"/>
                    </a:cubicBezTo>
                    <a:cubicBezTo>
                      <a:pt x="40" y="1"/>
                      <a:pt x="40" y="0"/>
                      <a:pt x="40" y="0"/>
                    </a:cubicBezTo>
                    <a:cubicBezTo>
                      <a:pt x="43" y="1"/>
                      <a:pt x="43" y="7"/>
                      <a:pt x="47" y="4"/>
                    </a:cubicBezTo>
                    <a:cubicBezTo>
                      <a:pt x="44" y="6"/>
                      <a:pt x="43" y="9"/>
                      <a:pt x="41" y="12"/>
                    </a:cubicBezTo>
                    <a:cubicBezTo>
                      <a:pt x="41" y="13"/>
                      <a:pt x="42" y="13"/>
                      <a:pt x="42" y="14"/>
                    </a:cubicBezTo>
                    <a:cubicBezTo>
                      <a:pt x="43" y="16"/>
                      <a:pt x="44" y="15"/>
                      <a:pt x="47" y="15"/>
                    </a:cubicBezTo>
                    <a:cubicBezTo>
                      <a:pt x="48" y="16"/>
                      <a:pt x="51" y="16"/>
                      <a:pt x="50" y="20"/>
                    </a:cubicBezTo>
                    <a:cubicBezTo>
                      <a:pt x="53" y="20"/>
                      <a:pt x="53" y="25"/>
                      <a:pt x="57" y="25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9" name="Freeform 553">
                <a:extLst>
                  <a:ext uri="{FF2B5EF4-FFF2-40B4-BE49-F238E27FC236}">
                    <a16:creationId xmlns:a16="http://schemas.microsoft.com/office/drawing/2014/main" id="{9FCF2B84-238E-CBAF-78A1-BD92CD83E0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170" y="2629778"/>
                <a:ext cx="46434" cy="25003"/>
              </a:xfrm>
              <a:custGeom>
                <a:avLst/>
                <a:gdLst>
                  <a:gd name="T0" fmla="*/ 0 w 9"/>
                  <a:gd name="T1" fmla="*/ 2147483647 h 5"/>
                  <a:gd name="T2" fmla="*/ 2147483647 w 9"/>
                  <a:gd name="T3" fmla="*/ 2147483647 h 5"/>
                  <a:gd name="T4" fmla="*/ 2147483647 w 9"/>
                  <a:gd name="T5" fmla="*/ 0 h 5"/>
                  <a:gd name="T6" fmla="*/ 2147483647 w 9"/>
                  <a:gd name="T7" fmla="*/ 2147483647 h 5"/>
                  <a:gd name="T8" fmla="*/ 2147483647 w 9"/>
                  <a:gd name="T9" fmla="*/ 2147483647 h 5"/>
                  <a:gd name="T10" fmla="*/ 2147483647 w 9"/>
                  <a:gd name="T11" fmla="*/ 2147483647 h 5"/>
                  <a:gd name="T12" fmla="*/ 2147483647 w 9"/>
                  <a:gd name="T13" fmla="*/ 2147483647 h 5"/>
                  <a:gd name="T14" fmla="*/ 0 w 9"/>
                  <a:gd name="T15" fmla="*/ 2147483647 h 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"/>
                  <a:gd name="T25" fmla="*/ 0 h 5"/>
                  <a:gd name="T26" fmla="*/ 9 w 9"/>
                  <a:gd name="T27" fmla="*/ 5 h 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" h="5">
                    <a:moveTo>
                      <a:pt x="0" y="5"/>
                    </a:moveTo>
                    <a:cubicBezTo>
                      <a:pt x="3" y="5"/>
                      <a:pt x="7" y="3"/>
                      <a:pt x="9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3" y="4"/>
                      <a:pt x="2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0" y="5"/>
                      <a:pt x="0" y="5"/>
                      <a:pt x="0" y="5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0" name="Freeform 554">
                <a:extLst>
                  <a:ext uri="{FF2B5EF4-FFF2-40B4-BE49-F238E27FC236}">
                    <a16:creationId xmlns:a16="http://schemas.microsoft.com/office/drawing/2014/main" id="{8E1704B5-3EBE-3786-5DF9-FD671FA989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170" y="2629778"/>
                <a:ext cx="46434" cy="25003"/>
              </a:xfrm>
              <a:custGeom>
                <a:avLst/>
                <a:gdLst>
                  <a:gd name="T0" fmla="*/ 0 w 9"/>
                  <a:gd name="T1" fmla="*/ 2147483647 h 5"/>
                  <a:gd name="T2" fmla="*/ 2147483647 w 9"/>
                  <a:gd name="T3" fmla="*/ 2147483647 h 5"/>
                  <a:gd name="T4" fmla="*/ 2147483647 w 9"/>
                  <a:gd name="T5" fmla="*/ 0 h 5"/>
                  <a:gd name="T6" fmla="*/ 2147483647 w 9"/>
                  <a:gd name="T7" fmla="*/ 2147483647 h 5"/>
                  <a:gd name="T8" fmla="*/ 2147483647 w 9"/>
                  <a:gd name="T9" fmla="*/ 2147483647 h 5"/>
                  <a:gd name="T10" fmla="*/ 2147483647 w 9"/>
                  <a:gd name="T11" fmla="*/ 2147483647 h 5"/>
                  <a:gd name="T12" fmla="*/ 2147483647 w 9"/>
                  <a:gd name="T13" fmla="*/ 2147483647 h 5"/>
                  <a:gd name="T14" fmla="*/ 0 w 9"/>
                  <a:gd name="T15" fmla="*/ 2147483647 h 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"/>
                  <a:gd name="T25" fmla="*/ 0 h 5"/>
                  <a:gd name="T26" fmla="*/ 9 w 9"/>
                  <a:gd name="T27" fmla="*/ 5 h 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" h="5">
                    <a:moveTo>
                      <a:pt x="0" y="5"/>
                    </a:moveTo>
                    <a:cubicBezTo>
                      <a:pt x="3" y="5"/>
                      <a:pt x="7" y="3"/>
                      <a:pt x="9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3" y="4"/>
                      <a:pt x="2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0" y="5"/>
                      <a:pt x="0" y="5"/>
                      <a:pt x="0" y="5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1" name="Freeform 555">
                <a:extLst>
                  <a:ext uri="{FF2B5EF4-FFF2-40B4-BE49-F238E27FC236}">
                    <a16:creationId xmlns:a16="http://schemas.microsoft.com/office/drawing/2014/main" id="{CB6DEB3D-B4E5-41E8-998E-2FA8F356BA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2647" y="2685737"/>
                <a:ext cx="9525" cy="15479"/>
              </a:xfrm>
              <a:custGeom>
                <a:avLst/>
                <a:gdLst>
                  <a:gd name="T0" fmla="*/ 2147483647 w 2"/>
                  <a:gd name="T1" fmla="*/ 2147483647 h 3"/>
                  <a:gd name="T2" fmla="*/ 0 w 2"/>
                  <a:gd name="T3" fmla="*/ 2147483647 h 3"/>
                  <a:gd name="T4" fmla="*/ 2147483647 w 2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3"/>
                  <a:gd name="T11" fmla="*/ 2 w 2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3">
                    <a:moveTo>
                      <a:pt x="2" y="1"/>
                    </a:moveTo>
                    <a:cubicBezTo>
                      <a:pt x="2" y="2"/>
                      <a:pt x="1" y="3"/>
                      <a:pt x="0" y="3"/>
                    </a:cubicBezTo>
                    <a:cubicBezTo>
                      <a:pt x="0" y="2"/>
                      <a:pt x="0" y="0"/>
                      <a:pt x="2" y="1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2" name="Freeform 556">
                <a:extLst>
                  <a:ext uri="{FF2B5EF4-FFF2-40B4-BE49-F238E27FC236}">
                    <a16:creationId xmlns:a16="http://schemas.microsoft.com/office/drawing/2014/main" id="{12C2A271-F4C9-B6C1-1174-FF20692C76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5964" y="2645254"/>
                <a:ext cx="46434" cy="85725"/>
              </a:xfrm>
              <a:custGeom>
                <a:avLst/>
                <a:gdLst>
                  <a:gd name="T0" fmla="*/ 2147483647 w 9"/>
                  <a:gd name="T1" fmla="*/ 0 h 17"/>
                  <a:gd name="T2" fmla="*/ 2147483647 w 9"/>
                  <a:gd name="T3" fmla="*/ 2147483647 h 17"/>
                  <a:gd name="T4" fmla="*/ 2147483647 w 9"/>
                  <a:gd name="T5" fmla="*/ 2147483647 h 17"/>
                  <a:gd name="T6" fmla="*/ 2147483647 w 9"/>
                  <a:gd name="T7" fmla="*/ 2147483647 h 17"/>
                  <a:gd name="T8" fmla="*/ 0 w 9"/>
                  <a:gd name="T9" fmla="*/ 2147483647 h 17"/>
                  <a:gd name="T10" fmla="*/ 2147483647 w 9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17"/>
                  <a:gd name="T20" fmla="*/ 9 w 9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17">
                    <a:moveTo>
                      <a:pt x="6" y="0"/>
                    </a:moveTo>
                    <a:cubicBezTo>
                      <a:pt x="8" y="2"/>
                      <a:pt x="8" y="4"/>
                      <a:pt x="7" y="6"/>
                    </a:cubicBezTo>
                    <a:cubicBezTo>
                      <a:pt x="8" y="8"/>
                      <a:pt x="9" y="10"/>
                      <a:pt x="9" y="14"/>
                    </a:cubicBezTo>
                    <a:cubicBezTo>
                      <a:pt x="7" y="15"/>
                      <a:pt x="5" y="15"/>
                      <a:pt x="4" y="17"/>
                    </a:cubicBezTo>
                    <a:cubicBezTo>
                      <a:pt x="3" y="13"/>
                      <a:pt x="2" y="6"/>
                      <a:pt x="0" y="1"/>
                    </a:cubicBezTo>
                    <a:cubicBezTo>
                      <a:pt x="2" y="0"/>
                      <a:pt x="4" y="0"/>
                      <a:pt x="6" y="0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3" name="Freeform 557">
                <a:extLst>
                  <a:ext uri="{FF2B5EF4-FFF2-40B4-BE49-F238E27FC236}">
                    <a16:creationId xmlns:a16="http://schemas.microsoft.com/office/drawing/2014/main" id="{DFF158F2-EFE0-6924-D598-511A9986A9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0693" y="2996492"/>
                <a:ext cx="102394" cy="173831"/>
              </a:xfrm>
              <a:custGeom>
                <a:avLst/>
                <a:gdLst>
                  <a:gd name="T0" fmla="*/ 2147483647 w 20"/>
                  <a:gd name="T1" fmla="*/ 2147483647 h 34"/>
                  <a:gd name="T2" fmla="*/ 2147483647 w 20"/>
                  <a:gd name="T3" fmla="*/ 2147483647 h 34"/>
                  <a:gd name="T4" fmla="*/ 2147483647 w 20"/>
                  <a:gd name="T5" fmla="*/ 2147483647 h 34"/>
                  <a:gd name="T6" fmla="*/ 2147483647 w 20"/>
                  <a:gd name="T7" fmla="*/ 2147483647 h 34"/>
                  <a:gd name="T8" fmla="*/ 2147483647 w 20"/>
                  <a:gd name="T9" fmla="*/ 2147483647 h 34"/>
                  <a:gd name="T10" fmla="*/ 2147483647 w 20"/>
                  <a:gd name="T11" fmla="*/ 2147483647 h 34"/>
                  <a:gd name="T12" fmla="*/ 2147483647 w 20"/>
                  <a:gd name="T13" fmla="*/ 2147483647 h 34"/>
                  <a:gd name="T14" fmla="*/ 2147483647 w 20"/>
                  <a:gd name="T15" fmla="*/ 2147483647 h 34"/>
                  <a:gd name="T16" fmla="*/ 2147483647 w 20"/>
                  <a:gd name="T17" fmla="*/ 2147483647 h 34"/>
                  <a:gd name="T18" fmla="*/ 2147483647 w 20"/>
                  <a:gd name="T19" fmla="*/ 2147483647 h 3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34"/>
                  <a:gd name="T32" fmla="*/ 20 w 20"/>
                  <a:gd name="T33" fmla="*/ 34 h 3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34">
                    <a:moveTo>
                      <a:pt x="8" y="34"/>
                    </a:moveTo>
                    <a:cubicBezTo>
                      <a:pt x="7" y="23"/>
                      <a:pt x="0" y="12"/>
                      <a:pt x="1" y="1"/>
                    </a:cubicBezTo>
                    <a:cubicBezTo>
                      <a:pt x="3" y="2"/>
                      <a:pt x="3" y="0"/>
                      <a:pt x="5" y="1"/>
                    </a:cubicBezTo>
                    <a:cubicBezTo>
                      <a:pt x="5" y="3"/>
                      <a:pt x="3" y="4"/>
                      <a:pt x="3" y="6"/>
                    </a:cubicBezTo>
                    <a:cubicBezTo>
                      <a:pt x="3" y="9"/>
                      <a:pt x="6" y="13"/>
                      <a:pt x="8" y="14"/>
                    </a:cubicBezTo>
                    <a:cubicBezTo>
                      <a:pt x="9" y="17"/>
                      <a:pt x="9" y="18"/>
                      <a:pt x="11" y="21"/>
                    </a:cubicBezTo>
                    <a:cubicBezTo>
                      <a:pt x="13" y="23"/>
                      <a:pt x="13" y="25"/>
                      <a:pt x="17" y="25"/>
                    </a:cubicBezTo>
                    <a:cubicBezTo>
                      <a:pt x="17" y="26"/>
                      <a:pt x="16" y="27"/>
                      <a:pt x="17" y="30"/>
                    </a:cubicBezTo>
                    <a:cubicBezTo>
                      <a:pt x="17" y="31"/>
                      <a:pt x="20" y="29"/>
                      <a:pt x="20" y="32"/>
                    </a:cubicBezTo>
                    <a:cubicBezTo>
                      <a:pt x="15" y="32"/>
                      <a:pt x="12" y="34"/>
                      <a:pt x="8" y="34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4" name="Freeform 558">
                <a:extLst>
                  <a:ext uri="{FF2B5EF4-FFF2-40B4-BE49-F238E27FC236}">
                    <a16:creationId xmlns:a16="http://schemas.microsoft.com/office/drawing/2014/main" id="{34C9C35B-F78E-72EE-6CBB-E6F6B4EA0E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2376" y="2651206"/>
                <a:ext cx="167879" cy="161925"/>
              </a:xfrm>
              <a:custGeom>
                <a:avLst/>
                <a:gdLst>
                  <a:gd name="T0" fmla="*/ 0 w 33"/>
                  <a:gd name="T1" fmla="*/ 2147483647 h 32"/>
                  <a:gd name="T2" fmla="*/ 2147483647 w 33"/>
                  <a:gd name="T3" fmla="*/ 0 h 32"/>
                  <a:gd name="T4" fmla="*/ 2147483647 w 33"/>
                  <a:gd name="T5" fmla="*/ 2147483647 h 32"/>
                  <a:gd name="T6" fmla="*/ 2147483647 w 33"/>
                  <a:gd name="T7" fmla="*/ 2147483647 h 32"/>
                  <a:gd name="T8" fmla="*/ 2147483647 w 33"/>
                  <a:gd name="T9" fmla="*/ 2147483647 h 32"/>
                  <a:gd name="T10" fmla="*/ 2147483647 w 33"/>
                  <a:gd name="T11" fmla="*/ 2147483647 h 32"/>
                  <a:gd name="T12" fmla="*/ 2147483647 w 33"/>
                  <a:gd name="T13" fmla="*/ 2147483647 h 32"/>
                  <a:gd name="T14" fmla="*/ 2147483647 w 33"/>
                  <a:gd name="T15" fmla="*/ 2147483647 h 32"/>
                  <a:gd name="T16" fmla="*/ 2147483647 w 33"/>
                  <a:gd name="T17" fmla="*/ 2147483647 h 32"/>
                  <a:gd name="T18" fmla="*/ 2147483647 w 33"/>
                  <a:gd name="T19" fmla="*/ 2147483647 h 32"/>
                  <a:gd name="T20" fmla="*/ 2147483647 w 33"/>
                  <a:gd name="T21" fmla="*/ 2147483647 h 32"/>
                  <a:gd name="T22" fmla="*/ 2147483647 w 33"/>
                  <a:gd name="T23" fmla="*/ 2147483647 h 32"/>
                  <a:gd name="T24" fmla="*/ 2147483647 w 33"/>
                  <a:gd name="T25" fmla="*/ 2147483647 h 32"/>
                  <a:gd name="T26" fmla="*/ 0 w 33"/>
                  <a:gd name="T27" fmla="*/ 2147483647 h 3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3"/>
                  <a:gd name="T43" fmla="*/ 0 h 32"/>
                  <a:gd name="T44" fmla="*/ 33 w 33"/>
                  <a:gd name="T45" fmla="*/ 32 h 3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3" h="32">
                    <a:moveTo>
                      <a:pt x="0" y="7"/>
                    </a:moveTo>
                    <a:cubicBezTo>
                      <a:pt x="10" y="5"/>
                      <a:pt x="19" y="2"/>
                      <a:pt x="29" y="0"/>
                    </a:cubicBezTo>
                    <a:cubicBezTo>
                      <a:pt x="30" y="5"/>
                      <a:pt x="32" y="10"/>
                      <a:pt x="33" y="16"/>
                    </a:cubicBezTo>
                    <a:cubicBezTo>
                      <a:pt x="28" y="15"/>
                      <a:pt x="26" y="21"/>
                      <a:pt x="23" y="17"/>
                    </a:cubicBezTo>
                    <a:cubicBezTo>
                      <a:pt x="23" y="19"/>
                      <a:pt x="24" y="19"/>
                      <a:pt x="23" y="20"/>
                    </a:cubicBezTo>
                    <a:cubicBezTo>
                      <a:pt x="19" y="21"/>
                      <a:pt x="16" y="21"/>
                      <a:pt x="13" y="23"/>
                    </a:cubicBezTo>
                    <a:cubicBezTo>
                      <a:pt x="12" y="24"/>
                      <a:pt x="12" y="25"/>
                      <a:pt x="12" y="25"/>
                    </a:cubicBezTo>
                    <a:cubicBezTo>
                      <a:pt x="11" y="26"/>
                      <a:pt x="10" y="25"/>
                      <a:pt x="9" y="25"/>
                    </a:cubicBezTo>
                    <a:cubicBezTo>
                      <a:pt x="9" y="26"/>
                      <a:pt x="9" y="27"/>
                      <a:pt x="9" y="28"/>
                    </a:cubicBezTo>
                    <a:cubicBezTo>
                      <a:pt x="8" y="28"/>
                      <a:pt x="7" y="28"/>
                      <a:pt x="6" y="28"/>
                    </a:cubicBezTo>
                    <a:cubicBezTo>
                      <a:pt x="6" y="29"/>
                      <a:pt x="5" y="31"/>
                      <a:pt x="3" y="31"/>
                    </a:cubicBezTo>
                    <a:cubicBezTo>
                      <a:pt x="3" y="32"/>
                      <a:pt x="2" y="31"/>
                      <a:pt x="2" y="31"/>
                    </a:cubicBezTo>
                    <a:cubicBezTo>
                      <a:pt x="1" y="28"/>
                      <a:pt x="4" y="30"/>
                      <a:pt x="4" y="28"/>
                    </a:cubicBezTo>
                    <a:cubicBezTo>
                      <a:pt x="3" y="21"/>
                      <a:pt x="1" y="15"/>
                      <a:pt x="0" y="7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5" name="Freeform 559">
                <a:extLst>
                  <a:ext uri="{FF2B5EF4-FFF2-40B4-BE49-F238E27FC236}">
                    <a16:creationId xmlns:a16="http://schemas.microsoft.com/office/drawing/2014/main" id="{2FD223DB-7136-4245-F501-D30FA20B92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6583" y="2730981"/>
                <a:ext cx="570310" cy="377429"/>
              </a:xfrm>
              <a:custGeom>
                <a:avLst/>
                <a:gdLst>
                  <a:gd name="T0" fmla="*/ 2147483647 w 112"/>
                  <a:gd name="T1" fmla="*/ 2147483647 h 74"/>
                  <a:gd name="T2" fmla="*/ 2147483647 w 112"/>
                  <a:gd name="T3" fmla="*/ 2147483647 h 74"/>
                  <a:gd name="T4" fmla="*/ 2147483647 w 112"/>
                  <a:gd name="T5" fmla="*/ 2147483647 h 74"/>
                  <a:gd name="T6" fmla="*/ 2147483647 w 112"/>
                  <a:gd name="T7" fmla="*/ 2147483647 h 74"/>
                  <a:gd name="T8" fmla="*/ 2147483647 w 112"/>
                  <a:gd name="T9" fmla="*/ 2147483647 h 74"/>
                  <a:gd name="T10" fmla="*/ 2147483647 w 112"/>
                  <a:gd name="T11" fmla="*/ 2147483647 h 74"/>
                  <a:gd name="T12" fmla="*/ 2147483647 w 112"/>
                  <a:gd name="T13" fmla="*/ 2147483647 h 74"/>
                  <a:gd name="T14" fmla="*/ 2147483647 w 112"/>
                  <a:gd name="T15" fmla="*/ 2147483647 h 74"/>
                  <a:gd name="T16" fmla="*/ 2147483647 w 112"/>
                  <a:gd name="T17" fmla="*/ 2147483647 h 74"/>
                  <a:gd name="T18" fmla="*/ 2147483647 w 112"/>
                  <a:gd name="T19" fmla="*/ 2147483647 h 74"/>
                  <a:gd name="T20" fmla="*/ 2147483647 w 112"/>
                  <a:gd name="T21" fmla="*/ 2147483647 h 74"/>
                  <a:gd name="T22" fmla="*/ 2147483647 w 112"/>
                  <a:gd name="T23" fmla="*/ 2147483647 h 74"/>
                  <a:gd name="T24" fmla="*/ 2147483647 w 112"/>
                  <a:gd name="T25" fmla="*/ 2147483647 h 74"/>
                  <a:gd name="T26" fmla="*/ 2147483647 w 112"/>
                  <a:gd name="T27" fmla="*/ 2147483647 h 74"/>
                  <a:gd name="T28" fmla="*/ 2147483647 w 112"/>
                  <a:gd name="T29" fmla="*/ 2147483647 h 74"/>
                  <a:gd name="T30" fmla="*/ 0 w 112"/>
                  <a:gd name="T31" fmla="*/ 2147483647 h 74"/>
                  <a:gd name="T32" fmla="*/ 2147483647 w 112"/>
                  <a:gd name="T33" fmla="*/ 2147483647 h 74"/>
                  <a:gd name="T34" fmla="*/ 2147483647 w 112"/>
                  <a:gd name="T35" fmla="*/ 2147483647 h 74"/>
                  <a:gd name="T36" fmla="*/ 2147483647 w 112"/>
                  <a:gd name="T37" fmla="*/ 2147483647 h 74"/>
                  <a:gd name="T38" fmla="*/ 2147483647 w 112"/>
                  <a:gd name="T39" fmla="*/ 2147483647 h 74"/>
                  <a:gd name="T40" fmla="*/ 2147483647 w 112"/>
                  <a:gd name="T41" fmla="*/ 2147483647 h 74"/>
                  <a:gd name="T42" fmla="*/ 2147483647 w 112"/>
                  <a:gd name="T43" fmla="*/ 2147483647 h 74"/>
                  <a:gd name="T44" fmla="*/ 2147483647 w 112"/>
                  <a:gd name="T45" fmla="*/ 2147483647 h 74"/>
                  <a:gd name="T46" fmla="*/ 2147483647 w 112"/>
                  <a:gd name="T47" fmla="*/ 2147483647 h 74"/>
                  <a:gd name="T48" fmla="*/ 2147483647 w 112"/>
                  <a:gd name="T49" fmla="*/ 2147483647 h 74"/>
                  <a:gd name="T50" fmla="*/ 2147483647 w 112"/>
                  <a:gd name="T51" fmla="*/ 2147483647 h 7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2"/>
                  <a:gd name="T79" fmla="*/ 0 h 74"/>
                  <a:gd name="T80" fmla="*/ 112 w 112"/>
                  <a:gd name="T81" fmla="*/ 74 h 7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2" h="74">
                    <a:moveTo>
                      <a:pt x="106" y="12"/>
                    </a:moveTo>
                    <a:cubicBezTo>
                      <a:pt x="104" y="15"/>
                      <a:pt x="104" y="20"/>
                      <a:pt x="101" y="23"/>
                    </a:cubicBezTo>
                    <a:cubicBezTo>
                      <a:pt x="101" y="25"/>
                      <a:pt x="102" y="24"/>
                      <a:pt x="102" y="27"/>
                    </a:cubicBezTo>
                    <a:cubicBezTo>
                      <a:pt x="102" y="28"/>
                      <a:pt x="101" y="29"/>
                      <a:pt x="101" y="30"/>
                    </a:cubicBezTo>
                    <a:cubicBezTo>
                      <a:pt x="101" y="32"/>
                      <a:pt x="102" y="33"/>
                      <a:pt x="104" y="34"/>
                    </a:cubicBezTo>
                    <a:cubicBezTo>
                      <a:pt x="104" y="35"/>
                      <a:pt x="104" y="35"/>
                      <a:pt x="105" y="36"/>
                    </a:cubicBezTo>
                    <a:cubicBezTo>
                      <a:pt x="105" y="36"/>
                      <a:pt x="106" y="36"/>
                      <a:pt x="107" y="37"/>
                    </a:cubicBezTo>
                    <a:cubicBezTo>
                      <a:pt x="108" y="38"/>
                      <a:pt x="110" y="40"/>
                      <a:pt x="112" y="41"/>
                    </a:cubicBezTo>
                    <a:cubicBezTo>
                      <a:pt x="112" y="43"/>
                      <a:pt x="110" y="44"/>
                      <a:pt x="108" y="45"/>
                    </a:cubicBezTo>
                    <a:cubicBezTo>
                      <a:pt x="107" y="47"/>
                      <a:pt x="107" y="49"/>
                      <a:pt x="105" y="50"/>
                    </a:cubicBezTo>
                    <a:cubicBezTo>
                      <a:pt x="104" y="50"/>
                      <a:pt x="103" y="51"/>
                      <a:pt x="103" y="52"/>
                    </a:cubicBezTo>
                    <a:cubicBezTo>
                      <a:pt x="102" y="52"/>
                      <a:pt x="100" y="52"/>
                      <a:pt x="99" y="52"/>
                    </a:cubicBezTo>
                    <a:cubicBezTo>
                      <a:pt x="97" y="53"/>
                      <a:pt x="96" y="55"/>
                      <a:pt x="96" y="56"/>
                    </a:cubicBezTo>
                    <a:cubicBezTo>
                      <a:pt x="67" y="62"/>
                      <a:pt x="39" y="68"/>
                      <a:pt x="10" y="74"/>
                    </a:cubicBezTo>
                    <a:cubicBezTo>
                      <a:pt x="7" y="64"/>
                      <a:pt x="5" y="47"/>
                      <a:pt x="3" y="33"/>
                    </a:cubicBezTo>
                    <a:cubicBezTo>
                      <a:pt x="2" y="28"/>
                      <a:pt x="0" y="22"/>
                      <a:pt x="0" y="20"/>
                    </a:cubicBezTo>
                    <a:cubicBezTo>
                      <a:pt x="1" y="19"/>
                      <a:pt x="1" y="18"/>
                      <a:pt x="3" y="17"/>
                    </a:cubicBezTo>
                    <a:cubicBezTo>
                      <a:pt x="3" y="16"/>
                      <a:pt x="4" y="17"/>
                      <a:pt x="5" y="16"/>
                    </a:cubicBezTo>
                    <a:cubicBezTo>
                      <a:pt x="6" y="15"/>
                      <a:pt x="9" y="11"/>
                      <a:pt x="11" y="11"/>
                    </a:cubicBezTo>
                    <a:cubicBezTo>
                      <a:pt x="12" y="13"/>
                      <a:pt x="13" y="14"/>
                      <a:pt x="12" y="16"/>
                    </a:cubicBezTo>
                    <a:cubicBezTo>
                      <a:pt x="29" y="14"/>
                      <a:pt x="49" y="10"/>
                      <a:pt x="67" y="6"/>
                    </a:cubicBezTo>
                    <a:cubicBezTo>
                      <a:pt x="69" y="5"/>
                      <a:pt x="70" y="5"/>
                      <a:pt x="72" y="4"/>
                    </a:cubicBezTo>
                    <a:cubicBezTo>
                      <a:pt x="75" y="4"/>
                      <a:pt x="79" y="4"/>
                      <a:pt x="82" y="3"/>
                    </a:cubicBezTo>
                    <a:cubicBezTo>
                      <a:pt x="86" y="2"/>
                      <a:pt x="89" y="0"/>
                      <a:pt x="91" y="1"/>
                    </a:cubicBezTo>
                    <a:cubicBezTo>
                      <a:pt x="93" y="1"/>
                      <a:pt x="94" y="4"/>
                      <a:pt x="96" y="3"/>
                    </a:cubicBezTo>
                    <a:cubicBezTo>
                      <a:pt x="98" y="7"/>
                      <a:pt x="99" y="12"/>
                      <a:pt x="106" y="12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6" name="Freeform 560">
                <a:extLst>
                  <a:ext uri="{FF2B5EF4-FFF2-40B4-BE49-F238E27FC236}">
                    <a16:creationId xmlns:a16="http://schemas.microsoft.com/office/drawing/2014/main" id="{F4943598-0275-9930-1909-2B47C388DF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5454" y="2798847"/>
                <a:ext cx="147638" cy="273844"/>
              </a:xfrm>
              <a:custGeom>
                <a:avLst/>
                <a:gdLst>
                  <a:gd name="T0" fmla="*/ 2147483647 w 29"/>
                  <a:gd name="T1" fmla="*/ 2147483647 h 54"/>
                  <a:gd name="T2" fmla="*/ 2147483647 w 29"/>
                  <a:gd name="T3" fmla="*/ 2147483647 h 54"/>
                  <a:gd name="T4" fmla="*/ 2147483647 w 29"/>
                  <a:gd name="T5" fmla="*/ 2147483647 h 54"/>
                  <a:gd name="T6" fmla="*/ 2147483647 w 29"/>
                  <a:gd name="T7" fmla="*/ 2147483647 h 54"/>
                  <a:gd name="T8" fmla="*/ 2147483647 w 29"/>
                  <a:gd name="T9" fmla="*/ 2147483647 h 54"/>
                  <a:gd name="T10" fmla="*/ 2147483647 w 29"/>
                  <a:gd name="T11" fmla="*/ 2147483647 h 54"/>
                  <a:gd name="T12" fmla="*/ 2147483647 w 29"/>
                  <a:gd name="T13" fmla="*/ 2147483647 h 54"/>
                  <a:gd name="T14" fmla="*/ 2147483647 w 29"/>
                  <a:gd name="T15" fmla="*/ 2147483647 h 54"/>
                  <a:gd name="T16" fmla="*/ 2147483647 w 29"/>
                  <a:gd name="T17" fmla="*/ 2147483647 h 54"/>
                  <a:gd name="T18" fmla="*/ 2147483647 w 29"/>
                  <a:gd name="T19" fmla="*/ 2147483647 h 54"/>
                  <a:gd name="T20" fmla="*/ 2147483647 w 29"/>
                  <a:gd name="T21" fmla="*/ 2147483647 h 54"/>
                  <a:gd name="T22" fmla="*/ 2147483647 w 29"/>
                  <a:gd name="T23" fmla="*/ 2147483647 h 54"/>
                  <a:gd name="T24" fmla="*/ 2147483647 w 29"/>
                  <a:gd name="T25" fmla="*/ 2147483647 h 54"/>
                  <a:gd name="T26" fmla="*/ 2147483647 w 29"/>
                  <a:gd name="T27" fmla="*/ 2147483647 h 54"/>
                  <a:gd name="T28" fmla="*/ 2147483647 w 29"/>
                  <a:gd name="T29" fmla="*/ 2147483647 h 54"/>
                  <a:gd name="T30" fmla="*/ 2147483647 w 29"/>
                  <a:gd name="T31" fmla="*/ 0 h 54"/>
                  <a:gd name="T32" fmla="*/ 2147483647 w 29"/>
                  <a:gd name="T33" fmla="*/ 2147483647 h 54"/>
                  <a:gd name="T34" fmla="*/ 2147483647 w 29"/>
                  <a:gd name="T35" fmla="*/ 2147483647 h 54"/>
                  <a:gd name="T36" fmla="*/ 2147483647 w 29"/>
                  <a:gd name="T37" fmla="*/ 2147483647 h 54"/>
                  <a:gd name="T38" fmla="*/ 2147483647 w 29"/>
                  <a:gd name="T39" fmla="*/ 2147483647 h 54"/>
                  <a:gd name="T40" fmla="*/ 2147483647 w 29"/>
                  <a:gd name="T41" fmla="*/ 2147483647 h 54"/>
                  <a:gd name="T42" fmla="*/ 2147483647 w 29"/>
                  <a:gd name="T43" fmla="*/ 2147483647 h 54"/>
                  <a:gd name="T44" fmla="*/ 2147483647 w 29"/>
                  <a:gd name="T45" fmla="*/ 2147483647 h 54"/>
                  <a:gd name="T46" fmla="*/ 2147483647 w 29"/>
                  <a:gd name="T47" fmla="*/ 2147483647 h 54"/>
                  <a:gd name="T48" fmla="*/ 2147483647 w 29"/>
                  <a:gd name="T49" fmla="*/ 2147483647 h 54"/>
                  <a:gd name="T50" fmla="*/ 2147483647 w 29"/>
                  <a:gd name="T51" fmla="*/ 2147483647 h 54"/>
                  <a:gd name="T52" fmla="*/ 2147483647 w 29"/>
                  <a:gd name="T53" fmla="*/ 2147483647 h 54"/>
                  <a:gd name="T54" fmla="*/ 2147483647 w 29"/>
                  <a:gd name="T55" fmla="*/ 2147483647 h 54"/>
                  <a:gd name="T56" fmla="*/ 2147483647 w 29"/>
                  <a:gd name="T57" fmla="*/ 2147483647 h 54"/>
                  <a:gd name="T58" fmla="*/ 2147483647 w 29"/>
                  <a:gd name="T59" fmla="*/ 2147483647 h 54"/>
                  <a:gd name="T60" fmla="*/ 2147483647 w 29"/>
                  <a:gd name="T61" fmla="*/ 2147483647 h 5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9"/>
                  <a:gd name="T94" fmla="*/ 0 h 54"/>
                  <a:gd name="T95" fmla="*/ 29 w 29"/>
                  <a:gd name="T96" fmla="*/ 54 h 5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9" h="54">
                    <a:moveTo>
                      <a:pt x="19" y="53"/>
                    </a:moveTo>
                    <a:cubicBezTo>
                      <a:pt x="19" y="53"/>
                      <a:pt x="19" y="53"/>
                      <a:pt x="19" y="52"/>
                    </a:cubicBezTo>
                    <a:cubicBezTo>
                      <a:pt x="17" y="53"/>
                      <a:pt x="14" y="51"/>
                      <a:pt x="13" y="53"/>
                    </a:cubicBezTo>
                    <a:cubicBezTo>
                      <a:pt x="10" y="50"/>
                      <a:pt x="0" y="48"/>
                      <a:pt x="6" y="40"/>
                    </a:cubicBezTo>
                    <a:cubicBezTo>
                      <a:pt x="8" y="39"/>
                      <a:pt x="8" y="39"/>
                      <a:pt x="10" y="37"/>
                    </a:cubicBezTo>
                    <a:cubicBezTo>
                      <a:pt x="10" y="34"/>
                      <a:pt x="12" y="34"/>
                      <a:pt x="13" y="31"/>
                    </a:cubicBezTo>
                    <a:cubicBezTo>
                      <a:pt x="14" y="31"/>
                      <a:pt x="14" y="32"/>
                      <a:pt x="15" y="32"/>
                    </a:cubicBezTo>
                    <a:cubicBezTo>
                      <a:pt x="13" y="31"/>
                      <a:pt x="15" y="30"/>
                      <a:pt x="16" y="29"/>
                    </a:cubicBezTo>
                    <a:cubicBezTo>
                      <a:pt x="16" y="27"/>
                      <a:pt x="14" y="28"/>
                      <a:pt x="13" y="26"/>
                    </a:cubicBezTo>
                    <a:cubicBezTo>
                      <a:pt x="11" y="24"/>
                      <a:pt x="14" y="25"/>
                      <a:pt x="11" y="24"/>
                    </a:cubicBezTo>
                    <a:cubicBezTo>
                      <a:pt x="11" y="24"/>
                      <a:pt x="9" y="24"/>
                      <a:pt x="9" y="23"/>
                    </a:cubicBezTo>
                    <a:cubicBezTo>
                      <a:pt x="8" y="23"/>
                      <a:pt x="9" y="22"/>
                      <a:pt x="8" y="21"/>
                    </a:cubicBezTo>
                    <a:cubicBezTo>
                      <a:pt x="7" y="20"/>
                      <a:pt x="5" y="20"/>
                      <a:pt x="4" y="18"/>
                    </a:cubicBezTo>
                    <a:cubicBezTo>
                      <a:pt x="5" y="15"/>
                      <a:pt x="7" y="13"/>
                      <a:pt x="4" y="11"/>
                    </a:cubicBezTo>
                    <a:cubicBezTo>
                      <a:pt x="5" y="8"/>
                      <a:pt x="7" y="7"/>
                      <a:pt x="7" y="5"/>
                    </a:cubicBezTo>
                    <a:cubicBezTo>
                      <a:pt x="8" y="3"/>
                      <a:pt x="7" y="1"/>
                      <a:pt x="9" y="0"/>
                    </a:cubicBezTo>
                    <a:cubicBezTo>
                      <a:pt x="10" y="0"/>
                      <a:pt x="9" y="1"/>
                      <a:pt x="9" y="1"/>
                    </a:cubicBezTo>
                    <a:cubicBezTo>
                      <a:pt x="11" y="1"/>
                      <a:pt x="12" y="1"/>
                      <a:pt x="15" y="2"/>
                    </a:cubicBezTo>
                    <a:cubicBezTo>
                      <a:pt x="15" y="2"/>
                      <a:pt x="17" y="2"/>
                      <a:pt x="17" y="2"/>
                    </a:cubicBezTo>
                    <a:cubicBezTo>
                      <a:pt x="17" y="3"/>
                      <a:pt x="17" y="4"/>
                      <a:pt x="17" y="4"/>
                    </a:cubicBezTo>
                    <a:cubicBezTo>
                      <a:pt x="17" y="4"/>
                      <a:pt x="18" y="3"/>
                      <a:pt x="19" y="3"/>
                    </a:cubicBezTo>
                    <a:cubicBezTo>
                      <a:pt x="20" y="3"/>
                      <a:pt x="23" y="5"/>
                      <a:pt x="25" y="5"/>
                    </a:cubicBezTo>
                    <a:cubicBezTo>
                      <a:pt x="25" y="12"/>
                      <a:pt x="20" y="13"/>
                      <a:pt x="22" y="20"/>
                    </a:cubicBezTo>
                    <a:cubicBezTo>
                      <a:pt x="24" y="21"/>
                      <a:pt x="24" y="19"/>
                      <a:pt x="27" y="20"/>
                    </a:cubicBezTo>
                    <a:cubicBezTo>
                      <a:pt x="29" y="22"/>
                      <a:pt x="27" y="26"/>
                      <a:pt x="27" y="29"/>
                    </a:cubicBezTo>
                    <a:cubicBezTo>
                      <a:pt x="27" y="32"/>
                      <a:pt x="28" y="35"/>
                      <a:pt x="26" y="37"/>
                    </a:cubicBezTo>
                    <a:cubicBezTo>
                      <a:pt x="27" y="37"/>
                      <a:pt x="28" y="37"/>
                      <a:pt x="27" y="40"/>
                    </a:cubicBezTo>
                    <a:cubicBezTo>
                      <a:pt x="27" y="40"/>
                      <a:pt x="25" y="41"/>
                      <a:pt x="25" y="42"/>
                    </a:cubicBezTo>
                    <a:cubicBezTo>
                      <a:pt x="24" y="44"/>
                      <a:pt x="24" y="47"/>
                      <a:pt x="22" y="48"/>
                    </a:cubicBezTo>
                    <a:cubicBezTo>
                      <a:pt x="22" y="51"/>
                      <a:pt x="22" y="50"/>
                      <a:pt x="22" y="54"/>
                    </a:cubicBezTo>
                    <a:cubicBezTo>
                      <a:pt x="21" y="54"/>
                      <a:pt x="21" y="53"/>
                      <a:pt x="20" y="53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7" name="Freeform 561">
                <a:extLst>
                  <a:ext uri="{FF2B5EF4-FFF2-40B4-BE49-F238E27FC236}">
                    <a16:creationId xmlns:a16="http://schemas.microsoft.com/office/drawing/2014/main" id="{C12CD4DB-D07E-B36A-5024-D25A4201EA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5454" y="2798847"/>
                <a:ext cx="147638" cy="273844"/>
              </a:xfrm>
              <a:custGeom>
                <a:avLst/>
                <a:gdLst>
                  <a:gd name="T0" fmla="*/ 2147483647 w 29"/>
                  <a:gd name="T1" fmla="*/ 2147483647 h 54"/>
                  <a:gd name="T2" fmla="*/ 2147483647 w 29"/>
                  <a:gd name="T3" fmla="*/ 2147483647 h 54"/>
                  <a:gd name="T4" fmla="*/ 2147483647 w 29"/>
                  <a:gd name="T5" fmla="*/ 2147483647 h 54"/>
                  <a:gd name="T6" fmla="*/ 2147483647 w 29"/>
                  <a:gd name="T7" fmla="*/ 2147483647 h 54"/>
                  <a:gd name="T8" fmla="*/ 2147483647 w 29"/>
                  <a:gd name="T9" fmla="*/ 2147483647 h 54"/>
                  <a:gd name="T10" fmla="*/ 2147483647 w 29"/>
                  <a:gd name="T11" fmla="*/ 2147483647 h 54"/>
                  <a:gd name="T12" fmla="*/ 2147483647 w 29"/>
                  <a:gd name="T13" fmla="*/ 2147483647 h 54"/>
                  <a:gd name="T14" fmla="*/ 2147483647 w 29"/>
                  <a:gd name="T15" fmla="*/ 2147483647 h 54"/>
                  <a:gd name="T16" fmla="*/ 2147483647 w 29"/>
                  <a:gd name="T17" fmla="*/ 2147483647 h 54"/>
                  <a:gd name="T18" fmla="*/ 2147483647 w 29"/>
                  <a:gd name="T19" fmla="*/ 2147483647 h 54"/>
                  <a:gd name="T20" fmla="*/ 2147483647 w 29"/>
                  <a:gd name="T21" fmla="*/ 2147483647 h 54"/>
                  <a:gd name="T22" fmla="*/ 2147483647 w 29"/>
                  <a:gd name="T23" fmla="*/ 2147483647 h 54"/>
                  <a:gd name="T24" fmla="*/ 2147483647 w 29"/>
                  <a:gd name="T25" fmla="*/ 2147483647 h 54"/>
                  <a:gd name="T26" fmla="*/ 2147483647 w 29"/>
                  <a:gd name="T27" fmla="*/ 2147483647 h 54"/>
                  <a:gd name="T28" fmla="*/ 2147483647 w 29"/>
                  <a:gd name="T29" fmla="*/ 2147483647 h 54"/>
                  <a:gd name="T30" fmla="*/ 2147483647 w 29"/>
                  <a:gd name="T31" fmla="*/ 0 h 54"/>
                  <a:gd name="T32" fmla="*/ 2147483647 w 29"/>
                  <a:gd name="T33" fmla="*/ 2147483647 h 54"/>
                  <a:gd name="T34" fmla="*/ 2147483647 w 29"/>
                  <a:gd name="T35" fmla="*/ 2147483647 h 54"/>
                  <a:gd name="T36" fmla="*/ 2147483647 w 29"/>
                  <a:gd name="T37" fmla="*/ 2147483647 h 54"/>
                  <a:gd name="T38" fmla="*/ 2147483647 w 29"/>
                  <a:gd name="T39" fmla="*/ 2147483647 h 54"/>
                  <a:gd name="T40" fmla="*/ 2147483647 w 29"/>
                  <a:gd name="T41" fmla="*/ 2147483647 h 54"/>
                  <a:gd name="T42" fmla="*/ 2147483647 w 29"/>
                  <a:gd name="T43" fmla="*/ 2147483647 h 54"/>
                  <a:gd name="T44" fmla="*/ 2147483647 w 29"/>
                  <a:gd name="T45" fmla="*/ 2147483647 h 54"/>
                  <a:gd name="T46" fmla="*/ 2147483647 w 29"/>
                  <a:gd name="T47" fmla="*/ 2147483647 h 54"/>
                  <a:gd name="T48" fmla="*/ 2147483647 w 29"/>
                  <a:gd name="T49" fmla="*/ 2147483647 h 54"/>
                  <a:gd name="T50" fmla="*/ 2147483647 w 29"/>
                  <a:gd name="T51" fmla="*/ 2147483647 h 54"/>
                  <a:gd name="T52" fmla="*/ 2147483647 w 29"/>
                  <a:gd name="T53" fmla="*/ 2147483647 h 54"/>
                  <a:gd name="T54" fmla="*/ 2147483647 w 29"/>
                  <a:gd name="T55" fmla="*/ 2147483647 h 54"/>
                  <a:gd name="T56" fmla="*/ 2147483647 w 29"/>
                  <a:gd name="T57" fmla="*/ 2147483647 h 54"/>
                  <a:gd name="T58" fmla="*/ 2147483647 w 29"/>
                  <a:gd name="T59" fmla="*/ 2147483647 h 54"/>
                  <a:gd name="T60" fmla="*/ 2147483647 w 29"/>
                  <a:gd name="T61" fmla="*/ 2147483647 h 5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9"/>
                  <a:gd name="T94" fmla="*/ 0 h 54"/>
                  <a:gd name="T95" fmla="*/ 29 w 29"/>
                  <a:gd name="T96" fmla="*/ 54 h 5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9" h="54">
                    <a:moveTo>
                      <a:pt x="19" y="53"/>
                    </a:moveTo>
                    <a:cubicBezTo>
                      <a:pt x="19" y="53"/>
                      <a:pt x="19" y="53"/>
                      <a:pt x="19" y="52"/>
                    </a:cubicBezTo>
                    <a:cubicBezTo>
                      <a:pt x="17" y="53"/>
                      <a:pt x="14" y="51"/>
                      <a:pt x="13" y="53"/>
                    </a:cubicBezTo>
                    <a:cubicBezTo>
                      <a:pt x="10" y="50"/>
                      <a:pt x="0" y="48"/>
                      <a:pt x="6" y="40"/>
                    </a:cubicBezTo>
                    <a:cubicBezTo>
                      <a:pt x="8" y="39"/>
                      <a:pt x="8" y="39"/>
                      <a:pt x="10" y="37"/>
                    </a:cubicBezTo>
                    <a:cubicBezTo>
                      <a:pt x="10" y="34"/>
                      <a:pt x="12" y="34"/>
                      <a:pt x="13" y="31"/>
                    </a:cubicBezTo>
                    <a:cubicBezTo>
                      <a:pt x="14" y="31"/>
                      <a:pt x="14" y="32"/>
                      <a:pt x="15" y="32"/>
                    </a:cubicBezTo>
                    <a:cubicBezTo>
                      <a:pt x="13" y="31"/>
                      <a:pt x="15" y="30"/>
                      <a:pt x="16" y="29"/>
                    </a:cubicBezTo>
                    <a:cubicBezTo>
                      <a:pt x="16" y="27"/>
                      <a:pt x="14" y="28"/>
                      <a:pt x="13" y="26"/>
                    </a:cubicBezTo>
                    <a:cubicBezTo>
                      <a:pt x="11" y="24"/>
                      <a:pt x="14" y="25"/>
                      <a:pt x="11" y="24"/>
                    </a:cubicBezTo>
                    <a:cubicBezTo>
                      <a:pt x="11" y="24"/>
                      <a:pt x="9" y="24"/>
                      <a:pt x="9" y="23"/>
                    </a:cubicBezTo>
                    <a:cubicBezTo>
                      <a:pt x="8" y="23"/>
                      <a:pt x="9" y="22"/>
                      <a:pt x="8" y="21"/>
                    </a:cubicBezTo>
                    <a:cubicBezTo>
                      <a:pt x="7" y="20"/>
                      <a:pt x="5" y="20"/>
                      <a:pt x="4" y="18"/>
                    </a:cubicBezTo>
                    <a:cubicBezTo>
                      <a:pt x="5" y="15"/>
                      <a:pt x="7" y="13"/>
                      <a:pt x="4" y="11"/>
                    </a:cubicBezTo>
                    <a:cubicBezTo>
                      <a:pt x="5" y="8"/>
                      <a:pt x="7" y="7"/>
                      <a:pt x="7" y="5"/>
                    </a:cubicBezTo>
                    <a:cubicBezTo>
                      <a:pt x="8" y="3"/>
                      <a:pt x="7" y="1"/>
                      <a:pt x="9" y="0"/>
                    </a:cubicBezTo>
                    <a:cubicBezTo>
                      <a:pt x="10" y="0"/>
                      <a:pt x="9" y="1"/>
                      <a:pt x="9" y="1"/>
                    </a:cubicBezTo>
                    <a:cubicBezTo>
                      <a:pt x="11" y="1"/>
                      <a:pt x="12" y="1"/>
                      <a:pt x="15" y="2"/>
                    </a:cubicBezTo>
                    <a:cubicBezTo>
                      <a:pt x="15" y="2"/>
                      <a:pt x="17" y="2"/>
                      <a:pt x="17" y="2"/>
                    </a:cubicBezTo>
                    <a:cubicBezTo>
                      <a:pt x="17" y="3"/>
                      <a:pt x="17" y="4"/>
                      <a:pt x="17" y="4"/>
                    </a:cubicBezTo>
                    <a:cubicBezTo>
                      <a:pt x="17" y="4"/>
                      <a:pt x="18" y="3"/>
                      <a:pt x="19" y="3"/>
                    </a:cubicBezTo>
                    <a:cubicBezTo>
                      <a:pt x="20" y="3"/>
                      <a:pt x="23" y="5"/>
                      <a:pt x="25" y="5"/>
                    </a:cubicBezTo>
                    <a:cubicBezTo>
                      <a:pt x="25" y="12"/>
                      <a:pt x="20" y="13"/>
                      <a:pt x="22" y="20"/>
                    </a:cubicBezTo>
                    <a:cubicBezTo>
                      <a:pt x="24" y="21"/>
                      <a:pt x="24" y="19"/>
                      <a:pt x="27" y="20"/>
                    </a:cubicBezTo>
                    <a:cubicBezTo>
                      <a:pt x="29" y="22"/>
                      <a:pt x="27" y="26"/>
                      <a:pt x="27" y="29"/>
                    </a:cubicBezTo>
                    <a:cubicBezTo>
                      <a:pt x="27" y="32"/>
                      <a:pt x="28" y="35"/>
                      <a:pt x="26" y="37"/>
                    </a:cubicBezTo>
                    <a:cubicBezTo>
                      <a:pt x="27" y="37"/>
                      <a:pt x="28" y="37"/>
                      <a:pt x="27" y="40"/>
                    </a:cubicBezTo>
                    <a:cubicBezTo>
                      <a:pt x="27" y="40"/>
                      <a:pt x="25" y="41"/>
                      <a:pt x="25" y="42"/>
                    </a:cubicBezTo>
                    <a:cubicBezTo>
                      <a:pt x="24" y="44"/>
                      <a:pt x="24" y="47"/>
                      <a:pt x="22" y="48"/>
                    </a:cubicBezTo>
                    <a:cubicBezTo>
                      <a:pt x="22" y="51"/>
                      <a:pt x="22" y="50"/>
                      <a:pt x="22" y="54"/>
                    </a:cubicBezTo>
                    <a:cubicBezTo>
                      <a:pt x="21" y="54"/>
                      <a:pt x="21" y="53"/>
                      <a:pt x="20" y="53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8" name="Freeform 562">
                <a:extLst>
                  <a:ext uri="{FF2B5EF4-FFF2-40B4-BE49-F238E27FC236}">
                    <a16:creationId xmlns:a16="http://schemas.microsoft.com/office/drawing/2014/main" id="{8D44EFB8-F680-AB8D-AFE2-D459CFA21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8299" y="3134603"/>
                <a:ext cx="15478" cy="25003"/>
              </a:xfrm>
              <a:custGeom>
                <a:avLst/>
                <a:gdLst>
                  <a:gd name="T0" fmla="*/ 0 w 3"/>
                  <a:gd name="T1" fmla="*/ 2147483647 h 5"/>
                  <a:gd name="T2" fmla="*/ 0 w 3"/>
                  <a:gd name="T3" fmla="*/ 2147483647 h 5"/>
                  <a:gd name="T4" fmla="*/ 0 60000 65536"/>
                  <a:gd name="T5" fmla="*/ 0 60000 65536"/>
                  <a:gd name="T6" fmla="*/ 0 w 3"/>
                  <a:gd name="T7" fmla="*/ 0 h 5"/>
                  <a:gd name="T8" fmla="*/ 3 w 3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5">
                    <a:moveTo>
                      <a:pt x="0" y="2"/>
                    </a:moveTo>
                    <a:cubicBezTo>
                      <a:pt x="2" y="0"/>
                      <a:pt x="3" y="5"/>
                      <a:pt x="0" y="2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9" name="Freeform 563">
                <a:extLst>
                  <a:ext uri="{FF2B5EF4-FFF2-40B4-BE49-F238E27FC236}">
                    <a16:creationId xmlns:a16="http://schemas.microsoft.com/office/drawing/2014/main" id="{B1D78A64-C103-D96E-669B-767C5666D1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4217" y="3022682"/>
                <a:ext cx="448866" cy="213122"/>
              </a:xfrm>
              <a:custGeom>
                <a:avLst/>
                <a:gdLst>
                  <a:gd name="T0" fmla="*/ 2147483647 w 88"/>
                  <a:gd name="T1" fmla="*/ 2147483647 h 42"/>
                  <a:gd name="T2" fmla="*/ 2147483647 w 88"/>
                  <a:gd name="T3" fmla="*/ 2147483647 h 42"/>
                  <a:gd name="T4" fmla="*/ 2147483647 w 88"/>
                  <a:gd name="T5" fmla="*/ 2147483647 h 42"/>
                  <a:gd name="T6" fmla="*/ 2147483647 w 88"/>
                  <a:gd name="T7" fmla="*/ 2147483647 h 42"/>
                  <a:gd name="T8" fmla="*/ 2147483647 w 88"/>
                  <a:gd name="T9" fmla="*/ 2147483647 h 42"/>
                  <a:gd name="T10" fmla="*/ 2147483647 w 88"/>
                  <a:gd name="T11" fmla="*/ 2147483647 h 42"/>
                  <a:gd name="T12" fmla="*/ 2147483647 w 88"/>
                  <a:gd name="T13" fmla="*/ 2147483647 h 42"/>
                  <a:gd name="T14" fmla="*/ 2147483647 w 88"/>
                  <a:gd name="T15" fmla="*/ 2147483647 h 42"/>
                  <a:gd name="T16" fmla="*/ 2147483647 w 88"/>
                  <a:gd name="T17" fmla="*/ 2147483647 h 42"/>
                  <a:gd name="T18" fmla="*/ 2147483647 w 88"/>
                  <a:gd name="T19" fmla="*/ 2147483647 h 42"/>
                  <a:gd name="T20" fmla="*/ 2147483647 w 88"/>
                  <a:gd name="T21" fmla="*/ 2147483647 h 42"/>
                  <a:gd name="T22" fmla="*/ 2147483647 w 88"/>
                  <a:gd name="T23" fmla="*/ 2147483647 h 42"/>
                  <a:gd name="T24" fmla="*/ 2147483647 w 88"/>
                  <a:gd name="T25" fmla="*/ 2147483647 h 42"/>
                  <a:gd name="T26" fmla="*/ 2147483647 w 88"/>
                  <a:gd name="T27" fmla="*/ 2147483647 h 42"/>
                  <a:gd name="T28" fmla="*/ 2147483647 w 88"/>
                  <a:gd name="T29" fmla="*/ 2147483647 h 42"/>
                  <a:gd name="T30" fmla="*/ 2147483647 w 88"/>
                  <a:gd name="T31" fmla="*/ 2147483647 h 42"/>
                  <a:gd name="T32" fmla="*/ 2147483647 w 88"/>
                  <a:gd name="T33" fmla="*/ 2147483647 h 42"/>
                  <a:gd name="T34" fmla="*/ 2147483647 w 88"/>
                  <a:gd name="T35" fmla="*/ 2147483647 h 42"/>
                  <a:gd name="T36" fmla="*/ 2147483647 w 88"/>
                  <a:gd name="T37" fmla="*/ 2147483647 h 42"/>
                  <a:gd name="T38" fmla="*/ 2147483647 w 88"/>
                  <a:gd name="T39" fmla="*/ 2147483647 h 42"/>
                  <a:gd name="T40" fmla="*/ 2147483647 w 88"/>
                  <a:gd name="T41" fmla="*/ 2147483647 h 42"/>
                  <a:gd name="T42" fmla="*/ 2147483647 w 88"/>
                  <a:gd name="T43" fmla="*/ 2147483647 h 42"/>
                  <a:gd name="T44" fmla="*/ 2147483647 w 88"/>
                  <a:gd name="T45" fmla="*/ 2147483647 h 42"/>
                  <a:gd name="T46" fmla="*/ 0 w 88"/>
                  <a:gd name="T47" fmla="*/ 2147483647 h 42"/>
                  <a:gd name="T48" fmla="*/ 2147483647 w 88"/>
                  <a:gd name="T49" fmla="*/ 2147483647 h 42"/>
                  <a:gd name="T50" fmla="*/ 2147483647 w 88"/>
                  <a:gd name="T51" fmla="*/ 2147483647 h 42"/>
                  <a:gd name="T52" fmla="*/ 2147483647 w 88"/>
                  <a:gd name="T53" fmla="*/ 0 h 42"/>
                  <a:gd name="T54" fmla="*/ 2147483647 w 88"/>
                  <a:gd name="T55" fmla="*/ 2147483647 h 42"/>
                  <a:gd name="T56" fmla="*/ 2147483647 w 88"/>
                  <a:gd name="T57" fmla="*/ 2147483647 h 42"/>
                  <a:gd name="T58" fmla="*/ 2147483647 w 88"/>
                  <a:gd name="T59" fmla="*/ 2147483647 h 42"/>
                  <a:gd name="T60" fmla="*/ 2147483647 w 88"/>
                  <a:gd name="T61" fmla="*/ 2147483647 h 42"/>
                  <a:gd name="T62" fmla="*/ 2147483647 w 88"/>
                  <a:gd name="T63" fmla="*/ 2147483647 h 42"/>
                  <a:gd name="T64" fmla="*/ 2147483647 w 88"/>
                  <a:gd name="T65" fmla="*/ 2147483647 h 42"/>
                  <a:gd name="T66" fmla="*/ 2147483647 w 88"/>
                  <a:gd name="T67" fmla="*/ 2147483647 h 42"/>
                  <a:gd name="T68" fmla="*/ 2147483647 w 88"/>
                  <a:gd name="T69" fmla="*/ 2147483647 h 42"/>
                  <a:gd name="T70" fmla="*/ 2147483647 w 88"/>
                  <a:gd name="T71" fmla="*/ 2147483647 h 42"/>
                  <a:gd name="T72" fmla="*/ 2147483647 w 88"/>
                  <a:gd name="T73" fmla="*/ 2147483647 h 42"/>
                  <a:gd name="T74" fmla="*/ 2147483647 w 88"/>
                  <a:gd name="T75" fmla="*/ 2147483647 h 42"/>
                  <a:gd name="T76" fmla="*/ 2147483647 w 88"/>
                  <a:gd name="T77" fmla="*/ 2147483647 h 42"/>
                  <a:gd name="T78" fmla="*/ 2147483647 w 88"/>
                  <a:gd name="T79" fmla="*/ 2147483647 h 42"/>
                  <a:gd name="T80" fmla="*/ 2147483647 w 88"/>
                  <a:gd name="T81" fmla="*/ 2147483647 h 42"/>
                  <a:gd name="T82" fmla="*/ 2147483647 w 88"/>
                  <a:gd name="T83" fmla="*/ 2147483647 h 42"/>
                  <a:gd name="T84" fmla="*/ 2147483647 w 88"/>
                  <a:gd name="T85" fmla="*/ 2147483647 h 42"/>
                  <a:gd name="T86" fmla="*/ 2147483647 w 88"/>
                  <a:gd name="T87" fmla="*/ 2147483647 h 42"/>
                  <a:gd name="T88" fmla="*/ 2147483647 w 88"/>
                  <a:gd name="T89" fmla="*/ 2147483647 h 42"/>
                  <a:gd name="T90" fmla="*/ 2147483647 w 88"/>
                  <a:gd name="T91" fmla="*/ 2147483647 h 42"/>
                  <a:gd name="T92" fmla="*/ 2147483647 w 88"/>
                  <a:gd name="T93" fmla="*/ 2147483647 h 42"/>
                  <a:gd name="T94" fmla="*/ 2147483647 w 88"/>
                  <a:gd name="T95" fmla="*/ 2147483647 h 42"/>
                  <a:gd name="T96" fmla="*/ 2147483647 w 88"/>
                  <a:gd name="T97" fmla="*/ 2147483647 h 42"/>
                  <a:gd name="T98" fmla="*/ 2147483647 w 88"/>
                  <a:gd name="T99" fmla="*/ 2147483647 h 42"/>
                  <a:gd name="T100" fmla="*/ 2147483647 w 88"/>
                  <a:gd name="T101" fmla="*/ 2147483647 h 42"/>
                  <a:gd name="T102" fmla="*/ 2147483647 w 88"/>
                  <a:gd name="T103" fmla="*/ 2147483647 h 42"/>
                  <a:gd name="T104" fmla="*/ 2147483647 w 88"/>
                  <a:gd name="T105" fmla="*/ 2147483647 h 42"/>
                  <a:gd name="T106" fmla="*/ 2147483647 w 88"/>
                  <a:gd name="T107" fmla="*/ 2147483647 h 42"/>
                  <a:gd name="T108" fmla="*/ 2147483647 w 88"/>
                  <a:gd name="T109" fmla="*/ 2147483647 h 42"/>
                  <a:gd name="T110" fmla="*/ 2147483647 w 88"/>
                  <a:gd name="T111" fmla="*/ 2147483647 h 42"/>
                  <a:gd name="T112" fmla="*/ 2147483647 w 88"/>
                  <a:gd name="T113" fmla="*/ 2147483647 h 42"/>
                  <a:gd name="T114" fmla="*/ 2147483647 w 88"/>
                  <a:gd name="T115" fmla="*/ 2147483647 h 42"/>
                  <a:gd name="T116" fmla="*/ 2147483647 w 88"/>
                  <a:gd name="T117" fmla="*/ 2147483647 h 4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8"/>
                  <a:gd name="T178" fmla="*/ 0 h 42"/>
                  <a:gd name="T179" fmla="*/ 88 w 88"/>
                  <a:gd name="T180" fmla="*/ 42 h 4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8" h="42">
                    <a:moveTo>
                      <a:pt x="58" y="30"/>
                    </a:moveTo>
                    <a:cubicBezTo>
                      <a:pt x="57" y="30"/>
                      <a:pt x="57" y="29"/>
                      <a:pt x="57" y="28"/>
                    </a:cubicBezTo>
                    <a:cubicBezTo>
                      <a:pt x="54" y="35"/>
                      <a:pt x="63" y="36"/>
                      <a:pt x="65" y="40"/>
                    </a:cubicBezTo>
                    <a:cubicBezTo>
                      <a:pt x="63" y="40"/>
                      <a:pt x="56" y="39"/>
                      <a:pt x="56" y="36"/>
                    </a:cubicBezTo>
                    <a:cubicBezTo>
                      <a:pt x="55" y="36"/>
                      <a:pt x="55" y="37"/>
                      <a:pt x="55" y="38"/>
                    </a:cubicBezTo>
                    <a:cubicBezTo>
                      <a:pt x="53" y="38"/>
                      <a:pt x="52" y="36"/>
                      <a:pt x="51" y="34"/>
                    </a:cubicBezTo>
                    <a:cubicBezTo>
                      <a:pt x="49" y="34"/>
                      <a:pt x="49" y="35"/>
                      <a:pt x="49" y="37"/>
                    </a:cubicBezTo>
                    <a:cubicBezTo>
                      <a:pt x="45" y="34"/>
                      <a:pt x="52" y="29"/>
                      <a:pt x="51" y="24"/>
                    </a:cubicBezTo>
                    <a:cubicBezTo>
                      <a:pt x="50" y="21"/>
                      <a:pt x="48" y="24"/>
                      <a:pt x="47" y="23"/>
                    </a:cubicBezTo>
                    <a:cubicBezTo>
                      <a:pt x="45" y="23"/>
                      <a:pt x="44" y="22"/>
                      <a:pt x="43" y="21"/>
                    </a:cubicBezTo>
                    <a:cubicBezTo>
                      <a:pt x="42" y="21"/>
                      <a:pt x="40" y="22"/>
                      <a:pt x="39" y="21"/>
                    </a:cubicBezTo>
                    <a:cubicBezTo>
                      <a:pt x="40" y="17"/>
                      <a:pt x="38" y="16"/>
                      <a:pt x="34" y="17"/>
                    </a:cubicBezTo>
                    <a:cubicBezTo>
                      <a:pt x="33" y="14"/>
                      <a:pt x="31" y="14"/>
                      <a:pt x="31" y="11"/>
                    </a:cubicBezTo>
                    <a:cubicBezTo>
                      <a:pt x="30" y="10"/>
                      <a:pt x="27" y="10"/>
                      <a:pt x="26" y="10"/>
                    </a:cubicBezTo>
                    <a:cubicBezTo>
                      <a:pt x="25" y="10"/>
                      <a:pt x="23" y="9"/>
                      <a:pt x="23" y="10"/>
                    </a:cubicBezTo>
                    <a:cubicBezTo>
                      <a:pt x="22" y="11"/>
                      <a:pt x="20" y="11"/>
                      <a:pt x="20" y="12"/>
                    </a:cubicBezTo>
                    <a:cubicBezTo>
                      <a:pt x="19" y="12"/>
                      <a:pt x="18" y="15"/>
                      <a:pt x="17" y="15"/>
                    </a:cubicBezTo>
                    <a:cubicBezTo>
                      <a:pt x="16" y="14"/>
                      <a:pt x="14" y="13"/>
                      <a:pt x="13" y="13"/>
                    </a:cubicBezTo>
                    <a:cubicBezTo>
                      <a:pt x="13" y="13"/>
                      <a:pt x="12" y="14"/>
                      <a:pt x="12" y="15"/>
                    </a:cubicBezTo>
                    <a:cubicBezTo>
                      <a:pt x="11" y="16"/>
                      <a:pt x="10" y="18"/>
                      <a:pt x="9" y="18"/>
                    </a:cubicBezTo>
                    <a:cubicBezTo>
                      <a:pt x="8" y="18"/>
                      <a:pt x="7" y="18"/>
                      <a:pt x="6" y="19"/>
                    </a:cubicBezTo>
                    <a:cubicBezTo>
                      <a:pt x="6" y="20"/>
                      <a:pt x="5" y="22"/>
                      <a:pt x="5" y="22"/>
                    </a:cubicBezTo>
                    <a:cubicBezTo>
                      <a:pt x="4" y="23"/>
                      <a:pt x="2" y="24"/>
                      <a:pt x="2" y="25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8" y="7"/>
                      <a:pt x="45" y="5"/>
                      <a:pt x="51" y="4"/>
                    </a:cubicBezTo>
                    <a:cubicBezTo>
                      <a:pt x="55" y="3"/>
                      <a:pt x="62" y="1"/>
                      <a:pt x="67" y="0"/>
                    </a:cubicBezTo>
                    <a:cubicBezTo>
                      <a:pt x="67" y="2"/>
                      <a:pt x="68" y="2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71" y="13"/>
                      <a:pt x="73" y="23"/>
                      <a:pt x="76" y="31"/>
                    </a:cubicBezTo>
                    <a:cubicBezTo>
                      <a:pt x="79" y="30"/>
                      <a:pt x="85" y="27"/>
                      <a:pt x="88" y="30"/>
                    </a:cubicBezTo>
                    <a:cubicBezTo>
                      <a:pt x="86" y="33"/>
                      <a:pt x="84" y="35"/>
                      <a:pt x="84" y="39"/>
                    </a:cubicBezTo>
                    <a:cubicBezTo>
                      <a:pt x="80" y="39"/>
                      <a:pt x="79" y="42"/>
                      <a:pt x="76" y="42"/>
                    </a:cubicBezTo>
                    <a:cubicBezTo>
                      <a:pt x="76" y="41"/>
                      <a:pt x="77" y="40"/>
                      <a:pt x="77" y="39"/>
                    </a:cubicBezTo>
                    <a:cubicBezTo>
                      <a:pt x="77" y="38"/>
                      <a:pt x="74" y="37"/>
                      <a:pt x="74" y="38"/>
                    </a:cubicBezTo>
                    <a:cubicBezTo>
                      <a:pt x="72" y="38"/>
                      <a:pt x="75" y="36"/>
                      <a:pt x="75" y="36"/>
                    </a:cubicBezTo>
                    <a:cubicBezTo>
                      <a:pt x="75" y="35"/>
                      <a:pt x="72" y="34"/>
                      <a:pt x="73" y="32"/>
                    </a:cubicBezTo>
                    <a:cubicBezTo>
                      <a:pt x="72" y="32"/>
                      <a:pt x="72" y="34"/>
                      <a:pt x="72" y="34"/>
                    </a:cubicBezTo>
                    <a:cubicBezTo>
                      <a:pt x="72" y="35"/>
                      <a:pt x="70" y="31"/>
                      <a:pt x="70" y="35"/>
                    </a:cubicBezTo>
                    <a:cubicBezTo>
                      <a:pt x="68" y="35"/>
                      <a:pt x="67" y="33"/>
                      <a:pt x="66" y="33"/>
                    </a:cubicBezTo>
                    <a:cubicBezTo>
                      <a:pt x="65" y="31"/>
                      <a:pt x="67" y="31"/>
                      <a:pt x="67" y="28"/>
                    </a:cubicBezTo>
                    <a:cubicBezTo>
                      <a:pt x="69" y="29"/>
                      <a:pt x="69" y="29"/>
                      <a:pt x="70" y="28"/>
                    </a:cubicBezTo>
                    <a:cubicBezTo>
                      <a:pt x="71" y="26"/>
                      <a:pt x="68" y="27"/>
                      <a:pt x="67" y="27"/>
                    </a:cubicBezTo>
                    <a:cubicBezTo>
                      <a:pt x="67" y="25"/>
                      <a:pt x="64" y="22"/>
                      <a:pt x="67" y="22"/>
                    </a:cubicBezTo>
                    <a:cubicBezTo>
                      <a:pt x="67" y="20"/>
                      <a:pt x="64" y="21"/>
                      <a:pt x="64" y="20"/>
                    </a:cubicBezTo>
                    <a:cubicBezTo>
                      <a:pt x="63" y="19"/>
                      <a:pt x="65" y="18"/>
                      <a:pt x="64" y="16"/>
                    </a:cubicBezTo>
                    <a:cubicBezTo>
                      <a:pt x="64" y="15"/>
                      <a:pt x="63" y="15"/>
                      <a:pt x="63" y="16"/>
                    </a:cubicBezTo>
                    <a:cubicBezTo>
                      <a:pt x="62" y="11"/>
                      <a:pt x="62" y="10"/>
                      <a:pt x="68" y="8"/>
                    </a:cubicBezTo>
                    <a:cubicBezTo>
                      <a:pt x="66" y="7"/>
                      <a:pt x="65" y="7"/>
                      <a:pt x="67" y="5"/>
                    </a:cubicBezTo>
                    <a:cubicBezTo>
                      <a:pt x="67" y="4"/>
                      <a:pt x="67" y="4"/>
                      <a:pt x="67" y="4"/>
                    </a:cubicBezTo>
                    <a:cubicBezTo>
                      <a:pt x="66" y="3"/>
                      <a:pt x="64" y="4"/>
                      <a:pt x="62" y="5"/>
                    </a:cubicBezTo>
                    <a:cubicBezTo>
                      <a:pt x="62" y="6"/>
                      <a:pt x="64" y="6"/>
                      <a:pt x="63" y="8"/>
                    </a:cubicBezTo>
                    <a:cubicBezTo>
                      <a:pt x="62" y="9"/>
                      <a:pt x="62" y="8"/>
                      <a:pt x="61" y="7"/>
                    </a:cubicBezTo>
                    <a:cubicBezTo>
                      <a:pt x="59" y="8"/>
                      <a:pt x="60" y="10"/>
                      <a:pt x="58" y="10"/>
                    </a:cubicBezTo>
                    <a:cubicBezTo>
                      <a:pt x="58" y="12"/>
                      <a:pt x="59" y="11"/>
                      <a:pt x="58" y="13"/>
                    </a:cubicBezTo>
                    <a:cubicBezTo>
                      <a:pt x="57" y="12"/>
                      <a:pt x="57" y="12"/>
                      <a:pt x="56" y="12"/>
                    </a:cubicBezTo>
                    <a:cubicBezTo>
                      <a:pt x="56" y="13"/>
                      <a:pt x="56" y="14"/>
                      <a:pt x="55" y="14"/>
                    </a:cubicBezTo>
                    <a:cubicBezTo>
                      <a:pt x="54" y="16"/>
                      <a:pt x="57" y="16"/>
                      <a:pt x="58" y="17"/>
                    </a:cubicBezTo>
                    <a:cubicBezTo>
                      <a:pt x="56" y="21"/>
                      <a:pt x="59" y="25"/>
                      <a:pt x="59" y="3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0" name="Freeform 564">
                <a:extLst>
                  <a:ext uri="{FF2B5EF4-FFF2-40B4-BE49-F238E27FC236}">
                    <a16:creationId xmlns:a16="http://schemas.microsoft.com/office/drawing/2014/main" id="{26A2B023-99D6-D3F7-69A7-5CF1E5E464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4217" y="3022682"/>
                <a:ext cx="448866" cy="213122"/>
              </a:xfrm>
              <a:custGeom>
                <a:avLst/>
                <a:gdLst>
                  <a:gd name="T0" fmla="*/ 2147483647 w 88"/>
                  <a:gd name="T1" fmla="*/ 2147483647 h 42"/>
                  <a:gd name="T2" fmla="*/ 2147483647 w 88"/>
                  <a:gd name="T3" fmla="*/ 2147483647 h 42"/>
                  <a:gd name="T4" fmla="*/ 2147483647 w 88"/>
                  <a:gd name="T5" fmla="*/ 2147483647 h 42"/>
                  <a:gd name="T6" fmla="*/ 2147483647 w 88"/>
                  <a:gd name="T7" fmla="*/ 2147483647 h 42"/>
                  <a:gd name="T8" fmla="*/ 2147483647 w 88"/>
                  <a:gd name="T9" fmla="*/ 2147483647 h 42"/>
                  <a:gd name="T10" fmla="*/ 2147483647 w 88"/>
                  <a:gd name="T11" fmla="*/ 2147483647 h 42"/>
                  <a:gd name="T12" fmla="*/ 2147483647 w 88"/>
                  <a:gd name="T13" fmla="*/ 2147483647 h 42"/>
                  <a:gd name="T14" fmla="*/ 2147483647 w 88"/>
                  <a:gd name="T15" fmla="*/ 2147483647 h 42"/>
                  <a:gd name="T16" fmla="*/ 2147483647 w 88"/>
                  <a:gd name="T17" fmla="*/ 2147483647 h 42"/>
                  <a:gd name="T18" fmla="*/ 2147483647 w 88"/>
                  <a:gd name="T19" fmla="*/ 2147483647 h 42"/>
                  <a:gd name="T20" fmla="*/ 2147483647 w 88"/>
                  <a:gd name="T21" fmla="*/ 2147483647 h 42"/>
                  <a:gd name="T22" fmla="*/ 2147483647 w 88"/>
                  <a:gd name="T23" fmla="*/ 2147483647 h 42"/>
                  <a:gd name="T24" fmla="*/ 2147483647 w 88"/>
                  <a:gd name="T25" fmla="*/ 2147483647 h 42"/>
                  <a:gd name="T26" fmla="*/ 2147483647 w 88"/>
                  <a:gd name="T27" fmla="*/ 2147483647 h 42"/>
                  <a:gd name="T28" fmla="*/ 2147483647 w 88"/>
                  <a:gd name="T29" fmla="*/ 2147483647 h 42"/>
                  <a:gd name="T30" fmla="*/ 2147483647 w 88"/>
                  <a:gd name="T31" fmla="*/ 2147483647 h 42"/>
                  <a:gd name="T32" fmla="*/ 2147483647 w 88"/>
                  <a:gd name="T33" fmla="*/ 2147483647 h 42"/>
                  <a:gd name="T34" fmla="*/ 2147483647 w 88"/>
                  <a:gd name="T35" fmla="*/ 2147483647 h 42"/>
                  <a:gd name="T36" fmla="*/ 2147483647 w 88"/>
                  <a:gd name="T37" fmla="*/ 2147483647 h 42"/>
                  <a:gd name="T38" fmla="*/ 2147483647 w 88"/>
                  <a:gd name="T39" fmla="*/ 2147483647 h 42"/>
                  <a:gd name="T40" fmla="*/ 2147483647 w 88"/>
                  <a:gd name="T41" fmla="*/ 2147483647 h 42"/>
                  <a:gd name="T42" fmla="*/ 2147483647 w 88"/>
                  <a:gd name="T43" fmla="*/ 2147483647 h 42"/>
                  <a:gd name="T44" fmla="*/ 2147483647 w 88"/>
                  <a:gd name="T45" fmla="*/ 2147483647 h 42"/>
                  <a:gd name="T46" fmla="*/ 0 w 88"/>
                  <a:gd name="T47" fmla="*/ 2147483647 h 42"/>
                  <a:gd name="T48" fmla="*/ 2147483647 w 88"/>
                  <a:gd name="T49" fmla="*/ 2147483647 h 42"/>
                  <a:gd name="T50" fmla="*/ 2147483647 w 88"/>
                  <a:gd name="T51" fmla="*/ 2147483647 h 42"/>
                  <a:gd name="T52" fmla="*/ 2147483647 w 88"/>
                  <a:gd name="T53" fmla="*/ 0 h 42"/>
                  <a:gd name="T54" fmla="*/ 2147483647 w 88"/>
                  <a:gd name="T55" fmla="*/ 2147483647 h 42"/>
                  <a:gd name="T56" fmla="*/ 2147483647 w 88"/>
                  <a:gd name="T57" fmla="*/ 2147483647 h 42"/>
                  <a:gd name="T58" fmla="*/ 2147483647 w 88"/>
                  <a:gd name="T59" fmla="*/ 2147483647 h 42"/>
                  <a:gd name="T60" fmla="*/ 2147483647 w 88"/>
                  <a:gd name="T61" fmla="*/ 2147483647 h 42"/>
                  <a:gd name="T62" fmla="*/ 2147483647 w 88"/>
                  <a:gd name="T63" fmla="*/ 2147483647 h 42"/>
                  <a:gd name="T64" fmla="*/ 2147483647 w 88"/>
                  <a:gd name="T65" fmla="*/ 2147483647 h 42"/>
                  <a:gd name="T66" fmla="*/ 2147483647 w 88"/>
                  <a:gd name="T67" fmla="*/ 2147483647 h 42"/>
                  <a:gd name="T68" fmla="*/ 2147483647 w 88"/>
                  <a:gd name="T69" fmla="*/ 2147483647 h 42"/>
                  <a:gd name="T70" fmla="*/ 2147483647 w 88"/>
                  <a:gd name="T71" fmla="*/ 2147483647 h 42"/>
                  <a:gd name="T72" fmla="*/ 2147483647 w 88"/>
                  <a:gd name="T73" fmla="*/ 2147483647 h 42"/>
                  <a:gd name="T74" fmla="*/ 2147483647 w 88"/>
                  <a:gd name="T75" fmla="*/ 2147483647 h 42"/>
                  <a:gd name="T76" fmla="*/ 2147483647 w 88"/>
                  <a:gd name="T77" fmla="*/ 2147483647 h 42"/>
                  <a:gd name="T78" fmla="*/ 2147483647 w 88"/>
                  <a:gd name="T79" fmla="*/ 2147483647 h 42"/>
                  <a:gd name="T80" fmla="*/ 2147483647 w 88"/>
                  <a:gd name="T81" fmla="*/ 2147483647 h 42"/>
                  <a:gd name="T82" fmla="*/ 2147483647 w 88"/>
                  <a:gd name="T83" fmla="*/ 2147483647 h 42"/>
                  <a:gd name="T84" fmla="*/ 2147483647 w 88"/>
                  <a:gd name="T85" fmla="*/ 2147483647 h 42"/>
                  <a:gd name="T86" fmla="*/ 2147483647 w 88"/>
                  <a:gd name="T87" fmla="*/ 2147483647 h 42"/>
                  <a:gd name="T88" fmla="*/ 2147483647 w 88"/>
                  <a:gd name="T89" fmla="*/ 2147483647 h 42"/>
                  <a:gd name="T90" fmla="*/ 2147483647 w 88"/>
                  <a:gd name="T91" fmla="*/ 2147483647 h 42"/>
                  <a:gd name="T92" fmla="*/ 2147483647 w 88"/>
                  <a:gd name="T93" fmla="*/ 2147483647 h 42"/>
                  <a:gd name="T94" fmla="*/ 2147483647 w 88"/>
                  <a:gd name="T95" fmla="*/ 2147483647 h 42"/>
                  <a:gd name="T96" fmla="*/ 2147483647 w 88"/>
                  <a:gd name="T97" fmla="*/ 2147483647 h 42"/>
                  <a:gd name="T98" fmla="*/ 2147483647 w 88"/>
                  <a:gd name="T99" fmla="*/ 2147483647 h 42"/>
                  <a:gd name="T100" fmla="*/ 2147483647 w 88"/>
                  <a:gd name="T101" fmla="*/ 2147483647 h 42"/>
                  <a:gd name="T102" fmla="*/ 2147483647 w 88"/>
                  <a:gd name="T103" fmla="*/ 2147483647 h 42"/>
                  <a:gd name="T104" fmla="*/ 2147483647 w 88"/>
                  <a:gd name="T105" fmla="*/ 2147483647 h 42"/>
                  <a:gd name="T106" fmla="*/ 2147483647 w 88"/>
                  <a:gd name="T107" fmla="*/ 2147483647 h 42"/>
                  <a:gd name="T108" fmla="*/ 2147483647 w 88"/>
                  <a:gd name="T109" fmla="*/ 2147483647 h 42"/>
                  <a:gd name="T110" fmla="*/ 2147483647 w 88"/>
                  <a:gd name="T111" fmla="*/ 2147483647 h 42"/>
                  <a:gd name="T112" fmla="*/ 2147483647 w 88"/>
                  <a:gd name="T113" fmla="*/ 2147483647 h 42"/>
                  <a:gd name="T114" fmla="*/ 2147483647 w 88"/>
                  <a:gd name="T115" fmla="*/ 2147483647 h 42"/>
                  <a:gd name="T116" fmla="*/ 2147483647 w 88"/>
                  <a:gd name="T117" fmla="*/ 2147483647 h 4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8"/>
                  <a:gd name="T178" fmla="*/ 0 h 42"/>
                  <a:gd name="T179" fmla="*/ 88 w 88"/>
                  <a:gd name="T180" fmla="*/ 42 h 4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8" h="42">
                    <a:moveTo>
                      <a:pt x="58" y="30"/>
                    </a:moveTo>
                    <a:cubicBezTo>
                      <a:pt x="57" y="30"/>
                      <a:pt x="57" y="29"/>
                      <a:pt x="57" y="28"/>
                    </a:cubicBezTo>
                    <a:cubicBezTo>
                      <a:pt x="54" y="35"/>
                      <a:pt x="63" y="36"/>
                      <a:pt x="65" y="40"/>
                    </a:cubicBezTo>
                    <a:cubicBezTo>
                      <a:pt x="63" y="40"/>
                      <a:pt x="56" y="39"/>
                      <a:pt x="56" y="36"/>
                    </a:cubicBezTo>
                    <a:cubicBezTo>
                      <a:pt x="55" y="36"/>
                      <a:pt x="55" y="37"/>
                      <a:pt x="55" y="38"/>
                    </a:cubicBezTo>
                    <a:cubicBezTo>
                      <a:pt x="53" y="38"/>
                      <a:pt x="52" y="36"/>
                      <a:pt x="51" y="34"/>
                    </a:cubicBezTo>
                    <a:cubicBezTo>
                      <a:pt x="49" y="34"/>
                      <a:pt x="49" y="35"/>
                      <a:pt x="49" y="37"/>
                    </a:cubicBezTo>
                    <a:cubicBezTo>
                      <a:pt x="45" y="34"/>
                      <a:pt x="52" y="29"/>
                      <a:pt x="51" y="24"/>
                    </a:cubicBezTo>
                    <a:cubicBezTo>
                      <a:pt x="50" y="21"/>
                      <a:pt x="48" y="24"/>
                      <a:pt x="47" y="23"/>
                    </a:cubicBezTo>
                    <a:cubicBezTo>
                      <a:pt x="45" y="23"/>
                      <a:pt x="44" y="22"/>
                      <a:pt x="43" y="21"/>
                    </a:cubicBezTo>
                    <a:cubicBezTo>
                      <a:pt x="42" y="21"/>
                      <a:pt x="40" y="22"/>
                      <a:pt x="39" y="21"/>
                    </a:cubicBezTo>
                    <a:cubicBezTo>
                      <a:pt x="40" y="17"/>
                      <a:pt x="38" y="16"/>
                      <a:pt x="34" y="17"/>
                    </a:cubicBezTo>
                    <a:cubicBezTo>
                      <a:pt x="33" y="14"/>
                      <a:pt x="31" y="14"/>
                      <a:pt x="31" y="11"/>
                    </a:cubicBezTo>
                    <a:cubicBezTo>
                      <a:pt x="30" y="10"/>
                      <a:pt x="27" y="10"/>
                      <a:pt x="26" y="10"/>
                    </a:cubicBezTo>
                    <a:cubicBezTo>
                      <a:pt x="25" y="10"/>
                      <a:pt x="23" y="9"/>
                      <a:pt x="23" y="10"/>
                    </a:cubicBezTo>
                    <a:cubicBezTo>
                      <a:pt x="22" y="11"/>
                      <a:pt x="20" y="11"/>
                      <a:pt x="20" y="12"/>
                    </a:cubicBezTo>
                    <a:cubicBezTo>
                      <a:pt x="19" y="12"/>
                      <a:pt x="18" y="15"/>
                      <a:pt x="17" y="15"/>
                    </a:cubicBezTo>
                    <a:cubicBezTo>
                      <a:pt x="16" y="14"/>
                      <a:pt x="14" y="13"/>
                      <a:pt x="13" y="13"/>
                    </a:cubicBezTo>
                    <a:cubicBezTo>
                      <a:pt x="13" y="13"/>
                      <a:pt x="12" y="14"/>
                      <a:pt x="12" y="15"/>
                    </a:cubicBezTo>
                    <a:cubicBezTo>
                      <a:pt x="11" y="16"/>
                      <a:pt x="10" y="18"/>
                      <a:pt x="9" y="18"/>
                    </a:cubicBezTo>
                    <a:cubicBezTo>
                      <a:pt x="8" y="18"/>
                      <a:pt x="7" y="18"/>
                      <a:pt x="6" y="19"/>
                    </a:cubicBezTo>
                    <a:cubicBezTo>
                      <a:pt x="6" y="20"/>
                      <a:pt x="5" y="22"/>
                      <a:pt x="5" y="22"/>
                    </a:cubicBezTo>
                    <a:cubicBezTo>
                      <a:pt x="4" y="23"/>
                      <a:pt x="2" y="24"/>
                      <a:pt x="2" y="25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8" y="7"/>
                      <a:pt x="45" y="5"/>
                      <a:pt x="51" y="4"/>
                    </a:cubicBezTo>
                    <a:cubicBezTo>
                      <a:pt x="55" y="3"/>
                      <a:pt x="62" y="1"/>
                      <a:pt x="67" y="0"/>
                    </a:cubicBezTo>
                    <a:cubicBezTo>
                      <a:pt x="67" y="2"/>
                      <a:pt x="68" y="2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71" y="13"/>
                      <a:pt x="73" y="23"/>
                      <a:pt x="76" y="31"/>
                    </a:cubicBezTo>
                    <a:cubicBezTo>
                      <a:pt x="79" y="30"/>
                      <a:pt x="85" y="27"/>
                      <a:pt x="88" y="30"/>
                    </a:cubicBezTo>
                    <a:cubicBezTo>
                      <a:pt x="86" y="33"/>
                      <a:pt x="84" y="35"/>
                      <a:pt x="84" y="39"/>
                    </a:cubicBezTo>
                    <a:cubicBezTo>
                      <a:pt x="80" y="39"/>
                      <a:pt x="79" y="42"/>
                      <a:pt x="76" y="42"/>
                    </a:cubicBezTo>
                    <a:cubicBezTo>
                      <a:pt x="76" y="41"/>
                      <a:pt x="77" y="40"/>
                      <a:pt x="77" y="39"/>
                    </a:cubicBezTo>
                    <a:cubicBezTo>
                      <a:pt x="77" y="38"/>
                      <a:pt x="74" y="37"/>
                      <a:pt x="74" y="38"/>
                    </a:cubicBezTo>
                    <a:cubicBezTo>
                      <a:pt x="72" y="38"/>
                      <a:pt x="75" y="36"/>
                      <a:pt x="75" y="36"/>
                    </a:cubicBezTo>
                    <a:cubicBezTo>
                      <a:pt x="75" y="35"/>
                      <a:pt x="72" y="34"/>
                      <a:pt x="73" y="32"/>
                    </a:cubicBezTo>
                    <a:cubicBezTo>
                      <a:pt x="72" y="32"/>
                      <a:pt x="72" y="34"/>
                      <a:pt x="72" y="34"/>
                    </a:cubicBezTo>
                    <a:cubicBezTo>
                      <a:pt x="72" y="35"/>
                      <a:pt x="70" y="31"/>
                      <a:pt x="70" y="35"/>
                    </a:cubicBezTo>
                    <a:cubicBezTo>
                      <a:pt x="68" y="35"/>
                      <a:pt x="67" y="33"/>
                      <a:pt x="66" y="33"/>
                    </a:cubicBezTo>
                    <a:cubicBezTo>
                      <a:pt x="65" y="31"/>
                      <a:pt x="67" y="31"/>
                      <a:pt x="67" y="28"/>
                    </a:cubicBezTo>
                    <a:cubicBezTo>
                      <a:pt x="69" y="29"/>
                      <a:pt x="69" y="29"/>
                      <a:pt x="70" y="28"/>
                    </a:cubicBezTo>
                    <a:cubicBezTo>
                      <a:pt x="71" y="26"/>
                      <a:pt x="68" y="27"/>
                      <a:pt x="67" y="27"/>
                    </a:cubicBezTo>
                    <a:cubicBezTo>
                      <a:pt x="67" y="25"/>
                      <a:pt x="64" y="22"/>
                      <a:pt x="67" y="22"/>
                    </a:cubicBezTo>
                    <a:cubicBezTo>
                      <a:pt x="67" y="20"/>
                      <a:pt x="64" y="21"/>
                      <a:pt x="64" y="20"/>
                    </a:cubicBezTo>
                    <a:cubicBezTo>
                      <a:pt x="63" y="19"/>
                      <a:pt x="65" y="18"/>
                      <a:pt x="64" y="16"/>
                    </a:cubicBezTo>
                    <a:cubicBezTo>
                      <a:pt x="64" y="15"/>
                      <a:pt x="63" y="15"/>
                      <a:pt x="63" y="16"/>
                    </a:cubicBezTo>
                    <a:cubicBezTo>
                      <a:pt x="62" y="11"/>
                      <a:pt x="62" y="10"/>
                      <a:pt x="68" y="8"/>
                    </a:cubicBezTo>
                    <a:cubicBezTo>
                      <a:pt x="66" y="7"/>
                      <a:pt x="65" y="7"/>
                      <a:pt x="67" y="5"/>
                    </a:cubicBezTo>
                    <a:cubicBezTo>
                      <a:pt x="67" y="4"/>
                      <a:pt x="67" y="4"/>
                      <a:pt x="67" y="4"/>
                    </a:cubicBezTo>
                    <a:cubicBezTo>
                      <a:pt x="66" y="3"/>
                      <a:pt x="64" y="4"/>
                      <a:pt x="62" y="5"/>
                    </a:cubicBezTo>
                    <a:cubicBezTo>
                      <a:pt x="62" y="6"/>
                      <a:pt x="64" y="6"/>
                      <a:pt x="63" y="8"/>
                    </a:cubicBezTo>
                    <a:cubicBezTo>
                      <a:pt x="62" y="9"/>
                      <a:pt x="62" y="8"/>
                      <a:pt x="61" y="7"/>
                    </a:cubicBezTo>
                    <a:cubicBezTo>
                      <a:pt x="59" y="8"/>
                      <a:pt x="60" y="10"/>
                      <a:pt x="58" y="10"/>
                    </a:cubicBezTo>
                    <a:cubicBezTo>
                      <a:pt x="58" y="12"/>
                      <a:pt x="59" y="11"/>
                      <a:pt x="58" y="13"/>
                    </a:cubicBezTo>
                    <a:cubicBezTo>
                      <a:pt x="57" y="12"/>
                      <a:pt x="57" y="12"/>
                      <a:pt x="56" y="12"/>
                    </a:cubicBezTo>
                    <a:cubicBezTo>
                      <a:pt x="56" y="13"/>
                      <a:pt x="56" y="14"/>
                      <a:pt x="55" y="14"/>
                    </a:cubicBezTo>
                    <a:cubicBezTo>
                      <a:pt x="54" y="16"/>
                      <a:pt x="57" y="16"/>
                      <a:pt x="58" y="17"/>
                    </a:cubicBezTo>
                    <a:cubicBezTo>
                      <a:pt x="56" y="21"/>
                      <a:pt x="59" y="25"/>
                      <a:pt x="59" y="3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1" name="Freeform 565">
                <a:extLst>
                  <a:ext uri="{FF2B5EF4-FFF2-40B4-BE49-F238E27FC236}">
                    <a16:creationId xmlns:a16="http://schemas.microsoft.com/office/drawing/2014/main" id="{FF7F7251-AEAD-1399-B712-98A294765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3945" y="2996491"/>
                <a:ext cx="438150" cy="439340"/>
              </a:xfrm>
              <a:custGeom>
                <a:avLst/>
                <a:gdLst>
                  <a:gd name="T0" fmla="*/ 2147483647 w 86"/>
                  <a:gd name="T1" fmla="*/ 2147483647 h 86"/>
                  <a:gd name="T2" fmla="*/ 2147483647 w 86"/>
                  <a:gd name="T3" fmla="*/ 2147483647 h 86"/>
                  <a:gd name="T4" fmla="*/ 2147483647 w 86"/>
                  <a:gd name="T5" fmla="*/ 2147483647 h 86"/>
                  <a:gd name="T6" fmla="*/ 2147483647 w 86"/>
                  <a:gd name="T7" fmla="*/ 2147483647 h 86"/>
                  <a:gd name="T8" fmla="*/ 2147483647 w 86"/>
                  <a:gd name="T9" fmla="*/ 2147483647 h 86"/>
                  <a:gd name="T10" fmla="*/ 2147483647 w 86"/>
                  <a:gd name="T11" fmla="*/ 2147483647 h 86"/>
                  <a:gd name="T12" fmla="*/ 2147483647 w 86"/>
                  <a:gd name="T13" fmla="*/ 2147483647 h 86"/>
                  <a:gd name="T14" fmla="*/ 2147483647 w 86"/>
                  <a:gd name="T15" fmla="*/ 2147483647 h 86"/>
                  <a:gd name="T16" fmla="*/ 2147483647 w 86"/>
                  <a:gd name="T17" fmla="*/ 2147483647 h 86"/>
                  <a:gd name="T18" fmla="*/ 2147483647 w 86"/>
                  <a:gd name="T19" fmla="*/ 2147483647 h 86"/>
                  <a:gd name="T20" fmla="*/ 2147483647 w 86"/>
                  <a:gd name="T21" fmla="*/ 2147483647 h 86"/>
                  <a:gd name="T22" fmla="*/ 2147483647 w 86"/>
                  <a:gd name="T23" fmla="*/ 2147483647 h 86"/>
                  <a:gd name="T24" fmla="*/ 2147483647 w 86"/>
                  <a:gd name="T25" fmla="*/ 2147483647 h 86"/>
                  <a:gd name="T26" fmla="*/ 2147483647 w 86"/>
                  <a:gd name="T27" fmla="*/ 2147483647 h 86"/>
                  <a:gd name="T28" fmla="*/ 2147483647 w 86"/>
                  <a:gd name="T29" fmla="*/ 2147483647 h 86"/>
                  <a:gd name="T30" fmla="*/ 2147483647 w 86"/>
                  <a:gd name="T31" fmla="*/ 2147483647 h 86"/>
                  <a:gd name="T32" fmla="*/ 2147483647 w 86"/>
                  <a:gd name="T33" fmla="*/ 2147483647 h 86"/>
                  <a:gd name="T34" fmla="*/ 2147483647 w 86"/>
                  <a:gd name="T35" fmla="*/ 2147483647 h 86"/>
                  <a:gd name="T36" fmla="*/ 2147483647 w 86"/>
                  <a:gd name="T37" fmla="*/ 2147483647 h 86"/>
                  <a:gd name="T38" fmla="*/ 2147483647 w 86"/>
                  <a:gd name="T39" fmla="*/ 2147483647 h 86"/>
                  <a:gd name="T40" fmla="*/ 2147483647 w 86"/>
                  <a:gd name="T41" fmla="*/ 2147483647 h 86"/>
                  <a:gd name="T42" fmla="*/ 2147483647 w 86"/>
                  <a:gd name="T43" fmla="*/ 2147483647 h 86"/>
                  <a:gd name="T44" fmla="*/ 2147483647 w 86"/>
                  <a:gd name="T45" fmla="*/ 2147483647 h 86"/>
                  <a:gd name="T46" fmla="*/ 2147483647 w 86"/>
                  <a:gd name="T47" fmla="*/ 2147483647 h 86"/>
                  <a:gd name="T48" fmla="*/ 2147483647 w 86"/>
                  <a:gd name="T49" fmla="*/ 2147483647 h 86"/>
                  <a:gd name="T50" fmla="*/ 2147483647 w 86"/>
                  <a:gd name="T51" fmla="*/ 2147483647 h 86"/>
                  <a:gd name="T52" fmla="*/ 2147483647 w 86"/>
                  <a:gd name="T53" fmla="*/ 2147483647 h 86"/>
                  <a:gd name="T54" fmla="*/ 2147483647 w 86"/>
                  <a:gd name="T55" fmla="*/ 2147483647 h 86"/>
                  <a:gd name="T56" fmla="*/ 2147483647 w 86"/>
                  <a:gd name="T57" fmla="*/ 2147483647 h 86"/>
                  <a:gd name="T58" fmla="*/ 0 w 86"/>
                  <a:gd name="T59" fmla="*/ 2147483647 h 86"/>
                  <a:gd name="T60" fmla="*/ 0 w 86"/>
                  <a:gd name="T61" fmla="*/ 2147483647 h 86"/>
                  <a:gd name="T62" fmla="*/ 2147483647 w 86"/>
                  <a:gd name="T63" fmla="*/ 2147483647 h 86"/>
                  <a:gd name="T64" fmla="*/ 2147483647 w 86"/>
                  <a:gd name="T65" fmla="*/ 2147483647 h 86"/>
                  <a:gd name="T66" fmla="*/ 2147483647 w 86"/>
                  <a:gd name="T67" fmla="*/ 2147483647 h 86"/>
                  <a:gd name="T68" fmla="*/ 2147483647 w 86"/>
                  <a:gd name="T69" fmla="*/ 2147483647 h 86"/>
                  <a:gd name="T70" fmla="*/ 2147483647 w 86"/>
                  <a:gd name="T71" fmla="*/ 2147483647 h 86"/>
                  <a:gd name="T72" fmla="*/ 2147483647 w 86"/>
                  <a:gd name="T73" fmla="*/ 2147483647 h 86"/>
                  <a:gd name="T74" fmla="*/ 2147483647 w 86"/>
                  <a:gd name="T75" fmla="*/ 2147483647 h 86"/>
                  <a:gd name="T76" fmla="*/ 2147483647 w 86"/>
                  <a:gd name="T77" fmla="*/ 2147483647 h 86"/>
                  <a:gd name="T78" fmla="*/ 2147483647 w 86"/>
                  <a:gd name="T79" fmla="*/ 2147483647 h 86"/>
                  <a:gd name="T80" fmla="*/ 2147483647 w 86"/>
                  <a:gd name="T81" fmla="*/ 2147483647 h 86"/>
                  <a:gd name="T82" fmla="*/ 2147483647 w 86"/>
                  <a:gd name="T83" fmla="*/ 0 h 86"/>
                  <a:gd name="T84" fmla="*/ 2147483647 w 86"/>
                  <a:gd name="T85" fmla="*/ 2147483647 h 86"/>
                  <a:gd name="T86" fmla="*/ 2147483647 w 86"/>
                  <a:gd name="T87" fmla="*/ 2147483647 h 86"/>
                  <a:gd name="T88" fmla="*/ 2147483647 w 86"/>
                  <a:gd name="T89" fmla="*/ 2147483647 h 86"/>
                  <a:gd name="T90" fmla="*/ 2147483647 w 86"/>
                  <a:gd name="T91" fmla="*/ 2147483647 h 86"/>
                  <a:gd name="T92" fmla="*/ 2147483647 w 86"/>
                  <a:gd name="T93" fmla="*/ 2147483647 h 8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86"/>
                  <a:gd name="T142" fmla="*/ 0 h 86"/>
                  <a:gd name="T143" fmla="*/ 86 w 86"/>
                  <a:gd name="T144" fmla="*/ 86 h 8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86" h="86">
                    <a:moveTo>
                      <a:pt x="56" y="30"/>
                    </a:moveTo>
                    <a:cubicBezTo>
                      <a:pt x="59" y="29"/>
                      <a:pt x="59" y="26"/>
                      <a:pt x="61" y="24"/>
                    </a:cubicBezTo>
                    <a:cubicBezTo>
                      <a:pt x="63" y="24"/>
                      <a:pt x="65" y="23"/>
                      <a:pt x="66" y="19"/>
                    </a:cubicBezTo>
                    <a:cubicBezTo>
                      <a:pt x="67" y="20"/>
                      <a:pt x="68" y="21"/>
                      <a:pt x="70" y="21"/>
                    </a:cubicBezTo>
                    <a:cubicBezTo>
                      <a:pt x="72" y="21"/>
                      <a:pt x="72" y="18"/>
                      <a:pt x="73" y="17"/>
                    </a:cubicBezTo>
                    <a:cubicBezTo>
                      <a:pt x="75" y="16"/>
                      <a:pt x="77" y="17"/>
                      <a:pt x="76" y="15"/>
                    </a:cubicBezTo>
                    <a:cubicBezTo>
                      <a:pt x="78" y="16"/>
                      <a:pt x="81" y="15"/>
                      <a:pt x="82" y="16"/>
                    </a:cubicBezTo>
                    <a:cubicBezTo>
                      <a:pt x="83" y="17"/>
                      <a:pt x="82" y="18"/>
                      <a:pt x="82" y="18"/>
                    </a:cubicBezTo>
                    <a:cubicBezTo>
                      <a:pt x="83" y="18"/>
                      <a:pt x="84" y="18"/>
                      <a:pt x="84" y="18"/>
                    </a:cubicBezTo>
                    <a:cubicBezTo>
                      <a:pt x="84" y="19"/>
                      <a:pt x="84" y="20"/>
                      <a:pt x="85" y="20"/>
                    </a:cubicBezTo>
                    <a:cubicBezTo>
                      <a:pt x="86" y="22"/>
                      <a:pt x="86" y="22"/>
                      <a:pt x="85" y="25"/>
                    </a:cubicBezTo>
                    <a:cubicBezTo>
                      <a:pt x="81" y="25"/>
                      <a:pt x="78" y="20"/>
                      <a:pt x="75" y="22"/>
                    </a:cubicBezTo>
                    <a:cubicBezTo>
                      <a:pt x="73" y="24"/>
                      <a:pt x="74" y="27"/>
                      <a:pt x="73" y="30"/>
                    </a:cubicBezTo>
                    <a:cubicBezTo>
                      <a:pt x="73" y="30"/>
                      <a:pt x="72" y="31"/>
                      <a:pt x="72" y="31"/>
                    </a:cubicBezTo>
                    <a:cubicBezTo>
                      <a:pt x="72" y="32"/>
                      <a:pt x="72" y="33"/>
                      <a:pt x="72" y="33"/>
                    </a:cubicBezTo>
                    <a:cubicBezTo>
                      <a:pt x="71" y="35"/>
                      <a:pt x="67" y="34"/>
                      <a:pt x="68" y="38"/>
                    </a:cubicBezTo>
                    <a:cubicBezTo>
                      <a:pt x="61" y="37"/>
                      <a:pt x="65" y="47"/>
                      <a:pt x="61" y="49"/>
                    </a:cubicBezTo>
                    <a:cubicBezTo>
                      <a:pt x="58" y="50"/>
                      <a:pt x="57" y="45"/>
                      <a:pt x="54" y="47"/>
                    </a:cubicBezTo>
                    <a:cubicBezTo>
                      <a:pt x="52" y="49"/>
                      <a:pt x="54" y="50"/>
                      <a:pt x="53" y="52"/>
                    </a:cubicBezTo>
                    <a:cubicBezTo>
                      <a:pt x="53" y="54"/>
                      <a:pt x="51" y="56"/>
                      <a:pt x="50" y="57"/>
                    </a:cubicBezTo>
                    <a:cubicBezTo>
                      <a:pt x="50" y="58"/>
                      <a:pt x="51" y="60"/>
                      <a:pt x="50" y="61"/>
                    </a:cubicBezTo>
                    <a:cubicBezTo>
                      <a:pt x="49" y="64"/>
                      <a:pt x="47" y="65"/>
                      <a:pt x="46" y="69"/>
                    </a:cubicBezTo>
                    <a:cubicBezTo>
                      <a:pt x="46" y="71"/>
                      <a:pt x="47" y="74"/>
                      <a:pt x="46" y="76"/>
                    </a:cubicBezTo>
                    <a:cubicBezTo>
                      <a:pt x="42" y="76"/>
                      <a:pt x="41" y="79"/>
                      <a:pt x="37" y="79"/>
                    </a:cubicBezTo>
                    <a:cubicBezTo>
                      <a:pt x="36" y="79"/>
                      <a:pt x="36" y="81"/>
                      <a:pt x="35" y="82"/>
                    </a:cubicBezTo>
                    <a:cubicBezTo>
                      <a:pt x="33" y="82"/>
                      <a:pt x="30" y="85"/>
                      <a:pt x="27" y="83"/>
                    </a:cubicBezTo>
                    <a:cubicBezTo>
                      <a:pt x="26" y="84"/>
                      <a:pt x="25" y="86"/>
                      <a:pt x="23" y="86"/>
                    </a:cubicBezTo>
                    <a:cubicBezTo>
                      <a:pt x="19" y="85"/>
                      <a:pt x="16" y="84"/>
                      <a:pt x="15" y="80"/>
                    </a:cubicBezTo>
                    <a:cubicBezTo>
                      <a:pt x="10" y="80"/>
                      <a:pt x="8" y="77"/>
                      <a:pt x="5" y="72"/>
                    </a:cubicBezTo>
                    <a:cubicBezTo>
                      <a:pt x="3" y="70"/>
                      <a:pt x="1" y="67"/>
                      <a:pt x="0" y="66"/>
                    </a:cubicBezTo>
                    <a:cubicBezTo>
                      <a:pt x="0" y="64"/>
                      <a:pt x="2" y="62"/>
                      <a:pt x="0" y="60"/>
                    </a:cubicBezTo>
                    <a:cubicBezTo>
                      <a:pt x="6" y="61"/>
                      <a:pt x="3" y="55"/>
                      <a:pt x="7" y="55"/>
                    </a:cubicBezTo>
                    <a:cubicBezTo>
                      <a:pt x="5" y="52"/>
                      <a:pt x="6" y="47"/>
                      <a:pt x="8" y="45"/>
                    </a:cubicBezTo>
                    <a:cubicBezTo>
                      <a:pt x="10" y="44"/>
                      <a:pt x="10" y="47"/>
                      <a:pt x="11" y="48"/>
                    </a:cubicBezTo>
                    <a:cubicBezTo>
                      <a:pt x="14" y="45"/>
                      <a:pt x="12" y="41"/>
                      <a:pt x="13" y="38"/>
                    </a:cubicBezTo>
                    <a:cubicBezTo>
                      <a:pt x="14" y="36"/>
                      <a:pt x="18" y="37"/>
                      <a:pt x="16" y="33"/>
                    </a:cubicBezTo>
                    <a:cubicBezTo>
                      <a:pt x="17" y="34"/>
                      <a:pt x="19" y="33"/>
                      <a:pt x="19" y="34"/>
                    </a:cubicBezTo>
                    <a:cubicBezTo>
                      <a:pt x="21" y="33"/>
                      <a:pt x="22" y="32"/>
                      <a:pt x="24" y="30"/>
                    </a:cubicBezTo>
                    <a:cubicBezTo>
                      <a:pt x="25" y="29"/>
                      <a:pt x="27" y="27"/>
                      <a:pt x="27" y="25"/>
                    </a:cubicBezTo>
                    <a:cubicBezTo>
                      <a:pt x="28" y="24"/>
                      <a:pt x="28" y="22"/>
                      <a:pt x="28" y="21"/>
                    </a:cubicBezTo>
                    <a:cubicBezTo>
                      <a:pt x="28" y="20"/>
                      <a:pt x="28" y="16"/>
                      <a:pt x="28" y="14"/>
                    </a:cubicBezTo>
                    <a:cubicBezTo>
                      <a:pt x="31" y="5"/>
                      <a:pt x="27" y="1"/>
                      <a:pt x="29" y="0"/>
                    </a:cubicBezTo>
                    <a:cubicBezTo>
                      <a:pt x="30" y="5"/>
                      <a:pt x="32" y="19"/>
                      <a:pt x="32" y="22"/>
                    </a:cubicBezTo>
                    <a:cubicBezTo>
                      <a:pt x="39" y="22"/>
                      <a:pt x="45" y="20"/>
                      <a:pt x="52" y="19"/>
                    </a:cubicBezTo>
                    <a:cubicBezTo>
                      <a:pt x="53" y="23"/>
                      <a:pt x="53" y="28"/>
                      <a:pt x="54" y="32"/>
                    </a:cubicBezTo>
                    <a:cubicBezTo>
                      <a:pt x="55" y="32"/>
                      <a:pt x="55" y="31"/>
                      <a:pt x="56" y="31"/>
                    </a:cubicBezTo>
                    <a:lnTo>
                      <a:pt x="56" y="30"/>
                    </a:ln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2" name="Freeform 566">
                <a:extLst>
                  <a:ext uri="{FF2B5EF4-FFF2-40B4-BE49-F238E27FC236}">
                    <a16:creationId xmlns:a16="http://schemas.microsoft.com/office/drawing/2014/main" id="{FEB9FCDA-801E-2D71-C8C9-DF5416701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6964" y="3241757"/>
                <a:ext cx="702469" cy="376238"/>
              </a:xfrm>
              <a:custGeom>
                <a:avLst/>
                <a:gdLst>
                  <a:gd name="T0" fmla="*/ 2147483647 w 138"/>
                  <a:gd name="T1" fmla="*/ 2147483647 h 74"/>
                  <a:gd name="T2" fmla="*/ 2147483647 w 138"/>
                  <a:gd name="T3" fmla="*/ 2147483647 h 74"/>
                  <a:gd name="T4" fmla="*/ 2147483647 w 138"/>
                  <a:gd name="T5" fmla="*/ 2147483647 h 74"/>
                  <a:gd name="T6" fmla="*/ 2147483647 w 138"/>
                  <a:gd name="T7" fmla="*/ 2147483647 h 74"/>
                  <a:gd name="T8" fmla="*/ 2147483647 w 138"/>
                  <a:gd name="T9" fmla="*/ 2147483647 h 74"/>
                  <a:gd name="T10" fmla="*/ 2147483647 w 138"/>
                  <a:gd name="T11" fmla="*/ 2147483647 h 74"/>
                  <a:gd name="T12" fmla="*/ 2147483647 w 138"/>
                  <a:gd name="T13" fmla="*/ 2147483647 h 74"/>
                  <a:gd name="T14" fmla="*/ 2147483647 w 138"/>
                  <a:gd name="T15" fmla="*/ 2147483647 h 74"/>
                  <a:gd name="T16" fmla="*/ 2147483647 w 138"/>
                  <a:gd name="T17" fmla="*/ 2147483647 h 74"/>
                  <a:gd name="T18" fmla="*/ 2147483647 w 138"/>
                  <a:gd name="T19" fmla="*/ 2147483647 h 74"/>
                  <a:gd name="T20" fmla="*/ 2147483647 w 138"/>
                  <a:gd name="T21" fmla="*/ 2147483647 h 74"/>
                  <a:gd name="T22" fmla="*/ 2147483647 w 138"/>
                  <a:gd name="T23" fmla="*/ 2147483647 h 74"/>
                  <a:gd name="T24" fmla="*/ 2147483647 w 138"/>
                  <a:gd name="T25" fmla="*/ 2147483647 h 74"/>
                  <a:gd name="T26" fmla="*/ 2147483647 w 138"/>
                  <a:gd name="T27" fmla="*/ 2147483647 h 74"/>
                  <a:gd name="T28" fmla="*/ 2147483647 w 138"/>
                  <a:gd name="T29" fmla="*/ 2147483647 h 74"/>
                  <a:gd name="T30" fmla="*/ 2147483647 w 138"/>
                  <a:gd name="T31" fmla="*/ 2147483647 h 74"/>
                  <a:gd name="T32" fmla="*/ 2147483647 w 138"/>
                  <a:gd name="T33" fmla="*/ 2147483647 h 74"/>
                  <a:gd name="T34" fmla="*/ 2147483647 w 138"/>
                  <a:gd name="T35" fmla="*/ 2147483647 h 74"/>
                  <a:gd name="T36" fmla="*/ 2147483647 w 138"/>
                  <a:gd name="T37" fmla="*/ 2147483647 h 74"/>
                  <a:gd name="T38" fmla="*/ 2147483647 w 138"/>
                  <a:gd name="T39" fmla="*/ 2147483647 h 74"/>
                  <a:gd name="T40" fmla="*/ 2147483647 w 138"/>
                  <a:gd name="T41" fmla="*/ 2147483647 h 74"/>
                  <a:gd name="T42" fmla="*/ 2147483647 w 138"/>
                  <a:gd name="T43" fmla="*/ 2147483647 h 74"/>
                  <a:gd name="T44" fmla="*/ 2147483647 w 138"/>
                  <a:gd name="T45" fmla="*/ 2147483647 h 74"/>
                  <a:gd name="T46" fmla="*/ 2147483647 w 138"/>
                  <a:gd name="T47" fmla="*/ 2147483647 h 74"/>
                  <a:gd name="T48" fmla="*/ 2147483647 w 138"/>
                  <a:gd name="T49" fmla="*/ 2147483647 h 74"/>
                  <a:gd name="T50" fmla="*/ 2147483647 w 138"/>
                  <a:gd name="T51" fmla="*/ 2147483647 h 74"/>
                  <a:gd name="T52" fmla="*/ 2147483647 w 138"/>
                  <a:gd name="T53" fmla="*/ 2147483647 h 74"/>
                  <a:gd name="T54" fmla="*/ 2147483647 w 138"/>
                  <a:gd name="T55" fmla="*/ 2147483647 h 74"/>
                  <a:gd name="T56" fmla="*/ 2147483647 w 138"/>
                  <a:gd name="T57" fmla="*/ 2147483647 h 74"/>
                  <a:gd name="T58" fmla="*/ 2147483647 w 138"/>
                  <a:gd name="T59" fmla="*/ 2147483647 h 74"/>
                  <a:gd name="T60" fmla="*/ 2147483647 w 138"/>
                  <a:gd name="T61" fmla="*/ 2147483647 h 74"/>
                  <a:gd name="T62" fmla="*/ 2147483647 w 138"/>
                  <a:gd name="T63" fmla="*/ 2147483647 h 74"/>
                  <a:gd name="T64" fmla="*/ 2147483647 w 138"/>
                  <a:gd name="T65" fmla="*/ 2147483647 h 74"/>
                  <a:gd name="T66" fmla="*/ 2147483647 w 138"/>
                  <a:gd name="T67" fmla="*/ 2147483647 h 74"/>
                  <a:gd name="T68" fmla="*/ 2147483647 w 138"/>
                  <a:gd name="T69" fmla="*/ 2147483647 h 74"/>
                  <a:gd name="T70" fmla="*/ 2147483647 w 138"/>
                  <a:gd name="T71" fmla="*/ 2147483647 h 74"/>
                  <a:gd name="T72" fmla="*/ 2147483647 w 138"/>
                  <a:gd name="T73" fmla="*/ 2147483647 h 74"/>
                  <a:gd name="T74" fmla="*/ 2147483647 w 138"/>
                  <a:gd name="T75" fmla="*/ 2147483647 h 74"/>
                  <a:gd name="T76" fmla="*/ 2147483647 w 138"/>
                  <a:gd name="T77" fmla="*/ 2147483647 h 74"/>
                  <a:gd name="T78" fmla="*/ 2147483647 w 138"/>
                  <a:gd name="T79" fmla="*/ 2147483647 h 74"/>
                  <a:gd name="T80" fmla="*/ 2147483647 w 138"/>
                  <a:gd name="T81" fmla="*/ 2147483647 h 74"/>
                  <a:gd name="T82" fmla="*/ 2147483647 w 138"/>
                  <a:gd name="T83" fmla="*/ 2147483647 h 74"/>
                  <a:gd name="T84" fmla="*/ 2147483647 w 138"/>
                  <a:gd name="T85" fmla="*/ 2147483647 h 74"/>
                  <a:gd name="T86" fmla="*/ 2147483647 w 138"/>
                  <a:gd name="T87" fmla="*/ 2147483647 h 74"/>
                  <a:gd name="T88" fmla="*/ 2147483647 w 138"/>
                  <a:gd name="T89" fmla="*/ 2147483647 h 74"/>
                  <a:gd name="T90" fmla="*/ 2147483647 w 138"/>
                  <a:gd name="T91" fmla="*/ 2147483647 h 74"/>
                  <a:gd name="T92" fmla="*/ 2147483647 w 138"/>
                  <a:gd name="T93" fmla="*/ 2147483647 h 74"/>
                  <a:gd name="T94" fmla="*/ 2147483647 w 138"/>
                  <a:gd name="T95" fmla="*/ 2147483647 h 7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8"/>
                  <a:gd name="T145" fmla="*/ 0 h 74"/>
                  <a:gd name="T146" fmla="*/ 138 w 138"/>
                  <a:gd name="T147" fmla="*/ 74 h 7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8" h="74">
                    <a:moveTo>
                      <a:pt x="3" y="72"/>
                    </a:moveTo>
                    <a:cubicBezTo>
                      <a:pt x="6" y="65"/>
                      <a:pt x="0" y="59"/>
                      <a:pt x="6" y="56"/>
                    </a:cubicBezTo>
                    <a:cubicBezTo>
                      <a:pt x="10" y="57"/>
                      <a:pt x="13" y="61"/>
                      <a:pt x="17" y="59"/>
                    </a:cubicBezTo>
                    <a:cubicBezTo>
                      <a:pt x="17" y="55"/>
                      <a:pt x="14" y="55"/>
                      <a:pt x="15" y="51"/>
                    </a:cubicBezTo>
                    <a:cubicBezTo>
                      <a:pt x="18" y="51"/>
                      <a:pt x="19" y="49"/>
                      <a:pt x="22" y="49"/>
                    </a:cubicBezTo>
                    <a:cubicBezTo>
                      <a:pt x="23" y="46"/>
                      <a:pt x="21" y="46"/>
                      <a:pt x="21" y="43"/>
                    </a:cubicBezTo>
                    <a:cubicBezTo>
                      <a:pt x="22" y="41"/>
                      <a:pt x="26" y="40"/>
                      <a:pt x="25" y="38"/>
                    </a:cubicBezTo>
                    <a:cubicBezTo>
                      <a:pt x="26" y="38"/>
                      <a:pt x="28" y="38"/>
                      <a:pt x="29" y="39"/>
                    </a:cubicBezTo>
                    <a:cubicBezTo>
                      <a:pt x="32" y="38"/>
                      <a:pt x="30" y="37"/>
                      <a:pt x="33" y="36"/>
                    </a:cubicBezTo>
                    <a:cubicBezTo>
                      <a:pt x="36" y="37"/>
                      <a:pt x="39" y="37"/>
                      <a:pt x="40" y="39"/>
                    </a:cubicBezTo>
                    <a:cubicBezTo>
                      <a:pt x="42" y="38"/>
                      <a:pt x="42" y="35"/>
                      <a:pt x="44" y="34"/>
                    </a:cubicBezTo>
                    <a:cubicBezTo>
                      <a:pt x="46" y="35"/>
                      <a:pt x="48" y="35"/>
                      <a:pt x="49" y="37"/>
                    </a:cubicBezTo>
                    <a:cubicBezTo>
                      <a:pt x="51" y="35"/>
                      <a:pt x="51" y="31"/>
                      <a:pt x="53" y="29"/>
                    </a:cubicBezTo>
                    <a:cubicBezTo>
                      <a:pt x="55" y="27"/>
                      <a:pt x="54" y="32"/>
                      <a:pt x="58" y="31"/>
                    </a:cubicBezTo>
                    <a:cubicBezTo>
                      <a:pt x="58" y="33"/>
                      <a:pt x="61" y="31"/>
                      <a:pt x="63" y="31"/>
                    </a:cubicBezTo>
                    <a:cubicBezTo>
                      <a:pt x="63" y="29"/>
                      <a:pt x="62" y="26"/>
                      <a:pt x="64" y="26"/>
                    </a:cubicBezTo>
                    <a:cubicBezTo>
                      <a:pt x="63" y="23"/>
                      <a:pt x="67" y="24"/>
                      <a:pt x="67" y="23"/>
                    </a:cubicBezTo>
                    <a:cubicBezTo>
                      <a:pt x="67" y="19"/>
                      <a:pt x="70" y="18"/>
                      <a:pt x="71" y="16"/>
                    </a:cubicBezTo>
                    <a:cubicBezTo>
                      <a:pt x="71" y="14"/>
                      <a:pt x="70" y="14"/>
                      <a:pt x="70" y="12"/>
                    </a:cubicBezTo>
                    <a:cubicBezTo>
                      <a:pt x="71" y="10"/>
                      <a:pt x="74" y="13"/>
                      <a:pt x="74" y="13"/>
                    </a:cubicBezTo>
                    <a:cubicBezTo>
                      <a:pt x="77" y="13"/>
                      <a:pt x="77" y="9"/>
                      <a:pt x="81" y="9"/>
                    </a:cubicBezTo>
                    <a:cubicBezTo>
                      <a:pt x="82" y="6"/>
                      <a:pt x="80" y="5"/>
                      <a:pt x="80" y="2"/>
                    </a:cubicBezTo>
                    <a:cubicBezTo>
                      <a:pt x="81" y="0"/>
                      <a:pt x="82" y="2"/>
                      <a:pt x="84" y="2"/>
                    </a:cubicBezTo>
                    <a:cubicBezTo>
                      <a:pt x="85" y="2"/>
                      <a:pt x="86" y="1"/>
                      <a:pt x="87" y="1"/>
                    </a:cubicBezTo>
                    <a:cubicBezTo>
                      <a:pt x="91" y="2"/>
                      <a:pt x="91" y="6"/>
                      <a:pt x="93" y="8"/>
                    </a:cubicBezTo>
                    <a:cubicBezTo>
                      <a:pt x="98" y="7"/>
                      <a:pt x="100" y="8"/>
                      <a:pt x="102" y="10"/>
                    </a:cubicBezTo>
                    <a:cubicBezTo>
                      <a:pt x="105" y="11"/>
                      <a:pt x="105" y="9"/>
                      <a:pt x="106" y="9"/>
                    </a:cubicBezTo>
                    <a:cubicBezTo>
                      <a:pt x="109" y="8"/>
                      <a:pt x="109" y="11"/>
                      <a:pt x="112" y="9"/>
                    </a:cubicBezTo>
                    <a:cubicBezTo>
                      <a:pt x="114" y="9"/>
                      <a:pt x="115" y="7"/>
                      <a:pt x="116" y="6"/>
                    </a:cubicBezTo>
                    <a:cubicBezTo>
                      <a:pt x="118" y="8"/>
                      <a:pt x="121" y="10"/>
                      <a:pt x="124" y="12"/>
                    </a:cubicBezTo>
                    <a:cubicBezTo>
                      <a:pt x="124" y="14"/>
                      <a:pt x="126" y="16"/>
                      <a:pt x="124" y="18"/>
                    </a:cubicBezTo>
                    <a:cubicBezTo>
                      <a:pt x="128" y="23"/>
                      <a:pt x="131" y="29"/>
                      <a:pt x="137" y="32"/>
                    </a:cubicBezTo>
                    <a:cubicBezTo>
                      <a:pt x="138" y="32"/>
                      <a:pt x="138" y="33"/>
                      <a:pt x="137" y="33"/>
                    </a:cubicBezTo>
                    <a:cubicBezTo>
                      <a:pt x="135" y="39"/>
                      <a:pt x="128" y="40"/>
                      <a:pt x="125" y="47"/>
                    </a:cubicBezTo>
                    <a:cubicBezTo>
                      <a:pt x="124" y="49"/>
                      <a:pt x="124" y="50"/>
                      <a:pt x="122" y="52"/>
                    </a:cubicBezTo>
                    <a:cubicBezTo>
                      <a:pt x="121" y="53"/>
                      <a:pt x="120" y="55"/>
                      <a:pt x="119" y="55"/>
                    </a:cubicBezTo>
                    <a:cubicBezTo>
                      <a:pt x="119" y="55"/>
                      <a:pt x="117" y="55"/>
                      <a:pt x="116" y="56"/>
                    </a:cubicBezTo>
                    <a:cubicBezTo>
                      <a:pt x="115" y="56"/>
                      <a:pt x="115" y="57"/>
                      <a:pt x="115" y="57"/>
                    </a:cubicBezTo>
                    <a:cubicBezTo>
                      <a:pt x="115" y="57"/>
                      <a:pt x="114" y="57"/>
                      <a:pt x="113" y="57"/>
                    </a:cubicBezTo>
                    <a:cubicBezTo>
                      <a:pt x="112" y="58"/>
                      <a:pt x="110" y="60"/>
                      <a:pt x="109" y="60"/>
                    </a:cubicBezTo>
                    <a:cubicBezTo>
                      <a:pt x="107" y="61"/>
                      <a:pt x="102" y="60"/>
                      <a:pt x="98" y="61"/>
                    </a:cubicBezTo>
                    <a:cubicBezTo>
                      <a:pt x="96" y="61"/>
                      <a:pt x="91" y="62"/>
                      <a:pt x="89" y="62"/>
                    </a:cubicBezTo>
                    <a:cubicBezTo>
                      <a:pt x="86" y="62"/>
                      <a:pt x="83" y="62"/>
                      <a:pt x="80" y="62"/>
                    </a:cubicBezTo>
                    <a:cubicBezTo>
                      <a:pt x="76" y="63"/>
                      <a:pt x="71" y="64"/>
                      <a:pt x="65" y="64"/>
                    </a:cubicBezTo>
                    <a:cubicBezTo>
                      <a:pt x="62" y="65"/>
                      <a:pt x="59" y="64"/>
                      <a:pt x="56" y="64"/>
                    </a:cubicBezTo>
                    <a:cubicBezTo>
                      <a:pt x="45" y="65"/>
                      <a:pt x="34" y="69"/>
                      <a:pt x="24" y="67"/>
                    </a:cubicBezTo>
                    <a:cubicBezTo>
                      <a:pt x="23" y="69"/>
                      <a:pt x="25" y="70"/>
                      <a:pt x="25" y="72"/>
                    </a:cubicBezTo>
                    <a:cubicBezTo>
                      <a:pt x="17" y="72"/>
                      <a:pt x="11" y="74"/>
                      <a:pt x="3" y="7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793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3" name="Freeform 567">
                <a:extLst>
                  <a:ext uri="{FF2B5EF4-FFF2-40B4-BE49-F238E27FC236}">
                    <a16:creationId xmlns:a16="http://schemas.microsoft.com/office/drawing/2014/main" id="{A9785F1E-20B8-6598-C6A8-90B1E7813B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6964" y="3241757"/>
                <a:ext cx="702469" cy="376238"/>
              </a:xfrm>
              <a:custGeom>
                <a:avLst/>
                <a:gdLst>
                  <a:gd name="T0" fmla="*/ 2147483647 w 138"/>
                  <a:gd name="T1" fmla="*/ 2147483647 h 74"/>
                  <a:gd name="T2" fmla="*/ 2147483647 w 138"/>
                  <a:gd name="T3" fmla="*/ 2147483647 h 74"/>
                  <a:gd name="T4" fmla="*/ 2147483647 w 138"/>
                  <a:gd name="T5" fmla="*/ 2147483647 h 74"/>
                  <a:gd name="T6" fmla="*/ 2147483647 w 138"/>
                  <a:gd name="T7" fmla="*/ 2147483647 h 74"/>
                  <a:gd name="T8" fmla="*/ 2147483647 w 138"/>
                  <a:gd name="T9" fmla="*/ 2147483647 h 74"/>
                  <a:gd name="T10" fmla="*/ 2147483647 w 138"/>
                  <a:gd name="T11" fmla="*/ 2147483647 h 74"/>
                  <a:gd name="T12" fmla="*/ 2147483647 w 138"/>
                  <a:gd name="T13" fmla="*/ 2147483647 h 74"/>
                  <a:gd name="T14" fmla="*/ 2147483647 w 138"/>
                  <a:gd name="T15" fmla="*/ 2147483647 h 74"/>
                  <a:gd name="T16" fmla="*/ 2147483647 w 138"/>
                  <a:gd name="T17" fmla="*/ 2147483647 h 74"/>
                  <a:gd name="T18" fmla="*/ 2147483647 w 138"/>
                  <a:gd name="T19" fmla="*/ 2147483647 h 74"/>
                  <a:gd name="T20" fmla="*/ 2147483647 w 138"/>
                  <a:gd name="T21" fmla="*/ 2147483647 h 74"/>
                  <a:gd name="T22" fmla="*/ 2147483647 w 138"/>
                  <a:gd name="T23" fmla="*/ 2147483647 h 74"/>
                  <a:gd name="T24" fmla="*/ 2147483647 w 138"/>
                  <a:gd name="T25" fmla="*/ 2147483647 h 74"/>
                  <a:gd name="T26" fmla="*/ 2147483647 w 138"/>
                  <a:gd name="T27" fmla="*/ 2147483647 h 74"/>
                  <a:gd name="T28" fmla="*/ 2147483647 w 138"/>
                  <a:gd name="T29" fmla="*/ 2147483647 h 74"/>
                  <a:gd name="T30" fmla="*/ 2147483647 w 138"/>
                  <a:gd name="T31" fmla="*/ 2147483647 h 74"/>
                  <a:gd name="T32" fmla="*/ 2147483647 w 138"/>
                  <a:gd name="T33" fmla="*/ 2147483647 h 74"/>
                  <a:gd name="T34" fmla="*/ 2147483647 w 138"/>
                  <a:gd name="T35" fmla="*/ 2147483647 h 74"/>
                  <a:gd name="T36" fmla="*/ 2147483647 w 138"/>
                  <a:gd name="T37" fmla="*/ 2147483647 h 74"/>
                  <a:gd name="T38" fmla="*/ 2147483647 w 138"/>
                  <a:gd name="T39" fmla="*/ 2147483647 h 74"/>
                  <a:gd name="T40" fmla="*/ 2147483647 w 138"/>
                  <a:gd name="T41" fmla="*/ 2147483647 h 74"/>
                  <a:gd name="T42" fmla="*/ 2147483647 w 138"/>
                  <a:gd name="T43" fmla="*/ 2147483647 h 74"/>
                  <a:gd name="T44" fmla="*/ 2147483647 w 138"/>
                  <a:gd name="T45" fmla="*/ 2147483647 h 74"/>
                  <a:gd name="T46" fmla="*/ 2147483647 w 138"/>
                  <a:gd name="T47" fmla="*/ 2147483647 h 74"/>
                  <a:gd name="T48" fmla="*/ 2147483647 w 138"/>
                  <a:gd name="T49" fmla="*/ 2147483647 h 74"/>
                  <a:gd name="T50" fmla="*/ 2147483647 w 138"/>
                  <a:gd name="T51" fmla="*/ 2147483647 h 74"/>
                  <a:gd name="T52" fmla="*/ 2147483647 w 138"/>
                  <a:gd name="T53" fmla="*/ 2147483647 h 74"/>
                  <a:gd name="T54" fmla="*/ 2147483647 w 138"/>
                  <a:gd name="T55" fmla="*/ 2147483647 h 74"/>
                  <a:gd name="T56" fmla="*/ 2147483647 w 138"/>
                  <a:gd name="T57" fmla="*/ 2147483647 h 74"/>
                  <a:gd name="T58" fmla="*/ 2147483647 w 138"/>
                  <a:gd name="T59" fmla="*/ 2147483647 h 74"/>
                  <a:gd name="T60" fmla="*/ 2147483647 w 138"/>
                  <a:gd name="T61" fmla="*/ 2147483647 h 74"/>
                  <a:gd name="T62" fmla="*/ 2147483647 w 138"/>
                  <a:gd name="T63" fmla="*/ 2147483647 h 74"/>
                  <a:gd name="T64" fmla="*/ 2147483647 w 138"/>
                  <a:gd name="T65" fmla="*/ 2147483647 h 74"/>
                  <a:gd name="T66" fmla="*/ 2147483647 w 138"/>
                  <a:gd name="T67" fmla="*/ 2147483647 h 74"/>
                  <a:gd name="T68" fmla="*/ 2147483647 w 138"/>
                  <a:gd name="T69" fmla="*/ 2147483647 h 74"/>
                  <a:gd name="T70" fmla="*/ 2147483647 w 138"/>
                  <a:gd name="T71" fmla="*/ 2147483647 h 74"/>
                  <a:gd name="T72" fmla="*/ 2147483647 w 138"/>
                  <a:gd name="T73" fmla="*/ 2147483647 h 74"/>
                  <a:gd name="T74" fmla="*/ 2147483647 w 138"/>
                  <a:gd name="T75" fmla="*/ 2147483647 h 74"/>
                  <a:gd name="T76" fmla="*/ 2147483647 w 138"/>
                  <a:gd name="T77" fmla="*/ 2147483647 h 74"/>
                  <a:gd name="T78" fmla="*/ 2147483647 w 138"/>
                  <a:gd name="T79" fmla="*/ 2147483647 h 74"/>
                  <a:gd name="T80" fmla="*/ 2147483647 w 138"/>
                  <a:gd name="T81" fmla="*/ 2147483647 h 74"/>
                  <a:gd name="T82" fmla="*/ 2147483647 w 138"/>
                  <a:gd name="T83" fmla="*/ 2147483647 h 74"/>
                  <a:gd name="T84" fmla="*/ 2147483647 w 138"/>
                  <a:gd name="T85" fmla="*/ 2147483647 h 74"/>
                  <a:gd name="T86" fmla="*/ 2147483647 w 138"/>
                  <a:gd name="T87" fmla="*/ 2147483647 h 74"/>
                  <a:gd name="T88" fmla="*/ 2147483647 w 138"/>
                  <a:gd name="T89" fmla="*/ 2147483647 h 74"/>
                  <a:gd name="T90" fmla="*/ 2147483647 w 138"/>
                  <a:gd name="T91" fmla="*/ 2147483647 h 74"/>
                  <a:gd name="T92" fmla="*/ 2147483647 w 138"/>
                  <a:gd name="T93" fmla="*/ 2147483647 h 74"/>
                  <a:gd name="T94" fmla="*/ 2147483647 w 138"/>
                  <a:gd name="T95" fmla="*/ 2147483647 h 7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8"/>
                  <a:gd name="T145" fmla="*/ 0 h 74"/>
                  <a:gd name="T146" fmla="*/ 138 w 138"/>
                  <a:gd name="T147" fmla="*/ 74 h 7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8" h="74">
                    <a:moveTo>
                      <a:pt x="3" y="72"/>
                    </a:moveTo>
                    <a:cubicBezTo>
                      <a:pt x="6" y="65"/>
                      <a:pt x="0" y="59"/>
                      <a:pt x="6" y="56"/>
                    </a:cubicBezTo>
                    <a:cubicBezTo>
                      <a:pt x="10" y="57"/>
                      <a:pt x="13" y="61"/>
                      <a:pt x="17" y="59"/>
                    </a:cubicBezTo>
                    <a:cubicBezTo>
                      <a:pt x="17" y="55"/>
                      <a:pt x="14" y="55"/>
                      <a:pt x="15" y="51"/>
                    </a:cubicBezTo>
                    <a:cubicBezTo>
                      <a:pt x="18" y="51"/>
                      <a:pt x="19" y="49"/>
                      <a:pt x="22" y="49"/>
                    </a:cubicBezTo>
                    <a:cubicBezTo>
                      <a:pt x="23" y="46"/>
                      <a:pt x="21" y="46"/>
                      <a:pt x="21" y="43"/>
                    </a:cubicBezTo>
                    <a:cubicBezTo>
                      <a:pt x="22" y="41"/>
                      <a:pt x="26" y="40"/>
                      <a:pt x="25" y="38"/>
                    </a:cubicBezTo>
                    <a:cubicBezTo>
                      <a:pt x="26" y="38"/>
                      <a:pt x="28" y="38"/>
                      <a:pt x="29" y="39"/>
                    </a:cubicBezTo>
                    <a:cubicBezTo>
                      <a:pt x="32" y="38"/>
                      <a:pt x="30" y="37"/>
                      <a:pt x="33" y="36"/>
                    </a:cubicBezTo>
                    <a:cubicBezTo>
                      <a:pt x="36" y="37"/>
                      <a:pt x="39" y="37"/>
                      <a:pt x="40" y="39"/>
                    </a:cubicBezTo>
                    <a:cubicBezTo>
                      <a:pt x="42" y="38"/>
                      <a:pt x="42" y="35"/>
                      <a:pt x="44" y="34"/>
                    </a:cubicBezTo>
                    <a:cubicBezTo>
                      <a:pt x="46" y="35"/>
                      <a:pt x="48" y="35"/>
                      <a:pt x="49" y="37"/>
                    </a:cubicBezTo>
                    <a:cubicBezTo>
                      <a:pt x="51" y="35"/>
                      <a:pt x="51" y="31"/>
                      <a:pt x="53" y="29"/>
                    </a:cubicBezTo>
                    <a:cubicBezTo>
                      <a:pt x="55" y="27"/>
                      <a:pt x="54" y="32"/>
                      <a:pt x="58" y="31"/>
                    </a:cubicBezTo>
                    <a:cubicBezTo>
                      <a:pt x="58" y="33"/>
                      <a:pt x="61" y="31"/>
                      <a:pt x="63" y="31"/>
                    </a:cubicBezTo>
                    <a:cubicBezTo>
                      <a:pt x="63" y="29"/>
                      <a:pt x="62" y="26"/>
                      <a:pt x="64" y="26"/>
                    </a:cubicBezTo>
                    <a:cubicBezTo>
                      <a:pt x="63" y="23"/>
                      <a:pt x="67" y="24"/>
                      <a:pt x="67" y="23"/>
                    </a:cubicBezTo>
                    <a:cubicBezTo>
                      <a:pt x="67" y="19"/>
                      <a:pt x="70" y="18"/>
                      <a:pt x="71" y="16"/>
                    </a:cubicBezTo>
                    <a:cubicBezTo>
                      <a:pt x="71" y="14"/>
                      <a:pt x="70" y="14"/>
                      <a:pt x="70" y="12"/>
                    </a:cubicBezTo>
                    <a:cubicBezTo>
                      <a:pt x="71" y="10"/>
                      <a:pt x="74" y="13"/>
                      <a:pt x="74" y="13"/>
                    </a:cubicBezTo>
                    <a:cubicBezTo>
                      <a:pt x="77" y="13"/>
                      <a:pt x="77" y="9"/>
                      <a:pt x="81" y="9"/>
                    </a:cubicBezTo>
                    <a:cubicBezTo>
                      <a:pt x="82" y="6"/>
                      <a:pt x="80" y="5"/>
                      <a:pt x="80" y="2"/>
                    </a:cubicBezTo>
                    <a:cubicBezTo>
                      <a:pt x="81" y="0"/>
                      <a:pt x="82" y="2"/>
                      <a:pt x="84" y="2"/>
                    </a:cubicBezTo>
                    <a:cubicBezTo>
                      <a:pt x="85" y="2"/>
                      <a:pt x="86" y="1"/>
                      <a:pt x="87" y="1"/>
                    </a:cubicBezTo>
                    <a:cubicBezTo>
                      <a:pt x="91" y="2"/>
                      <a:pt x="91" y="6"/>
                      <a:pt x="93" y="8"/>
                    </a:cubicBezTo>
                    <a:cubicBezTo>
                      <a:pt x="98" y="7"/>
                      <a:pt x="100" y="8"/>
                      <a:pt x="102" y="10"/>
                    </a:cubicBezTo>
                    <a:cubicBezTo>
                      <a:pt x="105" y="11"/>
                      <a:pt x="105" y="9"/>
                      <a:pt x="106" y="9"/>
                    </a:cubicBezTo>
                    <a:cubicBezTo>
                      <a:pt x="109" y="8"/>
                      <a:pt x="109" y="11"/>
                      <a:pt x="112" y="9"/>
                    </a:cubicBezTo>
                    <a:cubicBezTo>
                      <a:pt x="114" y="9"/>
                      <a:pt x="115" y="7"/>
                      <a:pt x="116" y="6"/>
                    </a:cubicBezTo>
                    <a:cubicBezTo>
                      <a:pt x="118" y="8"/>
                      <a:pt x="121" y="10"/>
                      <a:pt x="124" y="12"/>
                    </a:cubicBezTo>
                    <a:cubicBezTo>
                      <a:pt x="124" y="14"/>
                      <a:pt x="126" y="16"/>
                      <a:pt x="124" y="18"/>
                    </a:cubicBezTo>
                    <a:cubicBezTo>
                      <a:pt x="128" y="23"/>
                      <a:pt x="131" y="29"/>
                      <a:pt x="137" y="32"/>
                    </a:cubicBezTo>
                    <a:cubicBezTo>
                      <a:pt x="138" y="32"/>
                      <a:pt x="138" y="33"/>
                      <a:pt x="137" y="33"/>
                    </a:cubicBezTo>
                    <a:cubicBezTo>
                      <a:pt x="135" y="39"/>
                      <a:pt x="128" y="40"/>
                      <a:pt x="125" y="47"/>
                    </a:cubicBezTo>
                    <a:cubicBezTo>
                      <a:pt x="124" y="49"/>
                      <a:pt x="124" y="50"/>
                      <a:pt x="122" y="52"/>
                    </a:cubicBezTo>
                    <a:cubicBezTo>
                      <a:pt x="121" y="53"/>
                      <a:pt x="120" y="55"/>
                      <a:pt x="119" y="55"/>
                    </a:cubicBezTo>
                    <a:cubicBezTo>
                      <a:pt x="119" y="55"/>
                      <a:pt x="117" y="55"/>
                      <a:pt x="116" y="56"/>
                    </a:cubicBezTo>
                    <a:cubicBezTo>
                      <a:pt x="115" y="56"/>
                      <a:pt x="115" y="57"/>
                      <a:pt x="115" y="57"/>
                    </a:cubicBezTo>
                    <a:cubicBezTo>
                      <a:pt x="115" y="57"/>
                      <a:pt x="114" y="57"/>
                      <a:pt x="113" y="57"/>
                    </a:cubicBezTo>
                    <a:cubicBezTo>
                      <a:pt x="112" y="58"/>
                      <a:pt x="110" y="60"/>
                      <a:pt x="109" y="60"/>
                    </a:cubicBezTo>
                    <a:cubicBezTo>
                      <a:pt x="107" y="61"/>
                      <a:pt x="102" y="60"/>
                      <a:pt x="98" y="61"/>
                    </a:cubicBezTo>
                    <a:cubicBezTo>
                      <a:pt x="96" y="61"/>
                      <a:pt x="91" y="62"/>
                      <a:pt x="89" y="62"/>
                    </a:cubicBezTo>
                    <a:cubicBezTo>
                      <a:pt x="86" y="62"/>
                      <a:pt x="83" y="62"/>
                      <a:pt x="80" y="62"/>
                    </a:cubicBezTo>
                    <a:cubicBezTo>
                      <a:pt x="76" y="63"/>
                      <a:pt x="71" y="64"/>
                      <a:pt x="65" y="64"/>
                    </a:cubicBezTo>
                    <a:cubicBezTo>
                      <a:pt x="62" y="65"/>
                      <a:pt x="59" y="64"/>
                      <a:pt x="56" y="64"/>
                    </a:cubicBezTo>
                    <a:cubicBezTo>
                      <a:pt x="45" y="65"/>
                      <a:pt x="34" y="69"/>
                      <a:pt x="24" y="67"/>
                    </a:cubicBezTo>
                    <a:cubicBezTo>
                      <a:pt x="23" y="69"/>
                      <a:pt x="25" y="70"/>
                      <a:pt x="25" y="72"/>
                    </a:cubicBezTo>
                    <a:cubicBezTo>
                      <a:pt x="17" y="72"/>
                      <a:pt x="11" y="74"/>
                      <a:pt x="3" y="73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4" name="Freeform 568">
                <a:extLst>
                  <a:ext uri="{FF2B5EF4-FFF2-40B4-BE49-F238E27FC236}">
                    <a16:creationId xmlns:a16="http://schemas.microsoft.com/office/drawing/2014/main" id="{383C922D-5FA7-594B-0D63-D792E43F7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8438" y="2833375"/>
                <a:ext cx="417910" cy="469106"/>
              </a:xfrm>
              <a:custGeom>
                <a:avLst/>
                <a:gdLst>
                  <a:gd name="T0" fmla="*/ 2147483647 w 82"/>
                  <a:gd name="T1" fmla="*/ 2147483647 h 92"/>
                  <a:gd name="T2" fmla="*/ 2147483647 w 82"/>
                  <a:gd name="T3" fmla="*/ 2147483647 h 92"/>
                  <a:gd name="T4" fmla="*/ 2147483647 w 82"/>
                  <a:gd name="T5" fmla="*/ 2147483647 h 92"/>
                  <a:gd name="T6" fmla="*/ 2147483647 w 82"/>
                  <a:gd name="T7" fmla="*/ 2147483647 h 92"/>
                  <a:gd name="T8" fmla="*/ 2147483647 w 82"/>
                  <a:gd name="T9" fmla="*/ 2147483647 h 92"/>
                  <a:gd name="T10" fmla="*/ 2147483647 w 82"/>
                  <a:gd name="T11" fmla="*/ 2147483647 h 92"/>
                  <a:gd name="T12" fmla="*/ 2147483647 w 82"/>
                  <a:gd name="T13" fmla="*/ 2147483647 h 92"/>
                  <a:gd name="T14" fmla="*/ 2147483647 w 82"/>
                  <a:gd name="T15" fmla="*/ 2147483647 h 92"/>
                  <a:gd name="T16" fmla="*/ 2147483647 w 82"/>
                  <a:gd name="T17" fmla="*/ 2147483647 h 92"/>
                  <a:gd name="T18" fmla="*/ 2147483647 w 82"/>
                  <a:gd name="T19" fmla="*/ 2147483647 h 92"/>
                  <a:gd name="T20" fmla="*/ 2147483647 w 82"/>
                  <a:gd name="T21" fmla="*/ 2147483647 h 92"/>
                  <a:gd name="T22" fmla="*/ 2147483647 w 82"/>
                  <a:gd name="T23" fmla="*/ 2147483647 h 92"/>
                  <a:gd name="T24" fmla="*/ 2147483647 w 82"/>
                  <a:gd name="T25" fmla="*/ 2147483647 h 92"/>
                  <a:gd name="T26" fmla="*/ 2147483647 w 82"/>
                  <a:gd name="T27" fmla="*/ 2147483647 h 92"/>
                  <a:gd name="T28" fmla="*/ 2147483647 w 82"/>
                  <a:gd name="T29" fmla="*/ 2147483647 h 92"/>
                  <a:gd name="T30" fmla="*/ 2147483647 w 82"/>
                  <a:gd name="T31" fmla="*/ 2147483647 h 92"/>
                  <a:gd name="T32" fmla="*/ 2147483647 w 82"/>
                  <a:gd name="T33" fmla="*/ 2147483647 h 92"/>
                  <a:gd name="T34" fmla="*/ 2147483647 w 82"/>
                  <a:gd name="T35" fmla="*/ 2147483647 h 92"/>
                  <a:gd name="T36" fmla="*/ 2147483647 w 82"/>
                  <a:gd name="T37" fmla="*/ 2147483647 h 92"/>
                  <a:gd name="T38" fmla="*/ 2147483647 w 82"/>
                  <a:gd name="T39" fmla="*/ 2147483647 h 92"/>
                  <a:gd name="T40" fmla="*/ 2147483647 w 82"/>
                  <a:gd name="T41" fmla="*/ 2147483647 h 92"/>
                  <a:gd name="T42" fmla="*/ 2147483647 w 82"/>
                  <a:gd name="T43" fmla="*/ 2147483647 h 92"/>
                  <a:gd name="T44" fmla="*/ 2147483647 w 82"/>
                  <a:gd name="T45" fmla="*/ 2147483647 h 92"/>
                  <a:gd name="T46" fmla="*/ 2147483647 w 82"/>
                  <a:gd name="T47" fmla="*/ 2147483647 h 92"/>
                  <a:gd name="T48" fmla="*/ 2147483647 w 82"/>
                  <a:gd name="T49" fmla="*/ 2147483647 h 92"/>
                  <a:gd name="T50" fmla="*/ 0 w 82"/>
                  <a:gd name="T51" fmla="*/ 2147483647 h 92"/>
                  <a:gd name="T52" fmla="*/ 2147483647 w 82"/>
                  <a:gd name="T53" fmla="*/ 2147483647 h 92"/>
                  <a:gd name="T54" fmla="*/ 2147483647 w 82"/>
                  <a:gd name="T55" fmla="*/ 2147483647 h 92"/>
                  <a:gd name="T56" fmla="*/ 2147483647 w 82"/>
                  <a:gd name="T57" fmla="*/ 2147483647 h 92"/>
                  <a:gd name="T58" fmla="*/ 2147483647 w 82"/>
                  <a:gd name="T59" fmla="*/ 2147483647 h 92"/>
                  <a:gd name="T60" fmla="*/ 2147483647 w 82"/>
                  <a:gd name="T61" fmla="*/ 2147483647 h 92"/>
                  <a:gd name="T62" fmla="*/ 2147483647 w 82"/>
                  <a:gd name="T63" fmla="*/ 2147483647 h 92"/>
                  <a:gd name="T64" fmla="*/ 2147483647 w 82"/>
                  <a:gd name="T65" fmla="*/ 2147483647 h 92"/>
                  <a:gd name="T66" fmla="*/ 2147483647 w 82"/>
                  <a:gd name="T67" fmla="*/ 2147483647 h 92"/>
                  <a:gd name="T68" fmla="*/ 2147483647 w 82"/>
                  <a:gd name="T69" fmla="*/ 2147483647 h 92"/>
                  <a:gd name="T70" fmla="*/ 2147483647 w 82"/>
                  <a:gd name="T71" fmla="*/ 2147483647 h 92"/>
                  <a:gd name="T72" fmla="*/ 2147483647 w 82"/>
                  <a:gd name="T73" fmla="*/ 2147483647 h 92"/>
                  <a:gd name="T74" fmla="*/ 2147483647 w 82"/>
                  <a:gd name="T75" fmla="*/ 2147483647 h 92"/>
                  <a:gd name="T76" fmla="*/ 2147483647 w 82"/>
                  <a:gd name="T77" fmla="*/ 0 h 92"/>
                  <a:gd name="T78" fmla="*/ 2147483647 w 82"/>
                  <a:gd name="T79" fmla="*/ 2147483647 h 9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2"/>
                  <a:gd name="T121" fmla="*/ 0 h 92"/>
                  <a:gd name="T122" fmla="*/ 82 w 82"/>
                  <a:gd name="T123" fmla="*/ 92 h 9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2" h="92">
                    <a:moveTo>
                      <a:pt x="81" y="30"/>
                    </a:moveTo>
                    <a:cubicBezTo>
                      <a:pt x="80" y="31"/>
                      <a:pt x="79" y="32"/>
                      <a:pt x="78" y="33"/>
                    </a:cubicBezTo>
                    <a:cubicBezTo>
                      <a:pt x="82" y="36"/>
                      <a:pt x="79" y="42"/>
                      <a:pt x="79" y="50"/>
                    </a:cubicBezTo>
                    <a:cubicBezTo>
                      <a:pt x="78" y="52"/>
                      <a:pt x="79" y="55"/>
                      <a:pt x="79" y="56"/>
                    </a:cubicBezTo>
                    <a:cubicBezTo>
                      <a:pt x="77" y="60"/>
                      <a:pt x="73" y="62"/>
                      <a:pt x="72" y="65"/>
                    </a:cubicBezTo>
                    <a:cubicBezTo>
                      <a:pt x="70" y="64"/>
                      <a:pt x="68" y="65"/>
                      <a:pt x="67" y="64"/>
                    </a:cubicBezTo>
                    <a:cubicBezTo>
                      <a:pt x="66" y="64"/>
                      <a:pt x="68" y="66"/>
                      <a:pt x="67" y="68"/>
                    </a:cubicBezTo>
                    <a:cubicBezTo>
                      <a:pt x="66" y="68"/>
                      <a:pt x="64" y="68"/>
                      <a:pt x="64" y="68"/>
                    </a:cubicBezTo>
                    <a:cubicBezTo>
                      <a:pt x="64" y="70"/>
                      <a:pt x="65" y="73"/>
                      <a:pt x="63" y="73"/>
                    </a:cubicBezTo>
                    <a:cubicBezTo>
                      <a:pt x="62" y="75"/>
                      <a:pt x="65" y="75"/>
                      <a:pt x="64" y="77"/>
                    </a:cubicBezTo>
                    <a:cubicBezTo>
                      <a:pt x="62" y="77"/>
                      <a:pt x="62" y="75"/>
                      <a:pt x="61" y="75"/>
                    </a:cubicBezTo>
                    <a:cubicBezTo>
                      <a:pt x="59" y="76"/>
                      <a:pt x="57" y="78"/>
                      <a:pt x="57" y="82"/>
                    </a:cubicBezTo>
                    <a:cubicBezTo>
                      <a:pt x="57" y="83"/>
                      <a:pt x="58" y="84"/>
                      <a:pt x="58" y="86"/>
                    </a:cubicBezTo>
                    <a:cubicBezTo>
                      <a:pt x="57" y="87"/>
                      <a:pt x="57" y="87"/>
                      <a:pt x="56" y="88"/>
                    </a:cubicBezTo>
                    <a:cubicBezTo>
                      <a:pt x="56" y="89"/>
                      <a:pt x="56" y="90"/>
                      <a:pt x="55" y="91"/>
                    </a:cubicBezTo>
                    <a:cubicBezTo>
                      <a:pt x="55" y="92"/>
                      <a:pt x="54" y="90"/>
                      <a:pt x="53" y="90"/>
                    </a:cubicBezTo>
                    <a:cubicBezTo>
                      <a:pt x="53" y="90"/>
                      <a:pt x="55" y="92"/>
                      <a:pt x="53" y="92"/>
                    </a:cubicBezTo>
                    <a:cubicBezTo>
                      <a:pt x="50" y="91"/>
                      <a:pt x="51" y="89"/>
                      <a:pt x="46" y="88"/>
                    </a:cubicBezTo>
                    <a:cubicBezTo>
                      <a:pt x="46" y="86"/>
                      <a:pt x="45" y="86"/>
                      <a:pt x="45" y="84"/>
                    </a:cubicBezTo>
                    <a:cubicBezTo>
                      <a:pt x="42" y="85"/>
                      <a:pt x="40" y="87"/>
                      <a:pt x="39" y="89"/>
                    </a:cubicBezTo>
                    <a:cubicBezTo>
                      <a:pt x="36" y="89"/>
                      <a:pt x="35" y="88"/>
                      <a:pt x="34" y="87"/>
                    </a:cubicBezTo>
                    <a:cubicBezTo>
                      <a:pt x="32" y="87"/>
                      <a:pt x="32" y="89"/>
                      <a:pt x="29" y="89"/>
                    </a:cubicBezTo>
                    <a:cubicBezTo>
                      <a:pt x="27" y="87"/>
                      <a:pt x="25" y="86"/>
                      <a:pt x="21" y="87"/>
                    </a:cubicBezTo>
                    <a:cubicBezTo>
                      <a:pt x="20" y="85"/>
                      <a:pt x="17" y="84"/>
                      <a:pt x="17" y="81"/>
                    </a:cubicBezTo>
                    <a:cubicBezTo>
                      <a:pt x="13" y="80"/>
                      <a:pt x="10" y="81"/>
                      <a:pt x="7" y="80"/>
                    </a:cubicBezTo>
                    <a:cubicBezTo>
                      <a:pt x="6" y="58"/>
                      <a:pt x="2" y="39"/>
                      <a:pt x="0" y="17"/>
                    </a:cubicBezTo>
                    <a:cubicBezTo>
                      <a:pt x="7" y="17"/>
                      <a:pt x="12" y="16"/>
                      <a:pt x="17" y="15"/>
                    </a:cubicBezTo>
                    <a:cubicBezTo>
                      <a:pt x="19" y="14"/>
                      <a:pt x="21" y="13"/>
                      <a:pt x="23" y="13"/>
                    </a:cubicBezTo>
                    <a:cubicBezTo>
                      <a:pt x="23" y="13"/>
                      <a:pt x="23" y="15"/>
                      <a:pt x="23" y="15"/>
                    </a:cubicBezTo>
                    <a:cubicBezTo>
                      <a:pt x="23" y="15"/>
                      <a:pt x="26" y="14"/>
                      <a:pt x="26" y="14"/>
                    </a:cubicBezTo>
                    <a:cubicBezTo>
                      <a:pt x="29" y="15"/>
                      <a:pt x="31" y="17"/>
                      <a:pt x="34" y="17"/>
                    </a:cubicBezTo>
                    <a:cubicBezTo>
                      <a:pt x="34" y="18"/>
                      <a:pt x="32" y="18"/>
                      <a:pt x="32" y="19"/>
                    </a:cubicBezTo>
                    <a:cubicBezTo>
                      <a:pt x="35" y="19"/>
                      <a:pt x="38" y="19"/>
                      <a:pt x="36" y="19"/>
                    </a:cubicBezTo>
                    <a:cubicBezTo>
                      <a:pt x="38" y="17"/>
                      <a:pt x="40" y="19"/>
                      <a:pt x="42" y="19"/>
                    </a:cubicBezTo>
                    <a:cubicBezTo>
                      <a:pt x="45" y="19"/>
                      <a:pt x="48" y="16"/>
                      <a:pt x="50" y="15"/>
                    </a:cubicBezTo>
                    <a:cubicBezTo>
                      <a:pt x="54" y="17"/>
                      <a:pt x="57" y="14"/>
                      <a:pt x="59" y="11"/>
                    </a:cubicBezTo>
                    <a:cubicBezTo>
                      <a:pt x="60" y="10"/>
                      <a:pt x="61" y="8"/>
                      <a:pt x="62" y="7"/>
                    </a:cubicBezTo>
                    <a:cubicBezTo>
                      <a:pt x="64" y="6"/>
                      <a:pt x="67" y="5"/>
                      <a:pt x="69" y="4"/>
                    </a:cubicBezTo>
                    <a:cubicBezTo>
                      <a:pt x="71" y="2"/>
                      <a:pt x="73" y="0"/>
                      <a:pt x="76" y="0"/>
                    </a:cubicBezTo>
                    <a:cubicBezTo>
                      <a:pt x="77" y="11"/>
                      <a:pt x="79" y="21"/>
                      <a:pt x="81" y="30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5" name="Freeform 569">
                <a:extLst>
                  <a:ext uri="{FF2B5EF4-FFF2-40B4-BE49-F238E27FC236}">
                    <a16:creationId xmlns:a16="http://schemas.microsoft.com/office/drawing/2014/main" id="{46FDE06A-4BBA-8603-CD07-A84DF225BE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2688" y="2497618"/>
                <a:ext cx="36910" cy="55960"/>
              </a:xfrm>
              <a:custGeom>
                <a:avLst/>
                <a:gdLst>
                  <a:gd name="T0" fmla="*/ 2147483647 w 7"/>
                  <a:gd name="T1" fmla="*/ 2147483647 h 11"/>
                  <a:gd name="T2" fmla="*/ 2147483647 w 7"/>
                  <a:gd name="T3" fmla="*/ 0 h 11"/>
                  <a:gd name="T4" fmla="*/ 2147483647 w 7"/>
                  <a:gd name="T5" fmla="*/ 2147483647 h 11"/>
                  <a:gd name="T6" fmla="*/ 2147483647 w 7"/>
                  <a:gd name="T7" fmla="*/ 2147483647 h 11"/>
                  <a:gd name="T8" fmla="*/ 2147483647 w 7"/>
                  <a:gd name="T9" fmla="*/ 2147483647 h 11"/>
                  <a:gd name="T10" fmla="*/ 2147483647 w 7"/>
                  <a:gd name="T11" fmla="*/ 2147483647 h 11"/>
                  <a:gd name="T12" fmla="*/ 2147483647 w 7"/>
                  <a:gd name="T13" fmla="*/ 2147483647 h 11"/>
                  <a:gd name="T14" fmla="*/ 2147483647 w 7"/>
                  <a:gd name="T15" fmla="*/ 2147483647 h 1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11"/>
                  <a:gd name="T26" fmla="*/ 7 w 7"/>
                  <a:gd name="T27" fmla="*/ 11 h 1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11">
                    <a:moveTo>
                      <a:pt x="5" y="2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5" y="4"/>
                      <a:pt x="7" y="4"/>
                    </a:cubicBezTo>
                    <a:cubicBezTo>
                      <a:pt x="7" y="5"/>
                      <a:pt x="4" y="6"/>
                      <a:pt x="4" y="6"/>
                    </a:cubicBezTo>
                    <a:cubicBezTo>
                      <a:pt x="3" y="8"/>
                      <a:pt x="2" y="11"/>
                      <a:pt x="1" y="11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1" y="8"/>
                      <a:pt x="1" y="6"/>
                      <a:pt x="2" y="6"/>
                    </a:cubicBezTo>
                    <a:lnTo>
                      <a:pt x="5" y="2"/>
                    </a:ln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6" name="Freeform 570">
                <a:extLst>
                  <a:ext uri="{FF2B5EF4-FFF2-40B4-BE49-F238E27FC236}">
                    <a16:creationId xmlns:a16="http://schemas.microsoft.com/office/drawing/2014/main" id="{D795DA5D-011D-CC63-F971-C7B4DC0A0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554" y="2772653"/>
                <a:ext cx="15478" cy="35719"/>
              </a:xfrm>
              <a:custGeom>
                <a:avLst/>
                <a:gdLst>
                  <a:gd name="T0" fmla="*/ 0 w 3"/>
                  <a:gd name="T1" fmla="*/ 2147483647 h 7"/>
                  <a:gd name="T2" fmla="*/ 2147483647 w 3"/>
                  <a:gd name="T3" fmla="*/ 2147483647 h 7"/>
                  <a:gd name="T4" fmla="*/ 2147483647 w 3"/>
                  <a:gd name="T5" fmla="*/ 2147483647 h 7"/>
                  <a:gd name="T6" fmla="*/ 0 w 3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7"/>
                  <a:gd name="T14" fmla="*/ 3 w 3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7">
                    <a:moveTo>
                      <a:pt x="0" y="6"/>
                    </a:moveTo>
                    <a:cubicBezTo>
                      <a:pt x="1" y="7"/>
                      <a:pt x="3" y="2"/>
                      <a:pt x="3" y="1"/>
                    </a:cubicBezTo>
                    <a:cubicBezTo>
                      <a:pt x="2" y="0"/>
                      <a:pt x="1" y="1"/>
                      <a:pt x="1" y="2"/>
                    </a:cubicBezTo>
                    <a:cubicBezTo>
                      <a:pt x="0" y="2"/>
                      <a:pt x="0" y="6"/>
                      <a:pt x="0" y="6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7" name="Freeform 572">
                <a:extLst>
                  <a:ext uri="{FF2B5EF4-FFF2-40B4-BE49-F238E27FC236}">
                    <a16:creationId xmlns:a16="http://schemas.microsoft.com/office/drawing/2014/main" id="{064AF130-E75A-EB80-8ED1-67BC1E927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289" y="2232106"/>
                <a:ext cx="46434" cy="46434"/>
              </a:xfrm>
              <a:custGeom>
                <a:avLst/>
                <a:gdLst>
                  <a:gd name="T0" fmla="*/ 2147483647 w 9"/>
                  <a:gd name="T1" fmla="*/ 2147483647 h 9"/>
                  <a:gd name="T2" fmla="*/ 2147483647 w 9"/>
                  <a:gd name="T3" fmla="*/ 2147483647 h 9"/>
                  <a:gd name="T4" fmla="*/ 2147483647 w 9"/>
                  <a:gd name="T5" fmla="*/ 2147483647 h 9"/>
                  <a:gd name="T6" fmla="*/ 2147483647 w 9"/>
                  <a:gd name="T7" fmla="*/ 0 h 9"/>
                  <a:gd name="T8" fmla="*/ 0 w 9"/>
                  <a:gd name="T9" fmla="*/ 2147483647 h 9"/>
                  <a:gd name="T10" fmla="*/ 2147483647 w 9"/>
                  <a:gd name="T11" fmla="*/ 2147483647 h 9"/>
                  <a:gd name="T12" fmla="*/ 2147483647 w 9"/>
                  <a:gd name="T13" fmla="*/ 2147483647 h 9"/>
                  <a:gd name="T14" fmla="*/ 2147483647 w 9"/>
                  <a:gd name="T15" fmla="*/ 2147483647 h 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"/>
                  <a:gd name="T25" fmla="*/ 0 h 9"/>
                  <a:gd name="T26" fmla="*/ 9 w 9"/>
                  <a:gd name="T27" fmla="*/ 9 h 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" h="9">
                    <a:moveTo>
                      <a:pt x="3" y="9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6" y="6"/>
                      <a:pt x="8" y="4"/>
                      <a:pt x="9" y="2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1"/>
                      <a:pt x="1" y="3"/>
                      <a:pt x="0" y="8"/>
                    </a:cubicBezTo>
                    <a:cubicBezTo>
                      <a:pt x="2" y="9"/>
                      <a:pt x="2" y="8"/>
                      <a:pt x="3" y="7"/>
                    </a:cubicBezTo>
                    <a:cubicBezTo>
                      <a:pt x="3" y="7"/>
                      <a:pt x="3" y="7"/>
                      <a:pt x="3" y="8"/>
                    </a:cubicBezTo>
                    <a:lnTo>
                      <a:pt x="3" y="9"/>
                    </a:ln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8" name="Freeform 574">
                <a:extLst>
                  <a:ext uri="{FF2B5EF4-FFF2-40B4-BE49-F238E27FC236}">
                    <a16:creationId xmlns:a16="http://schemas.microsoft.com/office/drawing/2014/main" id="{CD891EF4-F302-E3F5-2F82-FC8A4F90F2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7651" y="2273781"/>
                <a:ext cx="560784" cy="244079"/>
              </a:xfrm>
              <a:custGeom>
                <a:avLst/>
                <a:gdLst>
                  <a:gd name="T0" fmla="*/ 2147483647 w 110"/>
                  <a:gd name="T1" fmla="*/ 2147483647 h 48"/>
                  <a:gd name="T2" fmla="*/ 2147483647 w 110"/>
                  <a:gd name="T3" fmla="*/ 2147483647 h 48"/>
                  <a:gd name="T4" fmla="*/ 2147483647 w 110"/>
                  <a:gd name="T5" fmla="*/ 2147483647 h 48"/>
                  <a:gd name="T6" fmla="*/ 2147483647 w 110"/>
                  <a:gd name="T7" fmla="*/ 2147483647 h 48"/>
                  <a:gd name="T8" fmla="*/ 2147483647 w 110"/>
                  <a:gd name="T9" fmla="*/ 2147483647 h 48"/>
                  <a:gd name="T10" fmla="*/ 2147483647 w 110"/>
                  <a:gd name="T11" fmla="*/ 2147483647 h 48"/>
                  <a:gd name="T12" fmla="*/ 2147483647 w 110"/>
                  <a:gd name="T13" fmla="*/ 2147483647 h 48"/>
                  <a:gd name="T14" fmla="*/ 2147483647 w 110"/>
                  <a:gd name="T15" fmla="*/ 2147483647 h 48"/>
                  <a:gd name="T16" fmla="*/ 2147483647 w 110"/>
                  <a:gd name="T17" fmla="*/ 2147483647 h 48"/>
                  <a:gd name="T18" fmla="*/ 2147483647 w 110"/>
                  <a:gd name="T19" fmla="*/ 2147483647 h 48"/>
                  <a:gd name="T20" fmla="*/ 2147483647 w 110"/>
                  <a:gd name="T21" fmla="*/ 2147483647 h 48"/>
                  <a:gd name="T22" fmla="*/ 2147483647 w 110"/>
                  <a:gd name="T23" fmla="*/ 2147483647 h 48"/>
                  <a:gd name="T24" fmla="*/ 2147483647 w 110"/>
                  <a:gd name="T25" fmla="*/ 2147483647 h 48"/>
                  <a:gd name="T26" fmla="*/ 2147483647 w 110"/>
                  <a:gd name="T27" fmla="*/ 2147483647 h 48"/>
                  <a:gd name="T28" fmla="*/ 0 w 110"/>
                  <a:gd name="T29" fmla="*/ 2147483647 h 48"/>
                  <a:gd name="T30" fmla="*/ 2147483647 w 110"/>
                  <a:gd name="T31" fmla="*/ 2147483647 h 48"/>
                  <a:gd name="T32" fmla="*/ 2147483647 w 110"/>
                  <a:gd name="T33" fmla="*/ 2147483647 h 48"/>
                  <a:gd name="T34" fmla="*/ 2147483647 w 110"/>
                  <a:gd name="T35" fmla="*/ 2147483647 h 48"/>
                  <a:gd name="T36" fmla="*/ 2147483647 w 110"/>
                  <a:gd name="T37" fmla="*/ 0 h 48"/>
                  <a:gd name="T38" fmla="*/ 2147483647 w 110"/>
                  <a:gd name="T39" fmla="*/ 2147483647 h 48"/>
                  <a:gd name="T40" fmla="*/ 2147483647 w 110"/>
                  <a:gd name="T41" fmla="*/ 2147483647 h 48"/>
                  <a:gd name="T42" fmla="*/ 2147483647 w 110"/>
                  <a:gd name="T43" fmla="*/ 2147483647 h 48"/>
                  <a:gd name="T44" fmla="*/ 2147483647 w 110"/>
                  <a:gd name="T45" fmla="*/ 2147483647 h 48"/>
                  <a:gd name="T46" fmla="*/ 2147483647 w 110"/>
                  <a:gd name="T47" fmla="*/ 2147483647 h 48"/>
                  <a:gd name="T48" fmla="*/ 2147483647 w 110"/>
                  <a:gd name="T49" fmla="*/ 2147483647 h 48"/>
                  <a:gd name="T50" fmla="*/ 2147483647 w 110"/>
                  <a:gd name="T51" fmla="*/ 2147483647 h 48"/>
                  <a:gd name="T52" fmla="*/ 2147483647 w 110"/>
                  <a:gd name="T53" fmla="*/ 2147483647 h 48"/>
                  <a:gd name="T54" fmla="*/ 2147483647 w 110"/>
                  <a:gd name="T55" fmla="*/ 2147483647 h 48"/>
                  <a:gd name="T56" fmla="*/ 2147483647 w 110"/>
                  <a:gd name="T57" fmla="*/ 2147483647 h 48"/>
                  <a:gd name="T58" fmla="*/ 2147483647 w 110"/>
                  <a:gd name="T59" fmla="*/ 2147483647 h 48"/>
                  <a:gd name="T60" fmla="*/ 2147483647 w 110"/>
                  <a:gd name="T61" fmla="*/ 2147483647 h 48"/>
                  <a:gd name="T62" fmla="*/ 2147483647 w 110"/>
                  <a:gd name="T63" fmla="*/ 2147483647 h 48"/>
                  <a:gd name="T64" fmla="*/ 2147483647 w 110"/>
                  <a:gd name="T65" fmla="*/ 2147483647 h 48"/>
                  <a:gd name="T66" fmla="*/ 2147483647 w 110"/>
                  <a:gd name="T67" fmla="*/ 2147483647 h 48"/>
                  <a:gd name="T68" fmla="*/ 2147483647 w 110"/>
                  <a:gd name="T69" fmla="*/ 2147483647 h 48"/>
                  <a:gd name="T70" fmla="*/ 2147483647 w 110"/>
                  <a:gd name="T71" fmla="*/ 2147483647 h 48"/>
                  <a:gd name="T72" fmla="*/ 2147483647 w 110"/>
                  <a:gd name="T73" fmla="*/ 2147483647 h 48"/>
                  <a:gd name="T74" fmla="*/ 2147483647 w 110"/>
                  <a:gd name="T75" fmla="*/ 2147483647 h 48"/>
                  <a:gd name="T76" fmla="*/ 2147483647 w 110"/>
                  <a:gd name="T77" fmla="*/ 2147483647 h 48"/>
                  <a:gd name="T78" fmla="*/ 2147483647 w 110"/>
                  <a:gd name="T79" fmla="*/ 2147483647 h 48"/>
                  <a:gd name="T80" fmla="*/ 2147483647 w 110"/>
                  <a:gd name="T81" fmla="*/ 2147483647 h 48"/>
                  <a:gd name="T82" fmla="*/ 2147483647 w 110"/>
                  <a:gd name="T83" fmla="*/ 2147483647 h 4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10"/>
                  <a:gd name="T127" fmla="*/ 0 h 48"/>
                  <a:gd name="T128" fmla="*/ 110 w 110"/>
                  <a:gd name="T129" fmla="*/ 48 h 48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10" h="48">
                    <a:moveTo>
                      <a:pt x="67" y="29"/>
                    </a:moveTo>
                    <a:cubicBezTo>
                      <a:pt x="67" y="29"/>
                      <a:pt x="66" y="29"/>
                      <a:pt x="66" y="28"/>
                    </a:cubicBezTo>
                    <a:cubicBezTo>
                      <a:pt x="62" y="27"/>
                      <a:pt x="63" y="32"/>
                      <a:pt x="60" y="32"/>
                    </a:cubicBezTo>
                    <a:cubicBezTo>
                      <a:pt x="60" y="30"/>
                      <a:pt x="60" y="29"/>
                      <a:pt x="60" y="28"/>
                    </a:cubicBezTo>
                    <a:cubicBezTo>
                      <a:pt x="57" y="29"/>
                      <a:pt x="57" y="32"/>
                      <a:pt x="56" y="35"/>
                    </a:cubicBezTo>
                    <a:cubicBezTo>
                      <a:pt x="54" y="38"/>
                      <a:pt x="52" y="44"/>
                      <a:pt x="50" y="48"/>
                    </a:cubicBezTo>
                    <a:cubicBezTo>
                      <a:pt x="47" y="48"/>
                      <a:pt x="49" y="44"/>
                      <a:pt x="49" y="43"/>
                    </a:cubicBezTo>
                    <a:cubicBezTo>
                      <a:pt x="50" y="42"/>
                      <a:pt x="46" y="42"/>
                      <a:pt x="46" y="43"/>
                    </a:cubicBezTo>
                    <a:cubicBezTo>
                      <a:pt x="45" y="38"/>
                      <a:pt x="48" y="32"/>
                      <a:pt x="40" y="32"/>
                    </a:cubicBezTo>
                    <a:cubicBezTo>
                      <a:pt x="40" y="31"/>
                      <a:pt x="40" y="30"/>
                      <a:pt x="39" y="29"/>
                    </a:cubicBezTo>
                    <a:cubicBezTo>
                      <a:pt x="37" y="30"/>
                      <a:pt x="35" y="27"/>
                      <a:pt x="33" y="27"/>
                    </a:cubicBezTo>
                    <a:cubicBezTo>
                      <a:pt x="31" y="27"/>
                      <a:pt x="28" y="28"/>
                      <a:pt x="25" y="27"/>
                    </a:cubicBezTo>
                    <a:cubicBezTo>
                      <a:pt x="25" y="27"/>
                      <a:pt x="24" y="26"/>
                      <a:pt x="24" y="26"/>
                    </a:cubicBezTo>
                    <a:cubicBezTo>
                      <a:pt x="19" y="24"/>
                      <a:pt x="11" y="23"/>
                      <a:pt x="4" y="22"/>
                    </a:cubicBezTo>
                    <a:cubicBezTo>
                      <a:pt x="4" y="19"/>
                      <a:pt x="3" y="18"/>
                      <a:pt x="0" y="17"/>
                    </a:cubicBezTo>
                    <a:cubicBezTo>
                      <a:pt x="0" y="15"/>
                      <a:pt x="4" y="16"/>
                      <a:pt x="5" y="14"/>
                    </a:cubicBezTo>
                    <a:cubicBezTo>
                      <a:pt x="7" y="13"/>
                      <a:pt x="8" y="11"/>
                      <a:pt x="10" y="10"/>
                    </a:cubicBezTo>
                    <a:cubicBezTo>
                      <a:pt x="16" y="11"/>
                      <a:pt x="17" y="6"/>
                      <a:pt x="22" y="6"/>
                    </a:cubicBezTo>
                    <a:cubicBezTo>
                      <a:pt x="23" y="4"/>
                      <a:pt x="25" y="2"/>
                      <a:pt x="26" y="0"/>
                    </a:cubicBezTo>
                    <a:cubicBezTo>
                      <a:pt x="31" y="1"/>
                      <a:pt x="30" y="6"/>
                      <a:pt x="31" y="10"/>
                    </a:cubicBezTo>
                    <a:cubicBezTo>
                      <a:pt x="34" y="10"/>
                      <a:pt x="31" y="6"/>
                      <a:pt x="34" y="7"/>
                    </a:cubicBezTo>
                    <a:cubicBezTo>
                      <a:pt x="34" y="8"/>
                      <a:pt x="34" y="8"/>
                      <a:pt x="33" y="8"/>
                    </a:cubicBezTo>
                    <a:cubicBezTo>
                      <a:pt x="36" y="9"/>
                      <a:pt x="36" y="6"/>
                      <a:pt x="39" y="6"/>
                    </a:cubicBezTo>
                    <a:cubicBezTo>
                      <a:pt x="44" y="5"/>
                      <a:pt x="48" y="11"/>
                      <a:pt x="50" y="14"/>
                    </a:cubicBezTo>
                    <a:cubicBezTo>
                      <a:pt x="56" y="14"/>
                      <a:pt x="58" y="14"/>
                      <a:pt x="63" y="15"/>
                    </a:cubicBezTo>
                    <a:cubicBezTo>
                      <a:pt x="65" y="16"/>
                      <a:pt x="65" y="13"/>
                      <a:pt x="66" y="12"/>
                    </a:cubicBezTo>
                    <a:cubicBezTo>
                      <a:pt x="66" y="12"/>
                      <a:pt x="68" y="12"/>
                      <a:pt x="68" y="11"/>
                    </a:cubicBezTo>
                    <a:cubicBezTo>
                      <a:pt x="70" y="9"/>
                      <a:pt x="70" y="9"/>
                      <a:pt x="74" y="8"/>
                    </a:cubicBezTo>
                    <a:cubicBezTo>
                      <a:pt x="76" y="7"/>
                      <a:pt x="78" y="8"/>
                      <a:pt x="81" y="7"/>
                    </a:cubicBezTo>
                    <a:cubicBezTo>
                      <a:pt x="84" y="6"/>
                      <a:pt x="86" y="3"/>
                      <a:pt x="89" y="4"/>
                    </a:cubicBezTo>
                    <a:cubicBezTo>
                      <a:pt x="89" y="7"/>
                      <a:pt x="89" y="9"/>
                      <a:pt x="90" y="11"/>
                    </a:cubicBezTo>
                    <a:cubicBezTo>
                      <a:pt x="94" y="12"/>
                      <a:pt x="97" y="9"/>
                      <a:pt x="98" y="11"/>
                    </a:cubicBezTo>
                    <a:cubicBezTo>
                      <a:pt x="100" y="11"/>
                      <a:pt x="100" y="10"/>
                      <a:pt x="101" y="9"/>
                    </a:cubicBezTo>
                    <a:cubicBezTo>
                      <a:pt x="103" y="10"/>
                      <a:pt x="104" y="12"/>
                      <a:pt x="104" y="14"/>
                    </a:cubicBezTo>
                    <a:cubicBezTo>
                      <a:pt x="106" y="17"/>
                      <a:pt x="109" y="17"/>
                      <a:pt x="110" y="20"/>
                    </a:cubicBezTo>
                    <a:cubicBezTo>
                      <a:pt x="106" y="20"/>
                      <a:pt x="101" y="21"/>
                      <a:pt x="98" y="20"/>
                    </a:cubicBezTo>
                    <a:cubicBezTo>
                      <a:pt x="96" y="20"/>
                      <a:pt x="97" y="22"/>
                      <a:pt x="97" y="24"/>
                    </a:cubicBezTo>
                    <a:cubicBezTo>
                      <a:pt x="95" y="24"/>
                      <a:pt x="94" y="22"/>
                      <a:pt x="93" y="21"/>
                    </a:cubicBezTo>
                    <a:cubicBezTo>
                      <a:pt x="90" y="21"/>
                      <a:pt x="86" y="19"/>
                      <a:pt x="83" y="20"/>
                    </a:cubicBezTo>
                    <a:cubicBezTo>
                      <a:pt x="82" y="21"/>
                      <a:pt x="81" y="23"/>
                      <a:pt x="80" y="24"/>
                    </a:cubicBezTo>
                    <a:cubicBezTo>
                      <a:pt x="76" y="25"/>
                      <a:pt x="73" y="24"/>
                      <a:pt x="71" y="26"/>
                    </a:cubicBezTo>
                    <a:cubicBezTo>
                      <a:pt x="69" y="27"/>
                      <a:pt x="70" y="29"/>
                      <a:pt x="68" y="3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299" name="Group 445">
                <a:extLst>
                  <a:ext uri="{FF2B5EF4-FFF2-40B4-BE49-F238E27FC236}">
                    <a16:creationId xmlns:a16="http://schemas.microsoft.com/office/drawing/2014/main" id="{6F57F43E-B65F-BF39-5A7B-A013050F8D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917655" y="2273781"/>
                <a:ext cx="754856" cy="660797"/>
                <a:chOff x="4953000" y="2827338"/>
                <a:chExt cx="1006475" cy="881062"/>
              </a:xfrm>
              <a:grpFill/>
            </p:grpSpPr>
            <p:sp>
              <p:nvSpPr>
                <p:cNvPr id="386" name="Freeform 573">
                  <a:extLst>
                    <a:ext uri="{FF2B5EF4-FFF2-40B4-BE49-F238E27FC236}">
                      <a16:creationId xmlns:a16="http://schemas.microsoft.com/office/drawing/2014/main" id="{17252E1A-6907-989A-B90E-E01A2A71AC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3000" y="2827338"/>
                  <a:ext cx="747713" cy="325437"/>
                </a:xfrm>
                <a:custGeom>
                  <a:avLst/>
                  <a:gdLst>
                    <a:gd name="T0" fmla="*/ 2147483647 w 110"/>
                    <a:gd name="T1" fmla="*/ 2147483647 h 48"/>
                    <a:gd name="T2" fmla="*/ 2147483647 w 110"/>
                    <a:gd name="T3" fmla="*/ 2147483647 h 48"/>
                    <a:gd name="T4" fmla="*/ 2147483647 w 110"/>
                    <a:gd name="T5" fmla="*/ 2147483647 h 48"/>
                    <a:gd name="T6" fmla="*/ 2147483647 w 110"/>
                    <a:gd name="T7" fmla="*/ 2147483647 h 48"/>
                    <a:gd name="T8" fmla="*/ 2147483647 w 110"/>
                    <a:gd name="T9" fmla="*/ 2147483647 h 48"/>
                    <a:gd name="T10" fmla="*/ 2147483647 w 110"/>
                    <a:gd name="T11" fmla="*/ 2147483647 h 48"/>
                    <a:gd name="T12" fmla="*/ 2147483647 w 110"/>
                    <a:gd name="T13" fmla="*/ 2147483647 h 48"/>
                    <a:gd name="T14" fmla="*/ 2147483647 w 110"/>
                    <a:gd name="T15" fmla="*/ 2147483647 h 48"/>
                    <a:gd name="T16" fmla="*/ 2147483647 w 110"/>
                    <a:gd name="T17" fmla="*/ 2147483647 h 48"/>
                    <a:gd name="T18" fmla="*/ 2147483647 w 110"/>
                    <a:gd name="T19" fmla="*/ 2147483647 h 48"/>
                    <a:gd name="T20" fmla="*/ 2147483647 w 110"/>
                    <a:gd name="T21" fmla="*/ 2147483647 h 48"/>
                    <a:gd name="T22" fmla="*/ 2147483647 w 110"/>
                    <a:gd name="T23" fmla="*/ 2147483647 h 48"/>
                    <a:gd name="T24" fmla="*/ 2147483647 w 110"/>
                    <a:gd name="T25" fmla="*/ 2147483647 h 48"/>
                    <a:gd name="T26" fmla="*/ 2147483647 w 110"/>
                    <a:gd name="T27" fmla="*/ 2147483647 h 48"/>
                    <a:gd name="T28" fmla="*/ 0 w 110"/>
                    <a:gd name="T29" fmla="*/ 2147483647 h 48"/>
                    <a:gd name="T30" fmla="*/ 2147483647 w 110"/>
                    <a:gd name="T31" fmla="*/ 2147483647 h 48"/>
                    <a:gd name="T32" fmla="*/ 2147483647 w 110"/>
                    <a:gd name="T33" fmla="*/ 2147483647 h 48"/>
                    <a:gd name="T34" fmla="*/ 2147483647 w 110"/>
                    <a:gd name="T35" fmla="*/ 2147483647 h 48"/>
                    <a:gd name="T36" fmla="*/ 2147483647 w 110"/>
                    <a:gd name="T37" fmla="*/ 0 h 48"/>
                    <a:gd name="T38" fmla="*/ 2147483647 w 110"/>
                    <a:gd name="T39" fmla="*/ 2147483647 h 48"/>
                    <a:gd name="T40" fmla="*/ 2147483647 w 110"/>
                    <a:gd name="T41" fmla="*/ 2147483647 h 48"/>
                    <a:gd name="T42" fmla="*/ 2147483647 w 110"/>
                    <a:gd name="T43" fmla="*/ 2147483647 h 48"/>
                    <a:gd name="T44" fmla="*/ 2147483647 w 110"/>
                    <a:gd name="T45" fmla="*/ 2147483647 h 48"/>
                    <a:gd name="T46" fmla="*/ 2147483647 w 110"/>
                    <a:gd name="T47" fmla="*/ 2147483647 h 48"/>
                    <a:gd name="T48" fmla="*/ 2147483647 w 110"/>
                    <a:gd name="T49" fmla="*/ 2147483647 h 48"/>
                    <a:gd name="T50" fmla="*/ 2147483647 w 110"/>
                    <a:gd name="T51" fmla="*/ 2147483647 h 48"/>
                    <a:gd name="T52" fmla="*/ 2147483647 w 110"/>
                    <a:gd name="T53" fmla="*/ 2147483647 h 48"/>
                    <a:gd name="T54" fmla="*/ 2147483647 w 110"/>
                    <a:gd name="T55" fmla="*/ 2147483647 h 48"/>
                    <a:gd name="T56" fmla="*/ 2147483647 w 110"/>
                    <a:gd name="T57" fmla="*/ 2147483647 h 48"/>
                    <a:gd name="T58" fmla="*/ 2147483647 w 110"/>
                    <a:gd name="T59" fmla="*/ 2147483647 h 48"/>
                    <a:gd name="T60" fmla="*/ 2147483647 w 110"/>
                    <a:gd name="T61" fmla="*/ 2147483647 h 48"/>
                    <a:gd name="T62" fmla="*/ 2147483647 w 110"/>
                    <a:gd name="T63" fmla="*/ 2147483647 h 48"/>
                    <a:gd name="T64" fmla="*/ 2147483647 w 110"/>
                    <a:gd name="T65" fmla="*/ 2147483647 h 48"/>
                    <a:gd name="T66" fmla="*/ 2147483647 w 110"/>
                    <a:gd name="T67" fmla="*/ 2147483647 h 48"/>
                    <a:gd name="T68" fmla="*/ 2147483647 w 110"/>
                    <a:gd name="T69" fmla="*/ 2147483647 h 48"/>
                    <a:gd name="T70" fmla="*/ 2147483647 w 110"/>
                    <a:gd name="T71" fmla="*/ 2147483647 h 48"/>
                    <a:gd name="T72" fmla="*/ 2147483647 w 110"/>
                    <a:gd name="T73" fmla="*/ 2147483647 h 48"/>
                    <a:gd name="T74" fmla="*/ 2147483647 w 110"/>
                    <a:gd name="T75" fmla="*/ 2147483647 h 48"/>
                    <a:gd name="T76" fmla="*/ 2147483647 w 110"/>
                    <a:gd name="T77" fmla="*/ 2147483647 h 48"/>
                    <a:gd name="T78" fmla="*/ 2147483647 w 110"/>
                    <a:gd name="T79" fmla="*/ 2147483647 h 48"/>
                    <a:gd name="T80" fmla="*/ 2147483647 w 110"/>
                    <a:gd name="T81" fmla="*/ 2147483647 h 48"/>
                    <a:gd name="T82" fmla="*/ 2147483647 w 110"/>
                    <a:gd name="T83" fmla="*/ 2147483647 h 48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10"/>
                    <a:gd name="T127" fmla="*/ 0 h 48"/>
                    <a:gd name="T128" fmla="*/ 110 w 110"/>
                    <a:gd name="T129" fmla="*/ 48 h 48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10" h="48">
                      <a:moveTo>
                        <a:pt x="67" y="29"/>
                      </a:moveTo>
                      <a:cubicBezTo>
                        <a:pt x="67" y="29"/>
                        <a:pt x="66" y="29"/>
                        <a:pt x="66" y="28"/>
                      </a:cubicBezTo>
                      <a:cubicBezTo>
                        <a:pt x="62" y="27"/>
                        <a:pt x="63" y="32"/>
                        <a:pt x="60" y="32"/>
                      </a:cubicBezTo>
                      <a:cubicBezTo>
                        <a:pt x="60" y="30"/>
                        <a:pt x="60" y="29"/>
                        <a:pt x="60" y="28"/>
                      </a:cubicBezTo>
                      <a:cubicBezTo>
                        <a:pt x="57" y="29"/>
                        <a:pt x="57" y="32"/>
                        <a:pt x="56" y="35"/>
                      </a:cubicBezTo>
                      <a:cubicBezTo>
                        <a:pt x="54" y="38"/>
                        <a:pt x="52" y="44"/>
                        <a:pt x="50" y="48"/>
                      </a:cubicBezTo>
                      <a:cubicBezTo>
                        <a:pt x="47" y="48"/>
                        <a:pt x="49" y="44"/>
                        <a:pt x="49" y="43"/>
                      </a:cubicBezTo>
                      <a:cubicBezTo>
                        <a:pt x="50" y="42"/>
                        <a:pt x="46" y="42"/>
                        <a:pt x="46" y="43"/>
                      </a:cubicBezTo>
                      <a:cubicBezTo>
                        <a:pt x="45" y="38"/>
                        <a:pt x="48" y="32"/>
                        <a:pt x="40" y="32"/>
                      </a:cubicBezTo>
                      <a:cubicBezTo>
                        <a:pt x="40" y="31"/>
                        <a:pt x="40" y="30"/>
                        <a:pt x="39" y="29"/>
                      </a:cubicBezTo>
                      <a:cubicBezTo>
                        <a:pt x="37" y="30"/>
                        <a:pt x="35" y="27"/>
                        <a:pt x="33" y="27"/>
                      </a:cubicBezTo>
                      <a:cubicBezTo>
                        <a:pt x="31" y="27"/>
                        <a:pt x="28" y="28"/>
                        <a:pt x="25" y="27"/>
                      </a:cubicBezTo>
                      <a:cubicBezTo>
                        <a:pt x="25" y="27"/>
                        <a:pt x="24" y="26"/>
                        <a:pt x="24" y="26"/>
                      </a:cubicBezTo>
                      <a:cubicBezTo>
                        <a:pt x="19" y="24"/>
                        <a:pt x="11" y="23"/>
                        <a:pt x="4" y="22"/>
                      </a:cubicBezTo>
                      <a:cubicBezTo>
                        <a:pt x="4" y="19"/>
                        <a:pt x="3" y="18"/>
                        <a:pt x="0" y="17"/>
                      </a:cubicBezTo>
                      <a:cubicBezTo>
                        <a:pt x="0" y="15"/>
                        <a:pt x="4" y="16"/>
                        <a:pt x="5" y="14"/>
                      </a:cubicBezTo>
                      <a:cubicBezTo>
                        <a:pt x="7" y="13"/>
                        <a:pt x="8" y="11"/>
                        <a:pt x="10" y="10"/>
                      </a:cubicBezTo>
                      <a:cubicBezTo>
                        <a:pt x="16" y="11"/>
                        <a:pt x="17" y="6"/>
                        <a:pt x="22" y="6"/>
                      </a:cubicBezTo>
                      <a:cubicBezTo>
                        <a:pt x="23" y="4"/>
                        <a:pt x="25" y="2"/>
                        <a:pt x="26" y="0"/>
                      </a:cubicBezTo>
                      <a:cubicBezTo>
                        <a:pt x="31" y="1"/>
                        <a:pt x="30" y="6"/>
                        <a:pt x="31" y="10"/>
                      </a:cubicBezTo>
                      <a:cubicBezTo>
                        <a:pt x="34" y="10"/>
                        <a:pt x="31" y="6"/>
                        <a:pt x="34" y="7"/>
                      </a:cubicBezTo>
                      <a:cubicBezTo>
                        <a:pt x="34" y="8"/>
                        <a:pt x="34" y="8"/>
                        <a:pt x="33" y="8"/>
                      </a:cubicBezTo>
                      <a:cubicBezTo>
                        <a:pt x="36" y="9"/>
                        <a:pt x="36" y="6"/>
                        <a:pt x="39" y="6"/>
                      </a:cubicBezTo>
                      <a:cubicBezTo>
                        <a:pt x="44" y="5"/>
                        <a:pt x="48" y="11"/>
                        <a:pt x="50" y="14"/>
                      </a:cubicBezTo>
                      <a:cubicBezTo>
                        <a:pt x="56" y="14"/>
                        <a:pt x="58" y="14"/>
                        <a:pt x="63" y="15"/>
                      </a:cubicBezTo>
                      <a:cubicBezTo>
                        <a:pt x="65" y="16"/>
                        <a:pt x="65" y="13"/>
                        <a:pt x="66" y="12"/>
                      </a:cubicBezTo>
                      <a:cubicBezTo>
                        <a:pt x="66" y="12"/>
                        <a:pt x="68" y="12"/>
                        <a:pt x="68" y="11"/>
                      </a:cubicBezTo>
                      <a:cubicBezTo>
                        <a:pt x="70" y="9"/>
                        <a:pt x="70" y="9"/>
                        <a:pt x="74" y="8"/>
                      </a:cubicBezTo>
                      <a:cubicBezTo>
                        <a:pt x="76" y="7"/>
                        <a:pt x="78" y="8"/>
                        <a:pt x="81" y="7"/>
                      </a:cubicBezTo>
                      <a:cubicBezTo>
                        <a:pt x="84" y="6"/>
                        <a:pt x="86" y="3"/>
                        <a:pt x="89" y="4"/>
                      </a:cubicBezTo>
                      <a:cubicBezTo>
                        <a:pt x="89" y="7"/>
                        <a:pt x="89" y="9"/>
                        <a:pt x="90" y="11"/>
                      </a:cubicBezTo>
                      <a:cubicBezTo>
                        <a:pt x="94" y="12"/>
                        <a:pt x="97" y="9"/>
                        <a:pt x="98" y="11"/>
                      </a:cubicBezTo>
                      <a:cubicBezTo>
                        <a:pt x="100" y="11"/>
                        <a:pt x="100" y="10"/>
                        <a:pt x="101" y="9"/>
                      </a:cubicBezTo>
                      <a:cubicBezTo>
                        <a:pt x="103" y="10"/>
                        <a:pt x="104" y="12"/>
                        <a:pt x="104" y="14"/>
                      </a:cubicBezTo>
                      <a:cubicBezTo>
                        <a:pt x="106" y="17"/>
                        <a:pt x="109" y="17"/>
                        <a:pt x="110" y="20"/>
                      </a:cubicBezTo>
                      <a:cubicBezTo>
                        <a:pt x="106" y="20"/>
                        <a:pt x="101" y="21"/>
                        <a:pt x="98" y="20"/>
                      </a:cubicBezTo>
                      <a:cubicBezTo>
                        <a:pt x="96" y="20"/>
                        <a:pt x="97" y="22"/>
                        <a:pt x="97" y="24"/>
                      </a:cubicBezTo>
                      <a:cubicBezTo>
                        <a:pt x="95" y="24"/>
                        <a:pt x="94" y="22"/>
                        <a:pt x="93" y="21"/>
                      </a:cubicBezTo>
                      <a:cubicBezTo>
                        <a:pt x="90" y="21"/>
                        <a:pt x="86" y="19"/>
                        <a:pt x="83" y="20"/>
                      </a:cubicBezTo>
                      <a:cubicBezTo>
                        <a:pt x="82" y="21"/>
                        <a:pt x="81" y="23"/>
                        <a:pt x="80" y="24"/>
                      </a:cubicBezTo>
                      <a:cubicBezTo>
                        <a:pt x="76" y="25"/>
                        <a:pt x="73" y="24"/>
                        <a:pt x="71" y="26"/>
                      </a:cubicBezTo>
                      <a:cubicBezTo>
                        <a:pt x="69" y="27"/>
                        <a:pt x="70" y="29"/>
                        <a:pt x="68" y="3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938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35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387" name="Freeform 575">
                  <a:extLst>
                    <a:ext uri="{FF2B5EF4-FFF2-40B4-BE49-F238E27FC236}">
                      <a16:creationId xmlns:a16="http://schemas.microsoft.com/office/drawing/2014/main" id="{AD9F8854-7D53-051A-DD0A-0CA26F684C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43538" y="3009900"/>
                  <a:ext cx="515937" cy="698500"/>
                </a:xfrm>
                <a:custGeom>
                  <a:avLst/>
                  <a:gdLst>
                    <a:gd name="T0" fmla="*/ 2147483647 w 76"/>
                    <a:gd name="T1" fmla="*/ 2147483647 h 103"/>
                    <a:gd name="T2" fmla="*/ 2147483647 w 76"/>
                    <a:gd name="T3" fmla="*/ 2147483647 h 103"/>
                    <a:gd name="T4" fmla="*/ 2147483647 w 76"/>
                    <a:gd name="T5" fmla="*/ 2147483647 h 103"/>
                    <a:gd name="T6" fmla="*/ 2147483647 w 76"/>
                    <a:gd name="T7" fmla="*/ 2147483647 h 103"/>
                    <a:gd name="T8" fmla="*/ 2147483647 w 76"/>
                    <a:gd name="T9" fmla="*/ 2147483647 h 103"/>
                    <a:gd name="T10" fmla="*/ 2147483647 w 76"/>
                    <a:gd name="T11" fmla="*/ 2147483647 h 103"/>
                    <a:gd name="T12" fmla="*/ 2147483647 w 76"/>
                    <a:gd name="T13" fmla="*/ 2147483647 h 103"/>
                    <a:gd name="T14" fmla="*/ 2147483647 w 76"/>
                    <a:gd name="T15" fmla="*/ 2147483647 h 103"/>
                    <a:gd name="T16" fmla="*/ 2147483647 w 76"/>
                    <a:gd name="T17" fmla="*/ 0 h 103"/>
                    <a:gd name="T18" fmla="*/ 2147483647 w 76"/>
                    <a:gd name="T19" fmla="*/ 2147483647 h 103"/>
                    <a:gd name="T20" fmla="*/ 2147483647 w 76"/>
                    <a:gd name="T21" fmla="*/ 2147483647 h 103"/>
                    <a:gd name="T22" fmla="*/ 2147483647 w 76"/>
                    <a:gd name="T23" fmla="*/ 2147483647 h 103"/>
                    <a:gd name="T24" fmla="*/ 2147483647 w 76"/>
                    <a:gd name="T25" fmla="*/ 2147483647 h 103"/>
                    <a:gd name="T26" fmla="*/ 2147483647 w 76"/>
                    <a:gd name="T27" fmla="*/ 2147483647 h 103"/>
                    <a:gd name="T28" fmla="*/ 2147483647 w 76"/>
                    <a:gd name="T29" fmla="*/ 2147483647 h 103"/>
                    <a:gd name="T30" fmla="*/ 2147483647 w 76"/>
                    <a:gd name="T31" fmla="*/ 2147483647 h 103"/>
                    <a:gd name="T32" fmla="*/ 2147483647 w 76"/>
                    <a:gd name="T33" fmla="*/ 2147483647 h 103"/>
                    <a:gd name="T34" fmla="*/ 2147483647 w 76"/>
                    <a:gd name="T35" fmla="*/ 2147483647 h 103"/>
                    <a:gd name="T36" fmla="*/ 2147483647 w 76"/>
                    <a:gd name="T37" fmla="*/ 2147483647 h 103"/>
                    <a:gd name="T38" fmla="*/ 2147483647 w 76"/>
                    <a:gd name="T39" fmla="*/ 2147483647 h 103"/>
                    <a:gd name="T40" fmla="*/ 2147483647 w 76"/>
                    <a:gd name="T41" fmla="*/ 2147483647 h 103"/>
                    <a:gd name="T42" fmla="*/ 2147483647 w 76"/>
                    <a:gd name="T43" fmla="*/ 2147483647 h 103"/>
                    <a:gd name="T44" fmla="*/ 2147483647 w 76"/>
                    <a:gd name="T45" fmla="*/ 2147483647 h 103"/>
                    <a:gd name="T46" fmla="*/ 2147483647 w 76"/>
                    <a:gd name="T47" fmla="*/ 2147483647 h 103"/>
                    <a:gd name="T48" fmla="*/ 2147483647 w 76"/>
                    <a:gd name="T49" fmla="*/ 2147483647 h 103"/>
                    <a:gd name="T50" fmla="*/ 2147483647 w 76"/>
                    <a:gd name="T51" fmla="*/ 2147483647 h 103"/>
                    <a:gd name="T52" fmla="*/ 2147483647 w 76"/>
                    <a:gd name="T53" fmla="*/ 2147483647 h 103"/>
                    <a:gd name="T54" fmla="*/ 2147483647 w 76"/>
                    <a:gd name="T55" fmla="*/ 2147483647 h 103"/>
                    <a:gd name="T56" fmla="*/ 2147483647 w 76"/>
                    <a:gd name="T57" fmla="*/ 2147483647 h 103"/>
                    <a:gd name="T58" fmla="*/ 2147483647 w 76"/>
                    <a:gd name="T59" fmla="*/ 2147483647 h 103"/>
                    <a:gd name="T60" fmla="*/ 2147483647 w 76"/>
                    <a:gd name="T61" fmla="*/ 2147483647 h 103"/>
                    <a:gd name="T62" fmla="*/ 2147483647 w 76"/>
                    <a:gd name="T63" fmla="*/ 2147483647 h 103"/>
                    <a:gd name="T64" fmla="*/ 2147483647 w 76"/>
                    <a:gd name="T65" fmla="*/ 2147483647 h 103"/>
                    <a:gd name="T66" fmla="*/ 2147483647 w 76"/>
                    <a:gd name="T67" fmla="*/ 2147483647 h 103"/>
                    <a:gd name="T68" fmla="*/ 2147483647 w 76"/>
                    <a:gd name="T69" fmla="*/ 2147483647 h 103"/>
                    <a:gd name="T70" fmla="*/ 2147483647 w 76"/>
                    <a:gd name="T71" fmla="*/ 2147483647 h 103"/>
                    <a:gd name="T72" fmla="*/ 2147483647 w 76"/>
                    <a:gd name="T73" fmla="*/ 2147483647 h 103"/>
                    <a:gd name="T74" fmla="*/ 0 w 76"/>
                    <a:gd name="T75" fmla="*/ 2147483647 h 103"/>
                    <a:gd name="T76" fmla="*/ 2147483647 w 76"/>
                    <a:gd name="T77" fmla="*/ 2147483647 h 103"/>
                    <a:gd name="T78" fmla="*/ 2147483647 w 76"/>
                    <a:gd name="T79" fmla="*/ 2147483647 h 103"/>
                    <a:gd name="T80" fmla="*/ 2147483647 w 76"/>
                    <a:gd name="T81" fmla="*/ 2147483647 h 103"/>
                    <a:gd name="T82" fmla="*/ 2147483647 w 76"/>
                    <a:gd name="T83" fmla="*/ 2147483647 h 103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76"/>
                    <a:gd name="T127" fmla="*/ 0 h 103"/>
                    <a:gd name="T128" fmla="*/ 76 w 76"/>
                    <a:gd name="T129" fmla="*/ 103 h 103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76" h="103">
                      <a:moveTo>
                        <a:pt x="12" y="20"/>
                      </a:moveTo>
                      <a:cubicBezTo>
                        <a:pt x="12" y="22"/>
                        <a:pt x="12" y="24"/>
                        <a:pt x="12" y="25"/>
                      </a:cubicBezTo>
                      <a:cubicBezTo>
                        <a:pt x="13" y="28"/>
                        <a:pt x="13" y="24"/>
                        <a:pt x="14" y="25"/>
                      </a:cubicBezTo>
                      <a:cubicBezTo>
                        <a:pt x="14" y="25"/>
                        <a:pt x="15" y="26"/>
                        <a:pt x="15" y="25"/>
                      </a:cubicBezTo>
                      <a:cubicBezTo>
                        <a:pt x="16" y="25"/>
                        <a:pt x="17" y="23"/>
                        <a:pt x="17" y="21"/>
                      </a:cubicBezTo>
                      <a:cubicBezTo>
                        <a:pt x="18" y="19"/>
                        <a:pt x="16" y="17"/>
                        <a:pt x="17" y="15"/>
                      </a:cubicBezTo>
                      <a:cubicBezTo>
                        <a:pt x="18" y="12"/>
                        <a:pt x="19" y="11"/>
                        <a:pt x="23" y="11"/>
                      </a:cubicBezTo>
                      <a:cubicBezTo>
                        <a:pt x="24" y="7"/>
                        <a:pt x="20" y="9"/>
                        <a:pt x="20" y="6"/>
                      </a:cubicBezTo>
                      <a:cubicBezTo>
                        <a:pt x="21" y="3"/>
                        <a:pt x="23" y="2"/>
                        <a:pt x="25" y="0"/>
                      </a:cubicBezTo>
                      <a:cubicBezTo>
                        <a:pt x="27" y="0"/>
                        <a:pt x="27" y="2"/>
                        <a:pt x="29" y="2"/>
                      </a:cubicBezTo>
                      <a:cubicBezTo>
                        <a:pt x="32" y="3"/>
                        <a:pt x="36" y="2"/>
                        <a:pt x="37" y="5"/>
                      </a:cubicBezTo>
                      <a:cubicBezTo>
                        <a:pt x="43" y="6"/>
                        <a:pt x="49" y="8"/>
                        <a:pt x="52" y="12"/>
                      </a:cubicBezTo>
                      <a:cubicBezTo>
                        <a:pt x="52" y="14"/>
                        <a:pt x="49" y="14"/>
                        <a:pt x="49" y="16"/>
                      </a:cubicBezTo>
                      <a:cubicBezTo>
                        <a:pt x="50" y="18"/>
                        <a:pt x="52" y="19"/>
                        <a:pt x="53" y="20"/>
                      </a:cubicBezTo>
                      <a:cubicBezTo>
                        <a:pt x="53" y="25"/>
                        <a:pt x="56" y="31"/>
                        <a:pt x="51" y="34"/>
                      </a:cubicBezTo>
                      <a:cubicBezTo>
                        <a:pt x="51" y="36"/>
                        <a:pt x="50" y="37"/>
                        <a:pt x="50" y="40"/>
                      </a:cubicBezTo>
                      <a:cubicBezTo>
                        <a:pt x="49" y="40"/>
                        <a:pt x="47" y="41"/>
                        <a:pt x="46" y="42"/>
                      </a:cubicBezTo>
                      <a:cubicBezTo>
                        <a:pt x="45" y="48"/>
                        <a:pt x="46" y="51"/>
                        <a:pt x="51" y="52"/>
                      </a:cubicBezTo>
                      <a:cubicBezTo>
                        <a:pt x="53" y="48"/>
                        <a:pt x="56" y="47"/>
                        <a:pt x="56" y="42"/>
                      </a:cubicBezTo>
                      <a:cubicBezTo>
                        <a:pt x="60" y="41"/>
                        <a:pt x="60" y="38"/>
                        <a:pt x="64" y="38"/>
                      </a:cubicBezTo>
                      <a:cubicBezTo>
                        <a:pt x="71" y="43"/>
                        <a:pt x="70" y="56"/>
                        <a:pt x="76" y="62"/>
                      </a:cubicBezTo>
                      <a:cubicBezTo>
                        <a:pt x="74" y="64"/>
                        <a:pt x="75" y="69"/>
                        <a:pt x="75" y="72"/>
                      </a:cubicBezTo>
                      <a:cubicBezTo>
                        <a:pt x="72" y="73"/>
                        <a:pt x="74" y="69"/>
                        <a:pt x="72" y="70"/>
                      </a:cubicBezTo>
                      <a:cubicBezTo>
                        <a:pt x="69" y="72"/>
                        <a:pt x="68" y="74"/>
                        <a:pt x="69" y="78"/>
                      </a:cubicBezTo>
                      <a:cubicBezTo>
                        <a:pt x="67" y="79"/>
                        <a:pt x="66" y="80"/>
                        <a:pt x="65" y="81"/>
                      </a:cubicBezTo>
                      <a:cubicBezTo>
                        <a:pt x="66" y="89"/>
                        <a:pt x="62" y="90"/>
                        <a:pt x="61" y="96"/>
                      </a:cubicBezTo>
                      <a:cubicBezTo>
                        <a:pt x="54" y="96"/>
                        <a:pt x="47" y="99"/>
                        <a:pt x="39" y="99"/>
                      </a:cubicBezTo>
                      <a:cubicBezTo>
                        <a:pt x="37" y="99"/>
                        <a:pt x="34" y="99"/>
                        <a:pt x="32" y="99"/>
                      </a:cubicBezTo>
                      <a:cubicBezTo>
                        <a:pt x="26" y="99"/>
                        <a:pt x="18" y="101"/>
                        <a:pt x="11" y="102"/>
                      </a:cubicBezTo>
                      <a:cubicBezTo>
                        <a:pt x="9" y="102"/>
                        <a:pt x="6" y="101"/>
                        <a:pt x="3" y="102"/>
                      </a:cubicBezTo>
                      <a:cubicBezTo>
                        <a:pt x="1" y="103"/>
                        <a:pt x="2" y="101"/>
                        <a:pt x="3" y="101"/>
                      </a:cubicBezTo>
                      <a:cubicBezTo>
                        <a:pt x="4" y="99"/>
                        <a:pt x="5" y="97"/>
                        <a:pt x="6" y="93"/>
                      </a:cubicBezTo>
                      <a:cubicBezTo>
                        <a:pt x="8" y="90"/>
                        <a:pt x="10" y="84"/>
                        <a:pt x="9" y="77"/>
                      </a:cubicBezTo>
                      <a:cubicBezTo>
                        <a:pt x="9" y="72"/>
                        <a:pt x="6" y="69"/>
                        <a:pt x="7" y="65"/>
                      </a:cubicBezTo>
                      <a:cubicBezTo>
                        <a:pt x="4" y="64"/>
                        <a:pt x="4" y="62"/>
                        <a:pt x="2" y="59"/>
                      </a:cubicBezTo>
                      <a:cubicBezTo>
                        <a:pt x="2" y="58"/>
                        <a:pt x="1" y="58"/>
                        <a:pt x="1" y="57"/>
                      </a:cubicBezTo>
                      <a:cubicBezTo>
                        <a:pt x="1" y="55"/>
                        <a:pt x="2" y="54"/>
                        <a:pt x="2" y="52"/>
                      </a:cubicBezTo>
                      <a:cubicBezTo>
                        <a:pt x="3" y="50"/>
                        <a:pt x="2" y="48"/>
                        <a:pt x="0" y="46"/>
                      </a:cubicBezTo>
                      <a:cubicBezTo>
                        <a:pt x="1" y="43"/>
                        <a:pt x="5" y="40"/>
                        <a:pt x="4" y="34"/>
                      </a:cubicBezTo>
                      <a:cubicBezTo>
                        <a:pt x="4" y="32"/>
                        <a:pt x="3" y="31"/>
                        <a:pt x="3" y="31"/>
                      </a:cubicBezTo>
                      <a:cubicBezTo>
                        <a:pt x="4" y="28"/>
                        <a:pt x="7" y="27"/>
                        <a:pt x="5" y="25"/>
                      </a:cubicBezTo>
                      <a:cubicBezTo>
                        <a:pt x="8" y="24"/>
                        <a:pt x="10" y="22"/>
                        <a:pt x="11" y="2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938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350">
                    <a:solidFill>
                      <a:schemeClr val="accent2"/>
                    </a:solidFill>
                  </a:endParaRPr>
                </a:p>
              </p:txBody>
            </p:sp>
          </p:grpSp>
          <p:sp>
            <p:nvSpPr>
              <p:cNvPr id="300" name="Freeform 576">
                <a:extLst>
                  <a:ext uri="{FF2B5EF4-FFF2-40B4-BE49-F238E27FC236}">
                    <a16:creationId xmlns:a16="http://schemas.microsoft.com/office/drawing/2014/main" id="{7679A8C0-6116-5FC8-4D1D-396AE12E0B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5557" y="2410699"/>
                <a:ext cx="386954" cy="523875"/>
              </a:xfrm>
              <a:custGeom>
                <a:avLst/>
                <a:gdLst>
                  <a:gd name="T0" fmla="*/ 2147483647 w 76"/>
                  <a:gd name="T1" fmla="*/ 2147483647 h 103"/>
                  <a:gd name="T2" fmla="*/ 2147483647 w 76"/>
                  <a:gd name="T3" fmla="*/ 2147483647 h 103"/>
                  <a:gd name="T4" fmla="*/ 2147483647 w 76"/>
                  <a:gd name="T5" fmla="*/ 2147483647 h 103"/>
                  <a:gd name="T6" fmla="*/ 2147483647 w 76"/>
                  <a:gd name="T7" fmla="*/ 2147483647 h 103"/>
                  <a:gd name="T8" fmla="*/ 2147483647 w 76"/>
                  <a:gd name="T9" fmla="*/ 2147483647 h 103"/>
                  <a:gd name="T10" fmla="*/ 2147483647 w 76"/>
                  <a:gd name="T11" fmla="*/ 2147483647 h 103"/>
                  <a:gd name="T12" fmla="*/ 2147483647 w 76"/>
                  <a:gd name="T13" fmla="*/ 2147483647 h 103"/>
                  <a:gd name="T14" fmla="*/ 2147483647 w 76"/>
                  <a:gd name="T15" fmla="*/ 2147483647 h 103"/>
                  <a:gd name="T16" fmla="*/ 2147483647 w 76"/>
                  <a:gd name="T17" fmla="*/ 0 h 103"/>
                  <a:gd name="T18" fmla="*/ 2147483647 w 76"/>
                  <a:gd name="T19" fmla="*/ 2147483647 h 103"/>
                  <a:gd name="T20" fmla="*/ 2147483647 w 76"/>
                  <a:gd name="T21" fmla="*/ 2147483647 h 103"/>
                  <a:gd name="T22" fmla="*/ 2147483647 w 76"/>
                  <a:gd name="T23" fmla="*/ 2147483647 h 103"/>
                  <a:gd name="T24" fmla="*/ 2147483647 w 76"/>
                  <a:gd name="T25" fmla="*/ 2147483647 h 103"/>
                  <a:gd name="T26" fmla="*/ 2147483647 w 76"/>
                  <a:gd name="T27" fmla="*/ 2147483647 h 103"/>
                  <a:gd name="T28" fmla="*/ 2147483647 w 76"/>
                  <a:gd name="T29" fmla="*/ 2147483647 h 103"/>
                  <a:gd name="T30" fmla="*/ 2147483647 w 76"/>
                  <a:gd name="T31" fmla="*/ 2147483647 h 103"/>
                  <a:gd name="T32" fmla="*/ 2147483647 w 76"/>
                  <a:gd name="T33" fmla="*/ 2147483647 h 103"/>
                  <a:gd name="T34" fmla="*/ 2147483647 w 76"/>
                  <a:gd name="T35" fmla="*/ 2147483647 h 103"/>
                  <a:gd name="T36" fmla="*/ 2147483647 w 76"/>
                  <a:gd name="T37" fmla="*/ 2147483647 h 103"/>
                  <a:gd name="T38" fmla="*/ 2147483647 w 76"/>
                  <a:gd name="T39" fmla="*/ 2147483647 h 103"/>
                  <a:gd name="T40" fmla="*/ 2147483647 w 76"/>
                  <a:gd name="T41" fmla="*/ 2147483647 h 103"/>
                  <a:gd name="T42" fmla="*/ 2147483647 w 76"/>
                  <a:gd name="T43" fmla="*/ 2147483647 h 103"/>
                  <a:gd name="T44" fmla="*/ 2147483647 w 76"/>
                  <a:gd name="T45" fmla="*/ 2147483647 h 103"/>
                  <a:gd name="T46" fmla="*/ 2147483647 w 76"/>
                  <a:gd name="T47" fmla="*/ 2147483647 h 103"/>
                  <a:gd name="T48" fmla="*/ 2147483647 w 76"/>
                  <a:gd name="T49" fmla="*/ 2147483647 h 103"/>
                  <a:gd name="T50" fmla="*/ 2147483647 w 76"/>
                  <a:gd name="T51" fmla="*/ 2147483647 h 103"/>
                  <a:gd name="T52" fmla="*/ 2147483647 w 76"/>
                  <a:gd name="T53" fmla="*/ 2147483647 h 103"/>
                  <a:gd name="T54" fmla="*/ 2147483647 w 76"/>
                  <a:gd name="T55" fmla="*/ 2147483647 h 103"/>
                  <a:gd name="T56" fmla="*/ 2147483647 w 76"/>
                  <a:gd name="T57" fmla="*/ 2147483647 h 103"/>
                  <a:gd name="T58" fmla="*/ 2147483647 w 76"/>
                  <a:gd name="T59" fmla="*/ 2147483647 h 103"/>
                  <a:gd name="T60" fmla="*/ 2147483647 w 76"/>
                  <a:gd name="T61" fmla="*/ 2147483647 h 103"/>
                  <a:gd name="T62" fmla="*/ 2147483647 w 76"/>
                  <a:gd name="T63" fmla="*/ 2147483647 h 103"/>
                  <a:gd name="T64" fmla="*/ 2147483647 w 76"/>
                  <a:gd name="T65" fmla="*/ 2147483647 h 103"/>
                  <a:gd name="T66" fmla="*/ 2147483647 w 76"/>
                  <a:gd name="T67" fmla="*/ 2147483647 h 103"/>
                  <a:gd name="T68" fmla="*/ 2147483647 w 76"/>
                  <a:gd name="T69" fmla="*/ 2147483647 h 103"/>
                  <a:gd name="T70" fmla="*/ 2147483647 w 76"/>
                  <a:gd name="T71" fmla="*/ 2147483647 h 103"/>
                  <a:gd name="T72" fmla="*/ 2147483647 w 76"/>
                  <a:gd name="T73" fmla="*/ 2147483647 h 103"/>
                  <a:gd name="T74" fmla="*/ 0 w 76"/>
                  <a:gd name="T75" fmla="*/ 2147483647 h 103"/>
                  <a:gd name="T76" fmla="*/ 2147483647 w 76"/>
                  <a:gd name="T77" fmla="*/ 2147483647 h 103"/>
                  <a:gd name="T78" fmla="*/ 2147483647 w 76"/>
                  <a:gd name="T79" fmla="*/ 2147483647 h 103"/>
                  <a:gd name="T80" fmla="*/ 2147483647 w 76"/>
                  <a:gd name="T81" fmla="*/ 2147483647 h 103"/>
                  <a:gd name="T82" fmla="*/ 2147483647 w 76"/>
                  <a:gd name="T83" fmla="*/ 2147483647 h 10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76"/>
                  <a:gd name="T127" fmla="*/ 0 h 103"/>
                  <a:gd name="T128" fmla="*/ 76 w 76"/>
                  <a:gd name="T129" fmla="*/ 103 h 10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76" h="103">
                    <a:moveTo>
                      <a:pt x="12" y="20"/>
                    </a:moveTo>
                    <a:cubicBezTo>
                      <a:pt x="12" y="22"/>
                      <a:pt x="12" y="24"/>
                      <a:pt x="12" y="25"/>
                    </a:cubicBezTo>
                    <a:cubicBezTo>
                      <a:pt x="13" y="28"/>
                      <a:pt x="13" y="24"/>
                      <a:pt x="14" y="25"/>
                    </a:cubicBezTo>
                    <a:cubicBezTo>
                      <a:pt x="14" y="25"/>
                      <a:pt x="15" y="26"/>
                      <a:pt x="15" y="25"/>
                    </a:cubicBezTo>
                    <a:cubicBezTo>
                      <a:pt x="16" y="25"/>
                      <a:pt x="17" y="23"/>
                      <a:pt x="17" y="21"/>
                    </a:cubicBezTo>
                    <a:cubicBezTo>
                      <a:pt x="18" y="19"/>
                      <a:pt x="16" y="17"/>
                      <a:pt x="17" y="15"/>
                    </a:cubicBezTo>
                    <a:cubicBezTo>
                      <a:pt x="18" y="12"/>
                      <a:pt x="19" y="11"/>
                      <a:pt x="23" y="11"/>
                    </a:cubicBezTo>
                    <a:cubicBezTo>
                      <a:pt x="24" y="7"/>
                      <a:pt x="20" y="9"/>
                      <a:pt x="20" y="6"/>
                    </a:cubicBezTo>
                    <a:cubicBezTo>
                      <a:pt x="21" y="3"/>
                      <a:pt x="23" y="2"/>
                      <a:pt x="25" y="0"/>
                    </a:cubicBezTo>
                    <a:cubicBezTo>
                      <a:pt x="27" y="0"/>
                      <a:pt x="27" y="2"/>
                      <a:pt x="29" y="2"/>
                    </a:cubicBezTo>
                    <a:cubicBezTo>
                      <a:pt x="32" y="3"/>
                      <a:pt x="36" y="2"/>
                      <a:pt x="37" y="5"/>
                    </a:cubicBezTo>
                    <a:cubicBezTo>
                      <a:pt x="43" y="6"/>
                      <a:pt x="49" y="8"/>
                      <a:pt x="52" y="12"/>
                    </a:cubicBezTo>
                    <a:cubicBezTo>
                      <a:pt x="52" y="14"/>
                      <a:pt x="49" y="14"/>
                      <a:pt x="49" y="16"/>
                    </a:cubicBezTo>
                    <a:cubicBezTo>
                      <a:pt x="50" y="18"/>
                      <a:pt x="52" y="19"/>
                      <a:pt x="53" y="20"/>
                    </a:cubicBezTo>
                    <a:cubicBezTo>
                      <a:pt x="53" y="25"/>
                      <a:pt x="56" y="31"/>
                      <a:pt x="51" y="34"/>
                    </a:cubicBezTo>
                    <a:cubicBezTo>
                      <a:pt x="51" y="36"/>
                      <a:pt x="50" y="37"/>
                      <a:pt x="50" y="40"/>
                    </a:cubicBezTo>
                    <a:cubicBezTo>
                      <a:pt x="49" y="40"/>
                      <a:pt x="47" y="41"/>
                      <a:pt x="46" y="42"/>
                    </a:cubicBezTo>
                    <a:cubicBezTo>
                      <a:pt x="45" y="48"/>
                      <a:pt x="46" y="51"/>
                      <a:pt x="51" y="52"/>
                    </a:cubicBezTo>
                    <a:cubicBezTo>
                      <a:pt x="53" y="48"/>
                      <a:pt x="56" y="47"/>
                      <a:pt x="56" y="42"/>
                    </a:cubicBezTo>
                    <a:cubicBezTo>
                      <a:pt x="60" y="41"/>
                      <a:pt x="60" y="38"/>
                      <a:pt x="64" y="38"/>
                    </a:cubicBezTo>
                    <a:cubicBezTo>
                      <a:pt x="71" y="43"/>
                      <a:pt x="70" y="56"/>
                      <a:pt x="76" y="62"/>
                    </a:cubicBezTo>
                    <a:cubicBezTo>
                      <a:pt x="74" y="64"/>
                      <a:pt x="75" y="69"/>
                      <a:pt x="75" y="72"/>
                    </a:cubicBezTo>
                    <a:cubicBezTo>
                      <a:pt x="72" y="73"/>
                      <a:pt x="74" y="69"/>
                      <a:pt x="72" y="70"/>
                    </a:cubicBezTo>
                    <a:cubicBezTo>
                      <a:pt x="69" y="72"/>
                      <a:pt x="68" y="74"/>
                      <a:pt x="69" y="78"/>
                    </a:cubicBezTo>
                    <a:cubicBezTo>
                      <a:pt x="67" y="79"/>
                      <a:pt x="66" y="80"/>
                      <a:pt x="65" y="81"/>
                    </a:cubicBezTo>
                    <a:cubicBezTo>
                      <a:pt x="66" y="89"/>
                      <a:pt x="62" y="90"/>
                      <a:pt x="61" y="96"/>
                    </a:cubicBezTo>
                    <a:cubicBezTo>
                      <a:pt x="54" y="96"/>
                      <a:pt x="47" y="99"/>
                      <a:pt x="39" y="99"/>
                    </a:cubicBezTo>
                    <a:cubicBezTo>
                      <a:pt x="37" y="99"/>
                      <a:pt x="34" y="99"/>
                      <a:pt x="32" y="99"/>
                    </a:cubicBezTo>
                    <a:cubicBezTo>
                      <a:pt x="26" y="99"/>
                      <a:pt x="18" y="101"/>
                      <a:pt x="11" y="102"/>
                    </a:cubicBezTo>
                    <a:cubicBezTo>
                      <a:pt x="9" y="102"/>
                      <a:pt x="6" y="101"/>
                      <a:pt x="3" y="102"/>
                    </a:cubicBezTo>
                    <a:cubicBezTo>
                      <a:pt x="1" y="103"/>
                      <a:pt x="2" y="101"/>
                      <a:pt x="3" y="101"/>
                    </a:cubicBezTo>
                    <a:cubicBezTo>
                      <a:pt x="4" y="99"/>
                      <a:pt x="5" y="97"/>
                      <a:pt x="6" y="93"/>
                    </a:cubicBezTo>
                    <a:cubicBezTo>
                      <a:pt x="8" y="90"/>
                      <a:pt x="10" y="84"/>
                      <a:pt x="9" y="77"/>
                    </a:cubicBezTo>
                    <a:cubicBezTo>
                      <a:pt x="9" y="72"/>
                      <a:pt x="6" y="69"/>
                      <a:pt x="7" y="65"/>
                    </a:cubicBezTo>
                    <a:cubicBezTo>
                      <a:pt x="4" y="64"/>
                      <a:pt x="4" y="62"/>
                      <a:pt x="2" y="59"/>
                    </a:cubicBezTo>
                    <a:cubicBezTo>
                      <a:pt x="2" y="58"/>
                      <a:pt x="1" y="58"/>
                      <a:pt x="1" y="57"/>
                    </a:cubicBezTo>
                    <a:cubicBezTo>
                      <a:pt x="1" y="55"/>
                      <a:pt x="2" y="54"/>
                      <a:pt x="2" y="52"/>
                    </a:cubicBezTo>
                    <a:cubicBezTo>
                      <a:pt x="3" y="50"/>
                      <a:pt x="2" y="48"/>
                      <a:pt x="0" y="46"/>
                    </a:cubicBezTo>
                    <a:cubicBezTo>
                      <a:pt x="1" y="43"/>
                      <a:pt x="5" y="40"/>
                      <a:pt x="4" y="34"/>
                    </a:cubicBezTo>
                    <a:cubicBezTo>
                      <a:pt x="4" y="32"/>
                      <a:pt x="3" y="31"/>
                      <a:pt x="3" y="31"/>
                    </a:cubicBezTo>
                    <a:cubicBezTo>
                      <a:pt x="4" y="28"/>
                      <a:pt x="7" y="27"/>
                      <a:pt x="5" y="25"/>
                    </a:cubicBezTo>
                    <a:cubicBezTo>
                      <a:pt x="8" y="24"/>
                      <a:pt x="10" y="22"/>
                      <a:pt x="11" y="2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1" name="Freeform 577">
                <a:extLst>
                  <a:ext uri="{FF2B5EF4-FFF2-40B4-BE49-F238E27FC236}">
                    <a16:creationId xmlns:a16="http://schemas.microsoft.com/office/drawing/2014/main" id="{E7DAFC7B-0597-A383-EBE4-F04D88188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9092" y="2171388"/>
                <a:ext cx="61913" cy="51197"/>
              </a:xfrm>
              <a:custGeom>
                <a:avLst/>
                <a:gdLst>
                  <a:gd name="T0" fmla="*/ 0 w 12"/>
                  <a:gd name="T1" fmla="*/ 2147483647 h 10"/>
                  <a:gd name="T2" fmla="*/ 2147483647 w 12"/>
                  <a:gd name="T3" fmla="*/ 2147483647 h 10"/>
                  <a:gd name="T4" fmla="*/ 2147483647 w 12"/>
                  <a:gd name="T5" fmla="*/ 2147483647 h 10"/>
                  <a:gd name="T6" fmla="*/ 2147483647 w 12"/>
                  <a:gd name="T7" fmla="*/ 2147483647 h 10"/>
                  <a:gd name="T8" fmla="*/ 0 w 12"/>
                  <a:gd name="T9" fmla="*/ 2147483647 h 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0"/>
                  <a:gd name="T17" fmla="*/ 12 w 12"/>
                  <a:gd name="T18" fmla="*/ 10 h 1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0">
                    <a:moveTo>
                      <a:pt x="0" y="8"/>
                    </a:moveTo>
                    <a:cubicBezTo>
                      <a:pt x="0" y="10"/>
                      <a:pt x="7" y="6"/>
                      <a:pt x="8" y="6"/>
                    </a:cubicBezTo>
                    <a:cubicBezTo>
                      <a:pt x="9" y="6"/>
                      <a:pt x="12" y="2"/>
                      <a:pt x="12" y="1"/>
                    </a:cubicBezTo>
                    <a:cubicBezTo>
                      <a:pt x="12" y="0"/>
                      <a:pt x="9" y="4"/>
                      <a:pt x="8" y="5"/>
                    </a:cubicBezTo>
                    <a:cubicBezTo>
                      <a:pt x="6" y="6"/>
                      <a:pt x="0" y="7"/>
                      <a:pt x="0" y="8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2" name="Freeform 578">
                <a:extLst>
                  <a:ext uri="{FF2B5EF4-FFF2-40B4-BE49-F238E27FC236}">
                    <a16:creationId xmlns:a16="http://schemas.microsoft.com/office/drawing/2014/main" id="{CCCA2C16-6A74-EBD5-2FD0-97D7400E6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2929" y="2914336"/>
                <a:ext cx="311944" cy="521494"/>
              </a:xfrm>
              <a:custGeom>
                <a:avLst/>
                <a:gdLst>
                  <a:gd name="T0" fmla="*/ 2147483647 w 61"/>
                  <a:gd name="T1" fmla="*/ 2147483647 h 102"/>
                  <a:gd name="T2" fmla="*/ 2147483647 w 61"/>
                  <a:gd name="T3" fmla="*/ 2147483647 h 102"/>
                  <a:gd name="T4" fmla="*/ 2147483647 w 61"/>
                  <a:gd name="T5" fmla="*/ 2147483647 h 102"/>
                  <a:gd name="T6" fmla="*/ 2147483647 w 61"/>
                  <a:gd name="T7" fmla="*/ 2147483647 h 102"/>
                  <a:gd name="T8" fmla="*/ 2147483647 w 61"/>
                  <a:gd name="T9" fmla="*/ 2147483647 h 102"/>
                  <a:gd name="T10" fmla="*/ 2147483647 w 61"/>
                  <a:gd name="T11" fmla="*/ 2147483647 h 102"/>
                  <a:gd name="T12" fmla="*/ 2147483647 w 61"/>
                  <a:gd name="T13" fmla="*/ 2147483647 h 102"/>
                  <a:gd name="T14" fmla="*/ 2147483647 w 61"/>
                  <a:gd name="T15" fmla="*/ 2147483647 h 102"/>
                  <a:gd name="T16" fmla="*/ 2147483647 w 61"/>
                  <a:gd name="T17" fmla="*/ 2147483647 h 102"/>
                  <a:gd name="T18" fmla="*/ 2147483647 w 61"/>
                  <a:gd name="T19" fmla="*/ 2147483647 h 102"/>
                  <a:gd name="T20" fmla="*/ 2147483647 w 61"/>
                  <a:gd name="T21" fmla="*/ 2147483647 h 102"/>
                  <a:gd name="T22" fmla="*/ 2147483647 w 61"/>
                  <a:gd name="T23" fmla="*/ 2147483647 h 102"/>
                  <a:gd name="T24" fmla="*/ 2147483647 w 61"/>
                  <a:gd name="T25" fmla="*/ 2147483647 h 102"/>
                  <a:gd name="T26" fmla="*/ 2147483647 w 61"/>
                  <a:gd name="T27" fmla="*/ 2147483647 h 102"/>
                  <a:gd name="T28" fmla="*/ 2147483647 w 61"/>
                  <a:gd name="T29" fmla="*/ 2147483647 h 102"/>
                  <a:gd name="T30" fmla="*/ 2147483647 w 61"/>
                  <a:gd name="T31" fmla="*/ 2147483647 h 102"/>
                  <a:gd name="T32" fmla="*/ 2147483647 w 61"/>
                  <a:gd name="T33" fmla="*/ 2147483647 h 102"/>
                  <a:gd name="T34" fmla="*/ 2147483647 w 61"/>
                  <a:gd name="T35" fmla="*/ 2147483647 h 102"/>
                  <a:gd name="T36" fmla="*/ 2147483647 w 61"/>
                  <a:gd name="T37" fmla="*/ 2147483647 h 102"/>
                  <a:gd name="T38" fmla="*/ 2147483647 w 61"/>
                  <a:gd name="T39" fmla="*/ 2147483647 h 102"/>
                  <a:gd name="T40" fmla="*/ 2147483647 w 61"/>
                  <a:gd name="T41" fmla="*/ 2147483647 h 102"/>
                  <a:gd name="T42" fmla="*/ 2147483647 w 61"/>
                  <a:gd name="T43" fmla="*/ 2147483647 h 102"/>
                  <a:gd name="T44" fmla="*/ 2147483647 w 61"/>
                  <a:gd name="T45" fmla="*/ 2147483647 h 102"/>
                  <a:gd name="T46" fmla="*/ 2147483647 w 61"/>
                  <a:gd name="T47" fmla="*/ 0 h 102"/>
                  <a:gd name="T48" fmla="*/ 2147483647 w 61"/>
                  <a:gd name="T49" fmla="*/ 2147483647 h 102"/>
                  <a:gd name="T50" fmla="*/ 2147483647 w 61"/>
                  <a:gd name="T51" fmla="*/ 2147483647 h 102"/>
                  <a:gd name="T52" fmla="*/ 2147483647 w 61"/>
                  <a:gd name="T53" fmla="*/ 2147483647 h 102"/>
                  <a:gd name="T54" fmla="*/ 2147483647 w 61"/>
                  <a:gd name="T55" fmla="*/ 2147483647 h 102"/>
                  <a:gd name="T56" fmla="*/ 2147483647 w 61"/>
                  <a:gd name="T57" fmla="*/ 2147483647 h 102"/>
                  <a:gd name="T58" fmla="*/ 2147483647 w 61"/>
                  <a:gd name="T59" fmla="*/ 2147483647 h 102"/>
                  <a:gd name="T60" fmla="*/ 2147483647 w 61"/>
                  <a:gd name="T61" fmla="*/ 2147483647 h 102"/>
                  <a:gd name="T62" fmla="*/ 2147483647 w 61"/>
                  <a:gd name="T63" fmla="*/ 2147483647 h 102"/>
                  <a:gd name="T64" fmla="*/ 2147483647 w 61"/>
                  <a:gd name="T65" fmla="*/ 2147483647 h 102"/>
                  <a:gd name="T66" fmla="*/ 2147483647 w 61"/>
                  <a:gd name="T67" fmla="*/ 2147483647 h 102"/>
                  <a:gd name="T68" fmla="*/ 2147483647 w 61"/>
                  <a:gd name="T69" fmla="*/ 2147483647 h 102"/>
                  <a:gd name="T70" fmla="*/ 2147483647 w 61"/>
                  <a:gd name="T71" fmla="*/ 2147483647 h 102"/>
                  <a:gd name="T72" fmla="*/ 2147483647 w 61"/>
                  <a:gd name="T73" fmla="*/ 2147483647 h 102"/>
                  <a:gd name="T74" fmla="*/ 2147483647 w 61"/>
                  <a:gd name="T75" fmla="*/ 2147483647 h 102"/>
                  <a:gd name="T76" fmla="*/ 2147483647 w 61"/>
                  <a:gd name="T77" fmla="*/ 2147483647 h 102"/>
                  <a:gd name="T78" fmla="*/ 2147483647 w 61"/>
                  <a:gd name="T79" fmla="*/ 2147483647 h 102"/>
                  <a:gd name="T80" fmla="*/ 2147483647 w 61"/>
                  <a:gd name="T81" fmla="*/ 2147483647 h 102"/>
                  <a:gd name="T82" fmla="*/ 2147483647 w 61"/>
                  <a:gd name="T83" fmla="*/ 2147483647 h 102"/>
                  <a:gd name="T84" fmla="*/ 2147483647 w 61"/>
                  <a:gd name="T85" fmla="*/ 2147483647 h 102"/>
                  <a:gd name="T86" fmla="*/ 2147483647 w 61"/>
                  <a:gd name="T87" fmla="*/ 2147483647 h 102"/>
                  <a:gd name="T88" fmla="*/ 2147483647 w 61"/>
                  <a:gd name="T89" fmla="*/ 2147483647 h 102"/>
                  <a:gd name="T90" fmla="*/ 2147483647 w 61"/>
                  <a:gd name="T91" fmla="*/ 2147483647 h 102"/>
                  <a:gd name="T92" fmla="*/ 2147483647 w 61"/>
                  <a:gd name="T93" fmla="*/ 2147483647 h 102"/>
                  <a:gd name="T94" fmla="*/ 2147483647 w 61"/>
                  <a:gd name="T95" fmla="*/ 2147483647 h 102"/>
                  <a:gd name="T96" fmla="*/ 2147483647 w 61"/>
                  <a:gd name="T97" fmla="*/ 2147483647 h 102"/>
                  <a:gd name="T98" fmla="*/ 2147483647 w 61"/>
                  <a:gd name="T99" fmla="*/ 2147483647 h 102"/>
                  <a:gd name="T100" fmla="*/ 2147483647 w 61"/>
                  <a:gd name="T101" fmla="*/ 2147483647 h 102"/>
                  <a:gd name="T102" fmla="*/ 2147483647 w 61"/>
                  <a:gd name="T103" fmla="*/ 2147483647 h 10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1"/>
                  <a:gd name="T157" fmla="*/ 0 h 102"/>
                  <a:gd name="T158" fmla="*/ 61 w 61"/>
                  <a:gd name="T159" fmla="*/ 102 h 10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1" h="102">
                    <a:moveTo>
                      <a:pt x="19" y="99"/>
                    </a:moveTo>
                    <a:cubicBezTo>
                      <a:pt x="18" y="99"/>
                      <a:pt x="18" y="100"/>
                      <a:pt x="17" y="100"/>
                    </a:cubicBezTo>
                    <a:cubicBezTo>
                      <a:pt x="16" y="100"/>
                      <a:pt x="15" y="99"/>
                      <a:pt x="14" y="99"/>
                    </a:cubicBezTo>
                    <a:cubicBezTo>
                      <a:pt x="13" y="98"/>
                      <a:pt x="9" y="99"/>
                      <a:pt x="9" y="99"/>
                    </a:cubicBezTo>
                    <a:cubicBezTo>
                      <a:pt x="9" y="100"/>
                      <a:pt x="9" y="102"/>
                      <a:pt x="9" y="102"/>
                    </a:cubicBezTo>
                    <a:cubicBezTo>
                      <a:pt x="8" y="102"/>
                      <a:pt x="9" y="100"/>
                      <a:pt x="8" y="100"/>
                    </a:cubicBezTo>
                    <a:cubicBezTo>
                      <a:pt x="7" y="99"/>
                      <a:pt x="3" y="102"/>
                      <a:pt x="2" y="101"/>
                    </a:cubicBezTo>
                    <a:cubicBezTo>
                      <a:pt x="1" y="98"/>
                      <a:pt x="3" y="96"/>
                      <a:pt x="2" y="93"/>
                    </a:cubicBezTo>
                    <a:cubicBezTo>
                      <a:pt x="4" y="92"/>
                      <a:pt x="4" y="90"/>
                      <a:pt x="5" y="92"/>
                    </a:cubicBezTo>
                    <a:cubicBezTo>
                      <a:pt x="4" y="89"/>
                      <a:pt x="9" y="85"/>
                      <a:pt x="9" y="81"/>
                    </a:cubicBezTo>
                    <a:cubicBezTo>
                      <a:pt x="10" y="81"/>
                      <a:pt x="10" y="82"/>
                      <a:pt x="10" y="82"/>
                    </a:cubicBezTo>
                    <a:cubicBezTo>
                      <a:pt x="10" y="80"/>
                      <a:pt x="10" y="77"/>
                      <a:pt x="9" y="75"/>
                    </a:cubicBezTo>
                    <a:cubicBezTo>
                      <a:pt x="9" y="75"/>
                      <a:pt x="7" y="73"/>
                      <a:pt x="8" y="73"/>
                    </a:cubicBezTo>
                    <a:cubicBezTo>
                      <a:pt x="9" y="71"/>
                      <a:pt x="6" y="73"/>
                      <a:pt x="6" y="71"/>
                    </a:cubicBezTo>
                    <a:cubicBezTo>
                      <a:pt x="7" y="69"/>
                      <a:pt x="6" y="66"/>
                      <a:pt x="8" y="65"/>
                    </a:cubicBezTo>
                    <a:cubicBezTo>
                      <a:pt x="6" y="47"/>
                      <a:pt x="5" y="26"/>
                      <a:pt x="2" y="8"/>
                    </a:cubicBezTo>
                    <a:cubicBezTo>
                      <a:pt x="0" y="8"/>
                      <a:pt x="6" y="8"/>
                      <a:pt x="6" y="8"/>
                    </a:cubicBezTo>
                    <a:cubicBezTo>
                      <a:pt x="6" y="8"/>
                      <a:pt x="5" y="10"/>
                      <a:pt x="5" y="10"/>
                    </a:cubicBezTo>
                    <a:cubicBezTo>
                      <a:pt x="5" y="10"/>
                      <a:pt x="8" y="9"/>
                      <a:pt x="10" y="8"/>
                    </a:cubicBezTo>
                    <a:cubicBezTo>
                      <a:pt x="11" y="7"/>
                      <a:pt x="12" y="6"/>
                      <a:pt x="13" y="5"/>
                    </a:cubicBezTo>
                    <a:cubicBezTo>
                      <a:pt x="14" y="4"/>
                      <a:pt x="15" y="6"/>
                      <a:pt x="15" y="6"/>
                    </a:cubicBezTo>
                    <a:cubicBezTo>
                      <a:pt x="16" y="5"/>
                      <a:pt x="15" y="5"/>
                      <a:pt x="15" y="5"/>
                    </a:cubicBezTo>
                    <a:cubicBezTo>
                      <a:pt x="20" y="3"/>
                      <a:pt x="27" y="3"/>
                      <a:pt x="34" y="3"/>
                    </a:cubicBezTo>
                    <a:cubicBezTo>
                      <a:pt x="37" y="2"/>
                      <a:pt x="44" y="1"/>
                      <a:pt x="50" y="0"/>
                    </a:cubicBezTo>
                    <a:cubicBezTo>
                      <a:pt x="51" y="1"/>
                      <a:pt x="50" y="3"/>
                      <a:pt x="50" y="3"/>
                    </a:cubicBezTo>
                    <a:cubicBezTo>
                      <a:pt x="50" y="3"/>
                      <a:pt x="51" y="4"/>
                      <a:pt x="51" y="5"/>
                    </a:cubicBezTo>
                    <a:cubicBezTo>
                      <a:pt x="52" y="6"/>
                      <a:pt x="51" y="8"/>
                      <a:pt x="51" y="9"/>
                    </a:cubicBezTo>
                    <a:cubicBezTo>
                      <a:pt x="52" y="15"/>
                      <a:pt x="54" y="22"/>
                      <a:pt x="54" y="29"/>
                    </a:cubicBezTo>
                    <a:cubicBezTo>
                      <a:pt x="55" y="35"/>
                      <a:pt x="55" y="41"/>
                      <a:pt x="56" y="47"/>
                    </a:cubicBezTo>
                    <a:cubicBezTo>
                      <a:pt x="57" y="52"/>
                      <a:pt x="58" y="58"/>
                      <a:pt x="58" y="62"/>
                    </a:cubicBezTo>
                    <a:cubicBezTo>
                      <a:pt x="58" y="65"/>
                      <a:pt x="57" y="66"/>
                      <a:pt x="58" y="68"/>
                    </a:cubicBezTo>
                    <a:cubicBezTo>
                      <a:pt x="55" y="66"/>
                      <a:pt x="61" y="72"/>
                      <a:pt x="57" y="70"/>
                    </a:cubicBezTo>
                    <a:cubicBezTo>
                      <a:pt x="57" y="72"/>
                      <a:pt x="58" y="70"/>
                      <a:pt x="60" y="71"/>
                    </a:cubicBezTo>
                    <a:cubicBezTo>
                      <a:pt x="60" y="72"/>
                      <a:pt x="57" y="74"/>
                      <a:pt x="57" y="72"/>
                    </a:cubicBezTo>
                    <a:cubicBezTo>
                      <a:pt x="56" y="70"/>
                      <a:pt x="57" y="74"/>
                      <a:pt x="56" y="74"/>
                    </a:cubicBezTo>
                    <a:cubicBezTo>
                      <a:pt x="55" y="74"/>
                      <a:pt x="54" y="74"/>
                      <a:pt x="54" y="73"/>
                    </a:cubicBezTo>
                    <a:cubicBezTo>
                      <a:pt x="54" y="74"/>
                      <a:pt x="55" y="75"/>
                      <a:pt x="54" y="76"/>
                    </a:cubicBezTo>
                    <a:cubicBezTo>
                      <a:pt x="53" y="76"/>
                      <a:pt x="53" y="74"/>
                      <a:pt x="52" y="74"/>
                    </a:cubicBezTo>
                    <a:cubicBezTo>
                      <a:pt x="51" y="74"/>
                      <a:pt x="49" y="77"/>
                      <a:pt x="49" y="74"/>
                    </a:cubicBezTo>
                    <a:cubicBezTo>
                      <a:pt x="47" y="76"/>
                      <a:pt x="49" y="77"/>
                      <a:pt x="49" y="81"/>
                    </a:cubicBezTo>
                    <a:cubicBezTo>
                      <a:pt x="44" y="81"/>
                      <a:pt x="46" y="89"/>
                      <a:pt x="42" y="87"/>
                    </a:cubicBezTo>
                    <a:cubicBezTo>
                      <a:pt x="41" y="89"/>
                      <a:pt x="41" y="92"/>
                      <a:pt x="40" y="94"/>
                    </a:cubicBezTo>
                    <a:cubicBezTo>
                      <a:pt x="38" y="96"/>
                      <a:pt x="37" y="93"/>
                      <a:pt x="37" y="93"/>
                    </a:cubicBezTo>
                    <a:cubicBezTo>
                      <a:pt x="37" y="93"/>
                      <a:pt x="37" y="95"/>
                      <a:pt x="35" y="94"/>
                    </a:cubicBezTo>
                    <a:cubicBezTo>
                      <a:pt x="35" y="92"/>
                      <a:pt x="34" y="91"/>
                      <a:pt x="32" y="90"/>
                    </a:cubicBezTo>
                    <a:cubicBezTo>
                      <a:pt x="30" y="90"/>
                      <a:pt x="32" y="93"/>
                      <a:pt x="32" y="92"/>
                    </a:cubicBezTo>
                    <a:cubicBezTo>
                      <a:pt x="32" y="93"/>
                      <a:pt x="30" y="93"/>
                      <a:pt x="30" y="93"/>
                    </a:cubicBezTo>
                    <a:cubicBezTo>
                      <a:pt x="29" y="95"/>
                      <a:pt x="29" y="97"/>
                      <a:pt x="29" y="97"/>
                    </a:cubicBezTo>
                    <a:cubicBezTo>
                      <a:pt x="29" y="98"/>
                      <a:pt x="27" y="97"/>
                      <a:pt x="28" y="98"/>
                    </a:cubicBezTo>
                    <a:cubicBezTo>
                      <a:pt x="28" y="100"/>
                      <a:pt x="25" y="98"/>
                      <a:pt x="25" y="96"/>
                    </a:cubicBezTo>
                    <a:cubicBezTo>
                      <a:pt x="23" y="96"/>
                      <a:pt x="22" y="100"/>
                      <a:pt x="21" y="97"/>
                    </a:cubicBezTo>
                    <a:cubicBezTo>
                      <a:pt x="20" y="97"/>
                      <a:pt x="22" y="99"/>
                      <a:pt x="20" y="99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3" name="Freeform 579">
                <a:extLst>
                  <a:ext uri="{FF2B5EF4-FFF2-40B4-BE49-F238E27FC236}">
                    <a16:creationId xmlns:a16="http://schemas.microsoft.com/office/drawing/2014/main" id="{3404FB25-48BA-A3B3-A3F4-754C3AD94D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2929" y="2914336"/>
                <a:ext cx="311944" cy="521494"/>
              </a:xfrm>
              <a:custGeom>
                <a:avLst/>
                <a:gdLst>
                  <a:gd name="T0" fmla="*/ 2147483647 w 61"/>
                  <a:gd name="T1" fmla="*/ 2147483647 h 102"/>
                  <a:gd name="T2" fmla="*/ 2147483647 w 61"/>
                  <a:gd name="T3" fmla="*/ 2147483647 h 102"/>
                  <a:gd name="T4" fmla="*/ 2147483647 w 61"/>
                  <a:gd name="T5" fmla="*/ 2147483647 h 102"/>
                  <a:gd name="T6" fmla="*/ 2147483647 w 61"/>
                  <a:gd name="T7" fmla="*/ 2147483647 h 102"/>
                  <a:gd name="T8" fmla="*/ 2147483647 w 61"/>
                  <a:gd name="T9" fmla="*/ 2147483647 h 102"/>
                  <a:gd name="T10" fmla="*/ 2147483647 w 61"/>
                  <a:gd name="T11" fmla="*/ 2147483647 h 102"/>
                  <a:gd name="T12" fmla="*/ 2147483647 w 61"/>
                  <a:gd name="T13" fmla="*/ 2147483647 h 102"/>
                  <a:gd name="T14" fmla="*/ 2147483647 w 61"/>
                  <a:gd name="T15" fmla="*/ 2147483647 h 102"/>
                  <a:gd name="T16" fmla="*/ 2147483647 w 61"/>
                  <a:gd name="T17" fmla="*/ 2147483647 h 102"/>
                  <a:gd name="T18" fmla="*/ 2147483647 w 61"/>
                  <a:gd name="T19" fmla="*/ 2147483647 h 102"/>
                  <a:gd name="T20" fmla="*/ 2147483647 w 61"/>
                  <a:gd name="T21" fmla="*/ 2147483647 h 102"/>
                  <a:gd name="T22" fmla="*/ 2147483647 w 61"/>
                  <a:gd name="T23" fmla="*/ 2147483647 h 102"/>
                  <a:gd name="T24" fmla="*/ 2147483647 w 61"/>
                  <a:gd name="T25" fmla="*/ 2147483647 h 102"/>
                  <a:gd name="T26" fmla="*/ 2147483647 w 61"/>
                  <a:gd name="T27" fmla="*/ 2147483647 h 102"/>
                  <a:gd name="T28" fmla="*/ 2147483647 w 61"/>
                  <a:gd name="T29" fmla="*/ 2147483647 h 102"/>
                  <a:gd name="T30" fmla="*/ 2147483647 w 61"/>
                  <a:gd name="T31" fmla="*/ 2147483647 h 102"/>
                  <a:gd name="T32" fmla="*/ 2147483647 w 61"/>
                  <a:gd name="T33" fmla="*/ 2147483647 h 102"/>
                  <a:gd name="T34" fmla="*/ 2147483647 w 61"/>
                  <a:gd name="T35" fmla="*/ 2147483647 h 102"/>
                  <a:gd name="T36" fmla="*/ 2147483647 w 61"/>
                  <a:gd name="T37" fmla="*/ 2147483647 h 102"/>
                  <a:gd name="T38" fmla="*/ 2147483647 w 61"/>
                  <a:gd name="T39" fmla="*/ 2147483647 h 102"/>
                  <a:gd name="T40" fmla="*/ 2147483647 w 61"/>
                  <a:gd name="T41" fmla="*/ 2147483647 h 102"/>
                  <a:gd name="T42" fmla="*/ 2147483647 w 61"/>
                  <a:gd name="T43" fmla="*/ 2147483647 h 102"/>
                  <a:gd name="T44" fmla="*/ 2147483647 w 61"/>
                  <a:gd name="T45" fmla="*/ 2147483647 h 102"/>
                  <a:gd name="T46" fmla="*/ 2147483647 w 61"/>
                  <a:gd name="T47" fmla="*/ 0 h 102"/>
                  <a:gd name="T48" fmla="*/ 2147483647 w 61"/>
                  <a:gd name="T49" fmla="*/ 2147483647 h 102"/>
                  <a:gd name="T50" fmla="*/ 2147483647 w 61"/>
                  <a:gd name="T51" fmla="*/ 2147483647 h 102"/>
                  <a:gd name="T52" fmla="*/ 2147483647 w 61"/>
                  <a:gd name="T53" fmla="*/ 2147483647 h 102"/>
                  <a:gd name="T54" fmla="*/ 2147483647 w 61"/>
                  <a:gd name="T55" fmla="*/ 2147483647 h 102"/>
                  <a:gd name="T56" fmla="*/ 2147483647 w 61"/>
                  <a:gd name="T57" fmla="*/ 2147483647 h 102"/>
                  <a:gd name="T58" fmla="*/ 2147483647 w 61"/>
                  <a:gd name="T59" fmla="*/ 2147483647 h 102"/>
                  <a:gd name="T60" fmla="*/ 2147483647 w 61"/>
                  <a:gd name="T61" fmla="*/ 2147483647 h 102"/>
                  <a:gd name="T62" fmla="*/ 2147483647 w 61"/>
                  <a:gd name="T63" fmla="*/ 2147483647 h 102"/>
                  <a:gd name="T64" fmla="*/ 2147483647 w 61"/>
                  <a:gd name="T65" fmla="*/ 2147483647 h 102"/>
                  <a:gd name="T66" fmla="*/ 2147483647 w 61"/>
                  <a:gd name="T67" fmla="*/ 2147483647 h 102"/>
                  <a:gd name="T68" fmla="*/ 2147483647 w 61"/>
                  <a:gd name="T69" fmla="*/ 2147483647 h 102"/>
                  <a:gd name="T70" fmla="*/ 2147483647 w 61"/>
                  <a:gd name="T71" fmla="*/ 2147483647 h 102"/>
                  <a:gd name="T72" fmla="*/ 2147483647 w 61"/>
                  <a:gd name="T73" fmla="*/ 2147483647 h 102"/>
                  <a:gd name="T74" fmla="*/ 2147483647 w 61"/>
                  <a:gd name="T75" fmla="*/ 2147483647 h 102"/>
                  <a:gd name="T76" fmla="*/ 2147483647 w 61"/>
                  <a:gd name="T77" fmla="*/ 2147483647 h 102"/>
                  <a:gd name="T78" fmla="*/ 2147483647 w 61"/>
                  <a:gd name="T79" fmla="*/ 2147483647 h 102"/>
                  <a:gd name="T80" fmla="*/ 2147483647 w 61"/>
                  <a:gd name="T81" fmla="*/ 2147483647 h 102"/>
                  <a:gd name="T82" fmla="*/ 2147483647 w 61"/>
                  <a:gd name="T83" fmla="*/ 2147483647 h 102"/>
                  <a:gd name="T84" fmla="*/ 2147483647 w 61"/>
                  <a:gd name="T85" fmla="*/ 2147483647 h 102"/>
                  <a:gd name="T86" fmla="*/ 2147483647 w 61"/>
                  <a:gd name="T87" fmla="*/ 2147483647 h 102"/>
                  <a:gd name="T88" fmla="*/ 2147483647 w 61"/>
                  <a:gd name="T89" fmla="*/ 2147483647 h 102"/>
                  <a:gd name="T90" fmla="*/ 2147483647 w 61"/>
                  <a:gd name="T91" fmla="*/ 2147483647 h 102"/>
                  <a:gd name="T92" fmla="*/ 2147483647 w 61"/>
                  <a:gd name="T93" fmla="*/ 2147483647 h 102"/>
                  <a:gd name="T94" fmla="*/ 2147483647 w 61"/>
                  <a:gd name="T95" fmla="*/ 2147483647 h 102"/>
                  <a:gd name="T96" fmla="*/ 2147483647 w 61"/>
                  <a:gd name="T97" fmla="*/ 2147483647 h 102"/>
                  <a:gd name="T98" fmla="*/ 2147483647 w 61"/>
                  <a:gd name="T99" fmla="*/ 2147483647 h 102"/>
                  <a:gd name="T100" fmla="*/ 2147483647 w 61"/>
                  <a:gd name="T101" fmla="*/ 2147483647 h 102"/>
                  <a:gd name="T102" fmla="*/ 2147483647 w 61"/>
                  <a:gd name="T103" fmla="*/ 2147483647 h 10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1"/>
                  <a:gd name="T157" fmla="*/ 0 h 102"/>
                  <a:gd name="T158" fmla="*/ 61 w 61"/>
                  <a:gd name="T159" fmla="*/ 102 h 10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1" h="102">
                    <a:moveTo>
                      <a:pt x="19" y="99"/>
                    </a:moveTo>
                    <a:cubicBezTo>
                      <a:pt x="18" y="99"/>
                      <a:pt x="18" y="100"/>
                      <a:pt x="17" y="100"/>
                    </a:cubicBezTo>
                    <a:cubicBezTo>
                      <a:pt x="16" y="100"/>
                      <a:pt x="15" y="99"/>
                      <a:pt x="14" y="99"/>
                    </a:cubicBezTo>
                    <a:cubicBezTo>
                      <a:pt x="13" y="98"/>
                      <a:pt x="9" y="99"/>
                      <a:pt x="9" y="99"/>
                    </a:cubicBezTo>
                    <a:cubicBezTo>
                      <a:pt x="9" y="100"/>
                      <a:pt x="9" y="102"/>
                      <a:pt x="9" y="102"/>
                    </a:cubicBezTo>
                    <a:cubicBezTo>
                      <a:pt x="8" y="102"/>
                      <a:pt x="9" y="100"/>
                      <a:pt x="8" y="100"/>
                    </a:cubicBezTo>
                    <a:cubicBezTo>
                      <a:pt x="7" y="99"/>
                      <a:pt x="3" y="102"/>
                      <a:pt x="2" y="101"/>
                    </a:cubicBezTo>
                    <a:cubicBezTo>
                      <a:pt x="1" y="98"/>
                      <a:pt x="3" y="96"/>
                      <a:pt x="2" y="93"/>
                    </a:cubicBezTo>
                    <a:cubicBezTo>
                      <a:pt x="4" y="92"/>
                      <a:pt x="4" y="90"/>
                      <a:pt x="5" y="92"/>
                    </a:cubicBezTo>
                    <a:cubicBezTo>
                      <a:pt x="4" y="89"/>
                      <a:pt x="9" y="85"/>
                      <a:pt x="9" y="81"/>
                    </a:cubicBezTo>
                    <a:cubicBezTo>
                      <a:pt x="10" y="81"/>
                      <a:pt x="10" y="82"/>
                      <a:pt x="10" y="82"/>
                    </a:cubicBezTo>
                    <a:cubicBezTo>
                      <a:pt x="10" y="80"/>
                      <a:pt x="10" y="77"/>
                      <a:pt x="9" y="75"/>
                    </a:cubicBezTo>
                    <a:cubicBezTo>
                      <a:pt x="9" y="75"/>
                      <a:pt x="7" y="73"/>
                      <a:pt x="8" y="73"/>
                    </a:cubicBezTo>
                    <a:cubicBezTo>
                      <a:pt x="9" y="71"/>
                      <a:pt x="6" y="73"/>
                      <a:pt x="6" y="71"/>
                    </a:cubicBezTo>
                    <a:cubicBezTo>
                      <a:pt x="7" y="69"/>
                      <a:pt x="6" y="66"/>
                      <a:pt x="8" y="65"/>
                    </a:cubicBezTo>
                    <a:cubicBezTo>
                      <a:pt x="6" y="47"/>
                      <a:pt x="5" y="26"/>
                      <a:pt x="2" y="8"/>
                    </a:cubicBezTo>
                    <a:cubicBezTo>
                      <a:pt x="0" y="8"/>
                      <a:pt x="6" y="8"/>
                      <a:pt x="6" y="8"/>
                    </a:cubicBezTo>
                    <a:cubicBezTo>
                      <a:pt x="6" y="8"/>
                      <a:pt x="5" y="10"/>
                      <a:pt x="5" y="10"/>
                    </a:cubicBezTo>
                    <a:cubicBezTo>
                      <a:pt x="5" y="10"/>
                      <a:pt x="8" y="9"/>
                      <a:pt x="10" y="8"/>
                    </a:cubicBezTo>
                    <a:cubicBezTo>
                      <a:pt x="11" y="7"/>
                      <a:pt x="12" y="6"/>
                      <a:pt x="13" y="5"/>
                    </a:cubicBezTo>
                    <a:cubicBezTo>
                      <a:pt x="14" y="4"/>
                      <a:pt x="15" y="6"/>
                      <a:pt x="15" y="6"/>
                    </a:cubicBezTo>
                    <a:cubicBezTo>
                      <a:pt x="16" y="5"/>
                      <a:pt x="15" y="5"/>
                      <a:pt x="15" y="5"/>
                    </a:cubicBezTo>
                    <a:cubicBezTo>
                      <a:pt x="20" y="3"/>
                      <a:pt x="27" y="3"/>
                      <a:pt x="34" y="3"/>
                    </a:cubicBezTo>
                    <a:cubicBezTo>
                      <a:pt x="37" y="2"/>
                      <a:pt x="44" y="1"/>
                      <a:pt x="50" y="0"/>
                    </a:cubicBezTo>
                    <a:cubicBezTo>
                      <a:pt x="51" y="1"/>
                      <a:pt x="50" y="3"/>
                      <a:pt x="50" y="3"/>
                    </a:cubicBezTo>
                    <a:cubicBezTo>
                      <a:pt x="50" y="3"/>
                      <a:pt x="51" y="4"/>
                      <a:pt x="51" y="5"/>
                    </a:cubicBezTo>
                    <a:cubicBezTo>
                      <a:pt x="52" y="6"/>
                      <a:pt x="51" y="8"/>
                      <a:pt x="51" y="9"/>
                    </a:cubicBezTo>
                    <a:cubicBezTo>
                      <a:pt x="52" y="15"/>
                      <a:pt x="54" y="22"/>
                      <a:pt x="54" y="29"/>
                    </a:cubicBezTo>
                    <a:cubicBezTo>
                      <a:pt x="55" y="35"/>
                      <a:pt x="55" y="41"/>
                      <a:pt x="56" y="47"/>
                    </a:cubicBezTo>
                    <a:cubicBezTo>
                      <a:pt x="57" y="52"/>
                      <a:pt x="58" y="58"/>
                      <a:pt x="58" y="62"/>
                    </a:cubicBezTo>
                    <a:cubicBezTo>
                      <a:pt x="58" y="65"/>
                      <a:pt x="57" y="66"/>
                      <a:pt x="58" y="68"/>
                    </a:cubicBezTo>
                    <a:cubicBezTo>
                      <a:pt x="55" y="66"/>
                      <a:pt x="61" y="72"/>
                      <a:pt x="57" y="70"/>
                    </a:cubicBezTo>
                    <a:cubicBezTo>
                      <a:pt x="57" y="72"/>
                      <a:pt x="58" y="70"/>
                      <a:pt x="60" y="71"/>
                    </a:cubicBezTo>
                    <a:cubicBezTo>
                      <a:pt x="60" y="72"/>
                      <a:pt x="57" y="74"/>
                      <a:pt x="57" y="72"/>
                    </a:cubicBezTo>
                    <a:cubicBezTo>
                      <a:pt x="56" y="70"/>
                      <a:pt x="57" y="74"/>
                      <a:pt x="56" y="74"/>
                    </a:cubicBezTo>
                    <a:cubicBezTo>
                      <a:pt x="55" y="74"/>
                      <a:pt x="54" y="74"/>
                      <a:pt x="54" y="73"/>
                    </a:cubicBezTo>
                    <a:cubicBezTo>
                      <a:pt x="54" y="74"/>
                      <a:pt x="55" y="75"/>
                      <a:pt x="54" y="76"/>
                    </a:cubicBezTo>
                    <a:cubicBezTo>
                      <a:pt x="53" y="76"/>
                      <a:pt x="53" y="74"/>
                      <a:pt x="52" y="74"/>
                    </a:cubicBezTo>
                    <a:cubicBezTo>
                      <a:pt x="51" y="74"/>
                      <a:pt x="49" y="77"/>
                      <a:pt x="49" y="74"/>
                    </a:cubicBezTo>
                    <a:cubicBezTo>
                      <a:pt x="47" y="76"/>
                      <a:pt x="49" y="77"/>
                      <a:pt x="49" y="81"/>
                    </a:cubicBezTo>
                    <a:cubicBezTo>
                      <a:pt x="44" y="81"/>
                      <a:pt x="46" y="89"/>
                      <a:pt x="42" y="87"/>
                    </a:cubicBezTo>
                    <a:cubicBezTo>
                      <a:pt x="41" y="89"/>
                      <a:pt x="41" y="92"/>
                      <a:pt x="40" y="94"/>
                    </a:cubicBezTo>
                    <a:cubicBezTo>
                      <a:pt x="38" y="96"/>
                      <a:pt x="37" y="93"/>
                      <a:pt x="37" y="93"/>
                    </a:cubicBezTo>
                    <a:cubicBezTo>
                      <a:pt x="37" y="93"/>
                      <a:pt x="37" y="95"/>
                      <a:pt x="35" y="94"/>
                    </a:cubicBezTo>
                    <a:cubicBezTo>
                      <a:pt x="35" y="92"/>
                      <a:pt x="34" y="91"/>
                      <a:pt x="32" y="90"/>
                    </a:cubicBezTo>
                    <a:cubicBezTo>
                      <a:pt x="30" y="90"/>
                      <a:pt x="32" y="93"/>
                      <a:pt x="32" y="92"/>
                    </a:cubicBezTo>
                    <a:cubicBezTo>
                      <a:pt x="32" y="93"/>
                      <a:pt x="30" y="93"/>
                      <a:pt x="30" y="93"/>
                    </a:cubicBezTo>
                    <a:cubicBezTo>
                      <a:pt x="29" y="95"/>
                      <a:pt x="29" y="97"/>
                      <a:pt x="29" y="97"/>
                    </a:cubicBezTo>
                    <a:cubicBezTo>
                      <a:pt x="29" y="98"/>
                      <a:pt x="27" y="97"/>
                      <a:pt x="28" y="98"/>
                    </a:cubicBezTo>
                    <a:cubicBezTo>
                      <a:pt x="28" y="100"/>
                      <a:pt x="25" y="98"/>
                      <a:pt x="25" y="96"/>
                    </a:cubicBezTo>
                    <a:cubicBezTo>
                      <a:pt x="23" y="96"/>
                      <a:pt x="22" y="100"/>
                      <a:pt x="21" y="97"/>
                    </a:cubicBezTo>
                    <a:cubicBezTo>
                      <a:pt x="20" y="97"/>
                      <a:pt x="22" y="99"/>
                      <a:pt x="20" y="99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4" name="Freeform 580">
                <a:extLst>
                  <a:ext uri="{FF2B5EF4-FFF2-40B4-BE49-F238E27FC236}">
                    <a16:creationId xmlns:a16="http://schemas.microsoft.com/office/drawing/2014/main" id="{05B6CECD-ABAF-DF78-1F83-C9D3BDE937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1696" y="2854802"/>
                <a:ext cx="392906" cy="696516"/>
              </a:xfrm>
              <a:custGeom>
                <a:avLst/>
                <a:gdLst>
                  <a:gd name="T0" fmla="*/ 2147483647 w 77"/>
                  <a:gd name="T1" fmla="*/ 2147483647 h 137"/>
                  <a:gd name="T2" fmla="*/ 2147483647 w 77"/>
                  <a:gd name="T3" fmla="*/ 2147483647 h 137"/>
                  <a:gd name="T4" fmla="*/ 2147483647 w 77"/>
                  <a:gd name="T5" fmla="*/ 2147483647 h 137"/>
                  <a:gd name="T6" fmla="*/ 2147483647 w 77"/>
                  <a:gd name="T7" fmla="*/ 2147483647 h 137"/>
                  <a:gd name="T8" fmla="*/ 2147483647 w 77"/>
                  <a:gd name="T9" fmla="*/ 2147483647 h 137"/>
                  <a:gd name="T10" fmla="*/ 2147483647 w 77"/>
                  <a:gd name="T11" fmla="*/ 2147483647 h 137"/>
                  <a:gd name="T12" fmla="*/ 2147483647 w 77"/>
                  <a:gd name="T13" fmla="*/ 2147483647 h 137"/>
                  <a:gd name="T14" fmla="*/ 2147483647 w 77"/>
                  <a:gd name="T15" fmla="*/ 2147483647 h 137"/>
                  <a:gd name="T16" fmla="*/ 2147483647 w 77"/>
                  <a:gd name="T17" fmla="*/ 2147483647 h 137"/>
                  <a:gd name="T18" fmla="*/ 2147483647 w 77"/>
                  <a:gd name="T19" fmla="*/ 2147483647 h 137"/>
                  <a:gd name="T20" fmla="*/ 2147483647 w 77"/>
                  <a:gd name="T21" fmla="*/ 2147483647 h 137"/>
                  <a:gd name="T22" fmla="*/ 2147483647 w 77"/>
                  <a:gd name="T23" fmla="*/ 2147483647 h 137"/>
                  <a:gd name="T24" fmla="*/ 2147483647 w 77"/>
                  <a:gd name="T25" fmla="*/ 2147483647 h 137"/>
                  <a:gd name="T26" fmla="*/ 2147483647 w 77"/>
                  <a:gd name="T27" fmla="*/ 2147483647 h 137"/>
                  <a:gd name="T28" fmla="*/ 2147483647 w 77"/>
                  <a:gd name="T29" fmla="*/ 2147483647 h 137"/>
                  <a:gd name="T30" fmla="*/ 2147483647 w 77"/>
                  <a:gd name="T31" fmla="*/ 2147483647 h 137"/>
                  <a:gd name="T32" fmla="*/ 2147483647 w 77"/>
                  <a:gd name="T33" fmla="*/ 2147483647 h 137"/>
                  <a:gd name="T34" fmla="*/ 2147483647 w 77"/>
                  <a:gd name="T35" fmla="*/ 2147483647 h 137"/>
                  <a:gd name="T36" fmla="*/ 2147483647 w 77"/>
                  <a:gd name="T37" fmla="*/ 2147483647 h 137"/>
                  <a:gd name="T38" fmla="*/ 2147483647 w 77"/>
                  <a:gd name="T39" fmla="*/ 2147483647 h 137"/>
                  <a:gd name="T40" fmla="*/ 2147483647 w 77"/>
                  <a:gd name="T41" fmla="*/ 2147483647 h 137"/>
                  <a:gd name="T42" fmla="*/ 0 w 77"/>
                  <a:gd name="T43" fmla="*/ 2147483647 h 137"/>
                  <a:gd name="T44" fmla="*/ 2147483647 w 77"/>
                  <a:gd name="T45" fmla="*/ 2147483647 h 137"/>
                  <a:gd name="T46" fmla="*/ 2147483647 w 77"/>
                  <a:gd name="T47" fmla="*/ 2147483647 h 137"/>
                  <a:gd name="T48" fmla="*/ 2147483647 w 77"/>
                  <a:gd name="T49" fmla="*/ 2147483647 h 137"/>
                  <a:gd name="T50" fmla="*/ 2147483647 w 77"/>
                  <a:gd name="T51" fmla="*/ 2147483647 h 137"/>
                  <a:gd name="T52" fmla="*/ 2147483647 w 77"/>
                  <a:gd name="T53" fmla="*/ 2147483647 h 137"/>
                  <a:gd name="T54" fmla="*/ 2147483647 w 77"/>
                  <a:gd name="T55" fmla="*/ 2147483647 h 137"/>
                  <a:gd name="T56" fmla="*/ 2147483647 w 77"/>
                  <a:gd name="T57" fmla="*/ 2147483647 h 137"/>
                  <a:gd name="T58" fmla="*/ 2147483647 w 77"/>
                  <a:gd name="T59" fmla="*/ 2147483647 h 137"/>
                  <a:gd name="T60" fmla="*/ 2147483647 w 77"/>
                  <a:gd name="T61" fmla="*/ 2147483647 h 137"/>
                  <a:gd name="T62" fmla="*/ 2147483647 w 77"/>
                  <a:gd name="T63" fmla="*/ 0 h 137"/>
                  <a:gd name="T64" fmla="*/ 2147483647 w 77"/>
                  <a:gd name="T65" fmla="*/ 2147483647 h 137"/>
                  <a:gd name="T66" fmla="*/ 2147483647 w 77"/>
                  <a:gd name="T67" fmla="*/ 2147483647 h 137"/>
                  <a:gd name="T68" fmla="*/ 2147483647 w 77"/>
                  <a:gd name="T69" fmla="*/ 2147483647 h 137"/>
                  <a:gd name="T70" fmla="*/ 2147483647 w 77"/>
                  <a:gd name="T71" fmla="*/ 2147483647 h 137"/>
                  <a:gd name="T72" fmla="*/ 2147483647 w 77"/>
                  <a:gd name="T73" fmla="*/ 2147483647 h 137"/>
                  <a:gd name="T74" fmla="*/ 2147483647 w 77"/>
                  <a:gd name="T75" fmla="*/ 2147483647 h 137"/>
                  <a:gd name="T76" fmla="*/ 2147483647 w 77"/>
                  <a:gd name="T77" fmla="*/ 2147483647 h 137"/>
                  <a:gd name="T78" fmla="*/ 2147483647 w 77"/>
                  <a:gd name="T79" fmla="*/ 2147483647 h 137"/>
                  <a:gd name="T80" fmla="*/ 2147483647 w 77"/>
                  <a:gd name="T81" fmla="*/ 2147483647 h 137"/>
                  <a:gd name="T82" fmla="*/ 2147483647 w 77"/>
                  <a:gd name="T83" fmla="*/ 2147483647 h 137"/>
                  <a:gd name="T84" fmla="*/ 2147483647 w 77"/>
                  <a:gd name="T85" fmla="*/ 2147483647 h 137"/>
                  <a:gd name="T86" fmla="*/ 2147483647 w 77"/>
                  <a:gd name="T87" fmla="*/ 2147483647 h 137"/>
                  <a:gd name="T88" fmla="*/ 2147483647 w 77"/>
                  <a:gd name="T89" fmla="*/ 2147483647 h 137"/>
                  <a:gd name="T90" fmla="*/ 2147483647 w 77"/>
                  <a:gd name="T91" fmla="*/ 2147483647 h 137"/>
                  <a:gd name="T92" fmla="*/ 2147483647 w 77"/>
                  <a:gd name="T93" fmla="*/ 2147483647 h 137"/>
                  <a:gd name="T94" fmla="*/ 2147483647 w 77"/>
                  <a:gd name="T95" fmla="*/ 2147483647 h 137"/>
                  <a:gd name="T96" fmla="*/ 2147483647 w 77"/>
                  <a:gd name="T97" fmla="*/ 2147483647 h 1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7"/>
                  <a:gd name="T148" fmla="*/ 0 h 137"/>
                  <a:gd name="T149" fmla="*/ 77 w 77"/>
                  <a:gd name="T150" fmla="*/ 137 h 1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7" h="137">
                    <a:moveTo>
                      <a:pt x="69" y="124"/>
                    </a:moveTo>
                    <a:cubicBezTo>
                      <a:pt x="65" y="124"/>
                      <a:pt x="63" y="126"/>
                      <a:pt x="62" y="128"/>
                    </a:cubicBezTo>
                    <a:cubicBezTo>
                      <a:pt x="62" y="131"/>
                      <a:pt x="65" y="132"/>
                      <a:pt x="63" y="135"/>
                    </a:cubicBezTo>
                    <a:cubicBezTo>
                      <a:pt x="58" y="132"/>
                      <a:pt x="51" y="130"/>
                      <a:pt x="49" y="137"/>
                    </a:cubicBezTo>
                    <a:cubicBezTo>
                      <a:pt x="47" y="137"/>
                      <a:pt x="44" y="134"/>
                      <a:pt x="44" y="132"/>
                    </a:cubicBezTo>
                    <a:cubicBezTo>
                      <a:pt x="43" y="131"/>
                      <a:pt x="44" y="130"/>
                      <a:pt x="44" y="129"/>
                    </a:cubicBezTo>
                    <a:cubicBezTo>
                      <a:pt x="44" y="126"/>
                      <a:pt x="42" y="124"/>
                      <a:pt x="43" y="122"/>
                    </a:cubicBezTo>
                    <a:cubicBezTo>
                      <a:pt x="40" y="121"/>
                      <a:pt x="39" y="118"/>
                      <a:pt x="36" y="116"/>
                    </a:cubicBezTo>
                    <a:cubicBezTo>
                      <a:pt x="36" y="116"/>
                      <a:pt x="34" y="116"/>
                      <a:pt x="34" y="116"/>
                    </a:cubicBezTo>
                    <a:cubicBezTo>
                      <a:pt x="34" y="116"/>
                      <a:pt x="34" y="115"/>
                      <a:pt x="34" y="114"/>
                    </a:cubicBezTo>
                    <a:cubicBezTo>
                      <a:pt x="33" y="114"/>
                      <a:pt x="31" y="114"/>
                      <a:pt x="30" y="114"/>
                    </a:cubicBezTo>
                    <a:cubicBezTo>
                      <a:pt x="30" y="113"/>
                      <a:pt x="30" y="112"/>
                      <a:pt x="30" y="112"/>
                    </a:cubicBezTo>
                    <a:cubicBezTo>
                      <a:pt x="25" y="110"/>
                      <a:pt x="24" y="107"/>
                      <a:pt x="27" y="101"/>
                    </a:cubicBezTo>
                    <a:cubicBezTo>
                      <a:pt x="28" y="100"/>
                      <a:pt x="28" y="97"/>
                      <a:pt x="29" y="94"/>
                    </a:cubicBezTo>
                    <a:cubicBezTo>
                      <a:pt x="28" y="92"/>
                      <a:pt x="25" y="90"/>
                      <a:pt x="23" y="91"/>
                    </a:cubicBezTo>
                    <a:cubicBezTo>
                      <a:pt x="21" y="91"/>
                      <a:pt x="20" y="92"/>
                      <a:pt x="18" y="92"/>
                    </a:cubicBezTo>
                    <a:cubicBezTo>
                      <a:pt x="17" y="90"/>
                      <a:pt x="18" y="86"/>
                      <a:pt x="16" y="84"/>
                    </a:cubicBezTo>
                    <a:cubicBezTo>
                      <a:pt x="15" y="81"/>
                      <a:pt x="12" y="81"/>
                      <a:pt x="10" y="79"/>
                    </a:cubicBezTo>
                    <a:cubicBezTo>
                      <a:pt x="10" y="79"/>
                      <a:pt x="9" y="78"/>
                      <a:pt x="9" y="77"/>
                    </a:cubicBezTo>
                    <a:cubicBezTo>
                      <a:pt x="8" y="76"/>
                      <a:pt x="4" y="74"/>
                      <a:pt x="3" y="73"/>
                    </a:cubicBezTo>
                    <a:cubicBezTo>
                      <a:pt x="3" y="71"/>
                      <a:pt x="2" y="68"/>
                      <a:pt x="2" y="67"/>
                    </a:cubicBezTo>
                    <a:cubicBezTo>
                      <a:pt x="1" y="65"/>
                      <a:pt x="0" y="63"/>
                      <a:pt x="0" y="61"/>
                    </a:cubicBezTo>
                    <a:cubicBezTo>
                      <a:pt x="1" y="58"/>
                      <a:pt x="4" y="59"/>
                      <a:pt x="2" y="53"/>
                    </a:cubicBezTo>
                    <a:cubicBezTo>
                      <a:pt x="3" y="51"/>
                      <a:pt x="5" y="51"/>
                      <a:pt x="7" y="50"/>
                    </a:cubicBezTo>
                    <a:cubicBezTo>
                      <a:pt x="6" y="45"/>
                      <a:pt x="9" y="44"/>
                      <a:pt x="10" y="41"/>
                    </a:cubicBezTo>
                    <a:cubicBezTo>
                      <a:pt x="10" y="37"/>
                      <a:pt x="5" y="37"/>
                      <a:pt x="7" y="32"/>
                    </a:cubicBezTo>
                    <a:cubicBezTo>
                      <a:pt x="12" y="31"/>
                      <a:pt x="15" y="29"/>
                      <a:pt x="19" y="27"/>
                    </a:cubicBezTo>
                    <a:cubicBezTo>
                      <a:pt x="20" y="22"/>
                      <a:pt x="24" y="19"/>
                      <a:pt x="23" y="15"/>
                    </a:cubicBezTo>
                    <a:cubicBezTo>
                      <a:pt x="22" y="12"/>
                      <a:pt x="21" y="11"/>
                      <a:pt x="19" y="10"/>
                    </a:cubicBezTo>
                    <a:cubicBezTo>
                      <a:pt x="18" y="9"/>
                      <a:pt x="18" y="7"/>
                      <a:pt x="16" y="6"/>
                    </a:cubicBezTo>
                    <a:cubicBezTo>
                      <a:pt x="15" y="4"/>
                      <a:pt x="13" y="6"/>
                      <a:pt x="14" y="3"/>
                    </a:cubicBezTo>
                    <a:cubicBezTo>
                      <a:pt x="31" y="3"/>
                      <a:pt x="47" y="1"/>
                      <a:pt x="63" y="0"/>
                    </a:cubicBezTo>
                    <a:cubicBezTo>
                      <a:pt x="62" y="4"/>
                      <a:pt x="64" y="6"/>
                      <a:pt x="65" y="9"/>
                    </a:cubicBezTo>
                    <a:cubicBezTo>
                      <a:pt x="66" y="9"/>
                      <a:pt x="67" y="10"/>
                      <a:pt x="67" y="10"/>
                    </a:cubicBezTo>
                    <a:cubicBezTo>
                      <a:pt x="67" y="11"/>
                      <a:pt x="67" y="12"/>
                      <a:pt x="67" y="12"/>
                    </a:cubicBezTo>
                    <a:cubicBezTo>
                      <a:pt x="68" y="15"/>
                      <a:pt x="70" y="17"/>
                      <a:pt x="71" y="20"/>
                    </a:cubicBezTo>
                    <a:cubicBezTo>
                      <a:pt x="71" y="23"/>
                      <a:pt x="71" y="28"/>
                      <a:pt x="71" y="32"/>
                    </a:cubicBezTo>
                    <a:cubicBezTo>
                      <a:pt x="72" y="43"/>
                      <a:pt x="74" y="56"/>
                      <a:pt x="75" y="66"/>
                    </a:cubicBezTo>
                    <a:cubicBezTo>
                      <a:pt x="75" y="69"/>
                      <a:pt x="76" y="72"/>
                      <a:pt x="76" y="75"/>
                    </a:cubicBezTo>
                    <a:cubicBezTo>
                      <a:pt x="76" y="77"/>
                      <a:pt x="75" y="77"/>
                      <a:pt x="74" y="79"/>
                    </a:cubicBezTo>
                    <a:cubicBezTo>
                      <a:pt x="74" y="80"/>
                      <a:pt x="75" y="79"/>
                      <a:pt x="75" y="79"/>
                    </a:cubicBezTo>
                    <a:cubicBezTo>
                      <a:pt x="75" y="80"/>
                      <a:pt x="74" y="81"/>
                      <a:pt x="74" y="82"/>
                    </a:cubicBezTo>
                    <a:cubicBezTo>
                      <a:pt x="75" y="85"/>
                      <a:pt x="77" y="88"/>
                      <a:pt x="77" y="91"/>
                    </a:cubicBezTo>
                    <a:cubicBezTo>
                      <a:pt x="77" y="93"/>
                      <a:pt x="77" y="93"/>
                      <a:pt x="76" y="95"/>
                    </a:cubicBezTo>
                    <a:cubicBezTo>
                      <a:pt x="75" y="98"/>
                      <a:pt x="75" y="98"/>
                      <a:pt x="74" y="100"/>
                    </a:cubicBezTo>
                    <a:cubicBezTo>
                      <a:pt x="73" y="101"/>
                      <a:pt x="72" y="104"/>
                      <a:pt x="70" y="105"/>
                    </a:cubicBezTo>
                    <a:cubicBezTo>
                      <a:pt x="71" y="108"/>
                      <a:pt x="69" y="110"/>
                      <a:pt x="69" y="113"/>
                    </a:cubicBezTo>
                    <a:cubicBezTo>
                      <a:pt x="69" y="114"/>
                      <a:pt x="70" y="115"/>
                      <a:pt x="70" y="117"/>
                    </a:cubicBezTo>
                    <a:cubicBezTo>
                      <a:pt x="70" y="119"/>
                      <a:pt x="67" y="121"/>
                      <a:pt x="69" y="124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5" name="Freeform 581">
                <a:extLst>
                  <a:ext uri="{FF2B5EF4-FFF2-40B4-BE49-F238E27FC236}">
                    <a16:creationId xmlns:a16="http://schemas.microsoft.com/office/drawing/2014/main" id="{FA409E01-EF58-FC21-F1FF-A9B95B8C2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9770" y="2319026"/>
                <a:ext cx="513160" cy="550069"/>
              </a:xfrm>
              <a:custGeom>
                <a:avLst/>
                <a:gdLst>
                  <a:gd name="T0" fmla="*/ 2147483647 w 101"/>
                  <a:gd name="T1" fmla="*/ 2147483647 h 108"/>
                  <a:gd name="T2" fmla="*/ 2147483647 w 101"/>
                  <a:gd name="T3" fmla="*/ 2147483647 h 108"/>
                  <a:gd name="T4" fmla="*/ 2147483647 w 101"/>
                  <a:gd name="T5" fmla="*/ 2147483647 h 108"/>
                  <a:gd name="T6" fmla="*/ 2147483647 w 101"/>
                  <a:gd name="T7" fmla="*/ 2147483647 h 108"/>
                  <a:gd name="T8" fmla="*/ 2147483647 w 101"/>
                  <a:gd name="T9" fmla="*/ 2147483647 h 108"/>
                  <a:gd name="T10" fmla="*/ 2147483647 w 101"/>
                  <a:gd name="T11" fmla="*/ 2147483647 h 108"/>
                  <a:gd name="T12" fmla="*/ 2147483647 w 101"/>
                  <a:gd name="T13" fmla="*/ 2147483647 h 108"/>
                  <a:gd name="T14" fmla="*/ 2147483647 w 101"/>
                  <a:gd name="T15" fmla="*/ 2147483647 h 108"/>
                  <a:gd name="T16" fmla="*/ 2147483647 w 101"/>
                  <a:gd name="T17" fmla="*/ 2147483647 h 108"/>
                  <a:gd name="T18" fmla="*/ 2147483647 w 101"/>
                  <a:gd name="T19" fmla="*/ 2147483647 h 108"/>
                  <a:gd name="T20" fmla="*/ 2147483647 w 101"/>
                  <a:gd name="T21" fmla="*/ 2147483647 h 108"/>
                  <a:gd name="T22" fmla="*/ 2147483647 w 101"/>
                  <a:gd name="T23" fmla="*/ 2147483647 h 108"/>
                  <a:gd name="T24" fmla="*/ 2147483647 w 101"/>
                  <a:gd name="T25" fmla="*/ 2147483647 h 108"/>
                  <a:gd name="T26" fmla="*/ 2147483647 w 101"/>
                  <a:gd name="T27" fmla="*/ 2147483647 h 108"/>
                  <a:gd name="T28" fmla="*/ 2147483647 w 101"/>
                  <a:gd name="T29" fmla="*/ 2147483647 h 108"/>
                  <a:gd name="T30" fmla="*/ 2147483647 w 101"/>
                  <a:gd name="T31" fmla="*/ 2147483647 h 108"/>
                  <a:gd name="T32" fmla="*/ 2147483647 w 101"/>
                  <a:gd name="T33" fmla="*/ 2147483647 h 108"/>
                  <a:gd name="T34" fmla="*/ 2147483647 w 101"/>
                  <a:gd name="T35" fmla="*/ 2147483647 h 108"/>
                  <a:gd name="T36" fmla="*/ 2147483647 w 101"/>
                  <a:gd name="T37" fmla="*/ 2147483647 h 108"/>
                  <a:gd name="T38" fmla="*/ 2147483647 w 101"/>
                  <a:gd name="T39" fmla="*/ 2147483647 h 108"/>
                  <a:gd name="T40" fmla="*/ 2147483647 w 101"/>
                  <a:gd name="T41" fmla="*/ 2147483647 h 108"/>
                  <a:gd name="T42" fmla="*/ 2147483647 w 101"/>
                  <a:gd name="T43" fmla="*/ 2147483647 h 108"/>
                  <a:gd name="T44" fmla="*/ 2147483647 w 101"/>
                  <a:gd name="T45" fmla="*/ 2147483647 h 108"/>
                  <a:gd name="T46" fmla="*/ 2147483647 w 101"/>
                  <a:gd name="T47" fmla="*/ 2147483647 h 108"/>
                  <a:gd name="T48" fmla="*/ 2147483647 w 101"/>
                  <a:gd name="T49" fmla="*/ 2147483647 h 108"/>
                  <a:gd name="T50" fmla="*/ 2147483647 w 101"/>
                  <a:gd name="T51" fmla="*/ 2147483647 h 108"/>
                  <a:gd name="T52" fmla="*/ 2147483647 w 101"/>
                  <a:gd name="T53" fmla="*/ 2147483647 h 108"/>
                  <a:gd name="T54" fmla="*/ 2147483647 w 101"/>
                  <a:gd name="T55" fmla="*/ 2147483647 h 108"/>
                  <a:gd name="T56" fmla="*/ 2147483647 w 101"/>
                  <a:gd name="T57" fmla="*/ 2147483647 h 108"/>
                  <a:gd name="T58" fmla="*/ 2147483647 w 101"/>
                  <a:gd name="T59" fmla="*/ 2147483647 h 108"/>
                  <a:gd name="T60" fmla="*/ 2147483647 w 101"/>
                  <a:gd name="T61" fmla="*/ 2147483647 h 108"/>
                  <a:gd name="T62" fmla="*/ 2147483647 w 101"/>
                  <a:gd name="T63" fmla="*/ 2147483647 h 108"/>
                  <a:gd name="T64" fmla="*/ 2147483647 w 101"/>
                  <a:gd name="T65" fmla="*/ 2147483647 h 108"/>
                  <a:gd name="T66" fmla="*/ 2147483647 w 101"/>
                  <a:gd name="T67" fmla="*/ 2147483647 h 108"/>
                  <a:gd name="T68" fmla="*/ 2147483647 w 101"/>
                  <a:gd name="T69" fmla="*/ 2147483647 h 108"/>
                  <a:gd name="T70" fmla="*/ 2147483647 w 101"/>
                  <a:gd name="T71" fmla="*/ 2147483647 h 108"/>
                  <a:gd name="T72" fmla="*/ 2147483647 w 101"/>
                  <a:gd name="T73" fmla="*/ 2147483647 h 108"/>
                  <a:gd name="T74" fmla="*/ 2147483647 w 101"/>
                  <a:gd name="T75" fmla="*/ 2147483647 h 108"/>
                  <a:gd name="T76" fmla="*/ 2147483647 w 101"/>
                  <a:gd name="T77" fmla="*/ 0 h 108"/>
                  <a:gd name="T78" fmla="*/ 2147483647 w 101"/>
                  <a:gd name="T79" fmla="*/ 2147483647 h 108"/>
                  <a:gd name="T80" fmla="*/ 2147483647 w 101"/>
                  <a:gd name="T81" fmla="*/ 2147483647 h 108"/>
                  <a:gd name="T82" fmla="*/ 2147483647 w 101"/>
                  <a:gd name="T83" fmla="*/ 2147483647 h 108"/>
                  <a:gd name="T84" fmla="*/ 2147483647 w 101"/>
                  <a:gd name="T85" fmla="*/ 2147483647 h 108"/>
                  <a:gd name="T86" fmla="*/ 2147483647 w 101"/>
                  <a:gd name="T87" fmla="*/ 2147483647 h 108"/>
                  <a:gd name="T88" fmla="*/ 2147483647 w 101"/>
                  <a:gd name="T89" fmla="*/ 2147483647 h 108"/>
                  <a:gd name="T90" fmla="*/ 2147483647 w 101"/>
                  <a:gd name="T91" fmla="*/ 2147483647 h 108"/>
                  <a:gd name="T92" fmla="*/ 2147483647 w 101"/>
                  <a:gd name="T93" fmla="*/ 2147483647 h 10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01"/>
                  <a:gd name="T142" fmla="*/ 0 h 108"/>
                  <a:gd name="T143" fmla="*/ 101 w 101"/>
                  <a:gd name="T144" fmla="*/ 108 h 10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01" h="108">
                    <a:moveTo>
                      <a:pt x="88" y="26"/>
                    </a:moveTo>
                    <a:cubicBezTo>
                      <a:pt x="89" y="29"/>
                      <a:pt x="88" y="30"/>
                      <a:pt x="88" y="34"/>
                    </a:cubicBezTo>
                    <a:cubicBezTo>
                      <a:pt x="88" y="35"/>
                      <a:pt x="90" y="34"/>
                      <a:pt x="91" y="35"/>
                    </a:cubicBezTo>
                    <a:cubicBezTo>
                      <a:pt x="90" y="39"/>
                      <a:pt x="93" y="39"/>
                      <a:pt x="92" y="43"/>
                    </a:cubicBezTo>
                    <a:cubicBezTo>
                      <a:pt x="91" y="43"/>
                      <a:pt x="90" y="44"/>
                      <a:pt x="89" y="43"/>
                    </a:cubicBezTo>
                    <a:cubicBezTo>
                      <a:pt x="89" y="48"/>
                      <a:pt x="85" y="50"/>
                      <a:pt x="87" y="55"/>
                    </a:cubicBezTo>
                    <a:cubicBezTo>
                      <a:pt x="89" y="55"/>
                      <a:pt x="89" y="54"/>
                      <a:pt x="90" y="53"/>
                    </a:cubicBezTo>
                    <a:cubicBezTo>
                      <a:pt x="92" y="51"/>
                      <a:pt x="93" y="48"/>
                      <a:pt x="96" y="46"/>
                    </a:cubicBezTo>
                    <a:cubicBezTo>
                      <a:pt x="101" y="47"/>
                      <a:pt x="96" y="51"/>
                      <a:pt x="96" y="55"/>
                    </a:cubicBezTo>
                    <a:cubicBezTo>
                      <a:pt x="95" y="58"/>
                      <a:pt x="95" y="60"/>
                      <a:pt x="97" y="63"/>
                    </a:cubicBezTo>
                    <a:cubicBezTo>
                      <a:pt x="95" y="63"/>
                      <a:pt x="94" y="66"/>
                      <a:pt x="94" y="67"/>
                    </a:cubicBezTo>
                    <a:cubicBezTo>
                      <a:pt x="93" y="70"/>
                      <a:pt x="94" y="72"/>
                      <a:pt x="94" y="74"/>
                    </a:cubicBezTo>
                    <a:cubicBezTo>
                      <a:pt x="94" y="77"/>
                      <a:pt x="92" y="80"/>
                      <a:pt x="92" y="83"/>
                    </a:cubicBezTo>
                    <a:cubicBezTo>
                      <a:pt x="92" y="85"/>
                      <a:pt x="93" y="88"/>
                      <a:pt x="93" y="90"/>
                    </a:cubicBezTo>
                    <a:cubicBezTo>
                      <a:pt x="93" y="90"/>
                      <a:pt x="92" y="91"/>
                      <a:pt x="92" y="91"/>
                    </a:cubicBezTo>
                    <a:cubicBezTo>
                      <a:pt x="92" y="92"/>
                      <a:pt x="93" y="93"/>
                      <a:pt x="94" y="94"/>
                    </a:cubicBezTo>
                    <a:cubicBezTo>
                      <a:pt x="95" y="97"/>
                      <a:pt x="96" y="99"/>
                      <a:pt x="95" y="105"/>
                    </a:cubicBezTo>
                    <a:cubicBezTo>
                      <a:pt x="78" y="105"/>
                      <a:pt x="63" y="107"/>
                      <a:pt x="46" y="108"/>
                    </a:cubicBezTo>
                    <a:cubicBezTo>
                      <a:pt x="43" y="108"/>
                      <a:pt x="45" y="105"/>
                      <a:pt x="44" y="105"/>
                    </a:cubicBezTo>
                    <a:cubicBezTo>
                      <a:pt x="41" y="105"/>
                      <a:pt x="39" y="103"/>
                      <a:pt x="37" y="103"/>
                    </a:cubicBezTo>
                    <a:cubicBezTo>
                      <a:pt x="37" y="99"/>
                      <a:pt x="33" y="94"/>
                      <a:pt x="36" y="90"/>
                    </a:cubicBezTo>
                    <a:cubicBezTo>
                      <a:pt x="36" y="88"/>
                      <a:pt x="34" y="88"/>
                      <a:pt x="33" y="87"/>
                    </a:cubicBezTo>
                    <a:cubicBezTo>
                      <a:pt x="32" y="84"/>
                      <a:pt x="33" y="80"/>
                      <a:pt x="32" y="77"/>
                    </a:cubicBezTo>
                    <a:cubicBezTo>
                      <a:pt x="31" y="75"/>
                      <a:pt x="30" y="73"/>
                      <a:pt x="28" y="72"/>
                    </a:cubicBezTo>
                    <a:cubicBezTo>
                      <a:pt x="27" y="71"/>
                      <a:pt x="25" y="71"/>
                      <a:pt x="24" y="70"/>
                    </a:cubicBezTo>
                    <a:cubicBezTo>
                      <a:pt x="21" y="68"/>
                      <a:pt x="20" y="65"/>
                      <a:pt x="18" y="63"/>
                    </a:cubicBezTo>
                    <a:cubicBezTo>
                      <a:pt x="17" y="63"/>
                      <a:pt x="15" y="62"/>
                      <a:pt x="14" y="61"/>
                    </a:cubicBezTo>
                    <a:cubicBezTo>
                      <a:pt x="13" y="61"/>
                      <a:pt x="12" y="59"/>
                      <a:pt x="12" y="59"/>
                    </a:cubicBezTo>
                    <a:cubicBezTo>
                      <a:pt x="10" y="58"/>
                      <a:pt x="8" y="59"/>
                      <a:pt x="7" y="58"/>
                    </a:cubicBezTo>
                    <a:cubicBezTo>
                      <a:pt x="6" y="57"/>
                      <a:pt x="6" y="55"/>
                      <a:pt x="3" y="55"/>
                    </a:cubicBezTo>
                    <a:cubicBezTo>
                      <a:pt x="5" y="50"/>
                      <a:pt x="2" y="43"/>
                      <a:pt x="6" y="39"/>
                    </a:cubicBezTo>
                    <a:cubicBezTo>
                      <a:pt x="5" y="37"/>
                      <a:pt x="4" y="35"/>
                      <a:pt x="1" y="34"/>
                    </a:cubicBezTo>
                    <a:cubicBezTo>
                      <a:pt x="0" y="32"/>
                      <a:pt x="2" y="32"/>
                      <a:pt x="3" y="31"/>
                    </a:cubicBezTo>
                    <a:cubicBezTo>
                      <a:pt x="3" y="30"/>
                      <a:pt x="3" y="28"/>
                      <a:pt x="3" y="27"/>
                    </a:cubicBezTo>
                    <a:cubicBezTo>
                      <a:pt x="4" y="27"/>
                      <a:pt x="5" y="27"/>
                      <a:pt x="6" y="26"/>
                    </a:cubicBezTo>
                    <a:cubicBezTo>
                      <a:pt x="7" y="26"/>
                      <a:pt x="9" y="24"/>
                      <a:pt x="11" y="23"/>
                    </a:cubicBezTo>
                    <a:cubicBezTo>
                      <a:pt x="11" y="17"/>
                      <a:pt x="10" y="13"/>
                      <a:pt x="10" y="8"/>
                    </a:cubicBezTo>
                    <a:cubicBezTo>
                      <a:pt x="12" y="8"/>
                      <a:pt x="12" y="7"/>
                      <a:pt x="12" y="5"/>
                    </a:cubicBezTo>
                    <a:cubicBezTo>
                      <a:pt x="19" y="10"/>
                      <a:pt x="28" y="1"/>
                      <a:pt x="34" y="0"/>
                    </a:cubicBezTo>
                    <a:cubicBezTo>
                      <a:pt x="35" y="2"/>
                      <a:pt x="32" y="4"/>
                      <a:pt x="32" y="8"/>
                    </a:cubicBezTo>
                    <a:cubicBezTo>
                      <a:pt x="39" y="6"/>
                      <a:pt x="46" y="9"/>
                      <a:pt x="48" y="14"/>
                    </a:cubicBezTo>
                    <a:cubicBezTo>
                      <a:pt x="53" y="15"/>
                      <a:pt x="56" y="15"/>
                      <a:pt x="60" y="16"/>
                    </a:cubicBezTo>
                    <a:cubicBezTo>
                      <a:pt x="61" y="16"/>
                      <a:pt x="63" y="16"/>
                      <a:pt x="64" y="17"/>
                    </a:cubicBezTo>
                    <a:cubicBezTo>
                      <a:pt x="66" y="17"/>
                      <a:pt x="68" y="19"/>
                      <a:pt x="70" y="20"/>
                    </a:cubicBezTo>
                    <a:cubicBezTo>
                      <a:pt x="73" y="20"/>
                      <a:pt x="77" y="19"/>
                      <a:pt x="81" y="20"/>
                    </a:cubicBezTo>
                    <a:cubicBezTo>
                      <a:pt x="81" y="22"/>
                      <a:pt x="83" y="22"/>
                      <a:pt x="82" y="24"/>
                    </a:cubicBezTo>
                    <a:cubicBezTo>
                      <a:pt x="85" y="24"/>
                      <a:pt x="86" y="25"/>
                      <a:pt x="88" y="26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6" name="Freeform 582">
                <a:extLst>
                  <a:ext uri="{FF2B5EF4-FFF2-40B4-BE49-F238E27FC236}">
                    <a16:creationId xmlns:a16="http://schemas.microsoft.com/office/drawing/2014/main" id="{4B6C8DEE-6CBE-8489-9640-EC4A7E467A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298" y="2752412"/>
                <a:ext cx="601266" cy="397669"/>
              </a:xfrm>
              <a:custGeom>
                <a:avLst/>
                <a:gdLst>
                  <a:gd name="T0" fmla="*/ 2147483647 w 118"/>
                  <a:gd name="T1" fmla="*/ 2147483647 h 78"/>
                  <a:gd name="T2" fmla="*/ 2147483647 w 118"/>
                  <a:gd name="T3" fmla="*/ 2147483647 h 78"/>
                  <a:gd name="T4" fmla="*/ 2147483647 w 118"/>
                  <a:gd name="T5" fmla="*/ 2147483647 h 78"/>
                  <a:gd name="T6" fmla="*/ 2147483647 w 118"/>
                  <a:gd name="T7" fmla="*/ 2147483647 h 78"/>
                  <a:gd name="T8" fmla="*/ 2147483647 w 118"/>
                  <a:gd name="T9" fmla="*/ 2147483647 h 78"/>
                  <a:gd name="T10" fmla="*/ 2147483647 w 118"/>
                  <a:gd name="T11" fmla="*/ 0 h 78"/>
                  <a:gd name="T12" fmla="*/ 2147483647 w 118"/>
                  <a:gd name="T13" fmla="*/ 2147483647 h 78"/>
                  <a:gd name="T14" fmla="*/ 2147483647 w 118"/>
                  <a:gd name="T15" fmla="*/ 2147483647 h 78"/>
                  <a:gd name="T16" fmla="*/ 2147483647 w 118"/>
                  <a:gd name="T17" fmla="*/ 2147483647 h 78"/>
                  <a:gd name="T18" fmla="*/ 2147483647 w 118"/>
                  <a:gd name="T19" fmla="*/ 2147483647 h 78"/>
                  <a:gd name="T20" fmla="*/ 2147483647 w 118"/>
                  <a:gd name="T21" fmla="*/ 2147483647 h 78"/>
                  <a:gd name="T22" fmla="*/ 2147483647 w 118"/>
                  <a:gd name="T23" fmla="*/ 2147483647 h 78"/>
                  <a:gd name="T24" fmla="*/ 2147483647 w 118"/>
                  <a:gd name="T25" fmla="*/ 2147483647 h 78"/>
                  <a:gd name="T26" fmla="*/ 2147483647 w 118"/>
                  <a:gd name="T27" fmla="*/ 2147483647 h 78"/>
                  <a:gd name="T28" fmla="*/ 2147483647 w 118"/>
                  <a:gd name="T29" fmla="*/ 2147483647 h 78"/>
                  <a:gd name="T30" fmla="*/ 2147483647 w 118"/>
                  <a:gd name="T31" fmla="*/ 2147483647 h 78"/>
                  <a:gd name="T32" fmla="*/ 2147483647 w 118"/>
                  <a:gd name="T33" fmla="*/ 2147483647 h 78"/>
                  <a:gd name="T34" fmla="*/ 2147483647 w 118"/>
                  <a:gd name="T35" fmla="*/ 2147483647 h 78"/>
                  <a:gd name="T36" fmla="*/ 2147483647 w 118"/>
                  <a:gd name="T37" fmla="*/ 2147483647 h 78"/>
                  <a:gd name="T38" fmla="*/ 2147483647 w 118"/>
                  <a:gd name="T39" fmla="*/ 2147483647 h 78"/>
                  <a:gd name="T40" fmla="*/ 2147483647 w 118"/>
                  <a:gd name="T41" fmla="*/ 2147483647 h 78"/>
                  <a:gd name="T42" fmla="*/ 2147483647 w 118"/>
                  <a:gd name="T43" fmla="*/ 2147483647 h 78"/>
                  <a:gd name="T44" fmla="*/ 2147483647 w 118"/>
                  <a:gd name="T45" fmla="*/ 2147483647 h 78"/>
                  <a:gd name="T46" fmla="*/ 2147483647 w 118"/>
                  <a:gd name="T47" fmla="*/ 2147483647 h 78"/>
                  <a:gd name="T48" fmla="*/ 2147483647 w 118"/>
                  <a:gd name="T49" fmla="*/ 2147483647 h 78"/>
                  <a:gd name="T50" fmla="*/ 2147483647 w 118"/>
                  <a:gd name="T51" fmla="*/ 2147483647 h 78"/>
                  <a:gd name="T52" fmla="*/ 2147483647 w 118"/>
                  <a:gd name="T53" fmla="*/ 2147483647 h 78"/>
                  <a:gd name="T54" fmla="*/ 2147483647 w 118"/>
                  <a:gd name="T55" fmla="*/ 2147483647 h 78"/>
                  <a:gd name="T56" fmla="*/ 2147483647 w 118"/>
                  <a:gd name="T57" fmla="*/ 2147483647 h 78"/>
                  <a:gd name="T58" fmla="*/ 2147483647 w 118"/>
                  <a:gd name="T59" fmla="*/ 2147483647 h 78"/>
                  <a:gd name="T60" fmla="*/ 2147483647 w 118"/>
                  <a:gd name="T61" fmla="*/ 2147483647 h 78"/>
                  <a:gd name="T62" fmla="*/ 2147483647 w 118"/>
                  <a:gd name="T63" fmla="*/ 2147483647 h 78"/>
                  <a:gd name="T64" fmla="*/ 2147483647 w 118"/>
                  <a:gd name="T65" fmla="*/ 2147483647 h 78"/>
                  <a:gd name="T66" fmla="*/ 2147483647 w 118"/>
                  <a:gd name="T67" fmla="*/ 2147483647 h 78"/>
                  <a:gd name="T68" fmla="*/ 2147483647 w 118"/>
                  <a:gd name="T69" fmla="*/ 2147483647 h 78"/>
                  <a:gd name="T70" fmla="*/ 2147483647 w 118"/>
                  <a:gd name="T71" fmla="*/ 2147483647 h 78"/>
                  <a:gd name="T72" fmla="*/ 2147483647 w 118"/>
                  <a:gd name="T73" fmla="*/ 2147483647 h 78"/>
                  <a:gd name="T74" fmla="*/ 2147483647 w 118"/>
                  <a:gd name="T75" fmla="*/ 2147483647 h 78"/>
                  <a:gd name="T76" fmla="*/ 0 w 118"/>
                  <a:gd name="T77" fmla="*/ 2147483647 h 78"/>
                  <a:gd name="T78" fmla="*/ 2147483647 w 118"/>
                  <a:gd name="T79" fmla="*/ 2147483647 h 7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8"/>
                  <a:gd name="T121" fmla="*/ 0 h 78"/>
                  <a:gd name="T122" fmla="*/ 118 w 118"/>
                  <a:gd name="T123" fmla="*/ 78 h 78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8" h="78">
                    <a:moveTo>
                      <a:pt x="1" y="19"/>
                    </a:moveTo>
                    <a:cubicBezTo>
                      <a:pt x="2" y="18"/>
                      <a:pt x="3" y="14"/>
                      <a:pt x="3" y="11"/>
                    </a:cubicBezTo>
                    <a:cubicBezTo>
                      <a:pt x="3" y="9"/>
                      <a:pt x="0" y="10"/>
                      <a:pt x="1" y="8"/>
                    </a:cubicBezTo>
                    <a:cubicBezTo>
                      <a:pt x="2" y="7"/>
                      <a:pt x="0" y="4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86" y="2"/>
                      <a:pt x="95" y="0"/>
                    </a:cubicBezTo>
                    <a:cubicBezTo>
                      <a:pt x="95" y="0"/>
                      <a:pt x="94" y="3"/>
                      <a:pt x="96" y="4"/>
                    </a:cubicBezTo>
                    <a:cubicBezTo>
                      <a:pt x="100" y="3"/>
                      <a:pt x="96" y="7"/>
                      <a:pt x="96" y="9"/>
                    </a:cubicBezTo>
                    <a:cubicBezTo>
                      <a:pt x="96" y="12"/>
                      <a:pt x="99" y="15"/>
                      <a:pt x="99" y="18"/>
                    </a:cubicBezTo>
                    <a:cubicBezTo>
                      <a:pt x="102" y="19"/>
                      <a:pt x="103" y="20"/>
                      <a:pt x="106" y="20"/>
                    </a:cubicBezTo>
                    <a:cubicBezTo>
                      <a:pt x="107" y="22"/>
                      <a:pt x="106" y="21"/>
                      <a:pt x="107" y="24"/>
                    </a:cubicBezTo>
                    <a:cubicBezTo>
                      <a:pt x="107" y="25"/>
                      <a:pt x="110" y="26"/>
                      <a:pt x="111" y="27"/>
                    </a:cubicBezTo>
                    <a:cubicBezTo>
                      <a:pt x="111" y="28"/>
                      <a:pt x="110" y="29"/>
                      <a:pt x="110" y="29"/>
                    </a:cubicBezTo>
                    <a:cubicBezTo>
                      <a:pt x="111" y="29"/>
                      <a:pt x="112" y="29"/>
                      <a:pt x="113" y="30"/>
                    </a:cubicBezTo>
                    <a:cubicBezTo>
                      <a:pt x="113" y="30"/>
                      <a:pt x="114" y="31"/>
                      <a:pt x="114" y="31"/>
                    </a:cubicBezTo>
                    <a:cubicBezTo>
                      <a:pt x="117" y="34"/>
                      <a:pt x="118" y="36"/>
                      <a:pt x="115" y="41"/>
                    </a:cubicBezTo>
                    <a:cubicBezTo>
                      <a:pt x="113" y="42"/>
                      <a:pt x="115" y="46"/>
                      <a:pt x="113" y="46"/>
                    </a:cubicBezTo>
                    <a:cubicBezTo>
                      <a:pt x="111" y="48"/>
                      <a:pt x="110" y="44"/>
                      <a:pt x="110" y="46"/>
                    </a:cubicBezTo>
                    <a:cubicBezTo>
                      <a:pt x="111" y="49"/>
                      <a:pt x="104" y="49"/>
                      <a:pt x="101" y="50"/>
                    </a:cubicBezTo>
                    <a:cubicBezTo>
                      <a:pt x="102" y="52"/>
                      <a:pt x="99" y="54"/>
                      <a:pt x="101" y="56"/>
                    </a:cubicBezTo>
                    <a:cubicBezTo>
                      <a:pt x="102" y="58"/>
                      <a:pt x="104" y="58"/>
                      <a:pt x="104" y="61"/>
                    </a:cubicBezTo>
                    <a:cubicBezTo>
                      <a:pt x="104" y="64"/>
                      <a:pt x="101" y="62"/>
                      <a:pt x="101" y="65"/>
                    </a:cubicBezTo>
                    <a:cubicBezTo>
                      <a:pt x="102" y="67"/>
                      <a:pt x="101" y="67"/>
                      <a:pt x="101" y="69"/>
                    </a:cubicBezTo>
                    <a:cubicBezTo>
                      <a:pt x="99" y="69"/>
                      <a:pt x="99" y="70"/>
                      <a:pt x="98" y="70"/>
                    </a:cubicBezTo>
                    <a:cubicBezTo>
                      <a:pt x="98" y="70"/>
                      <a:pt x="96" y="72"/>
                      <a:pt x="96" y="75"/>
                    </a:cubicBezTo>
                    <a:cubicBezTo>
                      <a:pt x="96" y="78"/>
                      <a:pt x="91" y="70"/>
                      <a:pt x="89" y="70"/>
                    </a:cubicBezTo>
                    <a:cubicBezTo>
                      <a:pt x="88" y="70"/>
                      <a:pt x="82" y="71"/>
                      <a:pt x="81" y="71"/>
                    </a:cubicBezTo>
                    <a:cubicBezTo>
                      <a:pt x="62" y="73"/>
                      <a:pt x="36" y="74"/>
                      <a:pt x="16" y="74"/>
                    </a:cubicBezTo>
                    <a:cubicBezTo>
                      <a:pt x="17" y="72"/>
                      <a:pt x="15" y="71"/>
                      <a:pt x="14" y="70"/>
                    </a:cubicBezTo>
                    <a:cubicBezTo>
                      <a:pt x="14" y="69"/>
                      <a:pt x="15" y="67"/>
                      <a:pt x="15" y="65"/>
                    </a:cubicBezTo>
                    <a:cubicBezTo>
                      <a:pt x="15" y="64"/>
                      <a:pt x="14" y="61"/>
                      <a:pt x="13" y="58"/>
                    </a:cubicBezTo>
                    <a:cubicBezTo>
                      <a:pt x="13" y="57"/>
                      <a:pt x="14" y="57"/>
                      <a:pt x="14" y="57"/>
                    </a:cubicBezTo>
                    <a:cubicBezTo>
                      <a:pt x="14" y="57"/>
                      <a:pt x="14" y="55"/>
                      <a:pt x="13" y="55"/>
                    </a:cubicBezTo>
                    <a:cubicBezTo>
                      <a:pt x="13" y="52"/>
                      <a:pt x="14" y="53"/>
                      <a:pt x="12" y="51"/>
                    </a:cubicBezTo>
                    <a:cubicBezTo>
                      <a:pt x="11" y="50"/>
                      <a:pt x="12" y="50"/>
                      <a:pt x="11" y="49"/>
                    </a:cubicBezTo>
                    <a:cubicBezTo>
                      <a:pt x="12" y="49"/>
                      <a:pt x="9" y="50"/>
                      <a:pt x="10" y="48"/>
                    </a:cubicBezTo>
                    <a:cubicBezTo>
                      <a:pt x="10" y="39"/>
                      <a:pt x="4" y="36"/>
                      <a:pt x="5" y="27"/>
                    </a:cubicBezTo>
                    <a:cubicBezTo>
                      <a:pt x="3" y="26"/>
                      <a:pt x="0" y="23"/>
                      <a:pt x="3" y="23"/>
                    </a:cubicBezTo>
                    <a:cubicBezTo>
                      <a:pt x="2" y="22"/>
                      <a:pt x="0" y="23"/>
                      <a:pt x="0" y="21"/>
                    </a:cubicBezTo>
                    <a:cubicBezTo>
                      <a:pt x="0" y="19"/>
                      <a:pt x="1" y="19"/>
                      <a:pt x="1" y="2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7" name="Freeform 583">
                <a:extLst>
                  <a:ext uri="{FF2B5EF4-FFF2-40B4-BE49-F238E27FC236}">
                    <a16:creationId xmlns:a16="http://schemas.microsoft.com/office/drawing/2014/main" id="{93538764-4E83-5664-E915-E8679C5B0E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298" y="2752412"/>
                <a:ext cx="601266" cy="397669"/>
              </a:xfrm>
              <a:custGeom>
                <a:avLst/>
                <a:gdLst>
                  <a:gd name="T0" fmla="*/ 2147483647 w 118"/>
                  <a:gd name="T1" fmla="*/ 2147483647 h 78"/>
                  <a:gd name="T2" fmla="*/ 2147483647 w 118"/>
                  <a:gd name="T3" fmla="*/ 2147483647 h 78"/>
                  <a:gd name="T4" fmla="*/ 2147483647 w 118"/>
                  <a:gd name="T5" fmla="*/ 2147483647 h 78"/>
                  <a:gd name="T6" fmla="*/ 2147483647 w 118"/>
                  <a:gd name="T7" fmla="*/ 2147483647 h 78"/>
                  <a:gd name="T8" fmla="*/ 2147483647 w 118"/>
                  <a:gd name="T9" fmla="*/ 2147483647 h 78"/>
                  <a:gd name="T10" fmla="*/ 2147483647 w 118"/>
                  <a:gd name="T11" fmla="*/ 0 h 78"/>
                  <a:gd name="T12" fmla="*/ 2147483647 w 118"/>
                  <a:gd name="T13" fmla="*/ 2147483647 h 78"/>
                  <a:gd name="T14" fmla="*/ 2147483647 w 118"/>
                  <a:gd name="T15" fmla="*/ 2147483647 h 78"/>
                  <a:gd name="T16" fmla="*/ 2147483647 w 118"/>
                  <a:gd name="T17" fmla="*/ 2147483647 h 78"/>
                  <a:gd name="T18" fmla="*/ 2147483647 w 118"/>
                  <a:gd name="T19" fmla="*/ 2147483647 h 78"/>
                  <a:gd name="T20" fmla="*/ 2147483647 w 118"/>
                  <a:gd name="T21" fmla="*/ 2147483647 h 78"/>
                  <a:gd name="T22" fmla="*/ 2147483647 w 118"/>
                  <a:gd name="T23" fmla="*/ 2147483647 h 78"/>
                  <a:gd name="T24" fmla="*/ 2147483647 w 118"/>
                  <a:gd name="T25" fmla="*/ 2147483647 h 78"/>
                  <a:gd name="T26" fmla="*/ 2147483647 w 118"/>
                  <a:gd name="T27" fmla="*/ 2147483647 h 78"/>
                  <a:gd name="T28" fmla="*/ 2147483647 w 118"/>
                  <a:gd name="T29" fmla="*/ 2147483647 h 78"/>
                  <a:gd name="T30" fmla="*/ 2147483647 w 118"/>
                  <a:gd name="T31" fmla="*/ 2147483647 h 78"/>
                  <a:gd name="T32" fmla="*/ 2147483647 w 118"/>
                  <a:gd name="T33" fmla="*/ 2147483647 h 78"/>
                  <a:gd name="T34" fmla="*/ 2147483647 w 118"/>
                  <a:gd name="T35" fmla="*/ 2147483647 h 78"/>
                  <a:gd name="T36" fmla="*/ 2147483647 w 118"/>
                  <a:gd name="T37" fmla="*/ 2147483647 h 78"/>
                  <a:gd name="T38" fmla="*/ 2147483647 w 118"/>
                  <a:gd name="T39" fmla="*/ 2147483647 h 78"/>
                  <a:gd name="T40" fmla="*/ 2147483647 w 118"/>
                  <a:gd name="T41" fmla="*/ 2147483647 h 78"/>
                  <a:gd name="T42" fmla="*/ 2147483647 w 118"/>
                  <a:gd name="T43" fmla="*/ 2147483647 h 78"/>
                  <a:gd name="T44" fmla="*/ 2147483647 w 118"/>
                  <a:gd name="T45" fmla="*/ 2147483647 h 78"/>
                  <a:gd name="T46" fmla="*/ 2147483647 w 118"/>
                  <a:gd name="T47" fmla="*/ 2147483647 h 78"/>
                  <a:gd name="T48" fmla="*/ 2147483647 w 118"/>
                  <a:gd name="T49" fmla="*/ 2147483647 h 78"/>
                  <a:gd name="T50" fmla="*/ 2147483647 w 118"/>
                  <a:gd name="T51" fmla="*/ 2147483647 h 78"/>
                  <a:gd name="T52" fmla="*/ 2147483647 w 118"/>
                  <a:gd name="T53" fmla="*/ 2147483647 h 78"/>
                  <a:gd name="T54" fmla="*/ 2147483647 w 118"/>
                  <a:gd name="T55" fmla="*/ 2147483647 h 78"/>
                  <a:gd name="T56" fmla="*/ 2147483647 w 118"/>
                  <a:gd name="T57" fmla="*/ 2147483647 h 78"/>
                  <a:gd name="T58" fmla="*/ 2147483647 w 118"/>
                  <a:gd name="T59" fmla="*/ 2147483647 h 78"/>
                  <a:gd name="T60" fmla="*/ 2147483647 w 118"/>
                  <a:gd name="T61" fmla="*/ 2147483647 h 78"/>
                  <a:gd name="T62" fmla="*/ 2147483647 w 118"/>
                  <a:gd name="T63" fmla="*/ 2147483647 h 78"/>
                  <a:gd name="T64" fmla="*/ 2147483647 w 118"/>
                  <a:gd name="T65" fmla="*/ 2147483647 h 78"/>
                  <a:gd name="T66" fmla="*/ 2147483647 w 118"/>
                  <a:gd name="T67" fmla="*/ 2147483647 h 78"/>
                  <a:gd name="T68" fmla="*/ 2147483647 w 118"/>
                  <a:gd name="T69" fmla="*/ 2147483647 h 78"/>
                  <a:gd name="T70" fmla="*/ 2147483647 w 118"/>
                  <a:gd name="T71" fmla="*/ 2147483647 h 78"/>
                  <a:gd name="T72" fmla="*/ 2147483647 w 118"/>
                  <a:gd name="T73" fmla="*/ 2147483647 h 78"/>
                  <a:gd name="T74" fmla="*/ 2147483647 w 118"/>
                  <a:gd name="T75" fmla="*/ 2147483647 h 78"/>
                  <a:gd name="T76" fmla="*/ 0 w 118"/>
                  <a:gd name="T77" fmla="*/ 2147483647 h 78"/>
                  <a:gd name="T78" fmla="*/ 2147483647 w 118"/>
                  <a:gd name="T79" fmla="*/ 2147483647 h 7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8"/>
                  <a:gd name="T121" fmla="*/ 0 h 78"/>
                  <a:gd name="T122" fmla="*/ 118 w 118"/>
                  <a:gd name="T123" fmla="*/ 78 h 78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8" h="78">
                    <a:moveTo>
                      <a:pt x="1" y="19"/>
                    </a:moveTo>
                    <a:cubicBezTo>
                      <a:pt x="2" y="18"/>
                      <a:pt x="3" y="14"/>
                      <a:pt x="3" y="11"/>
                    </a:cubicBezTo>
                    <a:cubicBezTo>
                      <a:pt x="3" y="9"/>
                      <a:pt x="0" y="10"/>
                      <a:pt x="1" y="8"/>
                    </a:cubicBezTo>
                    <a:cubicBezTo>
                      <a:pt x="2" y="7"/>
                      <a:pt x="0" y="4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86" y="2"/>
                      <a:pt x="95" y="0"/>
                    </a:cubicBezTo>
                    <a:cubicBezTo>
                      <a:pt x="95" y="0"/>
                      <a:pt x="94" y="3"/>
                      <a:pt x="96" y="4"/>
                    </a:cubicBezTo>
                    <a:cubicBezTo>
                      <a:pt x="100" y="3"/>
                      <a:pt x="96" y="7"/>
                      <a:pt x="96" y="9"/>
                    </a:cubicBezTo>
                    <a:cubicBezTo>
                      <a:pt x="96" y="12"/>
                      <a:pt x="99" y="15"/>
                      <a:pt x="99" y="18"/>
                    </a:cubicBezTo>
                    <a:cubicBezTo>
                      <a:pt x="102" y="19"/>
                      <a:pt x="103" y="20"/>
                      <a:pt x="106" y="20"/>
                    </a:cubicBezTo>
                    <a:cubicBezTo>
                      <a:pt x="107" y="22"/>
                      <a:pt x="106" y="21"/>
                      <a:pt x="107" y="24"/>
                    </a:cubicBezTo>
                    <a:cubicBezTo>
                      <a:pt x="107" y="25"/>
                      <a:pt x="110" y="26"/>
                      <a:pt x="111" y="27"/>
                    </a:cubicBezTo>
                    <a:cubicBezTo>
                      <a:pt x="111" y="28"/>
                      <a:pt x="110" y="29"/>
                      <a:pt x="110" y="29"/>
                    </a:cubicBezTo>
                    <a:cubicBezTo>
                      <a:pt x="111" y="29"/>
                      <a:pt x="112" y="29"/>
                      <a:pt x="113" y="30"/>
                    </a:cubicBezTo>
                    <a:cubicBezTo>
                      <a:pt x="113" y="30"/>
                      <a:pt x="114" y="31"/>
                      <a:pt x="114" y="31"/>
                    </a:cubicBezTo>
                    <a:cubicBezTo>
                      <a:pt x="117" y="34"/>
                      <a:pt x="118" y="36"/>
                      <a:pt x="115" y="41"/>
                    </a:cubicBezTo>
                    <a:cubicBezTo>
                      <a:pt x="113" y="42"/>
                      <a:pt x="115" y="46"/>
                      <a:pt x="113" y="46"/>
                    </a:cubicBezTo>
                    <a:cubicBezTo>
                      <a:pt x="111" y="48"/>
                      <a:pt x="110" y="44"/>
                      <a:pt x="110" y="46"/>
                    </a:cubicBezTo>
                    <a:cubicBezTo>
                      <a:pt x="111" y="49"/>
                      <a:pt x="104" y="49"/>
                      <a:pt x="101" y="50"/>
                    </a:cubicBezTo>
                    <a:cubicBezTo>
                      <a:pt x="102" y="52"/>
                      <a:pt x="99" y="54"/>
                      <a:pt x="101" y="56"/>
                    </a:cubicBezTo>
                    <a:cubicBezTo>
                      <a:pt x="102" y="58"/>
                      <a:pt x="104" y="58"/>
                      <a:pt x="104" y="61"/>
                    </a:cubicBezTo>
                    <a:cubicBezTo>
                      <a:pt x="104" y="64"/>
                      <a:pt x="101" y="62"/>
                      <a:pt x="101" y="65"/>
                    </a:cubicBezTo>
                    <a:cubicBezTo>
                      <a:pt x="102" y="67"/>
                      <a:pt x="101" y="67"/>
                      <a:pt x="101" y="69"/>
                    </a:cubicBezTo>
                    <a:cubicBezTo>
                      <a:pt x="99" y="69"/>
                      <a:pt x="99" y="70"/>
                      <a:pt x="98" y="70"/>
                    </a:cubicBezTo>
                    <a:cubicBezTo>
                      <a:pt x="98" y="70"/>
                      <a:pt x="96" y="72"/>
                      <a:pt x="96" y="75"/>
                    </a:cubicBezTo>
                    <a:cubicBezTo>
                      <a:pt x="96" y="78"/>
                      <a:pt x="91" y="70"/>
                      <a:pt x="89" y="70"/>
                    </a:cubicBezTo>
                    <a:cubicBezTo>
                      <a:pt x="88" y="70"/>
                      <a:pt x="82" y="71"/>
                      <a:pt x="81" y="71"/>
                    </a:cubicBezTo>
                    <a:cubicBezTo>
                      <a:pt x="62" y="73"/>
                      <a:pt x="36" y="74"/>
                      <a:pt x="16" y="74"/>
                    </a:cubicBezTo>
                    <a:cubicBezTo>
                      <a:pt x="17" y="72"/>
                      <a:pt x="15" y="71"/>
                      <a:pt x="14" y="70"/>
                    </a:cubicBezTo>
                    <a:cubicBezTo>
                      <a:pt x="14" y="69"/>
                      <a:pt x="15" y="67"/>
                      <a:pt x="15" y="65"/>
                    </a:cubicBezTo>
                    <a:cubicBezTo>
                      <a:pt x="15" y="64"/>
                      <a:pt x="14" y="61"/>
                      <a:pt x="13" y="58"/>
                    </a:cubicBezTo>
                    <a:cubicBezTo>
                      <a:pt x="13" y="57"/>
                      <a:pt x="14" y="57"/>
                      <a:pt x="14" y="57"/>
                    </a:cubicBezTo>
                    <a:cubicBezTo>
                      <a:pt x="14" y="57"/>
                      <a:pt x="14" y="55"/>
                      <a:pt x="13" y="55"/>
                    </a:cubicBezTo>
                    <a:cubicBezTo>
                      <a:pt x="13" y="52"/>
                      <a:pt x="14" y="53"/>
                      <a:pt x="12" y="51"/>
                    </a:cubicBezTo>
                    <a:cubicBezTo>
                      <a:pt x="11" y="50"/>
                      <a:pt x="12" y="50"/>
                      <a:pt x="11" y="49"/>
                    </a:cubicBezTo>
                    <a:cubicBezTo>
                      <a:pt x="12" y="49"/>
                      <a:pt x="9" y="50"/>
                      <a:pt x="10" y="48"/>
                    </a:cubicBezTo>
                    <a:cubicBezTo>
                      <a:pt x="10" y="39"/>
                      <a:pt x="4" y="36"/>
                      <a:pt x="5" y="27"/>
                    </a:cubicBezTo>
                    <a:cubicBezTo>
                      <a:pt x="3" y="26"/>
                      <a:pt x="0" y="23"/>
                      <a:pt x="3" y="23"/>
                    </a:cubicBezTo>
                    <a:cubicBezTo>
                      <a:pt x="2" y="22"/>
                      <a:pt x="0" y="23"/>
                      <a:pt x="0" y="21"/>
                    </a:cubicBezTo>
                    <a:cubicBezTo>
                      <a:pt x="0" y="19"/>
                      <a:pt x="1" y="19"/>
                      <a:pt x="1" y="2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8" name="Freeform 584">
                <a:extLst>
                  <a:ext uri="{FF2B5EF4-FFF2-40B4-BE49-F238E27FC236}">
                    <a16:creationId xmlns:a16="http://schemas.microsoft.com/office/drawing/2014/main" id="{DB649273-67D8-205E-5CB1-EBAC4BA7B4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7105" y="2034465"/>
                <a:ext cx="626269" cy="728663"/>
              </a:xfrm>
              <a:custGeom>
                <a:avLst/>
                <a:gdLst>
                  <a:gd name="T0" fmla="*/ 2147483647 w 123"/>
                  <a:gd name="T1" fmla="*/ 2147483647 h 143"/>
                  <a:gd name="T2" fmla="*/ 2147483647 w 123"/>
                  <a:gd name="T3" fmla="*/ 2147483647 h 143"/>
                  <a:gd name="T4" fmla="*/ 2147483647 w 123"/>
                  <a:gd name="T5" fmla="*/ 2147483647 h 143"/>
                  <a:gd name="T6" fmla="*/ 2147483647 w 123"/>
                  <a:gd name="T7" fmla="*/ 2147483647 h 143"/>
                  <a:gd name="T8" fmla="*/ 2147483647 w 123"/>
                  <a:gd name="T9" fmla="*/ 2147483647 h 143"/>
                  <a:gd name="T10" fmla="*/ 2147483647 w 123"/>
                  <a:gd name="T11" fmla="*/ 2147483647 h 143"/>
                  <a:gd name="T12" fmla="*/ 2147483647 w 123"/>
                  <a:gd name="T13" fmla="*/ 2147483647 h 143"/>
                  <a:gd name="T14" fmla="*/ 2147483647 w 123"/>
                  <a:gd name="T15" fmla="*/ 2147483647 h 143"/>
                  <a:gd name="T16" fmla="*/ 2147483647 w 123"/>
                  <a:gd name="T17" fmla="*/ 2147483647 h 143"/>
                  <a:gd name="T18" fmla="*/ 2147483647 w 123"/>
                  <a:gd name="T19" fmla="*/ 2147483647 h 143"/>
                  <a:gd name="T20" fmla="*/ 2147483647 w 123"/>
                  <a:gd name="T21" fmla="*/ 2147483647 h 143"/>
                  <a:gd name="T22" fmla="*/ 2147483647 w 123"/>
                  <a:gd name="T23" fmla="*/ 2147483647 h 143"/>
                  <a:gd name="T24" fmla="*/ 2147483647 w 123"/>
                  <a:gd name="T25" fmla="*/ 2147483647 h 143"/>
                  <a:gd name="T26" fmla="*/ 2147483647 w 123"/>
                  <a:gd name="T27" fmla="*/ 2147483647 h 143"/>
                  <a:gd name="T28" fmla="*/ 2147483647 w 123"/>
                  <a:gd name="T29" fmla="*/ 2147483647 h 143"/>
                  <a:gd name="T30" fmla="*/ 2147483647 w 123"/>
                  <a:gd name="T31" fmla="*/ 2147483647 h 143"/>
                  <a:gd name="T32" fmla="*/ 2147483647 w 123"/>
                  <a:gd name="T33" fmla="*/ 2147483647 h 143"/>
                  <a:gd name="T34" fmla="*/ 2147483647 w 123"/>
                  <a:gd name="T35" fmla="*/ 2147483647 h 143"/>
                  <a:gd name="T36" fmla="*/ 2147483647 w 123"/>
                  <a:gd name="T37" fmla="*/ 2147483647 h 143"/>
                  <a:gd name="T38" fmla="*/ 2147483647 w 123"/>
                  <a:gd name="T39" fmla="*/ 2147483647 h 143"/>
                  <a:gd name="T40" fmla="*/ 2147483647 w 123"/>
                  <a:gd name="T41" fmla="*/ 2147483647 h 143"/>
                  <a:gd name="T42" fmla="*/ 2147483647 w 123"/>
                  <a:gd name="T43" fmla="*/ 2147483647 h 143"/>
                  <a:gd name="T44" fmla="*/ 2147483647 w 123"/>
                  <a:gd name="T45" fmla="*/ 2147483647 h 143"/>
                  <a:gd name="T46" fmla="*/ 2147483647 w 123"/>
                  <a:gd name="T47" fmla="*/ 0 h 143"/>
                  <a:gd name="T48" fmla="*/ 2147483647 w 123"/>
                  <a:gd name="T49" fmla="*/ 2147483647 h 143"/>
                  <a:gd name="T50" fmla="*/ 2147483647 w 123"/>
                  <a:gd name="T51" fmla="*/ 2147483647 h 143"/>
                  <a:gd name="T52" fmla="*/ 2147483647 w 123"/>
                  <a:gd name="T53" fmla="*/ 2147483647 h 143"/>
                  <a:gd name="T54" fmla="*/ 2147483647 w 123"/>
                  <a:gd name="T55" fmla="*/ 2147483647 h 143"/>
                  <a:gd name="T56" fmla="*/ 2147483647 w 123"/>
                  <a:gd name="T57" fmla="*/ 2147483647 h 143"/>
                  <a:gd name="T58" fmla="*/ 2147483647 w 123"/>
                  <a:gd name="T59" fmla="*/ 2147483647 h 143"/>
                  <a:gd name="T60" fmla="*/ 2147483647 w 123"/>
                  <a:gd name="T61" fmla="*/ 2147483647 h 143"/>
                  <a:gd name="T62" fmla="*/ 2147483647 w 123"/>
                  <a:gd name="T63" fmla="*/ 2147483647 h 143"/>
                  <a:gd name="T64" fmla="*/ 2147483647 w 123"/>
                  <a:gd name="T65" fmla="*/ 2147483647 h 143"/>
                  <a:gd name="T66" fmla="*/ 2147483647 w 123"/>
                  <a:gd name="T67" fmla="*/ 2147483647 h 143"/>
                  <a:gd name="T68" fmla="*/ 2147483647 w 123"/>
                  <a:gd name="T69" fmla="*/ 2147483647 h 143"/>
                  <a:gd name="T70" fmla="*/ 2147483647 w 123"/>
                  <a:gd name="T71" fmla="*/ 2147483647 h 143"/>
                  <a:gd name="T72" fmla="*/ 2147483647 w 123"/>
                  <a:gd name="T73" fmla="*/ 2147483647 h 143"/>
                  <a:gd name="T74" fmla="*/ 2147483647 w 123"/>
                  <a:gd name="T75" fmla="*/ 2147483647 h 143"/>
                  <a:gd name="T76" fmla="*/ 2147483647 w 123"/>
                  <a:gd name="T77" fmla="*/ 2147483647 h 143"/>
                  <a:gd name="T78" fmla="*/ 2147483647 w 123"/>
                  <a:gd name="T79" fmla="*/ 2147483647 h 143"/>
                  <a:gd name="T80" fmla="*/ 2147483647 w 123"/>
                  <a:gd name="T81" fmla="*/ 2147483647 h 143"/>
                  <a:gd name="T82" fmla="*/ 2147483647 w 123"/>
                  <a:gd name="T83" fmla="*/ 2147483647 h 143"/>
                  <a:gd name="T84" fmla="*/ 2147483647 w 123"/>
                  <a:gd name="T85" fmla="*/ 2147483647 h 14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3"/>
                  <a:gd name="T130" fmla="*/ 0 h 143"/>
                  <a:gd name="T131" fmla="*/ 123 w 123"/>
                  <a:gd name="T132" fmla="*/ 143 h 14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3" h="143">
                    <a:moveTo>
                      <a:pt x="86" y="58"/>
                    </a:moveTo>
                    <a:cubicBezTo>
                      <a:pt x="85" y="58"/>
                      <a:pt x="86" y="57"/>
                      <a:pt x="86" y="56"/>
                    </a:cubicBezTo>
                    <a:cubicBezTo>
                      <a:pt x="83" y="57"/>
                      <a:pt x="86" y="58"/>
                      <a:pt x="86" y="60"/>
                    </a:cubicBezTo>
                    <a:cubicBezTo>
                      <a:pt x="84" y="60"/>
                      <a:pt x="85" y="64"/>
                      <a:pt x="82" y="63"/>
                    </a:cubicBezTo>
                    <a:cubicBezTo>
                      <a:pt x="82" y="69"/>
                      <a:pt x="83" y="75"/>
                      <a:pt x="82" y="79"/>
                    </a:cubicBezTo>
                    <a:cubicBezTo>
                      <a:pt x="80" y="80"/>
                      <a:pt x="77" y="81"/>
                      <a:pt x="75" y="83"/>
                    </a:cubicBezTo>
                    <a:cubicBezTo>
                      <a:pt x="75" y="84"/>
                      <a:pt x="75" y="86"/>
                      <a:pt x="74" y="87"/>
                    </a:cubicBezTo>
                    <a:cubicBezTo>
                      <a:pt x="74" y="87"/>
                      <a:pt x="72" y="88"/>
                      <a:pt x="73" y="89"/>
                    </a:cubicBezTo>
                    <a:cubicBezTo>
                      <a:pt x="73" y="92"/>
                      <a:pt x="76" y="92"/>
                      <a:pt x="77" y="94"/>
                    </a:cubicBezTo>
                    <a:cubicBezTo>
                      <a:pt x="78" y="96"/>
                      <a:pt x="76" y="97"/>
                      <a:pt x="76" y="99"/>
                    </a:cubicBezTo>
                    <a:cubicBezTo>
                      <a:pt x="75" y="102"/>
                      <a:pt x="77" y="105"/>
                      <a:pt x="76" y="108"/>
                    </a:cubicBezTo>
                    <a:cubicBezTo>
                      <a:pt x="76" y="109"/>
                      <a:pt x="75" y="109"/>
                      <a:pt x="75" y="110"/>
                    </a:cubicBezTo>
                    <a:cubicBezTo>
                      <a:pt x="75" y="111"/>
                      <a:pt x="76" y="113"/>
                      <a:pt x="75" y="112"/>
                    </a:cubicBezTo>
                    <a:cubicBezTo>
                      <a:pt x="75" y="113"/>
                      <a:pt x="76" y="112"/>
                      <a:pt x="77" y="112"/>
                    </a:cubicBezTo>
                    <a:cubicBezTo>
                      <a:pt x="77" y="112"/>
                      <a:pt x="77" y="113"/>
                      <a:pt x="77" y="114"/>
                    </a:cubicBezTo>
                    <a:cubicBezTo>
                      <a:pt x="77" y="114"/>
                      <a:pt x="78" y="113"/>
                      <a:pt x="79" y="114"/>
                    </a:cubicBezTo>
                    <a:cubicBezTo>
                      <a:pt x="79" y="114"/>
                      <a:pt x="79" y="116"/>
                      <a:pt x="79" y="116"/>
                    </a:cubicBezTo>
                    <a:cubicBezTo>
                      <a:pt x="79" y="116"/>
                      <a:pt x="80" y="115"/>
                      <a:pt x="80" y="115"/>
                    </a:cubicBezTo>
                    <a:cubicBezTo>
                      <a:pt x="81" y="115"/>
                      <a:pt x="81" y="116"/>
                      <a:pt x="80" y="116"/>
                    </a:cubicBezTo>
                    <a:cubicBezTo>
                      <a:pt x="82" y="116"/>
                      <a:pt x="82" y="116"/>
                      <a:pt x="84" y="116"/>
                    </a:cubicBezTo>
                    <a:cubicBezTo>
                      <a:pt x="85" y="118"/>
                      <a:pt x="83" y="117"/>
                      <a:pt x="85" y="118"/>
                    </a:cubicBezTo>
                    <a:cubicBezTo>
                      <a:pt x="86" y="119"/>
                      <a:pt x="89" y="120"/>
                      <a:pt x="91" y="120"/>
                    </a:cubicBezTo>
                    <a:cubicBezTo>
                      <a:pt x="92" y="123"/>
                      <a:pt x="94" y="125"/>
                      <a:pt x="95" y="127"/>
                    </a:cubicBezTo>
                    <a:cubicBezTo>
                      <a:pt x="97" y="128"/>
                      <a:pt x="99" y="128"/>
                      <a:pt x="100" y="129"/>
                    </a:cubicBezTo>
                    <a:cubicBezTo>
                      <a:pt x="104" y="131"/>
                      <a:pt x="104" y="136"/>
                      <a:pt x="105" y="140"/>
                    </a:cubicBezTo>
                    <a:cubicBezTo>
                      <a:pt x="75" y="142"/>
                      <a:pt x="45" y="143"/>
                      <a:pt x="13" y="143"/>
                    </a:cubicBezTo>
                    <a:cubicBezTo>
                      <a:pt x="11" y="131"/>
                      <a:pt x="17" y="105"/>
                      <a:pt x="12" y="97"/>
                    </a:cubicBezTo>
                    <a:cubicBezTo>
                      <a:pt x="11" y="97"/>
                      <a:pt x="10" y="97"/>
                      <a:pt x="10" y="97"/>
                    </a:cubicBezTo>
                    <a:cubicBezTo>
                      <a:pt x="10" y="96"/>
                      <a:pt x="11" y="95"/>
                      <a:pt x="11" y="95"/>
                    </a:cubicBezTo>
                    <a:cubicBezTo>
                      <a:pt x="11" y="95"/>
                      <a:pt x="9" y="96"/>
                      <a:pt x="8" y="96"/>
                    </a:cubicBezTo>
                    <a:cubicBezTo>
                      <a:pt x="7" y="95"/>
                      <a:pt x="8" y="92"/>
                      <a:pt x="6" y="92"/>
                    </a:cubicBezTo>
                    <a:cubicBezTo>
                      <a:pt x="6" y="91"/>
                      <a:pt x="7" y="91"/>
                      <a:pt x="9" y="89"/>
                    </a:cubicBezTo>
                    <a:cubicBezTo>
                      <a:pt x="9" y="89"/>
                      <a:pt x="10" y="88"/>
                      <a:pt x="10" y="88"/>
                    </a:cubicBezTo>
                    <a:cubicBezTo>
                      <a:pt x="10" y="87"/>
                      <a:pt x="10" y="86"/>
                      <a:pt x="10" y="85"/>
                    </a:cubicBezTo>
                    <a:cubicBezTo>
                      <a:pt x="10" y="85"/>
                      <a:pt x="12" y="86"/>
                      <a:pt x="12" y="85"/>
                    </a:cubicBezTo>
                    <a:cubicBezTo>
                      <a:pt x="12" y="85"/>
                      <a:pt x="11" y="86"/>
                      <a:pt x="11" y="85"/>
                    </a:cubicBezTo>
                    <a:cubicBezTo>
                      <a:pt x="10" y="82"/>
                      <a:pt x="11" y="78"/>
                      <a:pt x="10" y="74"/>
                    </a:cubicBezTo>
                    <a:cubicBezTo>
                      <a:pt x="10" y="72"/>
                      <a:pt x="7" y="71"/>
                      <a:pt x="7" y="67"/>
                    </a:cubicBezTo>
                    <a:cubicBezTo>
                      <a:pt x="7" y="63"/>
                      <a:pt x="7" y="60"/>
                      <a:pt x="6" y="57"/>
                    </a:cubicBezTo>
                    <a:cubicBezTo>
                      <a:pt x="6" y="56"/>
                      <a:pt x="7" y="54"/>
                      <a:pt x="7" y="54"/>
                    </a:cubicBezTo>
                    <a:cubicBezTo>
                      <a:pt x="7" y="53"/>
                      <a:pt x="6" y="51"/>
                      <a:pt x="6" y="50"/>
                    </a:cubicBezTo>
                    <a:cubicBezTo>
                      <a:pt x="5" y="46"/>
                      <a:pt x="5" y="42"/>
                      <a:pt x="6" y="39"/>
                    </a:cubicBezTo>
                    <a:cubicBezTo>
                      <a:pt x="5" y="38"/>
                      <a:pt x="4" y="39"/>
                      <a:pt x="3" y="38"/>
                    </a:cubicBezTo>
                    <a:cubicBezTo>
                      <a:pt x="3" y="32"/>
                      <a:pt x="0" y="28"/>
                      <a:pt x="1" y="20"/>
                    </a:cubicBezTo>
                    <a:cubicBezTo>
                      <a:pt x="1" y="17"/>
                      <a:pt x="1" y="13"/>
                      <a:pt x="0" y="10"/>
                    </a:cubicBezTo>
                    <a:cubicBezTo>
                      <a:pt x="9" y="8"/>
                      <a:pt x="26" y="11"/>
                      <a:pt x="33" y="9"/>
                    </a:cubicBezTo>
                    <a:cubicBezTo>
                      <a:pt x="35" y="7"/>
                      <a:pt x="33" y="4"/>
                      <a:pt x="33" y="0"/>
                    </a:cubicBezTo>
                    <a:cubicBezTo>
                      <a:pt x="34" y="0"/>
                      <a:pt x="36" y="0"/>
                      <a:pt x="37" y="0"/>
                    </a:cubicBezTo>
                    <a:cubicBezTo>
                      <a:pt x="38" y="0"/>
                      <a:pt x="37" y="4"/>
                      <a:pt x="37" y="3"/>
                    </a:cubicBezTo>
                    <a:cubicBezTo>
                      <a:pt x="37" y="4"/>
                      <a:pt x="38" y="4"/>
                      <a:pt x="38" y="3"/>
                    </a:cubicBezTo>
                    <a:cubicBezTo>
                      <a:pt x="38" y="6"/>
                      <a:pt x="39" y="8"/>
                      <a:pt x="40" y="10"/>
                    </a:cubicBezTo>
                    <a:cubicBezTo>
                      <a:pt x="40" y="11"/>
                      <a:pt x="40" y="15"/>
                      <a:pt x="41" y="14"/>
                    </a:cubicBezTo>
                    <a:cubicBezTo>
                      <a:pt x="40" y="17"/>
                      <a:pt x="39" y="13"/>
                      <a:pt x="37" y="15"/>
                    </a:cubicBezTo>
                    <a:cubicBezTo>
                      <a:pt x="37" y="15"/>
                      <a:pt x="38" y="15"/>
                      <a:pt x="39" y="15"/>
                    </a:cubicBezTo>
                    <a:cubicBezTo>
                      <a:pt x="39" y="15"/>
                      <a:pt x="39" y="17"/>
                      <a:pt x="40" y="16"/>
                    </a:cubicBezTo>
                    <a:cubicBezTo>
                      <a:pt x="42" y="14"/>
                      <a:pt x="42" y="16"/>
                      <a:pt x="44" y="17"/>
                    </a:cubicBezTo>
                    <a:cubicBezTo>
                      <a:pt x="45" y="17"/>
                      <a:pt x="46" y="16"/>
                      <a:pt x="47" y="16"/>
                    </a:cubicBezTo>
                    <a:cubicBezTo>
                      <a:pt x="46" y="16"/>
                      <a:pt x="52" y="17"/>
                      <a:pt x="53" y="17"/>
                    </a:cubicBezTo>
                    <a:cubicBezTo>
                      <a:pt x="54" y="18"/>
                      <a:pt x="55" y="17"/>
                      <a:pt x="55" y="17"/>
                    </a:cubicBezTo>
                    <a:cubicBezTo>
                      <a:pt x="56" y="18"/>
                      <a:pt x="55" y="20"/>
                      <a:pt x="56" y="20"/>
                    </a:cubicBezTo>
                    <a:cubicBezTo>
                      <a:pt x="57" y="20"/>
                      <a:pt x="61" y="20"/>
                      <a:pt x="61" y="20"/>
                    </a:cubicBezTo>
                    <a:cubicBezTo>
                      <a:pt x="63" y="19"/>
                      <a:pt x="62" y="17"/>
                      <a:pt x="64" y="17"/>
                    </a:cubicBezTo>
                    <a:cubicBezTo>
                      <a:pt x="66" y="17"/>
                      <a:pt x="69" y="17"/>
                      <a:pt x="71" y="17"/>
                    </a:cubicBezTo>
                    <a:cubicBezTo>
                      <a:pt x="72" y="18"/>
                      <a:pt x="74" y="19"/>
                      <a:pt x="74" y="19"/>
                    </a:cubicBezTo>
                    <a:cubicBezTo>
                      <a:pt x="75" y="20"/>
                      <a:pt x="74" y="23"/>
                      <a:pt x="76" y="21"/>
                    </a:cubicBezTo>
                    <a:cubicBezTo>
                      <a:pt x="77" y="24"/>
                      <a:pt x="79" y="25"/>
                      <a:pt x="80" y="26"/>
                    </a:cubicBezTo>
                    <a:cubicBezTo>
                      <a:pt x="83" y="26"/>
                      <a:pt x="81" y="22"/>
                      <a:pt x="84" y="23"/>
                    </a:cubicBezTo>
                    <a:cubicBezTo>
                      <a:pt x="85" y="23"/>
                      <a:pt x="85" y="25"/>
                      <a:pt x="86" y="26"/>
                    </a:cubicBezTo>
                    <a:cubicBezTo>
                      <a:pt x="87" y="26"/>
                      <a:pt x="91" y="25"/>
                      <a:pt x="90" y="29"/>
                    </a:cubicBezTo>
                    <a:cubicBezTo>
                      <a:pt x="93" y="30"/>
                      <a:pt x="97" y="29"/>
                      <a:pt x="99" y="29"/>
                    </a:cubicBezTo>
                    <a:cubicBezTo>
                      <a:pt x="99" y="28"/>
                      <a:pt x="101" y="26"/>
                      <a:pt x="103" y="25"/>
                    </a:cubicBezTo>
                    <a:cubicBezTo>
                      <a:pt x="106" y="24"/>
                      <a:pt x="105" y="28"/>
                      <a:pt x="107" y="28"/>
                    </a:cubicBezTo>
                    <a:cubicBezTo>
                      <a:pt x="110" y="27"/>
                      <a:pt x="113" y="27"/>
                      <a:pt x="117" y="27"/>
                    </a:cubicBezTo>
                    <a:cubicBezTo>
                      <a:pt x="118" y="27"/>
                      <a:pt x="121" y="30"/>
                      <a:pt x="123" y="29"/>
                    </a:cubicBezTo>
                    <a:cubicBezTo>
                      <a:pt x="123" y="31"/>
                      <a:pt x="120" y="32"/>
                      <a:pt x="119" y="31"/>
                    </a:cubicBezTo>
                    <a:cubicBezTo>
                      <a:pt x="117" y="31"/>
                      <a:pt x="120" y="32"/>
                      <a:pt x="118" y="33"/>
                    </a:cubicBezTo>
                    <a:cubicBezTo>
                      <a:pt x="114" y="34"/>
                      <a:pt x="110" y="35"/>
                      <a:pt x="108" y="38"/>
                    </a:cubicBezTo>
                    <a:cubicBezTo>
                      <a:pt x="107" y="39"/>
                      <a:pt x="106" y="37"/>
                      <a:pt x="105" y="38"/>
                    </a:cubicBezTo>
                    <a:cubicBezTo>
                      <a:pt x="105" y="38"/>
                      <a:pt x="106" y="39"/>
                      <a:pt x="106" y="39"/>
                    </a:cubicBezTo>
                    <a:cubicBezTo>
                      <a:pt x="106" y="39"/>
                      <a:pt x="104" y="41"/>
                      <a:pt x="103" y="41"/>
                    </a:cubicBezTo>
                    <a:cubicBezTo>
                      <a:pt x="102" y="42"/>
                      <a:pt x="102" y="45"/>
                      <a:pt x="100" y="44"/>
                    </a:cubicBezTo>
                    <a:cubicBezTo>
                      <a:pt x="100" y="47"/>
                      <a:pt x="98" y="47"/>
                      <a:pt x="97" y="49"/>
                    </a:cubicBezTo>
                    <a:cubicBezTo>
                      <a:pt x="96" y="49"/>
                      <a:pt x="96" y="51"/>
                      <a:pt x="96" y="51"/>
                    </a:cubicBezTo>
                    <a:cubicBezTo>
                      <a:pt x="95" y="52"/>
                      <a:pt x="94" y="51"/>
                      <a:pt x="94" y="51"/>
                    </a:cubicBezTo>
                    <a:cubicBezTo>
                      <a:pt x="93" y="51"/>
                      <a:pt x="95" y="52"/>
                      <a:pt x="94" y="53"/>
                    </a:cubicBezTo>
                    <a:cubicBezTo>
                      <a:pt x="94" y="53"/>
                      <a:pt x="91" y="54"/>
                      <a:pt x="91" y="55"/>
                    </a:cubicBezTo>
                    <a:cubicBezTo>
                      <a:pt x="90" y="56"/>
                      <a:pt x="89" y="58"/>
                      <a:pt x="86" y="58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9" name="Freeform 585">
                <a:extLst>
                  <a:ext uri="{FF2B5EF4-FFF2-40B4-BE49-F238E27FC236}">
                    <a16:creationId xmlns:a16="http://schemas.microsoft.com/office/drawing/2014/main" id="{9DE586C1-3B1A-B339-3FA2-59FB4831CA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0454" y="3114358"/>
                <a:ext cx="661988" cy="581025"/>
              </a:xfrm>
              <a:custGeom>
                <a:avLst/>
                <a:gdLst>
                  <a:gd name="T0" fmla="*/ 2147483647 w 130"/>
                  <a:gd name="T1" fmla="*/ 2147483647 h 114"/>
                  <a:gd name="T2" fmla="*/ 2147483647 w 130"/>
                  <a:gd name="T3" fmla="*/ 2147483647 h 114"/>
                  <a:gd name="T4" fmla="*/ 2147483647 w 130"/>
                  <a:gd name="T5" fmla="*/ 2147483647 h 114"/>
                  <a:gd name="T6" fmla="*/ 2147483647 w 130"/>
                  <a:gd name="T7" fmla="*/ 2147483647 h 114"/>
                  <a:gd name="T8" fmla="*/ 2147483647 w 130"/>
                  <a:gd name="T9" fmla="*/ 2147483647 h 114"/>
                  <a:gd name="T10" fmla="*/ 2147483647 w 130"/>
                  <a:gd name="T11" fmla="*/ 2147483647 h 114"/>
                  <a:gd name="T12" fmla="*/ 2147483647 w 130"/>
                  <a:gd name="T13" fmla="*/ 2147483647 h 114"/>
                  <a:gd name="T14" fmla="*/ 2147483647 w 130"/>
                  <a:gd name="T15" fmla="*/ 2147483647 h 114"/>
                  <a:gd name="T16" fmla="*/ 2147483647 w 130"/>
                  <a:gd name="T17" fmla="*/ 2147483647 h 114"/>
                  <a:gd name="T18" fmla="*/ 2147483647 w 130"/>
                  <a:gd name="T19" fmla="*/ 2147483647 h 114"/>
                  <a:gd name="T20" fmla="*/ 2147483647 w 130"/>
                  <a:gd name="T21" fmla="*/ 2147483647 h 114"/>
                  <a:gd name="T22" fmla="*/ 2147483647 w 130"/>
                  <a:gd name="T23" fmla="*/ 2147483647 h 114"/>
                  <a:gd name="T24" fmla="*/ 2147483647 w 130"/>
                  <a:gd name="T25" fmla="*/ 2147483647 h 114"/>
                  <a:gd name="T26" fmla="*/ 0 w 130"/>
                  <a:gd name="T27" fmla="*/ 2147483647 h 114"/>
                  <a:gd name="T28" fmla="*/ 2147483647 w 130"/>
                  <a:gd name="T29" fmla="*/ 2147483647 h 114"/>
                  <a:gd name="T30" fmla="*/ 2147483647 w 130"/>
                  <a:gd name="T31" fmla="*/ 2147483647 h 114"/>
                  <a:gd name="T32" fmla="*/ 2147483647 w 130"/>
                  <a:gd name="T33" fmla="*/ 2147483647 h 114"/>
                  <a:gd name="T34" fmla="*/ 2147483647 w 130"/>
                  <a:gd name="T35" fmla="*/ 2147483647 h 114"/>
                  <a:gd name="T36" fmla="*/ 2147483647 w 130"/>
                  <a:gd name="T37" fmla="*/ 2147483647 h 114"/>
                  <a:gd name="T38" fmla="*/ 2147483647 w 130"/>
                  <a:gd name="T39" fmla="*/ 2147483647 h 114"/>
                  <a:gd name="T40" fmla="*/ 2147483647 w 130"/>
                  <a:gd name="T41" fmla="*/ 2147483647 h 114"/>
                  <a:gd name="T42" fmla="*/ 2147483647 w 130"/>
                  <a:gd name="T43" fmla="*/ 2147483647 h 114"/>
                  <a:gd name="T44" fmla="*/ 2147483647 w 130"/>
                  <a:gd name="T45" fmla="*/ 2147483647 h 114"/>
                  <a:gd name="T46" fmla="*/ 2147483647 w 130"/>
                  <a:gd name="T47" fmla="*/ 2147483647 h 114"/>
                  <a:gd name="T48" fmla="*/ 2147483647 w 130"/>
                  <a:gd name="T49" fmla="*/ 2147483647 h 114"/>
                  <a:gd name="T50" fmla="*/ 2147483647 w 130"/>
                  <a:gd name="T51" fmla="*/ 2147483647 h 114"/>
                  <a:gd name="T52" fmla="*/ 2147483647 w 130"/>
                  <a:gd name="T53" fmla="*/ 2147483647 h 114"/>
                  <a:gd name="T54" fmla="*/ 2147483647 w 130"/>
                  <a:gd name="T55" fmla="*/ 2147483647 h 114"/>
                  <a:gd name="T56" fmla="*/ 2147483647 w 130"/>
                  <a:gd name="T57" fmla="*/ 2147483647 h 114"/>
                  <a:gd name="T58" fmla="*/ 2147483647 w 130"/>
                  <a:gd name="T59" fmla="*/ 2147483647 h 114"/>
                  <a:gd name="T60" fmla="*/ 2147483647 w 130"/>
                  <a:gd name="T61" fmla="*/ 2147483647 h 114"/>
                  <a:gd name="T62" fmla="*/ 2147483647 w 130"/>
                  <a:gd name="T63" fmla="*/ 2147483647 h 114"/>
                  <a:gd name="T64" fmla="*/ 2147483647 w 130"/>
                  <a:gd name="T65" fmla="*/ 2147483647 h 114"/>
                  <a:gd name="T66" fmla="*/ 2147483647 w 130"/>
                  <a:gd name="T67" fmla="*/ 2147483647 h 114"/>
                  <a:gd name="T68" fmla="*/ 2147483647 w 130"/>
                  <a:gd name="T69" fmla="*/ 2147483647 h 114"/>
                  <a:gd name="T70" fmla="*/ 2147483647 w 130"/>
                  <a:gd name="T71" fmla="*/ 2147483647 h 114"/>
                  <a:gd name="T72" fmla="*/ 2147483647 w 130"/>
                  <a:gd name="T73" fmla="*/ 2147483647 h 114"/>
                  <a:gd name="T74" fmla="*/ 2147483647 w 130"/>
                  <a:gd name="T75" fmla="*/ 2147483647 h 114"/>
                  <a:gd name="T76" fmla="*/ 2147483647 w 130"/>
                  <a:gd name="T77" fmla="*/ 2147483647 h 114"/>
                  <a:gd name="T78" fmla="*/ 2147483647 w 130"/>
                  <a:gd name="T79" fmla="*/ 2147483647 h 114"/>
                  <a:gd name="T80" fmla="*/ 2147483647 w 130"/>
                  <a:gd name="T81" fmla="*/ 2147483647 h 114"/>
                  <a:gd name="T82" fmla="*/ 2147483647 w 130"/>
                  <a:gd name="T83" fmla="*/ 2147483647 h 114"/>
                  <a:gd name="T84" fmla="*/ 2147483647 w 130"/>
                  <a:gd name="T85" fmla="*/ 2147483647 h 114"/>
                  <a:gd name="T86" fmla="*/ 2147483647 w 130"/>
                  <a:gd name="T87" fmla="*/ 2147483647 h 114"/>
                  <a:gd name="T88" fmla="*/ 2147483647 w 130"/>
                  <a:gd name="T89" fmla="*/ 2147483647 h 11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30"/>
                  <a:gd name="T136" fmla="*/ 0 h 114"/>
                  <a:gd name="T137" fmla="*/ 130 w 130"/>
                  <a:gd name="T138" fmla="*/ 114 h 11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30" h="114">
                    <a:moveTo>
                      <a:pt x="121" y="107"/>
                    </a:moveTo>
                    <a:cubicBezTo>
                      <a:pt x="122" y="114"/>
                      <a:pt x="112" y="113"/>
                      <a:pt x="109" y="113"/>
                    </a:cubicBezTo>
                    <a:cubicBezTo>
                      <a:pt x="109" y="109"/>
                      <a:pt x="113" y="109"/>
                      <a:pt x="114" y="105"/>
                    </a:cubicBezTo>
                    <a:cubicBezTo>
                      <a:pt x="113" y="104"/>
                      <a:pt x="113" y="101"/>
                      <a:pt x="112" y="101"/>
                    </a:cubicBezTo>
                    <a:cubicBezTo>
                      <a:pt x="109" y="99"/>
                      <a:pt x="92" y="102"/>
                      <a:pt x="85" y="102"/>
                    </a:cubicBezTo>
                    <a:cubicBezTo>
                      <a:pt x="65" y="103"/>
                      <a:pt x="40" y="104"/>
                      <a:pt x="24" y="104"/>
                    </a:cubicBezTo>
                    <a:cubicBezTo>
                      <a:pt x="23" y="83"/>
                      <a:pt x="23" y="61"/>
                      <a:pt x="22" y="40"/>
                    </a:cubicBezTo>
                    <a:cubicBezTo>
                      <a:pt x="21" y="38"/>
                      <a:pt x="19" y="38"/>
                      <a:pt x="18" y="37"/>
                    </a:cubicBezTo>
                    <a:cubicBezTo>
                      <a:pt x="18" y="32"/>
                      <a:pt x="13" y="32"/>
                      <a:pt x="13" y="28"/>
                    </a:cubicBezTo>
                    <a:cubicBezTo>
                      <a:pt x="14" y="27"/>
                      <a:pt x="15" y="25"/>
                      <a:pt x="17" y="25"/>
                    </a:cubicBezTo>
                    <a:cubicBezTo>
                      <a:pt x="18" y="19"/>
                      <a:pt x="13" y="21"/>
                      <a:pt x="11" y="20"/>
                    </a:cubicBezTo>
                    <a:cubicBezTo>
                      <a:pt x="11" y="18"/>
                      <a:pt x="9" y="19"/>
                      <a:pt x="8" y="18"/>
                    </a:cubicBezTo>
                    <a:cubicBezTo>
                      <a:pt x="7" y="17"/>
                      <a:pt x="7" y="14"/>
                      <a:pt x="6" y="13"/>
                    </a:cubicBezTo>
                    <a:cubicBezTo>
                      <a:pt x="4" y="10"/>
                      <a:pt x="0" y="7"/>
                      <a:pt x="0" y="4"/>
                    </a:cubicBezTo>
                    <a:cubicBezTo>
                      <a:pt x="15" y="4"/>
                      <a:pt x="31" y="4"/>
                      <a:pt x="47" y="3"/>
                    </a:cubicBezTo>
                    <a:cubicBezTo>
                      <a:pt x="50" y="3"/>
                      <a:pt x="55" y="3"/>
                      <a:pt x="60" y="2"/>
                    </a:cubicBezTo>
                    <a:cubicBezTo>
                      <a:pt x="65" y="2"/>
                      <a:pt x="70" y="0"/>
                      <a:pt x="73" y="1"/>
                    </a:cubicBezTo>
                    <a:cubicBezTo>
                      <a:pt x="76" y="2"/>
                      <a:pt x="77" y="5"/>
                      <a:pt x="79" y="6"/>
                    </a:cubicBezTo>
                    <a:cubicBezTo>
                      <a:pt x="78" y="11"/>
                      <a:pt x="79" y="18"/>
                      <a:pt x="82" y="22"/>
                    </a:cubicBezTo>
                    <a:cubicBezTo>
                      <a:pt x="83" y="23"/>
                      <a:pt x="84" y="24"/>
                      <a:pt x="85" y="25"/>
                    </a:cubicBezTo>
                    <a:cubicBezTo>
                      <a:pt x="86" y="26"/>
                      <a:pt x="87" y="26"/>
                      <a:pt x="88" y="27"/>
                    </a:cubicBezTo>
                    <a:cubicBezTo>
                      <a:pt x="88" y="28"/>
                      <a:pt x="88" y="29"/>
                      <a:pt x="88" y="29"/>
                    </a:cubicBezTo>
                    <a:cubicBezTo>
                      <a:pt x="89" y="30"/>
                      <a:pt x="91" y="30"/>
                      <a:pt x="92" y="31"/>
                    </a:cubicBezTo>
                    <a:cubicBezTo>
                      <a:pt x="93" y="31"/>
                      <a:pt x="93" y="33"/>
                      <a:pt x="94" y="33"/>
                    </a:cubicBezTo>
                    <a:cubicBezTo>
                      <a:pt x="95" y="36"/>
                      <a:pt x="95" y="40"/>
                      <a:pt x="97" y="43"/>
                    </a:cubicBezTo>
                    <a:cubicBezTo>
                      <a:pt x="100" y="43"/>
                      <a:pt x="100" y="40"/>
                      <a:pt x="102" y="40"/>
                    </a:cubicBezTo>
                    <a:cubicBezTo>
                      <a:pt x="103" y="41"/>
                      <a:pt x="105" y="42"/>
                      <a:pt x="107" y="43"/>
                    </a:cubicBezTo>
                    <a:cubicBezTo>
                      <a:pt x="107" y="49"/>
                      <a:pt x="101" y="55"/>
                      <a:pt x="105" y="60"/>
                    </a:cubicBezTo>
                    <a:cubicBezTo>
                      <a:pt x="106" y="61"/>
                      <a:pt x="107" y="62"/>
                      <a:pt x="109" y="63"/>
                    </a:cubicBezTo>
                    <a:cubicBezTo>
                      <a:pt x="110" y="64"/>
                      <a:pt x="112" y="64"/>
                      <a:pt x="112" y="66"/>
                    </a:cubicBezTo>
                    <a:cubicBezTo>
                      <a:pt x="115" y="65"/>
                      <a:pt x="117" y="68"/>
                      <a:pt x="118" y="69"/>
                    </a:cubicBezTo>
                    <a:cubicBezTo>
                      <a:pt x="119" y="70"/>
                      <a:pt x="120" y="70"/>
                      <a:pt x="120" y="71"/>
                    </a:cubicBezTo>
                    <a:cubicBezTo>
                      <a:pt x="121" y="72"/>
                      <a:pt x="121" y="73"/>
                      <a:pt x="121" y="75"/>
                    </a:cubicBezTo>
                    <a:cubicBezTo>
                      <a:pt x="122" y="75"/>
                      <a:pt x="124" y="77"/>
                      <a:pt x="123" y="79"/>
                    </a:cubicBezTo>
                    <a:cubicBezTo>
                      <a:pt x="123" y="79"/>
                      <a:pt x="121" y="80"/>
                      <a:pt x="121" y="80"/>
                    </a:cubicBezTo>
                    <a:cubicBezTo>
                      <a:pt x="122" y="83"/>
                      <a:pt x="125" y="84"/>
                      <a:pt x="125" y="87"/>
                    </a:cubicBezTo>
                    <a:cubicBezTo>
                      <a:pt x="127" y="88"/>
                      <a:pt x="129" y="86"/>
                      <a:pt x="130" y="88"/>
                    </a:cubicBezTo>
                    <a:cubicBezTo>
                      <a:pt x="129" y="89"/>
                      <a:pt x="130" y="90"/>
                      <a:pt x="130" y="91"/>
                    </a:cubicBezTo>
                    <a:cubicBezTo>
                      <a:pt x="130" y="92"/>
                      <a:pt x="129" y="92"/>
                      <a:pt x="129" y="94"/>
                    </a:cubicBezTo>
                    <a:cubicBezTo>
                      <a:pt x="128" y="95"/>
                      <a:pt x="130" y="95"/>
                      <a:pt x="129" y="97"/>
                    </a:cubicBezTo>
                    <a:cubicBezTo>
                      <a:pt x="129" y="97"/>
                      <a:pt x="127" y="97"/>
                      <a:pt x="126" y="97"/>
                    </a:cubicBezTo>
                    <a:cubicBezTo>
                      <a:pt x="125" y="98"/>
                      <a:pt x="124" y="101"/>
                      <a:pt x="123" y="97"/>
                    </a:cubicBezTo>
                    <a:cubicBezTo>
                      <a:pt x="122" y="99"/>
                      <a:pt x="122" y="100"/>
                      <a:pt x="123" y="103"/>
                    </a:cubicBezTo>
                    <a:cubicBezTo>
                      <a:pt x="120" y="103"/>
                      <a:pt x="122" y="104"/>
                      <a:pt x="121" y="105"/>
                    </a:cubicBezTo>
                    <a:cubicBezTo>
                      <a:pt x="121" y="106"/>
                      <a:pt x="120" y="107"/>
                      <a:pt x="121" y="107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0" name="Freeform 586">
                <a:extLst>
                  <a:ext uri="{FF2B5EF4-FFF2-40B4-BE49-F238E27FC236}">
                    <a16:creationId xmlns:a16="http://schemas.microsoft.com/office/drawing/2014/main" id="{2C5A4BDB-78F8-D1C5-47CA-A771873B50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0454" y="3114358"/>
                <a:ext cx="661988" cy="581025"/>
              </a:xfrm>
              <a:custGeom>
                <a:avLst/>
                <a:gdLst>
                  <a:gd name="T0" fmla="*/ 2147483647 w 130"/>
                  <a:gd name="T1" fmla="*/ 2147483647 h 114"/>
                  <a:gd name="T2" fmla="*/ 2147483647 w 130"/>
                  <a:gd name="T3" fmla="*/ 2147483647 h 114"/>
                  <a:gd name="T4" fmla="*/ 2147483647 w 130"/>
                  <a:gd name="T5" fmla="*/ 2147483647 h 114"/>
                  <a:gd name="T6" fmla="*/ 2147483647 w 130"/>
                  <a:gd name="T7" fmla="*/ 2147483647 h 114"/>
                  <a:gd name="T8" fmla="*/ 2147483647 w 130"/>
                  <a:gd name="T9" fmla="*/ 2147483647 h 114"/>
                  <a:gd name="T10" fmla="*/ 2147483647 w 130"/>
                  <a:gd name="T11" fmla="*/ 2147483647 h 114"/>
                  <a:gd name="T12" fmla="*/ 2147483647 w 130"/>
                  <a:gd name="T13" fmla="*/ 2147483647 h 114"/>
                  <a:gd name="T14" fmla="*/ 2147483647 w 130"/>
                  <a:gd name="T15" fmla="*/ 2147483647 h 114"/>
                  <a:gd name="T16" fmla="*/ 2147483647 w 130"/>
                  <a:gd name="T17" fmla="*/ 2147483647 h 114"/>
                  <a:gd name="T18" fmla="*/ 2147483647 w 130"/>
                  <a:gd name="T19" fmla="*/ 2147483647 h 114"/>
                  <a:gd name="T20" fmla="*/ 2147483647 w 130"/>
                  <a:gd name="T21" fmla="*/ 2147483647 h 114"/>
                  <a:gd name="T22" fmla="*/ 2147483647 w 130"/>
                  <a:gd name="T23" fmla="*/ 2147483647 h 114"/>
                  <a:gd name="T24" fmla="*/ 2147483647 w 130"/>
                  <a:gd name="T25" fmla="*/ 2147483647 h 114"/>
                  <a:gd name="T26" fmla="*/ 0 w 130"/>
                  <a:gd name="T27" fmla="*/ 2147483647 h 114"/>
                  <a:gd name="T28" fmla="*/ 2147483647 w 130"/>
                  <a:gd name="T29" fmla="*/ 2147483647 h 114"/>
                  <a:gd name="T30" fmla="*/ 2147483647 w 130"/>
                  <a:gd name="T31" fmla="*/ 2147483647 h 114"/>
                  <a:gd name="T32" fmla="*/ 2147483647 w 130"/>
                  <a:gd name="T33" fmla="*/ 2147483647 h 114"/>
                  <a:gd name="T34" fmla="*/ 2147483647 w 130"/>
                  <a:gd name="T35" fmla="*/ 2147483647 h 114"/>
                  <a:gd name="T36" fmla="*/ 2147483647 w 130"/>
                  <a:gd name="T37" fmla="*/ 2147483647 h 114"/>
                  <a:gd name="T38" fmla="*/ 2147483647 w 130"/>
                  <a:gd name="T39" fmla="*/ 2147483647 h 114"/>
                  <a:gd name="T40" fmla="*/ 2147483647 w 130"/>
                  <a:gd name="T41" fmla="*/ 2147483647 h 114"/>
                  <a:gd name="T42" fmla="*/ 2147483647 w 130"/>
                  <a:gd name="T43" fmla="*/ 2147483647 h 114"/>
                  <a:gd name="T44" fmla="*/ 2147483647 w 130"/>
                  <a:gd name="T45" fmla="*/ 2147483647 h 114"/>
                  <a:gd name="T46" fmla="*/ 2147483647 w 130"/>
                  <a:gd name="T47" fmla="*/ 2147483647 h 114"/>
                  <a:gd name="T48" fmla="*/ 2147483647 w 130"/>
                  <a:gd name="T49" fmla="*/ 2147483647 h 114"/>
                  <a:gd name="T50" fmla="*/ 2147483647 w 130"/>
                  <a:gd name="T51" fmla="*/ 2147483647 h 114"/>
                  <a:gd name="T52" fmla="*/ 2147483647 w 130"/>
                  <a:gd name="T53" fmla="*/ 2147483647 h 114"/>
                  <a:gd name="T54" fmla="*/ 2147483647 w 130"/>
                  <a:gd name="T55" fmla="*/ 2147483647 h 114"/>
                  <a:gd name="T56" fmla="*/ 2147483647 w 130"/>
                  <a:gd name="T57" fmla="*/ 2147483647 h 114"/>
                  <a:gd name="T58" fmla="*/ 2147483647 w 130"/>
                  <a:gd name="T59" fmla="*/ 2147483647 h 114"/>
                  <a:gd name="T60" fmla="*/ 2147483647 w 130"/>
                  <a:gd name="T61" fmla="*/ 2147483647 h 114"/>
                  <a:gd name="T62" fmla="*/ 2147483647 w 130"/>
                  <a:gd name="T63" fmla="*/ 2147483647 h 114"/>
                  <a:gd name="T64" fmla="*/ 2147483647 w 130"/>
                  <a:gd name="T65" fmla="*/ 2147483647 h 114"/>
                  <a:gd name="T66" fmla="*/ 2147483647 w 130"/>
                  <a:gd name="T67" fmla="*/ 2147483647 h 114"/>
                  <a:gd name="T68" fmla="*/ 2147483647 w 130"/>
                  <a:gd name="T69" fmla="*/ 2147483647 h 114"/>
                  <a:gd name="T70" fmla="*/ 2147483647 w 130"/>
                  <a:gd name="T71" fmla="*/ 2147483647 h 114"/>
                  <a:gd name="T72" fmla="*/ 2147483647 w 130"/>
                  <a:gd name="T73" fmla="*/ 2147483647 h 114"/>
                  <a:gd name="T74" fmla="*/ 2147483647 w 130"/>
                  <a:gd name="T75" fmla="*/ 2147483647 h 114"/>
                  <a:gd name="T76" fmla="*/ 2147483647 w 130"/>
                  <a:gd name="T77" fmla="*/ 2147483647 h 114"/>
                  <a:gd name="T78" fmla="*/ 2147483647 w 130"/>
                  <a:gd name="T79" fmla="*/ 2147483647 h 114"/>
                  <a:gd name="T80" fmla="*/ 2147483647 w 130"/>
                  <a:gd name="T81" fmla="*/ 2147483647 h 114"/>
                  <a:gd name="T82" fmla="*/ 2147483647 w 130"/>
                  <a:gd name="T83" fmla="*/ 2147483647 h 114"/>
                  <a:gd name="T84" fmla="*/ 2147483647 w 130"/>
                  <a:gd name="T85" fmla="*/ 2147483647 h 114"/>
                  <a:gd name="T86" fmla="*/ 2147483647 w 130"/>
                  <a:gd name="T87" fmla="*/ 2147483647 h 114"/>
                  <a:gd name="T88" fmla="*/ 2147483647 w 130"/>
                  <a:gd name="T89" fmla="*/ 2147483647 h 11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30"/>
                  <a:gd name="T136" fmla="*/ 0 h 114"/>
                  <a:gd name="T137" fmla="*/ 130 w 130"/>
                  <a:gd name="T138" fmla="*/ 114 h 11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30" h="114">
                    <a:moveTo>
                      <a:pt x="121" y="107"/>
                    </a:moveTo>
                    <a:cubicBezTo>
                      <a:pt x="122" y="114"/>
                      <a:pt x="112" y="113"/>
                      <a:pt x="109" y="113"/>
                    </a:cubicBezTo>
                    <a:cubicBezTo>
                      <a:pt x="109" y="109"/>
                      <a:pt x="113" y="109"/>
                      <a:pt x="114" y="105"/>
                    </a:cubicBezTo>
                    <a:cubicBezTo>
                      <a:pt x="113" y="104"/>
                      <a:pt x="113" y="101"/>
                      <a:pt x="112" y="101"/>
                    </a:cubicBezTo>
                    <a:cubicBezTo>
                      <a:pt x="109" y="99"/>
                      <a:pt x="92" y="102"/>
                      <a:pt x="85" y="102"/>
                    </a:cubicBezTo>
                    <a:cubicBezTo>
                      <a:pt x="65" y="103"/>
                      <a:pt x="40" y="104"/>
                      <a:pt x="24" y="104"/>
                    </a:cubicBezTo>
                    <a:cubicBezTo>
                      <a:pt x="23" y="83"/>
                      <a:pt x="23" y="61"/>
                      <a:pt x="22" y="40"/>
                    </a:cubicBezTo>
                    <a:cubicBezTo>
                      <a:pt x="21" y="38"/>
                      <a:pt x="19" y="38"/>
                      <a:pt x="18" y="37"/>
                    </a:cubicBezTo>
                    <a:cubicBezTo>
                      <a:pt x="18" y="32"/>
                      <a:pt x="13" y="32"/>
                      <a:pt x="13" y="28"/>
                    </a:cubicBezTo>
                    <a:cubicBezTo>
                      <a:pt x="14" y="27"/>
                      <a:pt x="15" y="25"/>
                      <a:pt x="17" y="25"/>
                    </a:cubicBezTo>
                    <a:cubicBezTo>
                      <a:pt x="18" y="19"/>
                      <a:pt x="13" y="21"/>
                      <a:pt x="11" y="20"/>
                    </a:cubicBezTo>
                    <a:cubicBezTo>
                      <a:pt x="11" y="18"/>
                      <a:pt x="9" y="19"/>
                      <a:pt x="8" y="18"/>
                    </a:cubicBezTo>
                    <a:cubicBezTo>
                      <a:pt x="7" y="17"/>
                      <a:pt x="7" y="14"/>
                      <a:pt x="6" y="13"/>
                    </a:cubicBezTo>
                    <a:cubicBezTo>
                      <a:pt x="4" y="10"/>
                      <a:pt x="0" y="7"/>
                      <a:pt x="0" y="4"/>
                    </a:cubicBezTo>
                    <a:cubicBezTo>
                      <a:pt x="15" y="4"/>
                      <a:pt x="31" y="4"/>
                      <a:pt x="47" y="3"/>
                    </a:cubicBezTo>
                    <a:cubicBezTo>
                      <a:pt x="50" y="3"/>
                      <a:pt x="55" y="3"/>
                      <a:pt x="60" y="2"/>
                    </a:cubicBezTo>
                    <a:cubicBezTo>
                      <a:pt x="65" y="2"/>
                      <a:pt x="70" y="0"/>
                      <a:pt x="73" y="1"/>
                    </a:cubicBezTo>
                    <a:cubicBezTo>
                      <a:pt x="76" y="2"/>
                      <a:pt x="77" y="5"/>
                      <a:pt x="79" y="6"/>
                    </a:cubicBezTo>
                    <a:cubicBezTo>
                      <a:pt x="78" y="11"/>
                      <a:pt x="79" y="18"/>
                      <a:pt x="82" y="22"/>
                    </a:cubicBezTo>
                    <a:cubicBezTo>
                      <a:pt x="83" y="23"/>
                      <a:pt x="84" y="24"/>
                      <a:pt x="85" y="25"/>
                    </a:cubicBezTo>
                    <a:cubicBezTo>
                      <a:pt x="86" y="26"/>
                      <a:pt x="87" y="26"/>
                      <a:pt x="88" y="27"/>
                    </a:cubicBezTo>
                    <a:cubicBezTo>
                      <a:pt x="88" y="28"/>
                      <a:pt x="88" y="29"/>
                      <a:pt x="88" y="29"/>
                    </a:cubicBezTo>
                    <a:cubicBezTo>
                      <a:pt x="89" y="30"/>
                      <a:pt x="91" y="30"/>
                      <a:pt x="92" y="31"/>
                    </a:cubicBezTo>
                    <a:cubicBezTo>
                      <a:pt x="93" y="31"/>
                      <a:pt x="93" y="33"/>
                      <a:pt x="94" y="33"/>
                    </a:cubicBezTo>
                    <a:cubicBezTo>
                      <a:pt x="95" y="36"/>
                      <a:pt x="95" y="40"/>
                      <a:pt x="97" y="43"/>
                    </a:cubicBezTo>
                    <a:cubicBezTo>
                      <a:pt x="100" y="43"/>
                      <a:pt x="100" y="40"/>
                      <a:pt x="102" y="40"/>
                    </a:cubicBezTo>
                    <a:cubicBezTo>
                      <a:pt x="103" y="41"/>
                      <a:pt x="105" y="42"/>
                      <a:pt x="107" y="43"/>
                    </a:cubicBezTo>
                    <a:cubicBezTo>
                      <a:pt x="107" y="49"/>
                      <a:pt x="101" y="55"/>
                      <a:pt x="105" y="60"/>
                    </a:cubicBezTo>
                    <a:cubicBezTo>
                      <a:pt x="106" y="61"/>
                      <a:pt x="107" y="62"/>
                      <a:pt x="109" y="63"/>
                    </a:cubicBezTo>
                    <a:cubicBezTo>
                      <a:pt x="110" y="64"/>
                      <a:pt x="112" y="64"/>
                      <a:pt x="112" y="66"/>
                    </a:cubicBezTo>
                    <a:cubicBezTo>
                      <a:pt x="115" y="65"/>
                      <a:pt x="117" y="68"/>
                      <a:pt x="118" y="69"/>
                    </a:cubicBezTo>
                    <a:cubicBezTo>
                      <a:pt x="119" y="70"/>
                      <a:pt x="120" y="70"/>
                      <a:pt x="120" y="71"/>
                    </a:cubicBezTo>
                    <a:cubicBezTo>
                      <a:pt x="121" y="72"/>
                      <a:pt x="121" y="73"/>
                      <a:pt x="121" y="75"/>
                    </a:cubicBezTo>
                    <a:cubicBezTo>
                      <a:pt x="122" y="75"/>
                      <a:pt x="124" y="77"/>
                      <a:pt x="123" y="79"/>
                    </a:cubicBezTo>
                    <a:cubicBezTo>
                      <a:pt x="123" y="79"/>
                      <a:pt x="121" y="80"/>
                      <a:pt x="121" y="80"/>
                    </a:cubicBezTo>
                    <a:cubicBezTo>
                      <a:pt x="122" y="83"/>
                      <a:pt x="125" y="84"/>
                      <a:pt x="125" y="87"/>
                    </a:cubicBezTo>
                    <a:cubicBezTo>
                      <a:pt x="127" y="88"/>
                      <a:pt x="129" y="86"/>
                      <a:pt x="130" y="88"/>
                    </a:cubicBezTo>
                    <a:cubicBezTo>
                      <a:pt x="129" y="89"/>
                      <a:pt x="130" y="90"/>
                      <a:pt x="130" y="91"/>
                    </a:cubicBezTo>
                    <a:cubicBezTo>
                      <a:pt x="130" y="92"/>
                      <a:pt x="129" y="92"/>
                      <a:pt x="129" y="94"/>
                    </a:cubicBezTo>
                    <a:cubicBezTo>
                      <a:pt x="128" y="95"/>
                      <a:pt x="130" y="95"/>
                      <a:pt x="129" y="97"/>
                    </a:cubicBezTo>
                    <a:cubicBezTo>
                      <a:pt x="129" y="97"/>
                      <a:pt x="127" y="97"/>
                      <a:pt x="126" y="97"/>
                    </a:cubicBezTo>
                    <a:cubicBezTo>
                      <a:pt x="125" y="98"/>
                      <a:pt x="124" y="101"/>
                      <a:pt x="123" y="97"/>
                    </a:cubicBezTo>
                    <a:cubicBezTo>
                      <a:pt x="122" y="99"/>
                      <a:pt x="122" y="100"/>
                      <a:pt x="123" y="103"/>
                    </a:cubicBezTo>
                    <a:cubicBezTo>
                      <a:pt x="120" y="103"/>
                      <a:pt x="122" y="104"/>
                      <a:pt x="121" y="105"/>
                    </a:cubicBezTo>
                    <a:cubicBezTo>
                      <a:pt x="121" y="106"/>
                      <a:pt x="120" y="107"/>
                      <a:pt x="121" y="107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1" name="Freeform 587">
                <a:extLst>
                  <a:ext uri="{FF2B5EF4-FFF2-40B4-BE49-F238E27FC236}">
                    <a16:creationId xmlns:a16="http://schemas.microsoft.com/office/drawing/2014/main" id="{64FBB1AA-204C-B847-B46C-CA62B27B0C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1895" y="3617996"/>
                <a:ext cx="495300" cy="469106"/>
              </a:xfrm>
              <a:custGeom>
                <a:avLst/>
                <a:gdLst>
                  <a:gd name="T0" fmla="*/ 2147483647 w 97"/>
                  <a:gd name="T1" fmla="*/ 2147483647 h 92"/>
                  <a:gd name="T2" fmla="*/ 2147483647 w 97"/>
                  <a:gd name="T3" fmla="*/ 2147483647 h 92"/>
                  <a:gd name="T4" fmla="*/ 2147483647 w 97"/>
                  <a:gd name="T5" fmla="*/ 2147483647 h 92"/>
                  <a:gd name="T6" fmla="*/ 2147483647 w 97"/>
                  <a:gd name="T7" fmla="*/ 2147483647 h 92"/>
                  <a:gd name="T8" fmla="*/ 2147483647 w 97"/>
                  <a:gd name="T9" fmla="*/ 2147483647 h 92"/>
                  <a:gd name="T10" fmla="*/ 2147483647 w 97"/>
                  <a:gd name="T11" fmla="*/ 2147483647 h 92"/>
                  <a:gd name="T12" fmla="*/ 2147483647 w 97"/>
                  <a:gd name="T13" fmla="*/ 2147483647 h 92"/>
                  <a:gd name="T14" fmla="*/ 2147483647 w 97"/>
                  <a:gd name="T15" fmla="*/ 2147483647 h 92"/>
                  <a:gd name="T16" fmla="*/ 2147483647 w 97"/>
                  <a:gd name="T17" fmla="*/ 2147483647 h 92"/>
                  <a:gd name="T18" fmla="*/ 2147483647 w 97"/>
                  <a:gd name="T19" fmla="*/ 2147483647 h 92"/>
                  <a:gd name="T20" fmla="*/ 2147483647 w 97"/>
                  <a:gd name="T21" fmla="*/ 2147483647 h 92"/>
                  <a:gd name="T22" fmla="*/ 2147483647 w 97"/>
                  <a:gd name="T23" fmla="*/ 2147483647 h 92"/>
                  <a:gd name="T24" fmla="*/ 2147483647 w 97"/>
                  <a:gd name="T25" fmla="*/ 2147483647 h 92"/>
                  <a:gd name="T26" fmla="*/ 2147483647 w 97"/>
                  <a:gd name="T27" fmla="*/ 2147483647 h 92"/>
                  <a:gd name="T28" fmla="*/ 2147483647 w 97"/>
                  <a:gd name="T29" fmla="*/ 2147483647 h 92"/>
                  <a:gd name="T30" fmla="*/ 2147483647 w 97"/>
                  <a:gd name="T31" fmla="*/ 2147483647 h 92"/>
                  <a:gd name="T32" fmla="*/ 2147483647 w 97"/>
                  <a:gd name="T33" fmla="*/ 2147483647 h 92"/>
                  <a:gd name="T34" fmla="*/ 2147483647 w 97"/>
                  <a:gd name="T35" fmla="*/ 2147483647 h 92"/>
                  <a:gd name="T36" fmla="*/ 2147483647 w 97"/>
                  <a:gd name="T37" fmla="*/ 2147483647 h 92"/>
                  <a:gd name="T38" fmla="*/ 2147483647 w 97"/>
                  <a:gd name="T39" fmla="*/ 2147483647 h 92"/>
                  <a:gd name="T40" fmla="*/ 2147483647 w 97"/>
                  <a:gd name="T41" fmla="*/ 2147483647 h 92"/>
                  <a:gd name="T42" fmla="*/ 2147483647 w 97"/>
                  <a:gd name="T43" fmla="*/ 2147483647 h 92"/>
                  <a:gd name="T44" fmla="*/ 2147483647 w 97"/>
                  <a:gd name="T45" fmla="*/ 2147483647 h 92"/>
                  <a:gd name="T46" fmla="*/ 2147483647 w 97"/>
                  <a:gd name="T47" fmla="*/ 2147483647 h 92"/>
                  <a:gd name="T48" fmla="*/ 2147483647 w 97"/>
                  <a:gd name="T49" fmla="*/ 2147483647 h 92"/>
                  <a:gd name="T50" fmla="*/ 2147483647 w 97"/>
                  <a:gd name="T51" fmla="*/ 2147483647 h 92"/>
                  <a:gd name="T52" fmla="*/ 2147483647 w 97"/>
                  <a:gd name="T53" fmla="*/ 2147483647 h 92"/>
                  <a:gd name="T54" fmla="*/ 2147483647 w 97"/>
                  <a:gd name="T55" fmla="*/ 2147483647 h 92"/>
                  <a:gd name="T56" fmla="*/ 2147483647 w 97"/>
                  <a:gd name="T57" fmla="*/ 2147483647 h 92"/>
                  <a:gd name="T58" fmla="*/ 2147483647 w 97"/>
                  <a:gd name="T59" fmla="*/ 2147483647 h 92"/>
                  <a:gd name="T60" fmla="*/ 0 w 97"/>
                  <a:gd name="T61" fmla="*/ 2147483647 h 92"/>
                  <a:gd name="T62" fmla="*/ 2147483647 w 97"/>
                  <a:gd name="T63" fmla="*/ 2147483647 h 92"/>
                  <a:gd name="T64" fmla="*/ 2147483647 w 97"/>
                  <a:gd name="T65" fmla="*/ 2147483647 h 92"/>
                  <a:gd name="T66" fmla="*/ 2147483647 w 97"/>
                  <a:gd name="T67" fmla="*/ 2147483647 h 92"/>
                  <a:gd name="T68" fmla="*/ 2147483647 w 97"/>
                  <a:gd name="T69" fmla="*/ 2147483647 h 92"/>
                  <a:gd name="T70" fmla="*/ 2147483647 w 97"/>
                  <a:gd name="T71" fmla="*/ 2147483647 h 92"/>
                  <a:gd name="T72" fmla="*/ 2147483647 w 97"/>
                  <a:gd name="T73" fmla="*/ 2147483647 h 92"/>
                  <a:gd name="T74" fmla="*/ 2147483647 w 97"/>
                  <a:gd name="T75" fmla="*/ 2147483647 h 92"/>
                  <a:gd name="T76" fmla="*/ 2147483647 w 97"/>
                  <a:gd name="T77" fmla="*/ 2147483647 h 92"/>
                  <a:gd name="T78" fmla="*/ 2147483647 w 97"/>
                  <a:gd name="T79" fmla="*/ 2147483647 h 92"/>
                  <a:gd name="T80" fmla="*/ 2147483647 w 97"/>
                  <a:gd name="T81" fmla="*/ 2147483647 h 9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97"/>
                  <a:gd name="T124" fmla="*/ 0 h 92"/>
                  <a:gd name="T125" fmla="*/ 97 w 97"/>
                  <a:gd name="T126" fmla="*/ 92 h 9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97" h="92">
                    <a:moveTo>
                      <a:pt x="88" y="27"/>
                    </a:moveTo>
                    <a:cubicBezTo>
                      <a:pt x="88" y="30"/>
                      <a:pt x="90" y="31"/>
                      <a:pt x="90" y="34"/>
                    </a:cubicBezTo>
                    <a:cubicBezTo>
                      <a:pt x="89" y="36"/>
                      <a:pt x="88" y="38"/>
                      <a:pt x="85" y="38"/>
                    </a:cubicBezTo>
                    <a:cubicBezTo>
                      <a:pt x="86" y="40"/>
                      <a:pt x="88" y="40"/>
                      <a:pt x="86" y="42"/>
                    </a:cubicBezTo>
                    <a:cubicBezTo>
                      <a:pt x="85" y="43"/>
                      <a:pt x="85" y="42"/>
                      <a:pt x="83" y="42"/>
                    </a:cubicBezTo>
                    <a:cubicBezTo>
                      <a:pt x="83" y="44"/>
                      <a:pt x="83" y="44"/>
                      <a:pt x="82" y="43"/>
                    </a:cubicBezTo>
                    <a:cubicBezTo>
                      <a:pt x="81" y="47"/>
                      <a:pt x="81" y="51"/>
                      <a:pt x="82" y="52"/>
                    </a:cubicBezTo>
                    <a:cubicBezTo>
                      <a:pt x="81" y="55"/>
                      <a:pt x="77" y="54"/>
                      <a:pt x="77" y="58"/>
                    </a:cubicBezTo>
                    <a:cubicBezTo>
                      <a:pt x="76" y="59"/>
                      <a:pt x="76" y="58"/>
                      <a:pt x="74" y="58"/>
                    </a:cubicBezTo>
                    <a:cubicBezTo>
                      <a:pt x="75" y="60"/>
                      <a:pt x="75" y="61"/>
                      <a:pt x="76" y="64"/>
                    </a:cubicBezTo>
                    <a:cubicBezTo>
                      <a:pt x="73" y="63"/>
                      <a:pt x="72" y="65"/>
                      <a:pt x="71" y="66"/>
                    </a:cubicBezTo>
                    <a:cubicBezTo>
                      <a:pt x="71" y="67"/>
                      <a:pt x="73" y="65"/>
                      <a:pt x="73" y="68"/>
                    </a:cubicBezTo>
                    <a:cubicBezTo>
                      <a:pt x="72" y="69"/>
                      <a:pt x="72" y="71"/>
                      <a:pt x="70" y="72"/>
                    </a:cubicBezTo>
                    <a:cubicBezTo>
                      <a:pt x="69" y="73"/>
                      <a:pt x="72" y="74"/>
                      <a:pt x="69" y="74"/>
                    </a:cubicBezTo>
                    <a:cubicBezTo>
                      <a:pt x="68" y="75"/>
                      <a:pt x="70" y="76"/>
                      <a:pt x="70" y="76"/>
                    </a:cubicBezTo>
                    <a:cubicBezTo>
                      <a:pt x="70" y="77"/>
                      <a:pt x="69" y="78"/>
                      <a:pt x="69" y="78"/>
                    </a:cubicBezTo>
                    <a:cubicBezTo>
                      <a:pt x="70" y="81"/>
                      <a:pt x="71" y="79"/>
                      <a:pt x="72" y="81"/>
                    </a:cubicBezTo>
                    <a:cubicBezTo>
                      <a:pt x="72" y="82"/>
                      <a:pt x="73" y="84"/>
                      <a:pt x="73" y="84"/>
                    </a:cubicBezTo>
                    <a:cubicBezTo>
                      <a:pt x="73" y="85"/>
                      <a:pt x="71" y="85"/>
                      <a:pt x="71" y="86"/>
                    </a:cubicBezTo>
                    <a:cubicBezTo>
                      <a:pt x="71" y="86"/>
                      <a:pt x="72" y="88"/>
                      <a:pt x="72" y="89"/>
                    </a:cubicBezTo>
                    <a:cubicBezTo>
                      <a:pt x="62" y="88"/>
                      <a:pt x="52" y="91"/>
                      <a:pt x="41" y="90"/>
                    </a:cubicBezTo>
                    <a:cubicBezTo>
                      <a:pt x="39" y="90"/>
                      <a:pt x="37" y="90"/>
                      <a:pt x="35" y="90"/>
                    </a:cubicBezTo>
                    <a:cubicBezTo>
                      <a:pt x="34" y="90"/>
                      <a:pt x="32" y="91"/>
                      <a:pt x="31" y="91"/>
                    </a:cubicBezTo>
                    <a:cubicBezTo>
                      <a:pt x="25" y="92"/>
                      <a:pt x="19" y="90"/>
                      <a:pt x="14" y="91"/>
                    </a:cubicBezTo>
                    <a:cubicBezTo>
                      <a:pt x="14" y="87"/>
                      <a:pt x="14" y="83"/>
                      <a:pt x="14" y="78"/>
                    </a:cubicBezTo>
                    <a:cubicBezTo>
                      <a:pt x="13" y="79"/>
                      <a:pt x="12" y="78"/>
                      <a:pt x="12" y="78"/>
                    </a:cubicBezTo>
                    <a:cubicBezTo>
                      <a:pt x="11" y="77"/>
                      <a:pt x="10" y="78"/>
                      <a:pt x="9" y="78"/>
                    </a:cubicBezTo>
                    <a:cubicBezTo>
                      <a:pt x="8" y="78"/>
                      <a:pt x="9" y="76"/>
                      <a:pt x="9" y="76"/>
                    </a:cubicBezTo>
                    <a:cubicBezTo>
                      <a:pt x="8" y="75"/>
                      <a:pt x="8" y="79"/>
                      <a:pt x="6" y="78"/>
                    </a:cubicBezTo>
                    <a:cubicBezTo>
                      <a:pt x="3" y="62"/>
                      <a:pt x="5" y="44"/>
                      <a:pt x="4" y="29"/>
                    </a:cubicBezTo>
                    <a:cubicBezTo>
                      <a:pt x="3" y="21"/>
                      <a:pt x="0" y="13"/>
                      <a:pt x="0" y="6"/>
                    </a:cubicBezTo>
                    <a:cubicBezTo>
                      <a:pt x="25" y="6"/>
                      <a:pt x="51" y="5"/>
                      <a:pt x="76" y="3"/>
                    </a:cubicBezTo>
                    <a:cubicBezTo>
                      <a:pt x="80" y="3"/>
                      <a:pt x="87" y="0"/>
                      <a:pt x="88" y="6"/>
                    </a:cubicBezTo>
                    <a:cubicBezTo>
                      <a:pt x="88" y="8"/>
                      <a:pt x="86" y="10"/>
                      <a:pt x="85" y="8"/>
                    </a:cubicBezTo>
                    <a:cubicBezTo>
                      <a:pt x="87" y="10"/>
                      <a:pt x="82" y="13"/>
                      <a:pt x="84" y="14"/>
                    </a:cubicBezTo>
                    <a:cubicBezTo>
                      <a:pt x="88" y="17"/>
                      <a:pt x="90" y="13"/>
                      <a:pt x="96" y="14"/>
                    </a:cubicBezTo>
                    <a:cubicBezTo>
                      <a:pt x="97" y="16"/>
                      <a:pt x="95" y="15"/>
                      <a:pt x="95" y="16"/>
                    </a:cubicBezTo>
                    <a:cubicBezTo>
                      <a:pt x="95" y="16"/>
                      <a:pt x="96" y="18"/>
                      <a:pt x="96" y="17"/>
                    </a:cubicBezTo>
                    <a:cubicBezTo>
                      <a:pt x="95" y="19"/>
                      <a:pt x="94" y="19"/>
                      <a:pt x="92" y="20"/>
                    </a:cubicBezTo>
                    <a:cubicBezTo>
                      <a:pt x="93" y="24"/>
                      <a:pt x="92" y="24"/>
                      <a:pt x="90" y="26"/>
                    </a:cubicBezTo>
                    <a:lnTo>
                      <a:pt x="88" y="27"/>
                    </a:ln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2" name="Freeform 588">
                <a:extLst>
                  <a:ext uri="{FF2B5EF4-FFF2-40B4-BE49-F238E27FC236}">
                    <a16:creationId xmlns:a16="http://schemas.microsoft.com/office/drawing/2014/main" id="{1B92AA0B-8A45-B255-7030-E9823EE35B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1790" y="2059470"/>
                <a:ext cx="646509" cy="402431"/>
              </a:xfrm>
              <a:custGeom>
                <a:avLst/>
                <a:gdLst>
                  <a:gd name="T0" fmla="*/ 2147483647 w 127"/>
                  <a:gd name="T1" fmla="*/ 2147483647 h 79"/>
                  <a:gd name="T2" fmla="*/ 2147483647 w 127"/>
                  <a:gd name="T3" fmla="*/ 2147483647 h 79"/>
                  <a:gd name="T4" fmla="*/ 2147483647 w 127"/>
                  <a:gd name="T5" fmla="*/ 2147483647 h 79"/>
                  <a:gd name="T6" fmla="*/ 2147483647 w 127"/>
                  <a:gd name="T7" fmla="*/ 2147483647 h 79"/>
                  <a:gd name="T8" fmla="*/ 2147483647 w 127"/>
                  <a:gd name="T9" fmla="*/ 2147483647 h 79"/>
                  <a:gd name="T10" fmla="*/ 2147483647 w 127"/>
                  <a:gd name="T11" fmla="*/ 2147483647 h 79"/>
                  <a:gd name="T12" fmla="*/ 2147483647 w 127"/>
                  <a:gd name="T13" fmla="*/ 2147483647 h 79"/>
                  <a:gd name="T14" fmla="*/ 2147483647 w 127"/>
                  <a:gd name="T15" fmla="*/ 2147483647 h 79"/>
                  <a:gd name="T16" fmla="*/ 2147483647 w 127"/>
                  <a:gd name="T17" fmla="*/ 2147483647 h 79"/>
                  <a:gd name="T18" fmla="*/ 2147483647 w 127"/>
                  <a:gd name="T19" fmla="*/ 2147483647 h 79"/>
                  <a:gd name="T20" fmla="*/ 2147483647 w 127"/>
                  <a:gd name="T21" fmla="*/ 2147483647 h 79"/>
                  <a:gd name="T22" fmla="*/ 2147483647 w 127"/>
                  <a:gd name="T23" fmla="*/ 2147483647 h 79"/>
                  <a:gd name="T24" fmla="*/ 2147483647 w 127"/>
                  <a:gd name="T25" fmla="*/ 2147483647 h 79"/>
                  <a:gd name="T26" fmla="*/ 0 w 127"/>
                  <a:gd name="T27" fmla="*/ 2147483647 h 79"/>
                  <a:gd name="T28" fmla="*/ 2147483647 w 127"/>
                  <a:gd name="T29" fmla="*/ 0 h 79"/>
                  <a:gd name="T30" fmla="*/ 2147483647 w 127"/>
                  <a:gd name="T31" fmla="*/ 2147483647 h 7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27"/>
                  <a:gd name="T49" fmla="*/ 0 h 79"/>
                  <a:gd name="T50" fmla="*/ 127 w 127"/>
                  <a:gd name="T51" fmla="*/ 79 h 7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27" h="79">
                    <a:moveTo>
                      <a:pt x="116" y="5"/>
                    </a:moveTo>
                    <a:cubicBezTo>
                      <a:pt x="116" y="7"/>
                      <a:pt x="116" y="9"/>
                      <a:pt x="117" y="10"/>
                    </a:cubicBezTo>
                    <a:cubicBezTo>
                      <a:pt x="117" y="13"/>
                      <a:pt x="116" y="15"/>
                      <a:pt x="117" y="19"/>
                    </a:cubicBezTo>
                    <a:cubicBezTo>
                      <a:pt x="117" y="20"/>
                      <a:pt x="118" y="20"/>
                      <a:pt x="117" y="21"/>
                    </a:cubicBezTo>
                    <a:cubicBezTo>
                      <a:pt x="117" y="23"/>
                      <a:pt x="118" y="28"/>
                      <a:pt x="119" y="31"/>
                    </a:cubicBezTo>
                    <a:cubicBezTo>
                      <a:pt x="120" y="34"/>
                      <a:pt x="121" y="36"/>
                      <a:pt x="122" y="39"/>
                    </a:cubicBezTo>
                    <a:cubicBezTo>
                      <a:pt x="122" y="40"/>
                      <a:pt x="121" y="41"/>
                      <a:pt x="121" y="42"/>
                    </a:cubicBezTo>
                    <a:cubicBezTo>
                      <a:pt x="121" y="43"/>
                      <a:pt x="122" y="47"/>
                      <a:pt x="123" y="50"/>
                    </a:cubicBezTo>
                    <a:cubicBezTo>
                      <a:pt x="123" y="51"/>
                      <a:pt x="122" y="52"/>
                      <a:pt x="122" y="53"/>
                    </a:cubicBezTo>
                    <a:cubicBezTo>
                      <a:pt x="122" y="53"/>
                      <a:pt x="122" y="58"/>
                      <a:pt x="123" y="61"/>
                    </a:cubicBezTo>
                    <a:cubicBezTo>
                      <a:pt x="123" y="62"/>
                      <a:pt x="123" y="64"/>
                      <a:pt x="123" y="65"/>
                    </a:cubicBezTo>
                    <a:cubicBezTo>
                      <a:pt x="124" y="66"/>
                      <a:pt x="125" y="67"/>
                      <a:pt x="126" y="68"/>
                    </a:cubicBezTo>
                    <a:cubicBezTo>
                      <a:pt x="126" y="71"/>
                      <a:pt x="126" y="74"/>
                      <a:pt x="127" y="77"/>
                    </a:cubicBezTo>
                    <a:cubicBezTo>
                      <a:pt x="84" y="79"/>
                      <a:pt x="41" y="76"/>
                      <a:pt x="0" y="74"/>
                    </a:cubicBezTo>
                    <a:cubicBezTo>
                      <a:pt x="2" y="49"/>
                      <a:pt x="2" y="23"/>
                      <a:pt x="6" y="0"/>
                    </a:cubicBezTo>
                    <a:cubicBezTo>
                      <a:pt x="40" y="3"/>
                      <a:pt x="80" y="3"/>
                      <a:pt x="116" y="5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3" name="Freeform 589">
                <a:extLst>
                  <a:ext uri="{FF2B5EF4-FFF2-40B4-BE49-F238E27FC236}">
                    <a16:creationId xmlns:a16="http://schemas.microsoft.com/office/drawing/2014/main" id="{37B1EF5F-AE6A-D4FE-B88E-6ACBA2C32D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0836" y="2435706"/>
                <a:ext cx="692944" cy="442913"/>
              </a:xfrm>
              <a:custGeom>
                <a:avLst/>
                <a:gdLst>
                  <a:gd name="T0" fmla="*/ 2147483647 w 136"/>
                  <a:gd name="T1" fmla="*/ 2147483647 h 87"/>
                  <a:gd name="T2" fmla="*/ 2147483647 w 136"/>
                  <a:gd name="T3" fmla="*/ 2147483647 h 87"/>
                  <a:gd name="T4" fmla="*/ 2147483647 w 136"/>
                  <a:gd name="T5" fmla="*/ 2147483647 h 87"/>
                  <a:gd name="T6" fmla="*/ 2147483647 w 136"/>
                  <a:gd name="T7" fmla="*/ 2147483647 h 87"/>
                  <a:gd name="T8" fmla="*/ 2147483647 w 136"/>
                  <a:gd name="T9" fmla="*/ 2147483647 h 87"/>
                  <a:gd name="T10" fmla="*/ 2147483647 w 136"/>
                  <a:gd name="T11" fmla="*/ 2147483647 h 87"/>
                  <a:gd name="T12" fmla="*/ 2147483647 w 136"/>
                  <a:gd name="T13" fmla="*/ 2147483647 h 87"/>
                  <a:gd name="T14" fmla="*/ 0 w 136"/>
                  <a:gd name="T15" fmla="*/ 2147483647 h 87"/>
                  <a:gd name="T16" fmla="*/ 2147483647 w 136"/>
                  <a:gd name="T17" fmla="*/ 0 h 87"/>
                  <a:gd name="T18" fmla="*/ 2147483647 w 136"/>
                  <a:gd name="T19" fmla="*/ 2147483647 h 87"/>
                  <a:gd name="T20" fmla="*/ 2147483647 w 136"/>
                  <a:gd name="T21" fmla="*/ 2147483647 h 87"/>
                  <a:gd name="T22" fmla="*/ 2147483647 w 136"/>
                  <a:gd name="T23" fmla="*/ 2147483647 h 87"/>
                  <a:gd name="T24" fmla="*/ 2147483647 w 136"/>
                  <a:gd name="T25" fmla="*/ 2147483647 h 87"/>
                  <a:gd name="T26" fmla="*/ 2147483647 w 136"/>
                  <a:gd name="T27" fmla="*/ 2147483647 h 87"/>
                  <a:gd name="T28" fmla="*/ 2147483647 w 136"/>
                  <a:gd name="T29" fmla="*/ 2147483647 h 87"/>
                  <a:gd name="T30" fmla="*/ 2147483647 w 136"/>
                  <a:gd name="T31" fmla="*/ 2147483647 h 87"/>
                  <a:gd name="T32" fmla="*/ 2147483647 w 136"/>
                  <a:gd name="T33" fmla="*/ 2147483647 h 87"/>
                  <a:gd name="T34" fmla="*/ 2147483647 w 136"/>
                  <a:gd name="T35" fmla="*/ 2147483647 h 87"/>
                  <a:gd name="T36" fmla="*/ 2147483647 w 136"/>
                  <a:gd name="T37" fmla="*/ 2147483647 h 87"/>
                  <a:gd name="T38" fmla="*/ 2147483647 w 136"/>
                  <a:gd name="T39" fmla="*/ 2147483647 h 8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36"/>
                  <a:gd name="T61" fmla="*/ 0 h 87"/>
                  <a:gd name="T62" fmla="*/ 136 w 136"/>
                  <a:gd name="T63" fmla="*/ 87 h 8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36" h="87">
                    <a:moveTo>
                      <a:pt x="133" y="87"/>
                    </a:moveTo>
                    <a:cubicBezTo>
                      <a:pt x="129" y="83"/>
                      <a:pt x="123" y="82"/>
                      <a:pt x="120" y="79"/>
                    </a:cubicBezTo>
                    <a:cubicBezTo>
                      <a:pt x="118" y="80"/>
                      <a:pt x="115" y="80"/>
                      <a:pt x="112" y="80"/>
                    </a:cubicBezTo>
                    <a:cubicBezTo>
                      <a:pt x="110" y="80"/>
                      <a:pt x="109" y="81"/>
                      <a:pt x="108" y="82"/>
                    </a:cubicBezTo>
                    <a:cubicBezTo>
                      <a:pt x="106" y="81"/>
                      <a:pt x="104" y="80"/>
                      <a:pt x="102" y="79"/>
                    </a:cubicBezTo>
                    <a:cubicBezTo>
                      <a:pt x="101" y="78"/>
                      <a:pt x="100" y="77"/>
                      <a:pt x="99" y="76"/>
                    </a:cubicBezTo>
                    <a:cubicBezTo>
                      <a:pt x="96" y="76"/>
                      <a:pt x="92" y="77"/>
                      <a:pt x="88" y="76"/>
                    </a:cubicBezTo>
                    <a:cubicBezTo>
                      <a:pt x="61" y="75"/>
                      <a:pt x="26" y="74"/>
                      <a:pt x="0" y="72"/>
                    </a:cubicBezTo>
                    <a:cubicBezTo>
                      <a:pt x="1" y="47"/>
                      <a:pt x="4" y="25"/>
                      <a:pt x="6" y="0"/>
                    </a:cubicBezTo>
                    <a:cubicBezTo>
                      <a:pt x="46" y="4"/>
                      <a:pt x="88" y="5"/>
                      <a:pt x="132" y="5"/>
                    </a:cubicBezTo>
                    <a:cubicBezTo>
                      <a:pt x="133" y="9"/>
                      <a:pt x="128" y="9"/>
                      <a:pt x="128" y="13"/>
                    </a:cubicBezTo>
                    <a:cubicBezTo>
                      <a:pt x="129" y="14"/>
                      <a:pt x="129" y="16"/>
                      <a:pt x="131" y="18"/>
                    </a:cubicBezTo>
                    <a:cubicBezTo>
                      <a:pt x="132" y="19"/>
                      <a:pt x="134" y="18"/>
                      <a:pt x="135" y="20"/>
                    </a:cubicBezTo>
                    <a:cubicBezTo>
                      <a:pt x="135" y="34"/>
                      <a:pt x="134" y="50"/>
                      <a:pt x="135" y="62"/>
                    </a:cubicBezTo>
                    <a:cubicBezTo>
                      <a:pt x="136" y="66"/>
                      <a:pt x="133" y="63"/>
                      <a:pt x="132" y="64"/>
                    </a:cubicBezTo>
                    <a:cubicBezTo>
                      <a:pt x="132" y="66"/>
                      <a:pt x="134" y="67"/>
                      <a:pt x="134" y="68"/>
                    </a:cubicBezTo>
                    <a:cubicBezTo>
                      <a:pt x="134" y="70"/>
                      <a:pt x="133" y="70"/>
                      <a:pt x="134" y="72"/>
                    </a:cubicBezTo>
                    <a:cubicBezTo>
                      <a:pt x="134" y="73"/>
                      <a:pt x="135" y="77"/>
                      <a:pt x="134" y="79"/>
                    </a:cubicBezTo>
                    <a:cubicBezTo>
                      <a:pt x="133" y="81"/>
                      <a:pt x="131" y="83"/>
                      <a:pt x="133" y="84"/>
                    </a:cubicBezTo>
                    <a:lnTo>
                      <a:pt x="133" y="87"/>
                    </a:ln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4" name="Freeform 590">
                <a:extLst>
                  <a:ext uri="{FF2B5EF4-FFF2-40B4-BE49-F238E27FC236}">
                    <a16:creationId xmlns:a16="http://schemas.microsoft.com/office/drawing/2014/main" id="{52FC679E-B26E-0054-25AE-381CA1522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5358" y="2808372"/>
                <a:ext cx="804863" cy="402431"/>
              </a:xfrm>
              <a:custGeom>
                <a:avLst/>
                <a:gdLst>
                  <a:gd name="T0" fmla="*/ 2147483647 w 158"/>
                  <a:gd name="T1" fmla="*/ 2147483647 h 79"/>
                  <a:gd name="T2" fmla="*/ 2147483647 w 158"/>
                  <a:gd name="T3" fmla="*/ 2147483647 h 79"/>
                  <a:gd name="T4" fmla="*/ 2147483647 w 158"/>
                  <a:gd name="T5" fmla="*/ 2147483647 h 79"/>
                  <a:gd name="T6" fmla="*/ 0 w 158"/>
                  <a:gd name="T7" fmla="*/ 2147483647 h 79"/>
                  <a:gd name="T8" fmla="*/ 2147483647 w 158"/>
                  <a:gd name="T9" fmla="*/ 0 h 79"/>
                  <a:gd name="T10" fmla="*/ 2147483647 w 158"/>
                  <a:gd name="T11" fmla="*/ 2147483647 h 79"/>
                  <a:gd name="T12" fmla="*/ 2147483647 w 158"/>
                  <a:gd name="T13" fmla="*/ 2147483647 h 79"/>
                  <a:gd name="T14" fmla="*/ 2147483647 w 158"/>
                  <a:gd name="T15" fmla="*/ 2147483647 h 79"/>
                  <a:gd name="T16" fmla="*/ 2147483647 w 158"/>
                  <a:gd name="T17" fmla="*/ 2147483647 h 79"/>
                  <a:gd name="T18" fmla="*/ 2147483647 w 158"/>
                  <a:gd name="T19" fmla="*/ 2147483647 h 79"/>
                  <a:gd name="T20" fmla="*/ 2147483647 w 158"/>
                  <a:gd name="T21" fmla="*/ 2147483647 h 79"/>
                  <a:gd name="T22" fmla="*/ 2147483647 w 158"/>
                  <a:gd name="T23" fmla="*/ 2147483647 h 79"/>
                  <a:gd name="T24" fmla="*/ 2147483647 w 158"/>
                  <a:gd name="T25" fmla="*/ 2147483647 h 79"/>
                  <a:gd name="T26" fmla="*/ 2147483647 w 158"/>
                  <a:gd name="T27" fmla="*/ 2147483647 h 79"/>
                  <a:gd name="T28" fmla="*/ 2147483647 w 158"/>
                  <a:gd name="T29" fmla="*/ 2147483647 h 79"/>
                  <a:gd name="T30" fmla="*/ 2147483647 w 158"/>
                  <a:gd name="T31" fmla="*/ 2147483647 h 79"/>
                  <a:gd name="T32" fmla="*/ 2147483647 w 158"/>
                  <a:gd name="T33" fmla="*/ 2147483647 h 79"/>
                  <a:gd name="T34" fmla="*/ 2147483647 w 158"/>
                  <a:gd name="T35" fmla="*/ 2147483647 h 79"/>
                  <a:gd name="T36" fmla="*/ 2147483647 w 158"/>
                  <a:gd name="T37" fmla="*/ 2147483647 h 79"/>
                  <a:gd name="T38" fmla="*/ 2147483647 w 158"/>
                  <a:gd name="T39" fmla="*/ 2147483647 h 79"/>
                  <a:gd name="T40" fmla="*/ 2147483647 w 158"/>
                  <a:gd name="T41" fmla="*/ 2147483647 h 79"/>
                  <a:gd name="T42" fmla="*/ 2147483647 w 158"/>
                  <a:gd name="T43" fmla="*/ 2147483647 h 79"/>
                  <a:gd name="T44" fmla="*/ 2147483647 w 158"/>
                  <a:gd name="T45" fmla="*/ 2147483647 h 79"/>
                  <a:gd name="T46" fmla="*/ 2147483647 w 158"/>
                  <a:gd name="T47" fmla="*/ 2147483647 h 79"/>
                  <a:gd name="T48" fmla="*/ 2147483647 w 158"/>
                  <a:gd name="T49" fmla="*/ 2147483647 h 79"/>
                  <a:gd name="T50" fmla="*/ 2147483647 w 158"/>
                  <a:gd name="T51" fmla="*/ 2147483647 h 79"/>
                  <a:gd name="T52" fmla="*/ 2147483647 w 158"/>
                  <a:gd name="T53" fmla="*/ 2147483647 h 79"/>
                  <a:gd name="T54" fmla="*/ 2147483647 w 158"/>
                  <a:gd name="T55" fmla="*/ 2147483647 h 7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58"/>
                  <a:gd name="T85" fmla="*/ 0 h 79"/>
                  <a:gd name="T86" fmla="*/ 158 w 158"/>
                  <a:gd name="T87" fmla="*/ 79 h 7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58" h="79">
                    <a:moveTo>
                      <a:pt x="158" y="77"/>
                    </a:moveTo>
                    <a:cubicBezTo>
                      <a:pt x="118" y="79"/>
                      <a:pt x="75" y="77"/>
                      <a:pt x="35" y="76"/>
                    </a:cubicBezTo>
                    <a:cubicBezTo>
                      <a:pt x="35" y="67"/>
                      <a:pt x="37" y="60"/>
                      <a:pt x="36" y="51"/>
                    </a:cubicBezTo>
                    <a:cubicBezTo>
                      <a:pt x="25" y="49"/>
                      <a:pt x="11" y="50"/>
                      <a:pt x="0" y="48"/>
                    </a:cubicBezTo>
                    <a:cubicBezTo>
                      <a:pt x="1" y="32"/>
                      <a:pt x="1" y="15"/>
                      <a:pt x="3" y="0"/>
                    </a:cubicBezTo>
                    <a:cubicBezTo>
                      <a:pt x="25" y="2"/>
                      <a:pt x="55" y="2"/>
                      <a:pt x="79" y="4"/>
                    </a:cubicBezTo>
                    <a:cubicBezTo>
                      <a:pt x="86" y="5"/>
                      <a:pt x="94" y="3"/>
                      <a:pt x="100" y="4"/>
                    </a:cubicBezTo>
                    <a:cubicBezTo>
                      <a:pt x="103" y="5"/>
                      <a:pt x="105" y="7"/>
                      <a:pt x="108" y="9"/>
                    </a:cubicBezTo>
                    <a:cubicBezTo>
                      <a:pt x="109" y="9"/>
                      <a:pt x="110" y="9"/>
                      <a:pt x="110" y="10"/>
                    </a:cubicBezTo>
                    <a:cubicBezTo>
                      <a:pt x="112" y="11"/>
                      <a:pt x="112" y="8"/>
                      <a:pt x="114" y="8"/>
                    </a:cubicBezTo>
                    <a:cubicBezTo>
                      <a:pt x="116" y="7"/>
                      <a:pt x="120" y="9"/>
                      <a:pt x="123" y="7"/>
                    </a:cubicBezTo>
                    <a:cubicBezTo>
                      <a:pt x="125" y="7"/>
                      <a:pt x="124" y="9"/>
                      <a:pt x="126" y="10"/>
                    </a:cubicBezTo>
                    <a:cubicBezTo>
                      <a:pt x="127" y="11"/>
                      <a:pt x="130" y="10"/>
                      <a:pt x="131" y="11"/>
                    </a:cubicBezTo>
                    <a:cubicBezTo>
                      <a:pt x="132" y="12"/>
                      <a:pt x="133" y="14"/>
                      <a:pt x="135" y="15"/>
                    </a:cubicBezTo>
                    <a:cubicBezTo>
                      <a:pt x="136" y="16"/>
                      <a:pt x="137" y="17"/>
                      <a:pt x="139" y="17"/>
                    </a:cubicBezTo>
                    <a:cubicBezTo>
                      <a:pt x="138" y="19"/>
                      <a:pt x="140" y="21"/>
                      <a:pt x="141" y="22"/>
                    </a:cubicBezTo>
                    <a:cubicBezTo>
                      <a:pt x="141" y="23"/>
                      <a:pt x="140" y="25"/>
                      <a:pt x="142" y="27"/>
                    </a:cubicBezTo>
                    <a:cubicBezTo>
                      <a:pt x="143" y="28"/>
                      <a:pt x="143" y="29"/>
                      <a:pt x="144" y="31"/>
                    </a:cubicBezTo>
                    <a:cubicBezTo>
                      <a:pt x="144" y="33"/>
                      <a:pt x="146" y="35"/>
                      <a:pt x="145" y="39"/>
                    </a:cubicBezTo>
                    <a:cubicBezTo>
                      <a:pt x="145" y="41"/>
                      <a:pt x="147" y="41"/>
                      <a:pt x="148" y="43"/>
                    </a:cubicBezTo>
                    <a:cubicBezTo>
                      <a:pt x="149" y="44"/>
                      <a:pt x="148" y="46"/>
                      <a:pt x="148" y="47"/>
                    </a:cubicBezTo>
                    <a:cubicBezTo>
                      <a:pt x="148" y="48"/>
                      <a:pt x="149" y="48"/>
                      <a:pt x="149" y="50"/>
                    </a:cubicBezTo>
                    <a:cubicBezTo>
                      <a:pt x="150" y="51"/>
                      <a:pt x="149" y="52"/>
                      <a:pt x="149" y="53"/>
                    </a:cubicBezTo>
                    <a:cubicBezTo>
                      <a:pt x="149" y="53"/>
                      <a:pt x="149" y="54"/>
                      <a:pt x="149" y="55"/>
                    </a:cubicBezTo>
                    <a:cubicBezTo>
                      <a:pt x="150" y="56"/>
                      <a:pt x="150" y="56"/>
                      <a:pt x="149" y="57"/>
                    </a:cubicBezTo>
                    <a:cubicBezTo>
                      <a:pt x="149" y="61"/>
                      <a:pt x="151" y="64"/>
                      <a:pt x="152" y="68"/>
                    </a:cubicBezTo>
                    <a:cubicBezTo>
                      <a:pt x="153" y="68"/>
                      <a:pt x="153" y="69"/>
                      <a:pt x="153" y="70"/>
                    </a:cubicBezTo>
                    <a:cubicBezTo>
                      <a:pt x="154" y="71"/>
                      <a:pt x="158" y="74"/>
                      <a:pt x="158" y="77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5" name="Freeform 591">
                <a:extLst>
                  <a:ext uri="{FF2B5EF4-FFF2-40B4-BE49-F238E27FC236}">
                    <a16:creationId xmlns:a16="http://schemas.microsoft.com/office/drawing/2014/main" id="{6557B6D5-2CF2-C99C-2BA2-741C5ED4B2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8473" y="3195326"/>
                <a:ext cx="727472" cy="397669"/>
              </a:xfrm>
              <a:custGeom>
                <a:avLst/>
                <a:gdLst>
                  <a:gd name="T0" fmla="*/ 2147483647 w 143"/>
                  <a:gd name="T1" fmla="*/ 2147483647 h 78"/>
                  <a:gd name="T2" fmla="*/ 2147483647 w 143"/>
                  <a:gd name="T3" fmla="*/ 2147483647 h 78"/>
                  <a:gd name="T4" fmla="*/ 2147483647 w 143"/>
                  <a:gd name="T5" fmla="*/ 2147483647 h 78"/>
                  <a:gd name="T6" fmla="*/ 2147483647 w 143"/>
                  <a:gd name="T7" fmla="*/ 2147483647 h 78"/>
                  <a:gd name="T8" fmla="*/ 2147483647 w 143"/>
                  <a:gd name="T9" fmla="*/ 2147483647 h 78"/>
                  <a:gd name="T10" fmla="*/ 2147483647 w 143"/>
                  <a:gd name="T11" fmla="*/ 2147483647 h 78"/>
                  <a:gd name="T12" fmla="*/ 2147483647 w 143"/>
                  <a:gd name="T13" fmla="*/ 2147483647 h 78"/>
                  <a:gd name="T14" fmla="*/ 0 w 143"/>
                  <a:gd name="T15" fmla="*/ 2147483647 h 78"/>
                  <a:gd name="T16" fmla="*/ 2147483647 w 143"/>
                  <a:gd name="T17" fmla="*/ 0 h 78"/>
                  <a:gd name="T18" fmla="*/ 2147483647 w 143"/>
                  <a:gd name="T19" fmla="*/ 2147483647 h 78"/>
                  <a:gd name="T20" fmla="*/ 2147483647 w 143"/>
                  <a:gd name="T21" fmla="*/ 2147483647 h 78"/>
                  <a:gd name="T22" fmla="*/ 2147483647 w 143"/>
                  <a:gd name="T23" fmla="*/ 2147483647 h 78"/>
                  <a:gd name="T24" fmla="*/ 2147483647 w 143"/>
                  <a:gd name="T25" fmla="*/ 2147483647 h 78"/>
                  <a:gd name="T26" fmla="*/ 2147483647 w 143"/>
                  <a:gd name="T27" fmla="*/ 2147483647 h 78"/>
                  <a:gd name="T28" fmla="*/ 2147483647 w 143"/>
                  <a:gd name="T29" fmla="*/ 2147483647 h 78"/>
                  <a:gd name="T30" fmla="*/ 2147483647 w 143"/>
                  <a:gd name="T31" fmla="*/ 2147483647 h 7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43"/>
                  <a:gd name="T49" fmla="*/ 0 h 78"/>
                  <a:gd name="T50" fmla="*/ 143 w 143"/>
                  <a:gd name="T51" fmla="*/ 78 h 7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43" h="78">
                    <a:moveTo>
                      <a:pt x="134" y="9"/>
                    </a:moveTo>
                    <a:cubicBezTo>
                      <a:pt x="134" y="9"/>
                      <a:pt x="133" y="11"/>
                      <a:pt x="132" y="12"/>
                    </a:cubicBezTo>
                    <a:cubicBezTo>
                      <a:pt x="132" y="14"/>
                      <a:pt x="133" y="16"/>
                      <a:pt x="131" y="16"/>
                    </a:cubicBezTo>
                    <a:cubicBezTo>
                      <a:pt x="132" y="18"/>
                      <a:pt x="132" y="14"/>
                      <a:pt x="134" y="15"/>
                    </a:cubicBezTo>
                    <a:cubicBezTo>
                      <a:pt x="134" y="17"/>
                      <a:pt x="134" y="18"/>
                      <a:pt x="136" y="18"/>
                    </a:cubicBezTo>
                    <a:cubicBezTo>
                      <a:pt x="135" y="23"/>
                      <a:pt x="140" y="22"/>
                      <a:pt x="141" y="25"/>
                    </a:cubicBezTo>
                    <a:cubicBezTo>
                      <a:pt x="141" y="42"/>
                      <a:pt x="143" y="58"/>
                      <a:pt x="142" y="76"/>
                    </a:cubicBezTo>
                    <a:cubicBezTo>
                      <a:pt x="95" y="78"/>
                      <a:pt x="46" y="75"/>
                      <a:pt x="0" y="74"/>
                    </a:cubicBezTo>
                    <a:cubicBezTo>
                      <a:pt x="1" y="49"/>
                      <a:pt x="2" y="25"/>
                      <a:pt x="3" y="0"/>
                    </a:cubicBezTo>
                    <a:cubicBezTo>
                      <a:pt x="27" y="3"/>
                      <a:pt x="54" y="1"/>
                      <a:pt x="79" y="3"/>
                    </a:cubicBezTo>
                    <a:cubicBezTo>
                      <a:pt x="87" y="4"/>
                      <a:pt x="96" y="4"/>
                      <a:pt x="104" y="3"/>
                    </a:cubicBezTo>
                    <a:cubicBezTo>
                      <a:pt x="113" y="3"/>
                      <a:pt x="121" y="1"/>
                      <a:pt x="126" y="3"/>
                    </a:cubicBezTo>
                    <a:cubicBezTo>
                      <a:pt x="129" y="3"/>
                      <a:pt x="129" y="3"/>
                      <a:pt x="131" y="6"/>
                    </a:cubicBezTo>
                    <a:cubicBezTo>
                      <a:pt x="133" y="8"/>
                      <a:pt x="134" y="3"/>
                      <a:pt x="135" y="6"/>
                    </a:cubicBezTo>
                    <a:cubicBezTo>
                      <a:pt x="136" y="6"/>
                      <a:pt x="136" y="7"/>
                      <a:pt x="136" y="8"/>
                    </a:cubicBezTo>
                    <a:cubicBezTo>
                      <a:pt x="132" y="7"/>
                      <a:pt x="134" y="8"/>
                      <a:pt x="134" y="9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6" name="Freeform 592">
                <a:extLst>
                  <a:ext uri="{FF2B5EF4-FFF2-40B4-BE49-F238E27FC236}">
                    <a16:creationId xmlns:a16="http://schemas.microsoft.com/office/drawing/2014/main" id="{22211E4A-2C39-11B9-0316-E73F5D87B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1316" y="3571561"/>
                <a:ext cx="860822" cy="433388"/>
              </a:xfrm>
              <a:custGeom>
                <a:avLst/>
                <a:gdLst>
                  <a:gd name="T0" fmla="*/ 2147483647 w 169"/>
                  <a:gd name="T1" fmla="*/ 2147483647 h 85"/>
                  <a:gd name="T2" fmla="*/ 2147483647 w 169"/>
                  <a:gd name="T3" fmla="*/ 2147483647 h 85"/>
                  <a:gd name="T4" fmla="*/ 2147483647 w 169"/>
                  <a:gd name="T5" fmla="*/ 2147483647 h 85"/>
                  <a:gd name="T6" fmla="*/ 2147483647 w 169"/>
                  <a:gd name="T7" fmla="*/ 2147483647 h 85"/>
                  <a:gd name="T8" fmla="*/ 2147483647 w 169"/>
                  <a:gd name="T9" fmla="*/ 2147483647 h 85"/>
                  <a:gd name="T10" fmla="*/ 2147483647 w 169"/>
                  <a:gd name="T11" fmla="*/ 2147483647 h 85"/>
                  <a:gd name="T12" fmla="*/ 2147483647 w 169"/>
                  <a:gd name="T13" fmla="*/ 2147483647 h 85"/>
                  <a:gd name="T14" fmla="*/ 2147483647 w 169"/>
                  <a:gd name="T15" fmla="*/ 2147483647 h 85"/>
                  <a:gd name="T16" fmla="*/ 2147483647 w 169"/>
                  <a:gd name="T17" fmla="*/ 2147483647 h 85"/>
                  <a:gd name="T18" fmla="*/ 2147483647 w 169"/>
                  <a:gd name="T19" fmla="*/ 2147483647 h 85"/>
                  <a:gd name="T20" fmla="*/ 2147483647 w 169"/>
                  <a:gd name="T21" fmla="*/ 2147483647 h 85"/>
                  <a:gd name="T22" fmla="*/ 2147483647 w 169"/>
                  <a:gd name="T23" fmla="*/ 2147483647 h 85"/>
                  <a:gd name="T24" fmla="*/ 2147483647 w 169"/>
                  <a:gd name="T25" fmla="*/ 2147483647 h 85"/>
                  <a:gd name="T26" fmla="*/ 2147483647 w 169"/>
                  <a:gd name="T27" fmla="*/ 2147483647 h 85"/>
                  <a:gd name="T28" fmla="*/ 2147483647 w 169"/>
                  <a:gd name="T29" fmla="*/ 2147483647 h 85"/>
                  <a:gd name="T30" fmla="*/ 2147483647 w 169"/>
                  <a:gd name="T31" fmla="*/ 2147483647 h 85"/>
                  <a:gd name="T32" fmla="*/ 2147483647 w 169"/>
                  <a:gd name="T33" fmla="*/ 2147483647 h 85"/>
                  <a:gd name="T34" fmla="*/ 2147483647 w 169"/>
                  <a:gd name="T35" fmla="*/ 2147483647 h 85"/>
                  <a:gd name="T36" fmla="*/ 2147483647 w 169"/>
                  <a:gd name="T37" fmla="*/ 2147483647 h 85"/>
                  <a:gd name="T38" fmla="*/ 2147483647 w 169"/>
                  <a:gd name="T39" fmla="*/ 2147483647 h 85"/>
                  <a:gd name="T40" fmla="*/ 2147483647 w 169"/>
                  <a:gd name="T41" fmla="*/ 2147483647 h 85"/>
                  <a:gd name="T42" fmla="*/ 2147483647 w 169"/>
                  <a:gd name="T43" fmla="*/ 2147483647 h 85"/>
                  <a:gd name="T44" fmla="*/ 0 w 169"/>
                  <a:gd name="T45" fmla="*/ 2147483647 h 85"/>
                  <a:gd name="T46" fmla="*/ 2147483647 w 169"/>
                  <a:gd name="T47" fmla="*/ 0 h 85"/>
                  <a:gd name="T48" fmla="*/ 2147483647 w 169"/>
                  <a:gd name="T49" fmla="*/ 2147483647 h 85"/>
                  <a:gd name="T50" fmla="*/ 2147483647 w 169"/>
                  <a:gd name="T51" fmla="*/ 2147483647 h 85"/>
                  <a:gd name="T52" fmla="*/ 2147483647 w 169"/>
                  <a:gd name="T53" fmla="*/ 2147483647 h 85"/>
                  <a:gd name="T54" fmla="*/ 2147483647 w 169"/>
                  <a:gd name="T55" fmla="*/ 2147483647 h 8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69"/>
                  <a:gd name="T85" fmla="*/ 0 h 85"/>
                  <a:gd name="T86" fmla="*/ 169 w 169"/>
                  <a:gd name="T87" fmla="*/ 85 h 8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69" h="85">
                    <a:moveTo>
                      <a:pt x="154" y="78"/>
                    </a:moveTo>
                    <a:cubicBezTo>
                      <a:pt x="152" y="77"/>
                      <a:pt x="153" y="80"/>
                      <a:pt x="151" y="80"/>
                    </a:cubicBezTo>
                    <a:cubicBezTo>
                      <a:pt x="149" y="80"/>
                      <a:pt x="148" y="79"/>
                      <a:pt x="147" y="79"/>
                    </a:cubicBezTo>
                    <a:cubicBezTo>
                      <a:pt x="143" y="79"/>
                      <a:pt x="142" y="82"/>
                      <a:pt x="139" y="79"/>
                    </a:cubicBezTo>
                    <a:cubicBezTo>
                      <a:pt x="137" y="81"/>
                      <a:pt x="134" y="82"/>
                      <a:pt x="132" y="84"/>
                    </a:cubicBezTo>
                    <a:cubicBezTo>
                      <a:pt x="129" y="83"/>
                      <a:pt x="128" y="81"/>
                      <a:pt x="126" y="80"/>
                    </a:cubicBezTo>
                    <a:cubicBezTo>
                      <a:pt x="124" y="78"/>
                      <a:pt x="124" y="81"/>
                      <a:pt x="122" y="81"/>
                    </a:cubicBezTo>
                    <a:cubicBezTo>
                      <a:pt x="122" y="79"/>
                      <a:pt x="120" y="79"/>
                      <a:pt x="119" y="78"/>
                    </a:cubicBezTo>
                    <a:cubicBezTo>
                      <a:pt x="118" y="80"/>
                      <a:pt x="115" y="80"/>
                      <a:pt x="115" y="84"/>
                    </a:cubicBezTo>
                    <a:cubicBezTo>
                      <a:pt x="113" y="83"/>
                      <a:pt x="114" y="82"/>
                      <a:pt x="115" y="80"/>
                    </a:cubicBezTo>
                    <a:cubicBezTo>
                      <a:pt x="112" y="80"/>
                      <a:pt x="111" y="80"/>
                      <a:pt x="110" y="81"/>
                    </a:cubicBezTo>
                    <a:cubicBezTo>
                      <a:pt x="108" y="80"/>
                      <a:pt x="107" y="78"/>
                      <a:pt x="105" y="78"/>
                    </a:cubicBezTo>
                    <a:cubicBezTo>
                      <a:pt x="103" y="76"/>
                      <a:pt x="103" y="81"/>
                      <a:pt x="99" y="80"/>
                    </a:cubicBezTo>
                    <a:cubicBezTo>
                      <a:pt x="100" y="76"/>
                      <a:pt x="94" y="78"/>
                      <a:pt x="96" y="73"/>
                    </a:cubicBezTo>
                    <a:cubicBezTo>
                      <a:pt x="93" y="73"/>
                      <a:pt x="90" y="73"/>
                      <a:pt x="89" y="75"/>
                    </a:cubicBezTo>
                    <a:cubicBezTo>
                      <a:pt x="83" y="73"/>
                      <a:pt x="78" y="71"/>
                      <a:pt x="74" y="71"/>
                    </a:cubicBezTo>
                    <a:cubicBezTo>
                      <a:pt x="75" y="67"/>
                      <a:pt x="71" y="67"/>
                      <a:pt x="71" y="64"/>
                    </a:cubicBezTo>
                    <a:cubicBezTo>
                      <a:pt x="69" y="68"/>
                      <a:pt x="68" y="66"/>
                      <a:pt x="66" y="66"/>
                    </a:cubicBezTo>
                    <a:cubicBezTo>
                      <a:pt x="66" y="66"/>
                      <a:pt x="65" y="67"/>
                      <a:pt x="65" y="67"/>
                    </a:cubicBezTo>
                    <a:cubicBezTo>
                      <a:pt x="62" y="66"/>
                      <a:pt x="61" y="62"/>
                      <a:pt x="58" y="61"/>
                    </a:cubicBezTo>
                    <a:cubicBezTo>
                      <a:pt x="58" y="46"/>
                      <a:pt x="59" y="31"/>
                      <a:pt x="59" y="16"/>
                    </a:cubicBezTo>
                    <a:cubicBezTo>
                      <a:pt x="55" y="12"/>
                      <a:pt x="48" y="14"/>
                      <a:pt x="41" y="14"/>
                    </a:cubicBezTo>
                    <a:cubicBezTo>
                      <a:pt x="29" y="13"/>
                      <a:pt x="12" y="11"/>
                      <a:pt x="0" y="11"/>
                    </a:cubicBezTo>
                    <a:cubicBezTo>
                      <a:pt x="1" y="6"/>
                      <a:pt x="1" y="4"/>
                      <a:pt x="1" y="0"/>
                    </a:cubicBezTo>
                    <a:cubicBezTo>
                      <a:pt x="54" y="3"/>
                      <a:pt x="108" y="4"/>
                      <a:pt x="164" y="3"/>
                    </a:cubicBezTo>
                    <a:cubicBezTo>
                      <a:pt x="163" y="17"/>
                      <a:pt x="167" y="29"/>
                      <a:pt x="168" y="42"/>
                    </a:cubicBezTo>
                    <a:cubicBezTo>
                      <a:pt x="169" y="56"/>
                      <a:pt x="168" y="69"/>
                      <a:pt x="168" y="85"/>
                    </a:cubicBezTo>
                    <a:cubicBezTo>
                      <a:pt x="162" y="84"/>
                      <a:pt x="159" y="80"/>
                      <a:pt x="154" y="78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7" name="Freeform 593">
                <a:extLst>
                  <a:ext uri="{FF2B5EF4-FFF2-40B4-BE49-F238E27FC236}">
                    <a16:creationId xmlns:a16="http://schemas.microsoft.com/office/drawing/2014/main" id="{054B5F92-4CDC-AA68-7ED9-A705669013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2856" y="1926118"/>
                <a:ext cx="1019175" cy="627460"/>
              </a:xfrm>
              <a:custGeom>
                <a:avLst/>
                <a:gdLst>
                  <a:gd name="T0" fmla="*/ 2147483647 w 200"/>
                  <a:gd name="T1" fmla="*/ 0 h 123"/>
                  <a:gd name="T2" fmla="*/ 2147483647 w 200"/>
                  <a:gd name="T3" fmla="*/ 2147483647 h 123"/>
                  <a:gd name="T4" fmla="*/ 2147483647 w 200"/>
                  <a:gd name="T5" fmla="*/ 2147483647 h 123"/>
                  <a:gd name="T6" fmla="*/ 2147483647 w 200"/>
                  <a:gd name="T7" fmla="*/ 2147483647 h 123"/>
                  <a:gd name="T8" fmla="*/ 2147483647 w 200"/>
                  <a:gd name="T9" fmla="*/ 2147483647 h 123"/>
                  <a:gd name="T10" fmla="*/ 2147483647 w 200"/>
                  <a:gd name="T11" fmla="*/ 2147483647 h 123"/>
                  <a:gd name="T12" fmla="*/ 2147483647 w 200"/>
                  <a:gd name="T13" fmla="*/ 2147483647 h 123"/>
                  <a:gd name="T14" fmla="*/ 2147483647 w 200"/>
                  <a:gd name="T15" fmla="*/ 2147483647 h 123"/>
                  <a:gd name="T16" fmla="*/ 2147483647 w 200"/>
                  <a:gd name="T17" fmla="*/ 2147483647 h 123"/>
                  <a:gd name="T18" fmla="*/ 2147483647 w 200"/>
                  <a:gd name="T19" fmla="*/ 2147483647 h 123"/>
                  <a:gd name="T20" fmla="*/ 2147483647 w 200"/>
                  <a:gd name="T21" fmla="*/ 2147483647 h 123"/>
                  <a:gd name="T22" fmla="*/ 2147483647 w 200"/>
                  <a:gd name="T23" fmla="*/ 2147483647 h 123"/>
                  <a:gd name="T24" fmla="*/ 2147483647 w 200"/>
                  <a:gd name="T25" fmla="*/ 2147483647 h 123"/>
                  <a:gd name="T26" fmla="*/ 2147483647 w 200"/>
                  <a:gd name="T27" fmla="*/ 2147483647 h 123"/>
                  <a:gd name="T28" fmla="*/ 2147483647 w 200"/>
                  <a:gd name="T29" fmla="*/ 2147483647 h 123"/>
                  <a:gd name="T30" fmla="*/ 2147483647 w 200"/>
                  <a:gd name="T31" fmla="*/ 2147483647 h 123"/>
                  <a:gd name="T32" fmla="*/ 2147483647 w 200"/>
                  <a:gd name="T33" fmla="*/ 2147483647 h 123"/>
                  <a:gd name="T34" fmla="*/ 2147483647 w 200"/>
                  <a:gd name="T35" fmla="*/ 2147483647 h 123"/>
                  <a:gd name="T36" fmla="*/ 2147483647 w 200"/>
                  <a:gd name="T37" fmla="*/ 2147483647 h 123"/>
                  <a:gd name="T38" fmla="*/ 2147483647 w 200"/>
                  <a:gd name="T39" fmla="*/ 2147483647 h 123"/>
                  <a:gd name="T40" fmla="*/ 2147483647 w 200"/>
                  <a:gd name="T41" fmla="*/ 2147483647 h 123"/>
                  <a:gd name="T42" fmla="*/ 2147483647 w 200"/>
                  <a:gd name="T43" fmla="*/ 2147483647 h 123"/>
                  <a:gd name="T44" fmla="*/ 2147483647 w 200"/>
                  <a:gd name="T45" fmla="*/ 2147483647 h 123"/>
                  <a:gd name="T46" fmla="*/ 2147483647 w 200"/>
                  <a:gd name="T47" fmla="*/ 2147483647 h 123"/>
                  <a:gd name="T48" fmla="*/ 2147483647 w 200"/>
                  <a:gd name="T49" fmla="*/ 2147483647 h 123"/>
                  <a:gd name="T50" fmla="*/ 2147483647 w 200"/>
                  <a:gd name="T51" fmla="*/ 2147483647 h 123"/>
                  <a:gd name="T52" fmla="*/ 2147483647 w 200"/>
                  <a:gd name="T53" fmla="*/ 2147483647 h 123"/>
                  <a:gd name="T54" fmla="*/ 2147483647 w 200"/>
                  <a:gd name="T55" fmla="*/ 2147483647 h 123"/>
                  <a:gd name="T56" fmla="*/ 2147483647 w 200"/>
                  <a:gd name="T57" fmla="*/ 2147483647 h 123"/>
                  <a:gd name="T58" fmla="*/ 2147483647 w 200"/>
                  <a:gd name="T59" fmla="*/ 2147483647 h 123"/>
                  <a:gd name="T60" fmla="*/ 2147483647 w 200"/>
                  <a:gd name="T61" fmla="*/ 2147483647 h 123"/>
                  <a:gd name="T62" fmla="*/ 2147483647 w 200"/>
                  <a:gd name="T63" fmla="*/ 2147483647 h 123"/>
                  <a:gd name="T64" fmla="*/ 2147483647 w 200"/>
                  <a:gd name="T65" fmla="*/ 2147483647 h 123"/>
                  <a:gd name="T66" fmla="*/ 2147483647 w 200"/>
                  <a:gd name="T67" fmla="*/ 2147483647 h 123"/>
                  <a:gd name="T68" fmla="*/ 2147483647 w 200"/>
                  <a:gd name="T69" fmla="*/ 2147483647 h 123"/>
                  <a:gd name="T70" fmla="*/ 2147483647 w 200"/>
                  <a:gd name="T71" fmla="*/ 2147483647 h 123"/>
                  <a:gd name="T72" fmla="*/ 0 w 200"/>
                  <a:gd name="T73" fmla="*/ 2147483647 h 123"/>
                  <a:gd name="T74" fmla="*/ 2147483647 w 200"/>
                  <a:gd name="T75" fmla="*/ 0 h 12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00"/>
                  <a:gd name="T115" fmla="*/ 0 h 123"/>
                  <a:gd name="T116" fmla="*/ 200 w 200"/>
                  <a:gd name="T117" fmla="*/ 123 h 12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00" h="123">
                    <a:moveTo>
                      <a:pt x="5" y="0"/>
                    </a:moveTo>
                    <a:cubicBezTo>
                      <a:pt x="15" y="1"/>
                      <a:pt x="28" y="4"/>
                      <a:pt x="39" y="6"/>
                    </a:cubicBezTo>
                    <a:cubicBezTo>
                      <a:pt x="57" y="9"/>
                      <a:pt x="76" y="12"/>
                      <a:pt x="94" y="15"/>
                    </a:cubicBezTo>
                    <a:cubicBezTo>
                      <a:pt x="117" y="18"/>
                      <a:pt x="141" y="21"/>
                      <a:pt x="164" y="23"/>
                    </a:cubicBezTo>
                    <a:cubicBezTo>
                      <a:pt x="171" y="24"/>
                      <a:pt x="179" y="25"/>
                      <a:pt x="187" y="25"/>
                    </a:cubicBezTo>
                    <a:cubicBezTo>
                      <a:pt x="191" y="25"/>
                      <a:pt x="196" y="25"/>
                      <a:pt x="200" y="26"/>
                    </a:cubicBezTo>
                    <a:cubicBezTo>
                      <a:pt x="197" y="58"/>
                      <a:pt x="196" y="91"/>
                      <a:pt x="193" y="123"/>
                    </a:cubicBezTo>
                    <a:cubicBezTo>
                      <a:pt x="161" y="120"/>
                      <a:pt x="129" y="117"/>
                      <a:pt x="98" y="113"/>
                    </a:cubicBezTo>
                    <a:cubicBezTo>
                      <a:pt x="89" y="112"/>
                      <a:pt x="80" y="110"/>
                      <a:pt x="72" y="110"/>
                    </a:cubicBezTo>
                    <a:cubicBezTo>
                      <a:pt x="70" y="112"/>
                      <a:pt x="70" y="117"/>
                      <a:pt x="70" y="120"/>
                    </a:cubicBezTo>
                    <a:cubicBezTo>
                      <a:pt x="67" y="121"/>
                      <a:pt x="68" y="116"/>
                      <a:pt x="66" y="115"/>
                    </a:cubicBezTo>
                    <a:cubicBezTo>
                      <a:pt x="62" y="114"/>
                      <a:pt x="64" y="119"/>
                      <a:pt x="60" y="119"/>
                    </a:cubicBezTo>
                    <a:cubicBezTo>
                      <a:pt x="57" y="118"/>
                      <a:pt x="53" y="117"/>
                      <a:pt x="50" y="117"/>
                    </a:cubicBezTo>
                    <a:cubicBezTo>
                      <a:pt x="49" y="117"/>
                      <a:pt x="48" y="118"/>
                      <a:pt x="47" y="118"/>
                    </a:cubicBezTo>
                    <a:cubicBezTo>
                      <a:pt x="45" y="118"/>
                      <a:pt x="44" y="118"/>
                      <a:pt x="42" y="118"/>
                    </a:cubicBezTo>
                    <a:cubicBezTo>
                      <a:pt x="40" y="118"/>
                      <a:pt x="39" y="118"/>
                      <a:pt x="37" y="119"/>
                    </a:cubicBezTo>
                    <a:cubicBezTo>
                      <a:pt x="36" y="115"/>
                      <a:pt x="37" y="108"/>
                      <a:pt x="31" y="107"/>
                    </a:cubicBezTo>
                    <a:cubicBezTo>
                      <a:pt x="29" y="105"/>
                      <a:pt x="31" y="105"/>
                      <a:pt x="31" y="102"/>
                    </a:cubicBezTo>
                    <a:cubicBezTo>
                      <a:pt x="31" y="100"/>
                      <a:pt x="29" y="98"/>
                      <a:pt x="28" y="96"/>
                    </a:cubicBezTo>
                    <a:cubicBezTo>
                      <a:pt x="27" y="92"/>
                      <a:pt x="28" y="88"/>
                      <a:pt x="26" y="85"/>
                    </a:cubicBezTo>
                    <a:cubicBezTo>
                      <a:pt x="23" y="84"/>
                      <a:pt x="21" y="87"/>
                      <a:pt x="20" y="88"/>
                    </a:cubicBezTo>
                    <a:cubicBezTo>
                      <a:pt x="17" y="88"/>
                      <a:pt x="18" y="88"/>
                      <a:pt x="14" y="86"/>
                    </a:cubicBezTo>
                    <a:cubicBezTo>
                      <a:pt x="13" y="84"/>
                      <a:pt x="16" y="84"/>
                      <a:pt x="16" y="82"/>
                    </a:cubicBezTo>
                    <a:cubicBezTo>
                      <a:pt x="16" y="82"/>
                      <a:pt x="15" y="81"/>
                      <a:pt x="15" y="82"/>
                    </a:cubicBezTo>
                    <a:cubicBezTo>
                      <a:pt x="16" y="80"/>
                      <a:pt x="17" y="81"/>
                      <a:pt x="18" y="79"/>
                    </a:cubicBezTo>
                    <a:cubicBezTo>
                      <a:pt x="17" y="71"/>
                      <a:pt x="21" y="67"/>
                      <a:pt x="23" y="61"/>
                    </a:cubicBezTo>
                    <a:cubicBezTo>
                      <a:pt x="23" y="58"/>
                      <a:pt x="18" y="60"/>
                      <a:pt x="17" y="59"/>
                    </a:cubicBezTo>
                    <a:cubicBezTo>
                      <a:pt x="19" y="57"/>
                      <a:pt x="17" y="58"/>
                      <a:pt x="16" y="57"/>
                    </a:cubicBezTo>
                    <a:cubicBezTo>
                      <a:pt x="15" y="57"/>
                      <a:pt x="16" y="55"/>
                      <a:pt x="15" y="55"/>
                    </a:cubicBezTo>
                    <a:cubicBezTo>
                      <a:pt x="14" y="53"/>
                      <a:pt x="14" y="55"/>
                      <a:pt x="14" y="53"/>
                    </a:cubicBezTo>
                    <a:cubicBezTo>
                      <a:pt x="15" y="52"/>
                      <a:pt x="13" y="51"/>
                      <a:pt x="13" y="50"/>
                    </a:cubicBezTo>
                    <a:cubicBezTo>
                      <a:pt x="12" y="48"/>
                      <a:pt x="11" y="46"/>
                      <a:pt x="9" y="44"/>
                    </a:cubicBezTo>
                    <a:cubicBezTo>
                      <a:pt x="8" y="42"/>
                      <a:pt x="7" y="42"/>
                      <a:pt x="6" y="41"/>
                    </a:cubicBezTo>
                    <a:cubicBezTo>
                      <a:pt x="6" y="40"/>
                      <a:pt x="6" y="39"/>
                      <a:pt x="6" y="38"/>
                    </a:cubicBezTo>
                    <a:cubicBezTo>
                      <a:pt x="5" y="38"/>
                      <a:pt x="4" y="37"/>
                      <a:pt x="4" y="36"/>
                    </a:cubicBezTo>
                    <a:cubicBezTo>
                      <a:pt x="4" y="34"/>
                      <a:pt x="5" y="34"/>
                      <a:pt x="5" y="33"/>
                    </a:cubicBezTo>
                    <a:cubicBezTo>
                      <a:pt x="4" y="28"/>
                      <a:pt x="2" y="26"/>
                      <a:pt x="0" y="23"/>
                    </a:cubicBezTo>
                    <a:cubicBezTo>
                      <a:pt x="2" y="15"/>
                      <a:pt x="4" y="8"/>
                      <a:pt x="5" y="0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8" name="Freeform 594">
                <a:extLst>
                  <a:ext uri="{FF2B5EF4-FFF2-40B4-BE49-F238E27FC236}">
                    <a16:creationId xmlns:a16="http://schemas.microsoft.com/office/drawing/2014/main" id="{22EB33C8-996F-2FCA-5F94-F34E66A1C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8131" y="2491662"/>
                <a:ext cx="686991" cy="560784"/>
              </a:xfrm>
              <a:custGeom>
                <a:avLst/>
                <a:gdLst>
                  <a:gd name="T0" fmla="*/ 2147483647 w 135"/>
                  <a:gd name="T1" fmla="*/ 2147483647 h 110"/>
                  <a:gd name="T2" fmla="*/ 2147483647 w 135"/>
                  <a:gd name="T3" fmla="*/ 2147483647 h 110"/>
                  <a:gd name="T4" fmla="*/ 0 w 135"/>
                  <a:gd name="T5" fmla="*/ 2147483647 h 110"/>
                  <a:gd name="T6" fmla="*/ 2147483647 w 135"/>
                  <a:gd name="T7" fmla="*/ 2147483647 h 110"/>
                  <a:gd name="T8" fmla="*/ 2147483647 w 135"/>
                  <a:gd name="T9" fmla="*/ 2147483647 h 110"/>
                  <a:gd name="T10" fmla="*/ 2147483647 w 135"/>
                  <a:gd name="T11" fmla="*/ 0 h 110"/>
                  <a:gd name="T12" fmla="*/ 2147483647 w 135"/>
                  <a:gd name="T13" fmla="*/ 2147483647 h 110"/>
                  <a:gd name="T14" fmla="*/ 2147483647 w 135"/>
                  <a:gd name="T15" fmla="*/ 2147483647 h 110"/>
                  <a:gd name="T16" fmla="*/ 2147483647 w 135"/>
                  <a:gd name="T17" fmla="*/ 2147483647 h 11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"/>
                  <a:gd name="T28" fmla="*/ 0 h 110"/>
                  <a:gd name="T29" fmla="*/ 135 w 135"/>
                  <a:gd name="T30" fmla="*/ 110 h 11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" h="110">
                    <a:moveTo>
                      <a:pt x="135" y="12"/>
                    </a:moveTo>
                    <a:cubicBezTo>
                      <a:pt x="131" y="44"/>
                      <a:pt x="130" y="78"/>
                      <a:pt x="127" y="110"/>
                    </a:cubicBezTo>
                    <a:cubicBezTo>
                      <a:pt x="83" y="107"/>
                      <a:pt x="40" y="102"/>
                      <a:pt x="0" y="96"/>
                    </a:cubicBezTo>
                    <a:cubicBezTo>
                      <a:pt x="3" y="73"/>
                      <a:pt x="7" y="48"/>
                      <a:pt x="10" y="24"/>
                    </a:cubicBezTo>
                    <a:cubicBezTo>
                      <a:pt x="11" y="20"/>
                      <a:pt x="12" y="16"/>
                      <a:pt x="12" y="12"/>
                    </a:cubicBezTo>
                    <a:cubicBezTo>
                      <a:pt x="13" y="8"/>
                      <a:pt x="12" y="3"/>
                      <a:pt x="15" y="0"/>
                    </a:cubicBezTo>
                    <a:cubicBezTo>
                      <a:pt x="20" y="0"/>
                      <a:pt x="31" y="2"/>
                      <a:pt x="39" y="3"/>
                    </a:cubicBezTo>
                    <a:cubicBezTo>
                      <a:pt x="65" y="6"/>
                      <a:pt x="94" y="10"/>
                      <a:pt x="120" y="12"/>
                    </a:cubicBezTo>
                    <a:cubicBezTo>
                      <a:pt x="125" y="12"/>
                      <a:pt x="130" y="13"/>
                      <a:pt x="135" y="12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9" name="Freeform 595">
                <a:extLst>
                  <a:ext uri="{FF2B5EF4-FFF2-40B4-BE49-F238E27FC236}">
                    <a16:creationId xmlns:a16="http://schemas.microsoft.com/office/drawing/2014/main" id="{B868E215-36B7-A64E-2E16-61A2944753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0764" y="3016731"/>
                <a:ext cx="713184" cy="554831"/>
              </a:xfrm>
              <a:custGeom>
                <a:avLst/>
                <a:gdLst>
                  <a:gd name="T0" fmla="*/ 2147483647 w 140"/>
                  <a:gd name="T1" fmla="*/ 0 h 109"/>
                  <a:gd name="T2" fmla="*/ 2147483647 w 140"/>
                  <a:gd name="T3" fmla="*/ 2147483647 h 109"/>
                  <a:gd name="T4" fmla="*/ 2147483647 w 140"/>
                  <a:gd name="T5" fmla="*/ 2147483647 h 109"/>
                  <a:gd name="T6" fmla="*/ 0 w 140"/>
                  <a:gd name="T7" fmla="*/ 2147483647 h 109"/>
                  <a:gd name="T8" fmla="*/ 2147483647 w 140"/>
                  <a:gd name="T9" fmla="*/ 2147483647 h 109"/>
                  <a:gd name="T10" fmla="*/ 2147483647 w 140"/>
                  <a:gd name="T11" fmla="*/ 2147483647 h 109"/>
                  <a:gd name="T12" fmla="*/ 2147483647 w 140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0"/>
                  <a:gd name="T22" fmla="*/ 0 h 109"/>
                  <a:gd name="T23" fmla="*/ 140 w 140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0" h="109">
                    <a:moveTo>
                      <a:pt x="13" y="0"/>
                    </a:moveTo>
                    <a:cubicBezTo>
                      <a:pt x="55" y="4"/>
                      <a:pt x="97" y="8"/>
                      <a:pt x="140" y="11"/>
                    </a:cubicBezTo>
                    <a:cubicBezTo>
                      <a:pt x="138" y="43"/>
                      <a:pt x="137" y="77"/>
                      <a:pt x="135" y="109"/>
                    </a:cubicBezTo>
                    <a:cubicBezTo>
                      <a:pt x="90" y="106"/>
                      <a:pt x="45" y="102"/>
                      <a:pt x="0" y="97"/>
                    </a:cubicBezTo>
                    <a:cubicBezTo>
                      <a:pt x="0" y="94"/>
                      <a:pt x="1" y="89"/>
                      <a:pt x="1" y="85"/>
                    </a:cubicBezTo>
                    <a:cubicBezTo>
                      <a:pt x="4" y="59"/>
                      <a:pt x="8" y="29"/>
                      <a:pt x="12" y="2"/>
                    </a:cubicBezTo>
                    <a:cubicBezTo>
                      <a:pt x="12" y="1"/>
                      <a:pt x="12" y="0"/>
                      <a:pt x="13" y="0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0" name="Freeform 596">
                <a:extLst>
                  <a:ext uri="{FF2B5EF4-FFF2-40B4-BE49-F238E27FC236}">
                    <a16:creationId xmlns:a16="http://schemas.microsoft.com/office/drawing/2014/main" id="{603E1BE7-8394-20EB-F336-AC6E3A888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9089" y="3515599"/>
                <a:ext cx="682229" cy="714375"/>
              </a:xfrm>
              <a:custGeom>
                <a:avLst/>
                <a:gdLst>
                  <a:gd name="T0" fmla="*/ 2147483647 w 134"/>
                  <a:gd name="T1" fmla="*/ 2147483647 h 140"/>
                  <a:gd name="T2" fmla="*/ 2147483647 w 134"/>
                  <a:gd name="T3" fmla="*/ 2147483647 h 140"/>
                  <a:gd name="T4" fmla="*/ 2147483647 w 134"/>
                  <a:gd name="T5" fmla="*/ 2147483647 h 140"/>
                  <a:gd name="T6" fmla="*/ 2147483647 w 134"/>
                  <a:gd name="T7" fmla="*/ 2147483647 h 140"/>
                  <a:gd name="T8" fmla="*/ 2147483647 w 134"/>
                  <a:gd name="T9" fmla="*/ 2147483647 h 140"/>
                  <a:gd name="T10" fmla="*/ 2147483647 w 134"/>
                  <a:gd name="T11" fmla="*/ 2147483647 h 140"/>
                  <a:gd name="T12" fmla="*/ 2147483647 w 134"/>
                  <a:gd name="T13" fmla="*/ 2147483647 h 140"/>
                  <a:gd name="T14" fmla="*/ 2147483647 w 134"/>
                  <a:gd name="T15" fmla="*/ 2147483647 h 140"/>
                  <a:gd name="T16" fmla="*/ 0 w 134"/>
                  <a:gd name="T17" fmla="*/ 2147483647 h 140"/>
                  <a:gd name="T18" fmla="*/ 2147483647 w 134"/>
                  <a:gd name="T19" fmla="*/ 0 h 140"/>
                  <a:gd name="T20" fmla="*/ 2147483647 w 134"/>
                  <a:gd name="T21" fmla="*/ 2147483647 h 140"/>
                  <a:gd name="T22" fmla="*/ 2147483647 w 134"/>
                  <a:gd name="T23" fmla="*/ 2147483647 h 14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4"/>
                  <a:gd name="T37" fmla="*/ 0 h 140"/>
                  <a:gd name="T38" fmla="*/ 134 w 134"/>
                  <a:gd name="T39" fmla="*/ 140 h 14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4" h="140">
                    <a:moveTo>
                      <a:pt x="132" y="24"/>
                    </a:moveTo>
                    <a:cubicBezTo>
                      <a:pt x="131" y="33"/>
                      <a:pt x="131" y="43"/>
                      <a:pt x="131" y="52"/>
                    </a:cubicBezTo>
                    <a:cubicBezTo>
                      <a:pt x="130" y="71"/>
                      <a:pt x="128" y="89"/>
                      <a:pt x="127" y="107"/>
                    </a:cubicBezTo>
                    <a:cubicBezTo>
                      <a:pt x="126" y="116"/>
                      <a:pt x="126" y="125"/>
                      <a:pt x="124" y="133"/>
                    </a:cubicBezTo>
                    <a:cubicBezTo>
                      <a:pt x="99" y="132"/>
                      <a:pt x="75" y="130"/>
                      <a:pt x="51" y="128"/>
                    </a:cubicBezTo>
                    <a:cubicBezTo>
                      <a:pt x="49" y="128"/>
                      <a:pt x="53" y="132"/>
                      <a:pt x="51" y="133"/>
                    </a:cubicBezTo>
                    <a:cubicBezTo>
                      <a:pt x="40" y="131"/>
                      <a:pt x="29" y="131"/>
                      <a:pt x="19" y="129"/>
                    </a:cubicBezTo>
                    <a:cubicBezTo>
                      <a:pt x="17" y="132"/>
                      <a:pt x="18" y="137"/>
                      <a:pt x="16" y="140"/>
                    </a:cubicBezTo>
                    <a:cubicBezTo>
                      <a:pt x="11" y="139"/>
                      <a:pt x="5" y="139"/>
                      <a:pt x="0" y="138"/>
                    </a:cubicBezTo>
                    <a:cubicBezTo>
                      <a:pt x="6" y="92"/>
                      <a:pt x="12" y="46"/>
                      <a:pt x="18" y="0"/>
                    </a:cubicBezTo>
                    <a:cubicBezTo>
                      <a:pt x="56" y="4"/>
                      <a:pt x="93" y="9"/>
                      <a:pt x="134" y="10"/>
                    </a:cubicBezTo>
                    <a:lnTo>
                      <a:pt x="132" y="24"/>
                    </a:ln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1" name="Freeform 597">
                <a:extLst>
                  <a:ext uri="{FF2B5EF4-FFF2-40B4-BE49-F238E27FC236}">
                    <a16:creationId xmlns:a16="http://schemas.microsoft.com/office/drawing/2014/main" id="{04B13FBE-9CEF-4BD4-13AB-885DDEC8D9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8060" y="3439399"/>
                <a:ext cx="666750" cy="781050"/>
              </a:xfrm>
              <a:custGeom>
                <a:avLst/>
                <a:gdLst>
                  <a:gd name="T0" fmla="*/ 0 w 131"/>
                  <a:gd name="T1" fmla="*/ 2147483647 h 153"/>
                  <a:gd name="T2" fmla="*/ 2147483647 w 131"/>
                  <a:gd name="T3" fmla="*/ 2147483647 h 153"/>
                  <a:gd name="T4" fmla="*/ 2147483647 w 131"/>
                  <a:gd name="T5" fmla="*/ 2147483647 h 153"/>
                  <a:gd name="T6" fmla="*/ 2147483647 w 131"/>
                  <a:gd name="T7" fmla="*/ 2147483647 h 153"/>
                  <a:gd name="T8" fmla="*/ 2147483647 w 131"/>
                  <a:gd name="T9" fmla="*/ 2147483647 h 153"/>
                  <a:gd name="T10" fmla="*/ 2147483647 w 131"/>
                  <a:gd name="T11" fmla="*/ 2147483647 h 153"/>
                  <a:gd name="T12" fmla="*/ 2147483647 w 131"/>
                  <a:gd name="T13" fmla="*/ 2147483647 h 153"/>
                  <a:gd name="T14" fmla="*/ 2147483647 w 131"/>
                  <a:gd name="T15" fmla="*/ 2147483647 h 153"/>
                  <a:gd name="T16" fmla="*/ 2147483647 w 131"/>
                  <a:gd name="T17" fmla="*/ 2147483647 h 153"/>
                  <a:gd name="T18" fmla="*/ 2147483647 w 131"/>
                  <a:gd name="T19" fmla="*/ 2147483647 h 153"/>
                  <a:gd name="T20" fmla="*/ 2147483647 w 131"/>
                  <a:gd name="T21" fmla="*/ 2147483647 h 153"/>
                  <a:gd name="T22" fmla="*/ 2147483647 w 131"/>
                  <a:gd name="T23" fmla="*/ 2147483647 h 153"/>
                  <a:gd name="T24" fmla="*/ 2147483647 w 131"/>
                  <a:gd name="T25" fmla="*/ 2147483647 h 153"/>
                  <a:gd name="T26" fmla="*/ 2147483647 w 131"/>
                  <a:gd name="T27" fmla="*/ 2147483647 h 153"/>
                  <a:gd name="T28" fmla="*/ 2147483647 w 131"/>
                  <a:gd name="T29" fmla="*/ 2147483647 h 153"/>
                  <a:gd name="T30" fmla="*/ 2147483647 w 131"/>
                  <a:gd name="T31" fmla="*/ 2147483647 h 153"/>
                  <a:gd name="T32" fmla="*/ 2147483647 w 131"/>
                  <a:gd name="T33" fmla="*/ 2147483647 h 153"/>
                  <a:gd name="T34" fmla="*/ 2147483647 w 131"/>
                  <a:gd name="T35" fmla="*/ 2147483647 h 153"/>
                  <a:gd name="T36" fmla="*/ 2147483647 w 131"/>
                  <a:gd name="T37" fmla="*/ 2147483647 h 153"/>
                  <a:gd name="T38" fmla="*/ 2147483647 w 131"/>
                  <a:gd name="T39" fmla="*/ 2147483647 h 153"/>
                  <a:gd name="T40" fmla="*/ 2147483647 w 131"/>
                  <a:gd name="T41" fmla="*/ 2147483647 h 153"/>
                  <a:gd name="T42" fmla="*/ 2147483647 w 131"/>
                  <a:gd name="T43" fmla="*/ 0 h 153"/>
                  <a:gd name="T44" fmla="*/ 2147483647 w 131"/>
                  <a:gd name="T45" fmla="*/ 2147483647 h 153"/>
                  <a:gd name="T46" fmla="*/ 2147483647 w 131"/>
                  <a:gd name="T47" fmla="*/ 2147483647 h 153"/>
                  <a:gd name="T48" fmla="*/ 2147483647 w 131"/>
                  <a:gd name="T49" fmla="*/ 2147483647 h 153"/>
                  <a:gd name="T50" fmla="*/ 2147483647 w 131"/>
                  <a:gd name="T51" fmla="*/ 2147483647 h 153"/>
                  <a:gd name="T52" fmla="*/ 2147483647 w 131"/>
                  <a:gd name="T53" fmla="*/ 2147483647 h 153"/>
                  <a:gd name="T54" fmla="*/ 2147483647 w 131"/>
                  <a:gd name="T55" fmla="*/ 2147483647 h 153"/>
                  <a:gd name="T56" fmla="*/ 2147483647 w 131"/>
                  <a:gd name="T57" fmla="*/ 2147483647 h 153"/>
                  <a:gd name="T58" fmla="*/ 2147483647 w 131"/>
                  <a:gd name="T59" fmla="*/ 2147483647 h 153"/>
                  <a:gd name="T60" fmla="*/ 2147483647 w 131"/>
                  <a:gd name="T61" fmla="*/ 2147483647 h 153"/>
                  <a:gd name="T62" fmla="*/ 2147483647 w 131"/>
                  <a:gd name="T63" fmla="*/ 2147483647 h 153"/>
                  <a:gd name="T64" fmla="*/ 2147483647 w 131"/>
                  <a:gd name="T65" fmla="*/ 2147483647 h 153"/>
                  <a:gd name="T66" fmla="*/ 2147483647 w 131"/>
                  <a:gd name="T67" fmla="*/ 2147483647 h 153"/>
                  <a:gd name="T68" fmla="*/ 2147483647 w 131"/>
                  <a:gd name="T69" fmla="*/ 2147483647 h 153"/>
                  <a:gd name="T70" fmla="*/ 2147483647 w 131"/>
                  <a:gd name="T71" fmla="*/ 2147483647 h 153"/>
                  <a:gd name="T72" fmla="*/ 2147483647 w 131"/>
                  <a:gd name="T73" fmla="*/ 2147483647 h 153"/>
                  <a:gd name="T74" fmla="*/ 2147483647 w 131"/>
                  <a:gd name="T75" fmla="*/ 2147483647 h 153"/>
                  <a:gd name="T76" fmla="*/ 2147483647 w 131"/>
                  <a:gd name="T77" fmla="*/ 2147483647 h 153"/>
                  <a:gd name="T78" fmla="*/ 2147483647 w 131"/>
                  <a:gd name="T79" fmla="*/ 2147483647 h 153"/>
                  <a:gd name="T80" fmla="*/ 2147483647 w 131"/>
                  <a:gd name="T81" fmla="*/ 2147483647 h 153"/>
                  <a:gd name="T82" fmla="*/ 2147483647 w 131"/>
                  <a:gd name="T83" fmla="*/ 2147483647 h 153"/>
                  <a:gd name="T84" fmla="*/ 2147483647 w 131"/>
                  <a:gd name="T85" fmla="*/ 2147483647 h 153"/>
                  <a:gd name="T86" fmla="*/ 2147483647 w 131"/>
                  <a:gd name="T87" fmla="*/ 2147483647 h 153"/>
                  <a:gd name="T88" fmla="*/ 2147483647 w 131"/>
                  <a:gd name="T89" fmla="*/ 2147483647 h 153"/>
                  <a:gd name="T90" fmla="*/ 2147483647 w 131"/>
                  <a:gd name="T91" fmla="*/ 2147483647 h 153"/>
                  <a:gd name="T92" fmla="*/ 2147483647 w 131"/>
                  <a:gd name="T93" fmla="*/ 2147483647 h 153"/>
                  <a:gd name="T94" fmla="*/ 2147483647 w 131"/>
                  <a:gd name="T95" fmla="*/ 2147483647 h 153"/>
                  <a:gd name="T96" fmla="*/ 0 w 131"/>
                  <a:gd name="T97" fmla="*/ 2147483647 h 15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31"/>
                  <a:gd name="T148" fmla="*/ 0 h 153"/>
                  <a:gd name="T149" fmla="*/ 131 w 131"/>
                  <a:gd name="T150" fmla="*/ 153 h 15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31" h="153">
                    <a:moveTo>
                      <a:pt x="0" y="106"/>
                    </a:moveTo>
                    <a:cubicBezTo>
                      <a:pt x="1" y="104"/>
                      <a:pt x="3" y="105"/>
                      <a:pt x="3" y="102"/>
                    </a:cubicBezTo>
                    <a:cubicBezTo>
                      <a:pt x="3" y="102"/>
                      <a:pt x="6" y="103"/>
                      <a:pt x="7" y="102"/>
                    </a:cubicBezTo>
                    <a:cubicBezTo>
                      <a:pt x="7" y="102"/>
                      <a:pt x="8" y="99"/>
                      <a:pt x="9" y="102"/>
                    </a:cubicBezTo>
                    <a:cubicBezTo>
                      <a:pt x="10" y="102"/>
                      <a:pt x="9" y="98"/>
                      <a:pt x="9" y="98"/>
                    </a:cubicBezTo>
                    <a:cubicBezTo>
                      <a:pt x="10" y="98"/>
                      <a:pt x="12" y="99"/>
                      <a:pt x="12" y="99"/>
                    </a:cubicBezTo>
                    <a:cubicBezTo>
                      <a:pt x="11" y="98"/>
                      <a:pt x="9" y="96"/>
                      <a:pt x="9" y="96"/>
                    </a:cubicBezTo>
                    <a:cubicBezTo>
                      <a:pt x="8" y="95"/>
                      <a:pt x="7" y="94"/>
                      <a:pt x="6" y="93"/>
                    </a:cubicBezTo>
                    <a:cubicBezTo>
                      <a:pt x="7" y="90"/>
                      <a:pt x="6" y="88"/>
                      <a:pt x="6" y="86"/>
                    </a:cubicBezTo>
                    <a:cubicBezTo>
                      <a:pt x="7" y="84"/>
                      <a:pt x="10" y="87"/>
                      <a:pt x="10" y="87"/>
                    </a:cubicBezTo>
                    <a:cubicBezTo>
                      <a:pt x="10" y="86"/>
                      <a:pt x="9" y="85"/>
                      <a:pt x="9" y="85"/>
                    </a:cubicBezTo>
                    <a:cubicBezTo>
                      <a:pt x="8" y="84"/>
                      <a:pt x="12" y="80"/>
                      <a:pt x="12" y="78"/>
                    </a:cubicBezTo>
                    <a:cubicBezTo>
                      <a:pt x="13" y="76"/>
                      <a:pt x="12" y="74"/>
                      <a:pt x="13" y="72"/>
                    </a:cubicBezTo>
                    <a:cubicBezTo>
                      <a:pt x="16" y="68"/>
                      <a:pt x="19" y="70"/>
                      <a:pt x="22" y="65"/>
                    </a:cubicBezTo>
                    <a:cubicBezTo>
                      <a:pt x="22" y="63"/>
                      <a:pt x="20" y="62"/>
                      <a:pt x="18" y="61"/>
                    </a:cubicBezTo>
                    <a:cubicBezTo>
                      <a:pt x="18" y="53"/>
                      <a:pt x="12" y="47"/>
                      <a:pt x="17" y="42"/>
                    </a:cubicBezTo>
                    <a:cubicBezTo>
                      <a:pt x="17" y="34"/>
                      <a:pt x="18" y="25"/>
                      <a:pt x="18" y="20"/>
                    </a:cubicBezTo>
                    <a:cubicBezTo>
                      <a:pt x="22" y="18"/>
                      <a:pt x="21" y="20"/>
                      <a:pt x="25" y="20"/>
                    </a:cubicBezTo>
                    <a:cubicBezTo>
                      <a:pt x="26" y="21"/>
                      <a:pt x="25" y="24"/>
                      <a:pt x="27" y="23"/>
                    </a:cubicBezTo>
                    <a:cubicBezTo>
                      <a:pt x="29" y="25"/>
                      <a:pt x="30" y="22"/>
                      <a:pt x="31" y="20"/>
                    </a:cubicBezTo>
                    <a:cubicBezTo>
                      <a:pt x="32" y="19"/>
                      <a:pt x="32" y="18"/>
                      <a:pt x="33" y="14"/>
                    </a:cubicBezTo>
                    <a:cubicBezTo>
                      <a:pt x="34" y="11"/>
                      <a:pt x="35" y="4"/>
                      <a:pt x="35" y="0"/>
                    </a:cubicBezTo>
                    <a:cubicBezTo>
                      <a:pt x="46" y="2"/>
                      <a:pt x="56" y="4"/>
                      <a:pt x="67" y="6"/>
                    </a:cubicBezTo>
                    <a:cubicBezTo>
                      <a:pt x="68" y="6"/>
                      <a:pt x="69" y="6"/>
                      <a:pt x="70" y="6"/>
                    </a:cubicBezTo>
                    <a:cubicBezTo>
                      <a:pt x="88" y="9"/>
                      <a:pt x="110" y="12"/>
                      <a:pt x="131" y="15"/>
                    </a:cubicBezTo>
                    <a:cubicBezTo>
                      <a:pt x="124" y="61"/>
                      <a:pt x="119" y="108"/>
                      <a:pt x="113" y="153"/>
                    </a:cubicBezTo>
                    <a:cubicBezTo>
                      <a:pt x="99" y="152"/>
                      <a:pt x="86" y="149"/>
                      <a:pt x="72" y="148"/>
                    </a:cubicBezTo>
                    <a:cubicBezTo>
                      <a:pt x="71" y="147"/>
                      <a:pt x="71" y="146"/>
                      <a:pt x="72" y="146"/>
                    </a:cubicBezTo>
                    <a:cubicBezTo>
                      <a:pt x="71" y="146"/>
                      <a:pt x="65" y="146"/>
                      <a:pt x="67" y="143"/>
                    </a:cubicBezTo>
                    <a:cubicBezTo>
                      <a:pt x="65" y="144"/>
                      <a:pt x="63" y="142"/>
                      <a:pt x="61" y="141"/>
                    </a:cubicBezTo>
                    <a:cubicBezTo>
                      <a:pt x="60" y="140"/>
                      <a:pt x="57" y="139"/>
                      <a:pt x="56" y="139"/>
                    </a:cubicBezTo>
                    <a:cubicBezTo>
                      <a:pt x="56" y="139"/>
                      <a:pt x="57" y="138"/>
                      <a:pt x="57" y="137"/>
                    </a:cubicBezTo>
                    <a:cubicBezTo>
                      <a:pt x="56" y="137"/>
                      <a:pt x="56" y="138"/>
                      <a:pt x="56" y="138"/>
                    </a:cubicBezTo>
                    <a:cubicBezTo>
                      <a:pt x="55" y="138"/>
                      <a:pt x="56" y="137"/>
                      <a:pt x="56" y="137"/>
                    </a:cubicBezTo>
                    <a:cubicBezTo>
                      <a:pt x="52" y="136"/>
                      <a:pt x="48" y="134"/>
                      <a:pt x="45" y="132"/>
                    </a:cubicBezTo>
                    <a:cubicBezTo>
                      <a:pt x="42" y="131"/>
                      <a:pt x="40" y="129"/>
                      <a:pt x="38" y="127"/>
                    </a:cubicBezTo>
                    <a:cubicBezTo>
                      <a:pt x="37" y="126"/>
                      <a:pt x="36" y="127"/>
                      <a:pt x="36" y="126"/>
                    </a:cubicBezTo>
                    <a:cubicBezTo>
                      <a:pt x="36" y="126"/>
                      <a:pt x="37" y="126"/>
                      <a:pt x="37" y="125"/>
                    </a:cubicBezTo>
                    <a:cubicBezTo>
                      <a:pt x="37" y="125"/>
                      <a:pt x="34" y="127"/>
                      <a:pt x="33" y="125"/>
                    </a:cubicBezTo>
                    <a:cubicBezTo>
                      <a:pt x="33" y="125"/>
                      <a:pt x="34" y="124"/>
                      <a:pt x="34" y="124"/>
                    </a:cubicBezTo>
                    <a:cubicBezTo>
                      <a:pt x="33" y="124"/>
                      <a:pt x="32" y="125"/>
                      <a:pt x="30" y="124"/>
                    </a:cubicBezTo>
                    <a:cubicBezTo>
                      <a:pt x="29" y="123"/>
                      <a:pt x="28" y="122"/>
                      <a:pt x="26" y="121"/>
                    </a:cubicBezTo>
                    <a:cubicBezTo>
                      <a:pt x="26" y="120"/>
                      <a:pt x="25" y="121"/>
                      <a:pt x="24" y="120"/>
                    </a:cubicBezTo>
                    <a:cubicBezTo>
                      <a:pt x="22" y="119"/>
                      <a:pt x="17" y="116"/>
                      <a:pt x="15" y="114"/>
                    </a:cubicBezTo>
                    <a:cubicBezTo>
                      <a:pt x="14" y="114"/>
                      <a:pt x="13" y="114"/>
                      <a:pt x="13" y="113"/>
                    </a:cubicBezTo>
                    <a:cubicBezTo>
                      <a:pt x="13" y="114"/>
                      <a:pt x="14" y="113"/>
                      <a:pt x="14" y="113"/>
                    </a:cubicBezTo>
                    <a:cubicBezTo>
                      <a:pt x="13" y="112"/>
                      <a:pt x="13" y="113"/>
                      <a:pt x="13" y="113"/>
                    </a:cubicBezTo>
                    <a:cubicBezTo>
                      <a:pt x="12" y="114"/>
                      <a:pt x="8" y="110"/>
                      <a:pt x="7" y="110"/>
                    </a:cubicBezTo>
                    <a:cubicBezTo>
                      <a:pt x="5" y="109"/>
                      <a:pt x="2" y="108"/>
                      <a:pt x="0" y="106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2" name="Freeform 598">
                <a:extLst>
                  <a:ext uri="{FF2B5EF4-FFF2-40B4-BE49-F238E27FC236}">
                    <a16:creationId xmlns:a16="http://schemas.microsoft.com/office/drawing/2014/main" id="{538201D9-BCDC-CB79-C11C-5B27FABBC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6355" y="2707165"/>
                <a:ext cx="626269" cy="962025"/>
              </a:xfrm>
              <a:custGeom>
                <a:avLst/>
                <a:gdLst>
                  <a:gd name="T0" fmla="*/ 2147483647 w 123"/>
                  <a:gd name="T1" fmla="*/ 2147483647 h 189"/>
                  <a:gd name="T2" fmla="*/ 2147483647 w 123"/>
                  <a:gd name="T3" fmla="*/ 2147483647 h 189"/>
                  <a:gd name="T4" fmla="*/ 2147483647 w 123"/>
                  <a:gd name="T5" fmla="*/ 2147483647 h 189"/>
                  <a:gd name="T6" fmla="*/ 2147483647 w 123"/>
                  <a:gd name="T7" fmla="*/ 2147483647 h 189"/>
                  <a:gd name="T8" fmla="*/ 2147483647 w 123"/>
                  <a:gd name="T9" fmla="*/ 2147483647 h 189"/>
                  <a:gd name="T10" fmla="*/ 2147483647 w 123"/>
                  <a:gd name="T11" fmla="*/ 2147483647 h 189"/>
                  <a:gd name="T12" fmla="*/ 2147483647 w 123"/>
                  <a:gd name="T13" fmla="*/ 2147483647 h 189"/>
                  <a:gd name="T14" fmla="*/ 2147483647 w 123"/>
                  <a:gd name="T15" fmla="*/ 2147483647 h 189"/>
                  <a:gd name="T16" fmla="*/ 2147483647 w 123"/>
                  <a:gd name="T17" fmla="*/ 2147483647 h 189"/>
                  <a:gd name="T18" fmla="*/ 2147483647 w 123"/>
                  <a:gd name="T19" fmla="*/ 2147483647 h 189"/>
                  <a:gd name="T20" fmla="*/ 2147483647 w 123"/>
                  <a:gd name="T21" fmla="*/ 2147483647 h 189"/>
                  <a:gd name="T22" fmla="*/ 2147483647 w 123"/>
                  <a:gd name="T23" fmla="*/ 2147483647 h 189"/>
                  <a:gd name="T24" fmla="*/ 2147483647 w 123"/>
                  <a:gd name="T25" fmla="*/ 2147483647 h 189"/>
                  <a:gd name="T26" fmla="*/ 2147483647 w 123"/>
                  <a:gd name="T27" fmla="*/ 2147483647 h 189"/>
                  <a:gd name="T28" fmla="*/ 2147483647 w 123"/>
                  <a:gd name="T29" fmla="*/ 2147483647 h 189"/>
                  <a:gd name="T30" fmla="*/ 2147483647 w 123"/>
                  <a:gd name="T31" fmla="*/ 2147483647 h 189"/>
                  <a:gd name="T32" fmla="*/ 2147483647 w 123"/>
                  <a:gd name="T33" fmla="*/ 2147483647 h 189"/>
                  <a:gd name="T34" fmla="*/ 2147483647 w 123"/>
                  <a:gd name="T35" fmla="*/ 2147483647 h 189"/>
                  <a:gd name="T36" fmla="*/ 2147483647 w 123"/>
                  <a:gd name="T37" fmla="*/ 2147483647 h 189"/>
                  <a:gd name="T38" fmla="*/ 2147483647 w 123"/>
                  <a:gd name="T39" fmla="*/ 0 h 189"/>
                  <a:gd name="T40" fmla="*/ 2147483647 w 123"/>
                  <a:gd name="T41" fmla="*/ 2147483647 h 189"/>
                  <a:gd name="T42" fmla="*/ 2147483647 w 123"/>
                  <a:gd name="T43" fmla="*/ 2147483647 h 189"/>
                  <a:gd name="T44" fmla="*/ 2147483647 w 123"/>
                  <a:gd name="T45" fmla="*/ 2147483647 h 189"/>
                  <a:gd name="T46" fmla="*/ 2147483647 w 123"/>
                  <a:gd name="T47" fmla="*/ 2147483647 h 189"/>
                  <a:gd name="T48" fmla="*/ 2147483647 w 123"/>
                  <a:gd name="T49" fmla="*/ 2147483647 h 18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3"/>
                  <a:gd name="T76" fmla="*/ 0 h 189"/>
                  <a:gd name="T77" fmla="*/ 123 w 123"/>
                  <a:gd name="T78" fmla="*/ 189 h 18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3" h="189">
                    <a:moveTo>
                      <a:pt x="96" y="167"/>
                    </a:moveTo>
                    <a:cubicBezTo>
                      <a:pt x="93" y="167"/>
                      <a:pt x="94" y="163"/>
                      <a:pt x="91" y="163"/>
                    </a:cubicBezTo>
                    <a:cubicBezTo>
                      <a:pt x="89" y="163"/>
                      <a:pt x="87" y="161"/>
                      <a:pt x="85" y="163"/>
                    </a:cubicBezTo>
                    <a:cubicBezTo>
                      <a:pt x="83" y="163"/>
                      <a:pt x="84" y="165"/>
                      <a:pt x="84" y="167"/>
                    </a:cubicBezTo>
                    <a:cubicBezTo>
                      <a:pt x="84" y="168"/>
                      <a:pt x="84" y="168"/>
                      <a:pt x="84" y="169"/>
                    </a:cubicBezTo>
                    <a:cubicBezTo>
                      <a:pt x="84" y="172"/>
                      <a:pt x="83" y="175"/>
                      <a:pt x="83" y="178"/>
                    </a:cubicBezTo>
                    <a:cubicBezTo>
                      <a:pt x="83" y="180"/>
                      <a:pt x="84" y="182"/>
                      <a:pt x="84" y="184"/>
                    </a:cubicBezTo>
                    <a:cubicBezTo>
                      <a:pt x="83" y="186"/>
                      <a:pt x="80" y="187"/>
                      <a:pt x="82" y="189"/>
                    </a:cubicBezTo>
                    <a:cubicBezTo>
                      <a:pt x="66" y="167"/>
                      <a:pt x="48" y="140"/>
                      <a:pt x="31" y="115"/>
                    </a:cubicBezTo>
                    <a:cubicBezTo>
                      <a:pt x="28" y="111"/>
                      <a:pt x="25" y="107"/>
                      <a:pt x="22" y="102"/>
                    </a:cubicBezTo>
                    <a:cubicBezTo>
                      <a:pt x="21" y="101"/>
                      <a:pt x="20" y="99"/>
                      <a:pt x="18" y="96"/>
                    </a:cubicBezTo>
                    <a:cubicBezTo>
                      <a:pt x="18" y="96"/>
                      <a:pt x="17" y="95"/>
                      <a:pt x="17" y="95"/>
                    </a:cubicBezTo>
                    <a:cubicBezTo>
                      <a:pt x="16" y="94"/>
                      <a:pt x="16" y="93"/>
                      <a:pt x="16" y="93"/>
                    </a:cubicBezTo>
                    <a:cubicBezTo>
                      <a:pt x="15" y="92"/>
                      <a:pt x="14" y="91"/>
                      <a:pt x="13" y="90"/>
                    </a:cubicBezTo>
                    <a:cubicBezTo>
                      <a:pt x="12" y="89"/>
                      <a:pt x="13" y="88"/>
                      <a:pt x="12" y="88"/>
                    </a:cubicBezTo>
                    <a:cubicBezTo>
                      <a:pt x="11" y="85"/>
                      <a:pt x="8" y="82"/>
                      <a:pt x="5" y="79"/>
                    </a:cubicBezTo>
                    <a:cubicBezTo>
                      <a:pt x="2" y="73"/>
                      <a:pt x="0" y="72"/>
                      <a:pt x="2" y="66"/>
                    </a:cubicBezTo>
                    <a:cubicBezTo>
                      <a:pt x="2" y="65"/>
                      <a:pt x="3" y="63"/>
                      <a:pt x="3" y="62"/>
                    </a:cubicBezTo>
                    <a:cubicBezTo>
                      <a:pt x="4" y="59"/>
                      <a:pt x="4" y="55"/>
                      <a:pt x="5" y="52"/>
                    </a:cubicBezTo>
                    <a:cubicBezTo>
                      <a:pt x="9" y="35"/>
                      <a:pt x="14" y="17"/>
                      <a:pt x="18" y="0"/>
                    </a:cubicBezTo>
                    <a:cubicBezTo>
                      <a:pt x="52" y="8"/>
                      <a:pt x="88" y="15"/>
                      <a:pt x="123" y="22"/>
                    </a:cubicBezTo>
                    <a:cubicBezTo>
                      <a:pt x="118" y="51"/>
                      <a:pt x="113" y="83"/>
                      <a:pt x="107" y="112"/>
                    </a:cubicBezTo>
                    <a:cubicBezTo>
                      <a:pt x="105" y="121"/>
                      <a:pt x="104" y="131"/>
                      <a:pt x="102" y="140"/>
                    </a:cubicBezTo>
                    <a:cubicBezTo>
                      <a:pt x="102" y="145"/>
                      <a:pt x="100" y="149"/>
                      <a:pt x="99" y="154"/>
                    </a:cubicBezTo>
                    <a:cubicBezTo>
                      <a:pt x="99" y="158"/>
                      <a:pt x="99" y="163"/>
                      <a:pt x="96" y="167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3" name="Freeform 599">
                <a:extLst>
                  <a:ext uri="{FF2B5EF4-FFF2-40B4-BE49-F238E27FC236}">
                    <a16:creationId xmlns:a16="http://schemas.microsoft.com/office/drawing/2014/main" id="{42DF780E-E282-3F30-DAD4-B28786E1A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5465" y="2819086"/>
                <a:ext cx="551259" cy="692944"/>
              </a:xfrm>
              <a:custGeom>
                <a:avLst/>
                <a:gdLst>
                  <a:gd name="T0" fmla="*/ 2147483647 w 108"/>
                  <a:gd name="T1" fmla="*/ 0 h 136"/>
                  <a:gd name="T2" fmla="*/ 2147483647 w 108"/>
                  <a:gd name="T3" fmla="*/ 2147483647 h 136"/>
                  <a:gd name="T4" fmla="*/ 2147483647 w 108"/>
                  <a:gd name="T5" fmla="*/ 2147483647 h 136"/>
                  <a:gd name="T6" fmla="*/ 2147483647 w 108"/>
                  <a:gd name="T7" fmla="*/ 2147483647 h 136"/>
                  <a:gd name="T8" fmla="*/ 2147483647 w 108"/>
                  <a:gd name="T9" fmla="*/ 2147483647 h 136"/>
                  <a:gd name="T10" fmla="*/ 0 w 108"/>
                  <a:gd name="T11" fmla="*/ 2147483647 h 136"/>
                  <a:gd name="T12" fmla="*/ 2147483647 w 108"/>
                  <a:gd name="T13" fmla="*/ 0 h 1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136"/>
                  <a:gd name="T23" fmla="*/ 108 w 108"/>
                  <a:gd name="T24" fmla="*/ 136 h 1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136">
                    <a:moveTo>
                      <a:pt x="22" y="0"/>
                    </a:moveTo>
                    <a:cubicBezTo>
                      <a:pt x="40" y="3"/>
                      <a:pt x="56" y="6"/>
                      <a:pt x="75" y="8"/>
                    </a:cubicBezTo>
                    <a:cubicBezTo>
                      <a:pt x="74" y="17"/>
                      <a:pt x="73" y="25"/>
                      <a:pt x="71" y="33"/>
                    </a:cubicBezTo>
                    <a:cubicBezTo>
                      <a:pt x="84" y="34"/>
                      <a:pt x="96" y="37"/>
                      <a:pt x="108" y="38"/>
                    </a:cubicBezTo>
                    <a:cubicBezTo>
                      <a:pt x="104" y="70"/>
                      <a:pt x="100" y="103"/>
                      <a:pt x="96" y="136"/>
                    </a:cubicBezTo>
                    <a:cubicBezTo>
                      <a:pt x="63" y="132"/>
                      <a:pt x="32" y="127"/>
                      <a:pt x="0" y="121"/>
                    </a:cubicBezTo>
                    <a:cubicBezTo>
                      <a:pt x="8" y="81"/>
                      <a:pt x="15" y="41"/>
                      <a:pt x="22" y="0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4" name="Freeform 600">
                <a:extLst>
                  <a:ext uri="{FF2B5EF4-FFF2-40B4-BE49-F238E27FC236}">
                    <a16:creationId xmlns:a16="http://schemas.microsoft.com/office/drawing/2014/main" id="{D9F618C5-E75B-0EE6-BE28-897D37C751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3065" y="1911831"/>
                <a:ext cx="581025" cy="946547"/>
              </a:xfrm>
              <a:custGeom>
                <a:avLst/>
                <a:gdLst>
                  <a:gd name="T0" fmla="*/ 0 w 114"/>
                  <a:gd name="T1" fmla="*/ 2147483647 h 186"/>
                  <a:gd name="T2" fmla="*/ 2147483647 w 114"/>
                  <a:gd name="T3" fmla="*/ 2147483647 h 186"/>
                  <a:gd name="T4" fmla="*/ 2147483647 w 114"/>
                  <a:gd name="T5" fmla="*/ 2147483647 h 186"/>
                  <a:gd name="T6" fmla="*/ 2147483647 w 114"/>
                  <a:gd name="T7" fmla="*/ 2147483647 h 186"/>
                  <a:gd name="T8" fmla="*/ 2147483647 w 114"/>
                  <a:gd name="T9" fmla="*/ 2147483647 h 186"/>
                  <a:gd name="T10" fmla="*/ 2147483647 w 114"/>
                  <a:gd name="T11" fmla="*/ 2147483647 h 186"/>
                  <a:gd name="T12" fmla="*/ 2147483647 w 114"/>
                  <a:gd name="T13" fmla="*/ 2147483647 h 186"/>
                  <a:gd name="T14" fmla="*/ 2147483647 w 114"/>
                  <a:gd name="T15" fmla="*/ 2147483647 h 186"/>
                  <a:gd name="T16" fmla="*/ 2147483647 w 114"/>
                  <a:gd name="T17" fmla="*/ 2147483647 h 186"/>
                  <a:gd name="T18" fmla="*/ 2147483647 w 114"/>
                  <a:gd name="T19" fmla="*/ 2147483647 h 186"/>
                  <a:gd name="T20" fmla="*/ 2147483647 w 114"/>
                  <a:gd name="T21" fmla="*/ 2147483647 h 186"/>
                  <a:gd name="T22" fmla="*/ 2147483647 w 114"/>
                  <a:gd name="T23" fmla="*/ 2147483647 h 186"/>
                  <a:gd name="T24" fmla="*/ 2147483647 w 114"/>
                  <a:gd name="T25" fmla="*/ 2147483647 h 186"/>
                  <a:gd name="T26" fmla="*/ 2147483647 w 114"/>
                  <a:gd name="T27" fmla="*/ 2147483647 h 186"/>
                  <a:gd name="T28" fmla="*/ 2147483647 w 114"/>
                  <a:gd name="T29" fmla="*/ 2147483647 h 186"/>
                  <a:gd name="T30" fmla="*/ 2147483647 w 114"/>
                  <a:gd name="T31" fmla="*/ 2147483647 h 186"/>
                  <a:gd name="T32" fmla="*/ 2147483647 w 114"/>
                  <a:gd name="T33" fmla="*/ 2147483647 h 186"/>
                  <a:gd name="T34" fmla="*/ 2147483647 w 114"/>
                  <a:gd name="T35" fmla="*/ 2147483647 h 186"/>
                  <a:gd name="T36" fmla="*/ 2147483647 w 114"/>
                  <a:gd name="T37" fmla="*/ 2147483647 h 186"/>
                  <a:gd name="T38" fmla="*/ 2147483647 w 114"/>
                  <a:gd name="T39" fmla="*/ 2147483647 h 186"/>
                  <a:gd name="T40" fmla="*/ 2147483647 w 114"/>
                  <a:gd name="T41" fmla="*/ 2147483647 h 186"/>
                  <a:gd name="T42" fmla="*/ 2147483647 w 114"/>
                  <a:gd name="T43" fmla="*/ 0 h 186"/>
                  <a:gd name="T44" fmla="*/ 2147483647 w 114"/>
                  <a:gd name="T45" fmla="*/ 2147483647 h 186"/>
                  <a:gd name="T46" fmla="*/ 2147483647 w 114"/>
                  <a:gd name="T47" fmla="*/ 2147483647 h 186"/>
                  <a:gd name="T48" fmla="*/ 2147483647 w 114"/>
                  <a:gd name="T49" fmla="*/ 2147483647 h 186"/>
                  <a:gd name="T50" fmla="*/ 2147483647 w 114"/>
                  <a:gd name="T51" fmla="*/ 2147483647 h 186"/>
                  <a:gd name="T52" fmla="*/ 2147483647 w 114"/>
                  <a:gd name="T53" fmla="*/ 2147483647 h 186"/>
                  <a:gd name="T54" fmla="*/ 2147483647 w 114"/>
                  <a:gd name="T55" fmla="*/ 2147483647 h 186"/>
                  <a:gd name="T56" fmla="*/ 2147483647 w 114"/>
                  <a:gd name="T57" fmla="*/ 2147483647 h 186"/>
                  <a:gd name="T58" fmla="*/ 2147483647 w 114"/>
                  <a:gd name="T59" fmla="*/ 2147483647 h 186"/>
                  <a:gd name="T60" fmla="*/ 2147483647 w 114"/>
                  <a:gd name="T61" fmla="*/ 2147483647 h 186"/>
                  <a:gd name="T62" fmla="*/ 2147483647 w 114"/>
                  <a:gd name="T63" fmla="*/ 2147483647 h 186"/>
                  <a:gd name="T64" fmla="*/ 2147483647 w 114"/>
                  <a:gd name="T65" fmla="*/ 2147483647 h 186"/>
                  <a:gd name="T66" fmla="*/ 2147483647 w 114"/>
                  <a:gd name="T67" fmla="*/ 2147483647 h 186"/>
                  <a:gd name="T68" fmla="*/ 2147483647 w 114"/>
                  <a:gd name="T69" fmla="*/ 2147483647 h 186"/>
                  <a:gd name="T70" fmla="*/ 2147483647 w 114"/>
                  <a:gd name="T71" fmla="*/ 2147483647 h 186"/>
                  <a:gd name="T72" fmla="*/ 2147483647 w 114"/>
                  <a:gd name="T73" fmla="*/ 2147483647 h 186"/>
                  <a:gd name="T74" fmla="*/ 2147483647 w 114"/>
                  <a:gd name="T75" fmla="*/ 2147483647 h 186"/>
                  <a:gd name="T76" fmla="*/ 2147483647 w 114"/>
                  <a:gd name="T77" fmla="*/ 2147483647 h 186"/>
                  <a:gd name="T78" fmla="*/ 2147483647 w 114"/>
                  <a:gd name="T79" fmla="*/ 2147483647 h 186"/>
                  <a:gd name="T80" fmla="*/ 2147483647 w 114"/>
                  <a:gd name="T81" fmla="*/ 2147483647 h 186"/>
                  <a:gd name="T82" fmla="*/ 2147483647 w 114"/>
                  <a:gd name="T83" fmla="*/ 2147483647 h 186"/>
                  <a:gd name="T84" fmla="*/ 2147483647 w 114"/>
                  <a:gd name="T85" fmla="*/ 2147483647 h 186"/>
                  <a:gd name="T86" fmla="*/ 2147483647 w 114"/>
                  <a:gd name="T87" fmla="*/ 2147483647 h 186"/>
                  <a:gd name="T88" fmla="*/ 2147483647 w 114"/>
                  <a:gd name="T89" fmla="*/ 2147483647 h 186"/>
                  <a:gd name="T90" fmla="*/ 2147483647 w 114"/>
                  <a:gd name="T91" fmla="*/ 2147483647 h 186"/>
                  <a:gd name="T92" fmla="*/ 2147483647 w 114"/>
                  <a:gd name="T93" fmla="*/ 2147483647 h 186"/>
                  <a:gd name="T94" fmla="*/ 2147483647 w 114"/>
                  <a:gd name="T95" fmla="*/ 2147483647 h 186"/>
                  <a:gd name="T96" fmla="*/ 2147483647 w 114"/>
                  <a:gd name="T97" fmla="*/ 2147483647 h 186"/>
                  <a:gd name="T98" fmla="*/ 2147483647 w 114"/>
                  <a:gd name="T99" fmla="*/ 2147483647 h 186"/>
                  <a:gd name="T100" fmla="*/ 2147483647 w 114"/>
                  <a:gd name="T101" fmla="*/ 2147483647 h 186"/>
                  <a:gd name="T102" fmla="*/ 2147483647 w 114"/>
                  <a:gd name="T103" fmla="*/ 2147483647 h 186"/>
                  <a:gd name="T104" fmla="*/ 0 w 114"/>
                  <a:gd name="T105" fmla="*/ 2147483647 h 1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14"/>
                  <a:gd name="T160" fmla="*/ 0 h 186"/>
                  <a:gd name="T161" fmla="*/ 114 w 114"/>
                  <a:gd name="T162" fmla="*/ 186 h 1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14" h="186">
                    <a:moveTo>
                      <a:pt x="0" y="167"/>
                    </a:moveTo>
                    <a:cubicBezTo>
                      <a:pt x="1" y="159"/>
                      <a:pt x="3" y="154"/>
                      <a:pt x="4" y="147"/>
                    </a:cubicBezTo>
                    <a:cubicBezTo>
                      <a:pt x="6" y="140"/>
                      <a:pt x="7" y="133"/>
                      <a:pt x="8" y="126"/>
                    </a:cubicBezTo>
                    <a:cubicBezTo>
                      <a:pt x="9" y="124"/>
                      <a:pt x="10" y="122"/>
                      <a:pt x="11" y="120"/>
                    </a:cubicBezTo>
                    <a:cubicBezTo>
                      <a:pt x="12" y="118"/>
                      <a:pt x="12" y="116"/>
                      <a:pt x="12" y="114"/>
                    </a:cubicBezTo>
                    <a:cubicBezTo>
                      <a:pt x="11" y="112"/>
                      <a:pt x="9" y="113"/>
                      <a:pt x="9" y="110"/>
                    </a:cubicBezTo>
                    <a:cubicBezTo>
                      <a:pt x="9" y="103"/>
                      <a:pt x="14" y="102"/>
                      <a:pt x="18" y="98"/>
                    </a:cubicBezTo>
                    <a:cubicBezTo>
                      <a:pt x="16" y="96"/>
                      <a:pt x="18" y="95"/>
                      <a:pt x="19" y="93"/>
                    </a:cubicBezTo>
                    <a:cubicBezTo>
                      <a:pt x="20" y="92"/>
                      <a:pt x="21" y="89"/>
                      <a:pt x="22" y="87"/>
                    </a:cubicBezTo>
                    <a:cubicBezTo>
                      <a:pt x="24" y="84"/>
                      <a:pt x="27" y="83"/>
                      <a:pt x="27" y="80"/>
                    </a:cubicBezTo>
                    <a:cubicBezTo>
                      <a:pt x="27" y="78"/>
                      <a:pt x="25" y="77"/>
                      <a:pt x="24" y="75"/>
                    </a:cubicBezTo>
                    <a:cubicBezTo>
                      <a:pt x="23" y="74"/>
                      <a:pt x="22" y="73"/>
                      <a:pt x="21" y="71"/>
                    </a:cubicBezTo>
                    <a:cubicBezTo>
                      <a:pt x="22" y="70"/>
                      <a:pt x="22" y="70"/>
                      <a:pt x="22" y="70"/>
                    </a:cubicBezTo>
                    <a:cubicBezTo>
                      <a:pt x="21" y="68"/>
                      <a:pt x="22" y="68"/>
                      <a:pt x="22" y="65"/>
                    </a:cubicBezTo>
                    <a:cubicBezTo>
                      <a:pt x="21" y="64"/>
                      <a:pt x="21" y="61"/>
                      <a:pt x="21" y="61"/>
                    </a:cubicBezTo>
                    <a:cubicBezTo>
                      <a:pt x="21" y="61"/>
                      <a:pt x="22" y="60"/>
                      <a:pt x="22" y="59"/>
                    </a:cubicBezTo>
                    <a:cubicBezTo>
                      <a:pt x="23" y="57"/>
                      <a:pt x="22" y="53"/>
                      <a:pt x="23" y="51"/>
                    </a:cubicBezTo>
                    <a:cubicBezTo>
                      <a:pt x="24" y="43"/>
                      <a:pt x="27" y="36"/>
                      <a:pt x="28" y="27"/>
                    </a:cubicBezTo>
                    <a:cubicBezTo>
                      <a:pt x="29" y="21"/>
                      <a:pt x="31" y="18"/>
                      <a:pt x="31" y="14"/>
                    </a:cubicBezTo>
                    <a:cubicBezTo>
                      <a:pt x="31" y="13"/>
                      <a:pt x="32" y="11"/>
                      <a:pt x="32" y="11"/>
                    </a:cubicBezTo>
                    <a:cubicBezTo>
                      <a:pt x="32" y="10"/>
                      <a:pt x="33" y="6"/>
                      <a:pt x="33" y="6"/>
                    </a:cubicBezTo>
                    <a:cubicBezTo>
                      <a:pt x="34" y="2"/>
                      <a:pt x="33" y="2"/>
                      <a:pt x="35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7" y="11"/>
                      <a:pt x="46" y="18"/>
                      <a:pt x="44" y="25"/>
                    </a:cubicBezTo>
                    <a:cubicBezTo>
                      <a:pt x="46" y="28"/>
                      <a:pt x="48" y="31"/>
                      <a:pt x="48" y="35"/>
                    </a:cubicBezTo>
                    <a:cubicBezTo>
                      <a:pt x="48" y="36"/>
                      <a:pt x="48" y="37"/>
                      <a:pt x="48" y="38"/>
                    </a:cubicBezTo>
                    <a:cubicBezTo>
                      <a:pt x="47" y="40"/>
                      <a:pt x="48" y="40"/>
                      <a:pt x="49" y="41"/>
                    </a:cubicBezTo>
                    <a:cubicBezTo>
                      <a:pt x="50" y="42"/>
                      <a:pt x="49" y="43"/>
                      <a:pt x="50" y="44"/>
                    </a:cubicBezTo>
                    <a:cubicBezTo>
                      <a:pt x="51" y="45"/>
                      <a:pt x="52" y="45"/>
                      <a:pt x="53" y="47"/>
                    </a:cubicBezTo>
                    <a:cubicBezTo>
                      <a:pt x="54" y="49"/>
                      <a:pt x="55" y="52"/>
                      <a:pt x="57" y="54"/>
                    </a:cubicBezTo>
                    <a:cubicBezTo>
                      <a:pt x="57" y="54"/>
                      <a:pt x="58" y="55"/>
                      <a:pt x="58" y="56"/>
                    </a:cubicBezTo>
                    <a:cubicBezTo>
                      <a:pt x="58" y="58"/>
                      <a:pt x="58" y="57"/>
                      <a:pt x="59" y="58"/>
                    </a:cubicBezTo>
                    <a:cubicBezTo>
                      <a:pt x="59" y="59"/>
                      <a:pt x="59" y="60"/>
                      <a:pt x="60" y="61"/>
                    </a:cubicBezTo>
                    <a:cubicBezTo>
                      <a:pt x="61" y="62"/>
                      <a:pt x="63" y="61"/>
                      <a:pt x="61" y="63"/>
                    </a:cubicBezTo>
                    <a:cubicBezTo>
                      <a:pt x="62" y="65"/>
                      <a:pt x="66" y="62"/>
                      <a:pt x="66" y="64"/>
                    </a:cubicBezTo>
                    <a:cubicBezTo>
                      <a:pt x="65" y="71"/>
                      <a:pt x="60" y="74"/>
                      <a:pt x="62" y="81"/>
                    </a:cubicBezTo>
                    <a:cubicBezTo>
                      <a:pt x="61" y="83"/>
                      <a:pt x="60" y="83"/>
                      <a:pt x="59" y="84"/>
                    </a:cubicBezTo>
                    <a:cubicBezTo>
                      <a:pt x="59" y="84"/>
                      <a:pt x="59" y="86"/>
                      <a:pt x="59" y="86"/>
                    </a:cubicBezTo>
                    <a:cubicBezTo>
                      <a:pt x="59" y="88"/>
                      <a:pt x="58" y="88"/>
                      <a:pt x="59" y="90"/>
                    </a:cubicBezTo>
                    <a:cubicBezTo>
                      <a:pt x="62" y="92"/>
                      <a:pt x="63" y="92"/>
                      <a:pt x="65" y="92"/>
                    </a:cubicBezTo>
                    <a:cubicBezTo>
                      <a:pt x="67" y="91"/>
                      <a:pt x="67" y="89"/>
                      <a:pt x="70" y="89"/>
                    </a:cubicBezTo>
                    <a:cubicBezTo>
                      <a:pt x="72" y="92"/>
                      <a:pt x="71" y="96"/>
                      <a:pt x="72" y="100"/>
                    </a:cubicBezTo>
                    <a:cubicBezTo>
                      <a:pt x="73" y="102"/>
                      <a:pt x="74" y="103"/>
                      <a:pt x="75" y="105"/>
                    </a:cubicBezTo>
                    <a:cubicBezTo>
                      <a:pt x="75" y="108"/>
                      <a:pt x="74" y="110"/>
                      <a:pt x="75" y="111"/>
                    </a:cubicBezTo>
                    <a:cubicBezTo>
                      <a:pt x="83" y="112"/>
                      <a:pt x="80" y="117"/>
                      <a:pt x="81" y="123"/>
                    </a:cubicBezTo>
                    <a:cubicBezTo>
                      <a:pt x="83" y="123"/>
                      <a:pt x="84" y="122"/>
                      <a:pt x="87" y="122"/>
                    </a:cubicBezTo>
                    <a:cubicBezTo>
                      <a:pt x="88" y="122"/>
                      <a:pt x="89" y="123"/>
                      <a:pt x="91" y="123"/>
                    </a:cubicBezTo>
                    <a:cubicBezTo>
                      <a:pt x="92" y="122"/>
                      <a:pt x="94" y="121"/>
                      <a:pt x="96" y="121"/>
                    </a:cubicBezTo>
                    <a:cubicBezTo>
                      <a:pt x="99" y="121"/>
                      <a:pt x="102" y="122"/>
                      <a:pt x="105" y="123"/>
                    </a:cubicBezTo>
                    <a:cubicBezTo>
                      <a:pt x="109" y="123"/>
                      <a:pt x="107" y="119"/>
                      <a:pt x="111" y="120"/>
                    </a:cubicBezTo>
                    <a:cubicBezTo>
                      <a:pt x="113" y="120"/>
                      <a:pt x="111" y="125"/>
                      <a:pt x="114" y="125"/>
                    </a:cubicBezTo>
                    <a:cubicBezTo>
                      <a:pt x="105" y="186"/>
                      <a:pt x="105" y="186"/>
                      <a:pt x="105" y="186"/>
                    </a:cubicBezTo>
                    <a:lnTo>
                      <a:pt x="0" y="167"/>
                    </a:ln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5" name="Freeform 603">
                <a:extLst>
                  <a:ext uri="{FF2B5EF4-FFF2-40B4-BE49-F238E27FC236}">
                    <a16:creationId xmlns:a16="http://schemas.microsoft.com/office/drawing/2014/main" id="{2C44249E-D594-254A-B2CE-2B0EDCAA98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1319" y="3185799"/>
                <a:ext cx="4763" cy="4763"/>
              </a:xfrm>
              <a:custGeom>
                <a:avLst/>
                <a:gdLst>
                  <a:gd name="T0" fmla="*/ 0 w 5"/>
                  <a:gd name="T1" fmla="*/ 0 h 4"/>
                  <a:gd name="T2" fmla="*/ 2147483647 w 5"/>
                  <a:gd name="T3" fmla="*/ 2147483647 h 4"/>
                  <a:gd name="T4" fmla="*/ 0 w 5"/>
                  <a:gd name="T5" fmla="*/ 0 h 4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4"/>
                  <a:gd name="T11" fmla="*/ 5 w 5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4">
                    <a:moveTo>
                      <a:pt x="0" y="0"/>
                    </a:moveTo>
                    <a:lnTo>
                      <a:pt x="5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6" name="Line 604">
                <a:extLst>
                  <a:ext uri="{FF2B5EF4-FFF2-40B4-BE49-F238E27FC236}">
                    <a16:creationId xmlns:a16="http://schemas.microsoft.com/office/drawing/2014/main" id="{F7744CF0-994F-957C-035F-D3C684D6A2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61319" y="3185799"/>
                <a:ext cx="4763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7" name="Freeform 605">
                <a:extLst>
                  <a:ext uri="{FF2B5EF4-FFF2-40B4-BE49-F238E27FC236}">
                    <a16:creationId xmlns:a16="http://schemas.microsoft.com/office/drawing/2014/main" id="{219EDFA7-CEDD-9EBD-5C00-56EA7089F4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1319" y="3170321"/>
                <a:ext cx="4763" cy="20240"/>
              </a:xfrm>
              <a:custGeom>
                <a:avLst/>
                <a:gdLst>
                  <a:gd name="T0" fmla="*/ 2147483647 w 1"/>
                  <a:gd name="T1" fmla="*/ 2147483647 h 4"/>
                  <a:gd name="T2" fmla="*/ 2147483647 w 1"/>
                  <a:gd name="T3" fmla="*/ 0 h 4"/>
                  <a:gd name="T4" fmla="*/ 0 60000 65536"/>
                  <a:gd name="T5" fmla="*/ 0 60000 65536"/>
                  <a:gd name="T6" fmla="*/ 0 w 1"/>
                  <a:gd name="T7" fmla="*/ 0 h 4"/>
                  <a:gd name="T8" fmla="*/ 1 w 1"/>
                  <a:gd name="T9" fmla="*/ 4 h 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4">
                    <a:moveTo>
                      <a:pt x="1" y="4"/>
                    </a:moveTo>
                    <a:cubicBezTo>
                      <a:pt x="0" y="2"/>
                      <a:pt x="1" y="1"/>
                      <a:pt x="1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8" name="Freeform 606">
                <a:extLst>
                  <a:ext uri="{FF2B5EF4-FFF2-40B4-BE49-F238E27FC236}">
                    <a16:creationId xmlns:a16="http://schemas.microsoft.com/office/drawing/2014/main" id="{1BB103A0-1224-9131-40BC-47ED3734A9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1319" y="3170321"/>
                <a:ext cx="4763" cy="20240"/>
              </a:xfrm>
              <a:custGeom>
                <a:avLst/>
                <a:gdLst>
                  <a:gd name="T0" fmla="*/ 2147483647 w 1"/>
                  <a:gd name="T1" fmla="*/ 2147483647 h 4"/>
                  <a:gd name="T2" fmla="*/ 2147483647 w 1"/>
                  <a:gd name="T3" fmla="*/ 0 h 4"/>
                  <a:gd name="T4" fmla="*/ 0 60000 65536"/>
                  <a:gd name="T5" fmla="*/ 0 60000 65536"/>
                  <a:gd name="T6" fmla="*/ 0 w 1"/>
                  <a:gd name="T7" fmla="*/ 0 h 4"/>
                  <a:gd name="T8" fmla="*/ 1 w 1"/>
                  <a:gd name="T9" fmla="*/ 4 h 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4">
                    <a:moveTo>
                      <a:pt x="1" y="4"/>
                    </a:moveTo>
                    <a:cubicBezTo>
                      <a:pt x="0" y="2"/>
                      <a:pt x="1" y="1"/>
                      <a:pt x="1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9" name="Freeform 607">
                <a:extLst>
                  <a:ext uri="{FF2B5EF4-FFF2-40B4-BE49-F238E27FC236}">
                    <a16:creationId xmlns:a16="http://schemas.microsoft.com/office/drawing/2014/main" id="{AC0AEFB1-3DE4-664B-B6B9-670C932721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6081" y="3185799"/>
                <a:ext cx="1191" cy="4763"/>
              </a:xfrm>
              <a:custGeom>
                <a:avLst/>
                <a:gdLst>
                  <a:gd name="T0" fmla="*/ 0 w 1"/>
                  <a:gd name="T1" fmla="*/ 2147483647 h 4"/>
                  <a:gd name="T2" fmla="*/ 0 w 1"/>
                  <a:gd name="T3" fmla="*/ 0 h 4"/>
                  <a:gd name="T4" fmla="*/ 0 w 1"/>
                  <a:gd name="T5" fmla="*/ 2147483647 h 4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4"/>
                  <a:gd name="T11" fmla="*/ 1 w 1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0" name="Line 608">
                <a:extLst>
                  <a:ext uri="{FF2B5EF4-FFF2-40B4-BE49-F238E27FC236}">
                    <a16:creationId xmlns:a16="http://schemas.microsoft.com/office/drawing/2014/main" id="{6BFC34B7-26F0-6970-6DD5-47DFA6DDAC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66081" y="3185799"/>
                <a:ext cx="1191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1" name="Freeform 609">
                <a:extLst>
                  <a:ext uri="{FF2B5EF4-FFF2-40B4-BE49-F238E27FC236}">
                    <a16:creationId xmlns:a16="http://schemas.microsoft.com/office/drawing/2014/main" id="{AE066086-D693-34FF-4041-581998AA25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1080" y="2099949"/>
                <a:ext cx="794147" cy="663179"/>
              </a:xfrm>
              <a:custGeom>
                <a:avLst/>
                <a:gdLst>
                  <a:gd name="T0" fmla="*/ 2147483647 w 156"/>
                  <a:gd name="T1" fmla="*/ 2147483647 h 130"/>
                  <a:gd name="T2" fmla="*/ 2147483647 w 156"/>
                  <a:gd name="T3" fmla="*/ 2147483647 h 130"/>
                  <a:gd name="T4" fmla="*/ 2147483647 w 156"/>
                  <a:gd name="T5" fmla="*/ 2147483647 h 130"/>
                  <a:gd name="T6" fmla="*/ 2147483647 w 156"/>
                  <a:gd name="T7" fmla="*/ 2147483647 h 130"/>
                  <a:gd name="T8" fmla="*/ 2147483647 w 156"/>
                  <a:gd name="T9" fmla="*/ 2147483647 h 130"/>
                  <a:gd name="T10" fmla="*/ 2147483647 w 156"/>
                  <a:gd name="T11" fmla="*/ 2147483647 h 130"/>
                  <a:gd name="T12" fmla="*/ 2147483647 w 156"/>
                  <a:gd name="T13" fmla="*/ 2147483647 h 130"/>
                  <a:gd name="T14" fmla="*/ 2147483647 w 156"/>
                  <a:gd name="T15" fmla="*/ 2147483647 h 130"/>
                  <a:gd name="T16" fmla="*/ 2147483647 w 156"/>
                  <a:gd name="T17" fmla="*/ 2147483647 h 130"/>
                  <a:gd name="T18" fmla="*/ 2147483647 w 156"/>
                  <a:gd name="T19" fmla="*/ 2147483647 h 130"/>
                  <a:gd name="T20" fmla="*/ 2147483647 w 156"/>
                  <a:gd name="T21" fmla="*/ 2147483647 h 130"/>
                  <a:gd name="T22" fmla="*/ 2147483647 w 156"/>
                  <a:gd name="T23" fmla="*/ 2147483647 h 130"/>
                  <a:gd name="T24" fmla="*/ 2147483647 w 156"/>
                  <a:gd name="T25" fmla="*/ 2147483647 h 130"/>
                  <a:gd name="T26" fmla="*/ 2147483647 w 156"/>
                  <a:gd name="T27" fmla="*/ 2147483647 h 130"/>
                  <a:gd name="T28" fmla="*/ 2147483647 w 156"/>
                  <a:gd name="T29" fmla="*/ 2147483647 h 130"/>
                  <a:gd name="T30" fmla="*/ 2147483647 w 156"/>
                  <a:gd name="T31" fmla="*/ 2147483647 h 130"/>
                  <a:gd name="T32" fmla="*/ 2147483647 w 156"/>
                  <a:gd name="T33" fmla="*/ 2147483647 h 130"/>
                  <a:gd name="T34" fmla="*/ 2147483647 w 156"/>
                  <a:gd name="T35" fmla="*/ 2147483647 h 130"/>
                  <a:gd name="T36" fmla="*/ 2147483647 w 156"/>
                  <a:gd name="T37" fmla="*/ 2147483647 h 130"/>
                  <a:gd name="T38" fmla="*/ 2147483647 w 156"/>
                  <a:gd name="T39" fmla="*/ 2147483647 h 130"/>
                  <a:gd name="T40" fmla="*/ 2147483647 w 156"/>
                  <a:gd name="T41" fmla="*/ 2147483647 h 130"/>
                  <a:gd name="T42" fmla="*/ 2147483647 w 156"/>
                  <a:gd name="T43" fmla="*/ 2147483647 h 130"/>
                  <a:gd name="T44" fmla="*/ 2147483647 w 156"/>
                  <a:gd name="T45" fmla="*/ 2147483647 h 130"/>
                  <a:gd name="T46" fmla="*/ 2147483647 w 156"/>
                  <a:gd name="T47" fmla="*/ 2147483647 h 130"/>
                  <a:gd name="T48" fmla="*/ 2147483647 w 156"/>
                  <a:gd name="T49" fmla="*/ 2147483647 h 130"/>
                  <a:gd name="T50" fmla="*/ 2147483647 w 156"/>
                  <a:gd name="T51" fmla="*/ 2147483647 h 130"/>
                  <a:gd name="T52" fmla="*/ 2147483647 w 156"/>
                  <a:gd name="T53" fmla="*/ 2147483647 h 130"/>
                  <a:gd name="T54" fmla="*/ 2147483647 w 156"/>
                  <a:gd name="T55" fmla="*/ 2147483647 h 130"/>
                  <a:gd name="T56" fmla="*/ 2147483647 w 156"/>
                  <a:gd name="T57" fmla="*/ 2147483647 h 130"/>
                  <a:gd name="T58" fmla="*/ 2147483647 w 156"/>
                  <a:gd name="T59" fmla="*/ 2147483647 h 130"/>
                  <a:gd name="T60" fmla="*/ 2147483647 w 156"/>
                  <a:gd name="T61" fmla="*/ 2147483647 h 130"/>
                  <a:gd name="T62" fmla="*/ 2147483647 w 156"/>
                  <a:gd name="T63" fmla="*/ 2147483647 h 130"/>
                  <a:gd name="T64" fmla="*/ 2147483647 w 156"/>
                  <a:gd name="T65" fmla="*/ 2147483647 h 130"/>
                  <a:gd name="T66" fmla="*/ 2147483647 w 156"/>
                  <a:gd name="T67" fmla="*/ 2147483647 h 130"/>
                  <a:gd name="T68" fmla="*/ 2147483647 w 156"/>
                  <a:gd name="T69" fmla="*/ 2147483647 h 130"/>
                  <a:gd name="T70" fmla="*/ 2147483647 w 156"/>
                  <a:gd name="T71" fmla="*/ 2147483647 h 130"/>
                  <a:gd name="T72" fmla="*/ 2147483647 w 156"/>
                  <a:gd name="T73" fmla="*/ 2147483647 h 130"/>
                  <a:gd name="T74" fmla="*/ 2147483647 w 156"/>
                  <a:gd name="T75" fmla="*/ 2147483647 h 130"/>
                  <a:gd name="T76" fmla="*/ 2147483647 w 156"/>
                  <a:gd name="T77" fmla="*/ 2147483647 h 130"/>
                  <a:gd name="T78" fmla="*/ 2147483647 w 156"/>
                  <a:gd name="T79" fmla="*/ 2147483647 h 130"/>
                  <a:gd name="T80" fmla="*/ 2147483647 w 156"/>
                  <a:gd name="T81" fmla="*/ 2147483647 h 130"/>
                  <a:gd name="T82" fmla="*/ 2147483647 w 156"/>
                  <a:gd name="T83" fmla="*/ 2147483647 h 130"/>
                  <a:gd name="T84" fmla="*/ 2147483647 w 156"/>
                  <a:gd name="T85" fmla="*/ 2147483647 h 130"/>
                  <a:gd name="T86" fmla="*/ 2147483647 w 156"/>
                  <a:gd name="T87" fmla="*/ 2147483647 h 130"/>
                  <a:gd name="T88" fmla="*/ 2147483647 w 156"/>
                  <a:gd name="T89" fmla="*/ 2147483647 h 13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56"/>
                  <a:gd name="T136" fmla="*/ 0 h 130"/>
                  <a:gd name="T137" fmla="*/ 156 w 156"/>
                  <a:gd name="T138" fmla="*/ 130 h 13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56" h="130">
                    <a:moveTo>
                      <a:pt x="2" y="97"/>
                    </a:moveTo>
                    <a:cubicBezTo>
                      <a:pt x="0" y="92"/>
                      <a:pt x="1" y="86"/>
                      <a:pt x="4" y="83"/>
                    </a:cubicBezTo>
                    <a:cubicBezTo>
                      <a:pt x="0" y="76"/>
                      <a:pt x="7" y="73"/>
                      <a:pt x="8" y="67"/>
                    </a:cubicBezTo>
                    <a:cubicBezTo>
                      <a:pt x="9" y="70"/>
                      <a:pt x="11" y="63"/>
                      <a:pt x="11" y="67"/>
                    </a:cubicBezTo>
                    <a:cubicBezTo>
                      <a:pt x="14" y="65"/>
                      <a:pt x="11" y="64"/>
                      <a:pt x="12" y="61"/>
                    </a:cubicBezTo>
                    <a:cubicBezTo>
                      <a:pt x="14" y="61"/>
                      <a:pt x="13" y="58"/>
                      <a:pt x="17" y="59"/>
                    </a:cubicBezTo>
                    <a:cubicBezTo>
                      <a:pt x="17" y="57"/>
                      <a:pt x="15" y="57"/>
                      <a:pt x="16" y="54"/>
                    </a:cubicBezTo>
                    <a:cubicBezTo>
                      <a:pt x="19" y="51"/>
                      <a:pt x="19" y="44"/>
                      <a:pt x="22" y="41"/>
                    </a:cubicBezTo>
                    <a:cubicBezTo>
                      <a:pt x="22" y="33"/>
                      <a:pt x="29" y="27"/>
                      <a:pt x="30" y="18"/>
                    </a:cubicBezTo>
                    <a:cubicBezTo>
                      <a:pt x="31" y="17"/>
                      <a:pt x="32" y="17"/>
                      <a:pt x="33" y="18"/>
                    </a:cubicBezTo>
                    <a:cubicBezTo>
                      <a:pt x="33" y="17"/>
                      <a:pt x="31" y="17"/>
                      <a:pt x="31" y="16"/>
                    </a:cubicBezTo>
                    <a:cubicBezTo>
                      <a:pt x="31" y="14"/>
                      <a:pt x="33" y="14"/>
                      <a:pt x="33" y="13"/>
                    </a:cubicBezTo>
                    <a:cubicBezTo>
                      <a:pt x="33" y="11"/>
                      <a:pt x="33" y="10"/>
                      <a:pt x="33" y="9"/>
                    </a:cubicBezTo>
                    <a:cubicBezTo>
                      <a:pt x="34" y="6"/>
                      <a:pt x="35" y="4"/>
                      <a:pt x="35" y="1"/>
                    </a:cubicBezTo>
                    <a:cubicBezTo>
                      <a:pt x="38" y="0"/>
                      <a:pt x="36" y="3"/>
                      <a:pt x="38" y="2"/>
                    </a:cubicBezTo>
                    <a:cubicBezTo>
                      <a:pt x="40" y="0"/>
                      <a:pt x="44" y="2"/>
                      <a:pt x="44" y="4"/>
                    </a:cubicBezTo>
                    <a:cubicBezTo>
                      <a:pt x="48" y="4"/>
                      <a:pt x="49" y="5"/>
                      <a:pt x="51" y="7"/>
                    </a:cubicBezTo>
                    <a:cubicBezTo>
                      <a:pt x="50" y="8"/>
                      <a:pt x="51" y="8"/>
                      <a:pt x="52" y="8"/>
                    </a:cubicBezTo>
                    <a:cubicBezTo>
                      <a:pt x="53" y="15"/>
                      <a:pt x="48" y="17"/>
                      <a:pt x="54" y="21"/>
                    </a:cubicBezTo>
                    <a:cubicBezTo>
                      <a:pt x="55" y="21"/>
                      <a:pt x="56" y="21"/>
                      <a:pt x="57" y="22"/>
                    </a:cubicBezTo>
                    <a:cubicBezTo>
                      <a:pt x="57" y="22"/>
                      <a:pt x="57" y="23"/>
                      <a:pt x="58" y="23"/>
                    </a:cubicBezTo>
                    <a:cubicBezTo>
                      <a:pt x="60" y="23"/>
                      <a:pt x="62" y="23"/>
                      <a:pt x="63" y="23"/>
                    </a:cubicBezTo>
                    <a:cubicBezTo>
                      <a:pt x="65" y="23"/>
                      <a:pt x="66" y="22"/>
                      <a:pt x="67" y="22"/>
                    </a:cubicBezTo>
                    <a:cubicBezTo>
                      <a:pt x="72" y="22"/>
                      <a:pt x="75" y="23"/>
                      <a:pt x="78" y="26"/>
                    </a:cubicBezTo>
                    <a:cubicBezTo>
                      <a:pt x="80" y="27"/>
                      <a:pt x="84" y="26"/>
                      <a:pt x="87" y="26"/>
                    </a:cubicBezTo>
                    <a:cubicBezTo>
                      <a:pt x="88" y="26"/>
                      <a:pt x="90" y="28"/>
                      <a:pt x="91" y="28"/>
                    </a:cubicBezTo>
                    <a:cubicBezTo>
                      <a:pt x="96" y="28"/>
                      <a:pt x="102" y="26"/>
                      <a:pt x="107" y="26"/>
                    </a:cubicBezTo>
                    <a:cubicBezTo>
                      <a:pt x="108" y="26"/>
                      <a:pt x="111" y="27"/>
                      <a:pt x="113" y="27"/>
                    </a:cubicBezTo>
                    <a:cubicBezTo>
                      <a:pt x="115" y="27"/>
                      <a:pt x="116" y="27"/>
                      <a:pt x="118" y="27"/>
                    </a:cubicBezTo>
                    <a:cubicBezTo>
                      <a:pt x="123" y="28"/>
                      <a:pt x="128" y="30"/>
                      <a:pt x="134" y="31"/>
                    </a:cubicBezTo>
                    <a:cubicBezTo>
                      <a:pt x="139" y="32"/>
                      <a:pt x="144" y="33"/>
                      <a:pt x="150" y="34"/>
                    </a:cubicBezTo>
                    <a:cubicBezTo>
                      <a:pt x="151" y="36"/>
                      <a:pt x="152" y="37"/>
                      <a:pt x="153" y="39"/>
                    </a:cubicBezTo>
                    <a:cubicBezTo>
                      <a:pt x="154" y="40"/>
                      <a:pt x="156" y="41"/>
                      <a:pt x="156" y="43"/>
                    </a:cubicBezTo>
                    <a:cubicBezTo>
                      <a:pt x="156" y="46"/>
                      <a:pt x="153" y="48"/>
                      <a:pt x="151" y="51"/>
                    </a:cubicBezTo>
                    <a:cubicBezTo>
                      <a:pt x="150" y="53"/>
                      <a:pt x="149" y="55"/>
                      <a:pt x="148" y="56"/>
                    </a:cubicBezTo>
                    <a:cubicBezTo>
                      <a:pt x="148" y="57"/>
                      <a:pt x="145" y="58"/>
                      <a:pt x="146" y="60"/>
                    </a:cubicBezTo>
                    <a:cubicBezTo>
                      <a:pt x="142" y="64"/>
                      <a:pt x="137" y="66"/>
                      <a:pt x="137" y="74"/>
                    </a:cubicBezTo>
                    <a:cubicBezTo>
                      <a:pt x="137" y="76"/>
                      <a:pt x="140" y="75"/>
                      <a:pt x="141" y="77"/>
                    </a:cubicBezTo>
                    <a:cubicBezTo>
                      <a:pt x="141" y="79"/>
                      <a:pt x="141" y="81"/>
                      <a:pt x="140" y="83"/>
                    </a:cubicBezTo>
                    <a:cubicBezTo>
                      <a:pt x="139" y="84"/>
                      <a:pt x="138" y="86"/>
                      <a:pt x="137" y="89"/>
                    </a:cubicBezTo>
                    <a:cubicBezTo>
                      <a:pt x="136" y="95"/>
                      <a:pt x="135" y="102"/>
                      <a:pt x="133" y="109"/>
                    </a:cubicBezTo>
                    <a:cubicBezTo>
                      <a:pt x="132" y="116"/>
                      <a:pt x="130" y="123"/>
                      <a:pt x="129" y="130"/>
                    </a:cubicBezTo>
                    <a:cubicBezTo>
                      <a:pt x="94" y="123"/>
                      <a:pt x="59" y="113"/>
                      <a:pt x="26" y="104"/>
                    </a:cubicBezTo>
                    <a:cubicBezTo>
                      <a:pt x="25" y="104"/>
                      <a:pt x="24" y="104"/>
                      <a:pt x="24" y="104"/>
                    </a:cubicBezTo>
                    <a:cubicBezTo>
                      <a:pt x="16" y="101"/>
                      <a:pt x="9" y="101"/>
                      <a:pt x="2" y="97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2" name="Freeform 610">
                <a:extLst>
                  <a:ext uri="{FF2B5EF4-FFF2-40B4-BE49-F238E27FC236}">
                    <a16:creationId xmlns:a16="http://schemas.microsoft.com/office/drawing/2014/main" id="{FF0C7F20-2C37-A991-6DE9-4F1E228B0F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265" y="1905878"/>
                <a:ext cx="9525" cy="20240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4"/>
                  <a:gd name="T11" fmla="*/ 2 w 2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4">
                    <a:moveTo>
                      <a:pt x="0" y="1"/>
                    </a:moveTo>
                    <a:cubicBezTo>
                      <a:pt x="2" y="0"/>
                      <a:pt x="1" y="2"/>
                      <a:pt x="2" y="2"/>
                    </a:cubicBezTo>
                    <a:cubicBezTo>
                      <a:pt x="2" y="4"/>
                      <a:pt x="0" y="2"/>
                      <a:pt x="0" y="1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3" name="Freeform 611">
                <a:extLst>
                  <a:ext uri="{FF2B5EF4-FFF2-40B4-BE49-F238E27FC236}">
                    <a16:creationId xmlns:a16="http://schemas.microsoft.com/office/drawing/2014/main" id="{B602ED9C-3476-F73D-CCEB-9636915A9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8024" y="1926119"/>
                <a:ext cx="20241" cy="16669"/>
              </a:xfrm>
              <a:custGeom>
                <a:avLst/>
                <a:gdLst>
                  <a:gd name="T0" fmla="*/ 2147483647 w 4"/>
                  <a:gd name="T1" fmla="*/ 0 h 3"/>
                  <a:gd name="T2" fmla="*/ 0 w 4"/>
                  <a:gd name="T3" fmla="*/ 2147483647 h 3"/>
                  <a:gd name="T4" fmla="*/ 2147483647 w 4"/>
                  <a:gd name="T5" fmla="*/ 0 h 3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3"/>
                  <a:gd name="T11" fmla="*/ 4 w 4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3">
                    <a:moveTo>
                      <a:pt x="2" y="0"/>
                    </a:moveTo>
                    <a:cubicBezTo>
                      <a:pt x="4" y="1"/>
                      <a:pt x="2" y="3"/>
                      <a:pt x="0" y="3"/>
                    </a:cubicBezTo>
                    <a:cubicBezTo>
                      <a:pt x="1" y="2"/>
                      <a:pt x="2" y="2"/>
                      <a:pt x="2" y="0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4" name="Freeform 612">
                <a:extLst>
                  <a:ext uri="{FF2B5EF4-FFF2-40B4-BE49-F238E27FC236}">
                    <a16:creationId xmlns:a16="http://schemas.microsoft.com/office/drawing/2014/main" id="{9F45F70C-25F8-A7DB-2C76-628BC30F2B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433" y="1784434"/>
                <a:ext cx="646509" cy="483394"/>
              </a:xfrm>
              <a:custGeom>
                <a:avLst/>
                <a:gdLst>
                  <a:gd name="T0" fmla="*/ 2147483647 w 127"/>
                  <a:gd name="T1" fmla="*/ 2147483647 h 95"/>
                  <a:gd name="T2" fmla="*/ 2147483647 w 127"/>
                  <a:gd name="T3" fmla="*/ 2147483647 h 95"/>
                  <a:gd name="T4" fmla="*/ 2147483647 w 127"/>
                  <a:gd name="T5" fmla="*/ 2147483647 h 95"/>
                  <a:gd name="T6" fmla="*/ 2147483647 w 127"/>
                  <a:gd name="T7" fmla="*/ 2147483647 h 95"/>
                  <a:gd name="T8" fmla="*/ 2147483647 w 127"/>
                  <a:gd name="T9" fmla="*/ 2147483647 h 95"/>
                  <a:gd name="T10" fmla="*/ 2147483647 w 127"/>
                  <a:gd name="T11" fmla="*/ 2147483647 h 95"/>
                  <a:gd name="T12" fmla="*/ 2147483647 w 127"/>
                  <a:gd name="T13" fmla="*/ 2147483647 h 95"/>
                  <a:gd name="T14" fmla="*/ 2147483647 w 127"/>
                  <a:gd name="T15" fmla="*/ 2147483647 h 95"/>
                  <a:gd name="T16" fmla="*/ 2147483647 w 127"/>
                  <a:gd name="T17" fmla="*/ 2147483647 h 95"/>
                  <a:gd name="T18" fmla="*/ 2147483647 w 127"/>
                  <a:gd name="T19" fmla="*/ 2147483647 h 95"/>
                  <a:gd name="T20" fmla="*/ 2147483647 w 127"/>
                  <a:gd name="T21" fmla="*/ 2147483647 h 95"/>
                  <a:gd name="T22" fmla="*/ 2147483647 w 127"/>
                  <a:gd name="T23" fmla="*/ 2147483647 h 95"/>
                  <a:gd name="T24" fmla="*/ 2147483647 w 127"/>
                  <a:gd name="T25" fmla="*/ 2147483647 h 95"/>
                  <a:gd name="T26" fmla="*/ 2147483647 w 127"/>
                  <a:gd name="T27" fmla="*/ 2147483647 h 95"/>
                  <a:gd name="T28" fmla="*/ 2147483647 w 127"/>
                  <a:gd name="T29" fmla="*/ 2147483647 h 95"/>
                  <a:gd name="T30" fmla="*/ 2147483647 w 127"/>
                  <a:gd name="T31" fmla="*/ 2147483647 h 95"/>
                  <a:gd name="T32" fmla="*/ 2147483647 w 127"/>
                  <a:gd name="T33" fmla="*/ 2147483647 h 95"/>
                  <a:gd name="T34" fmla="*/ 2147483647 w 127"/>
                  <a:gd name="T35" fmla="*/ 2147483647 h 95"/>
                  <a:gd name="T36" fmla="*/ 2147483647 w 127"/>
                  <a:gd name="T37" fmla="*/ 2147483647 h 95"/>
                  <a:gd name="T38" fmla="*/ 2147483647 w 127"/>
                  <a:gd name="T39" fmla="*/ 2147483647 h 95"/>
                  <a:gd name="T40" fmla="*/ 2147483647 w 127"/>
                  <a:gd name="T41" fmla="*/ 2147483647 h 95"/>
                  <a:gd name="T42" fmla="*/ 2147483647 w 127"/>
                  <a:gd name="T43" fmla="*/ 2147483647 h 95"/>
                  <a:gd name="T44" fmla="*/ 2147483647 w 127"/>
                  <a:gd name="T45" fmla="*/ 2147483647 h 95"/>
                  <a:gd name="T46" fmla="*/ 2147483647 w 127"/>
                  <a:gd name="T47" fmla="*/ 2147483647 h 95"/>
                  <a:gd name="T48" fmla="*/ 2147483647 w 127"/>
                  <a:gd name="T49" fmla="*/ 2147483647 h 95"/>
                  <a:gd name="T50" fmla="*/ 2147483647 w 127"/>
                  <a:gd name="T51" fmla="*/ 2147483647 h 95"/>
                  <a:gd name="T52" fmla="*/ 2147483647 w 127"/>
                  <a:gd name="T53" fmla="*/ 2147483647 h 95"/>
                  <a:gd name="T54" fmla="*/ 2147483647 w 127"/>
                  <a:gd name="T55" fmla="*/ 2147483647 h 95"/>
                  <a:gd name="T56" fmla="*/ 2147483647 w 127"/>
                  <a:gd name="T57" fmla="*/ 2147483647 h 95"/>
                  <a:gd name="T58" fmla="*/ 2147483647 w 127"/>
                  <a:gd name="T59" fmla="*/ 2147483647 h 95"/>
                  <a:gd name="T60" fmla="*/ 2147483647 w 127"/>
                  <a:gd name="T61" fmla="*/ 2147483647 h 95"/>
                  <a:gd name="T62" fmla="*/ 2147483647 w 127"/>
                  <a:gd name="T63" fmla="*/ 2147483647 h 95"/>
                  <a:gd name="T64" fmla="*/ 2147483647 w 127"/>
                  <a:gd name="T65" fmla="*/ 2147483647 h 95"/>
                  <a:gd name="T66" fmla="*/ 2147483647 w 127"/>
                  <a:gd name="T67" fmla="*/ 2147483647 h 95"/>
                  <a:gd name="T68" fmla="*/ 2147483647 w 127"/>
                  <a:gd name="T69" fmla="*/ 2147483647 h 95"/>
                  <a:gd name="T70" fmla="*/ 2147483647 w 127"/>
                  <a:gd name="T71" fmla="*/ 2147483647 h 95"/>
                  <a:gd name="T72" fmla="*/ 2147483647 w 127"/>
                  <a:gd name="T73" fmla="*/ 2147483647 h 95"/>
                  <a:gd name="T74" fmla="*/ 2147483647 w 127"/>
                  <a:gd name="T75" fmla="*/ 2147483647 h 95"/>
                  <a:gd name="T76" fmla="*/ 2147483647 w 127"/>
                  <a:gd name="T77" fmla="*/ 2147483647 h 95"/>
                  <a:gd name="T78" fmla="*/ 2147483647 w 127"/>
                  <a:gd name="T79" fmla="*/ 2147483647 h 95"/>
                  <a:gd name="T80" fmla="*/ 2147483647 w 127"/>
                  <a:gd name="T81" fmla="*/ 2147483647 h 95"/>
                  <a:gd name="T82" fmla="*/ 2147483647 w 127"/>
                  <a:gd name="T83" fmla="*/ 2147483647 h 95"/>
                  <a:gd name="T84" fmla="*/ 2147483647 w 127"/>
                  <a:gd name="T85" fmla="*/ 2147483647 h 95"/>
                  <a:gd name="T86" fmla="*/ 2147483647 w 127"/>
                  <a:gd name="T87" fmla="*/ 2147483647 h 95"/>
                  <a:gd name="T88" fmla="*/ 2147483647 w 127"/>
                  <a:gd name="T89" fmla="*/ 2147483647 h 95"/>
                  <a:gd name="T90" fmla="*/ 2147483647 w 127"/>
                  <a:gd name="T91" fmla="*/ 2147483647 h 95"/>
                  <a:gd name="T92" fmla="*/ 2147483647 w 127"/>
                  <a:gd name="T93" fmla="*/ 2147483647 h 95"/>
                  <a:gd name="T94" fmla="*/ 2147483647 w 127"/>
                  <a:gd name="T95" fmla="*/ 2147483647 h 95"/>
                  <a:gd name="T96" fmla="*/ 2147483647 w 127"/>
                  <a:gd name="T97" fmla="*/ 2147483647 h 95"/>
                  <a:gd name="T98" fmla="*/ 2147483647 w 127"/>
                  <a:gd name="T99" fmla="*/ 2147483647 h 95"/>
                  <a:gd name="T100" fmla="*/ 2147483647 w 127"/>
                  <a:gd name="T101" fmla="*/ 2147483647 h 95"/>
                  <a:gd name="T102" fmla="*/ 2147483647 w 127"/>
                  <a:gd name="T103" fmla="*/ 2147483647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27"/>
                  <a:gd name="T157" fmla="*/ 0 h 95"/>
                  <a:gd name="T158" fmla="*/ 127 w 127"/>
                  <a:gd name="T159" fmla="*/ 95 h 9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27" h="95">
                    <a:moveTo>
                      <a:pt x="3" y="58"/>
                    </a:moveTo>
                    <a:cubicBezTo>
                      <a:pt x="3" y="56"/>
                      <a:pt x="1" y="54"/>
                      <a:pt x="4" y="54"/>
                    </a:cubicBezTo>
                    <a:cubicBezTo>
                      <a:pt x="4" y="53"/>
                      <a:pt x="3" y="53"/>
                      <a:pt x="3" y="52"/>
                    </a:cubicBezTo>
                    <a:cubicBezTo>
                      <a:pt x="5" y="52"/>
                      <a:pt x="4" y="53"/>
                      <a:pt x="6" y="52"/>
                    </a:cubicBezTo>
                    <a:cubicBezTo>
                      <a:pt x="7" y="49"/>
                      <a:pt x="3" y="49"/>
                      <a:pt x="5" y="49"/>
                    </a:cubicBezTo>
                    <a:cubicBezTo>
                      <a:pt x="5" y="47"/>
                      <a:pt x="2" y="50"/>
                      <a:pt x="1" y="48"/>
                    </a:cubicBezTo>
                    <a:cubicBezTo>
                      <a:pt x="1" y="44"/>
                      <a:pt x="5" y="45"/>
                      <a:pt x="7" y="44"/>
                    </a:cubicBezTo>
                    <a:cubicBezTo>
                      <a:pt x="5" y="43"/>
                      <a:pt x="4" y="41"/>
                      <a:pt x="2" y="40"/>
                    </a:cubicBezTo>
                    <a:cubicBezTo>
                      <a:pt x="3" y="37"/>
                      <a:pt x="2" y="34"/>
                      <a:pt x="2" y="29"/>
                    </a:cubicBezTo>
                    <a:cubicBezTo>
                      <a:pt x="2" y="27"/>
                      <a:pt x="3" y="23"/>
                      <a:pt x="2" y="20"/>
                    </a:cubicBezTo>
                    <a:cubicBezTo>
                      <a:pt x="2" y="19"/>
                      <a:pt x="1" y="19"/>
                      <a:pt x="1" y="18"/>
                    </a:cubicBezTo>
                    <a:cubicBezTo>
                      <a:pt x="0" y="16"/>
                      <a:pt x="0" y="14"/>
                      <a:pt x="1" y="12"/>
                    </a:cubicBezTo>
                    <a:cubicBezTo>
                      <a:pt x="1" y="12"/>
                      <a:pt x="2" y="13"/>
                      <a:pt x="2" y="13"/>
                    </a:cubicBezTo>
                    <a:cubicBezTo>
                      <a:pt x="2" y="13"/>
                      <a:pt x="1" y="11"/>
                      <a:pt x="1" y="11"/>
                    </a:cubicBezTo>
                    <a:cubicBezTo>
                      <a:pt x="2" y="9"/>
                      <a:pt x="5" y="8"/>
                      <a:pt x="2" y="8"/>
                    </a:cubicBezTo>
                    <a:cubicBezTo>
                      <a:pt x="2" y="6"/>
                      <a:pt x="3" y="9"/>
                      <a:pt x="4" y="10"/>
                    </a:cubicBezTo>
                    <a:cubicBezTo>
                      <a:pt x="6" y="12"/>
                      <a:pt x="8" y="11"/>
                      <a:pt x="7" y="14"/>
                    </a:cubicBezTo>
                    <a:cubicBezTo>
                      <a:pt x="7" y="14"/>
                      <a:pt x="7" y="13"/>
                      <a:pt x="9" y="13"/>
                    </a:cubicBezTo>
                    <a:cubicBezTo>
                      <a:pt x="9" y="16"/>
                      <a:pt x="12" y="15"/>
                      <a:pt x="16" y="17"/>
                    </a:cubicBezTo>
                    <a:cubicBezTo>
                      <a:pt x="16" y="17"/>
                      <a:pt x="16" y="18"/>
                      <a:pt x="16" y="18"/>
                    </a:cubicBezTo>
                    <a:cubicBezTo>
                      <a:pt x="17" y="19"/>
                      <a:pt x="20" y="18"/>
                      <a:pt x="21" y="19"/>
                    </a:cubicBezTo>
                    <a:cubicBezTo>
                      <a:pt x="22" y="19"/>
                      <a:pt x="23" y="21"/>
                      <a:pt x="25" y="20"/>
                    </a:cubicBezTo>
                    <a:cubicBezTo>
                      <a:pt x="24" y="23"/>
                      <a:pt x="30" y="22"/>
                      <a:pt x="27" y="24"/>
                    </a:cubicBezTo>
                    <a:cubicBezTo>
                      <a:pt x="28" y="24"/>
                      <a:pt x="29" y="24"/>
                      <a:pt x="30" y="24"/>
                    </a:cubicBezTo>
                    <a:cubicBezTo>
                      <a:pt x="30" y="25"/>
                      <a:pt x="30" y="27"/>
                      <a:pt x="30" y="28"/>
                    </a:cubicBezTo>
                    <a:cubicBezTo>
                      <a:pt x="27" y="27"/>
                      <a:pt x="28" y="30"/>
                      <a:pt x="26" y="28"/>
                    </a:cubicBezTo>
                    <a:cubicBezTo>
                      <a:pt x="24" y="29"/>
                      <a:pt x="27" y="30"/>
                      <a:pt x="26" y="31"/>
                    </a:cubicBezTo>
                    <a:cubicBezTo>
                      <a:pt x="25" y="32"/>
                      <a:pt x="20" y="35"/>
                      <a:pt x="19" y="37"/>
                    </a:cubicBezTo>
                    <a:cubicBezTo>
                      <a:pt x="19" y="38"/>
                      <a:pt x="22" y="39"/>
                      <a:pt x="20" y="40"/>
                    </a:cubicBezTo>
                    <a:cubicBezTo>
                      <a:pt x="21" y="39"/>
                      <a:pt x="24" y="39"/>
                      <a:pt x="26" y="38"/>
                    </a:cubicBezTo>
                    <a:cubicBezTo>
                      <a:pt x="24" y="40"/>
                      <a:pt x="23" y="42"/>
                      <a:pt x="19" y="43"/>
                    </a:cubicBezTo>
                    <a:cubicBezTo>
                      <a:pt x="21" y="44"/>
                      <a:pt x="20" y="47"/>
                      <a:pt x="22" y="47"/>
                    </a:cubicBezTo>
                    <a:cubicBezTo>
                      <a:pt x="23" y="47"/>
                      <a:pt x="23" y="46"/>
                      <a:pt x="24" y="45"/>
                    </a:cubicBezTo>
                    <a:cubicBezTo>
                      <a:pt x="24" y="46"/>
                      <a:pt x="26" y="46"/>
                      <a:pt x="24" y="48"/>
                    </a:cubicBezTo>
                    <a:cubicBezTo>
                      <a:pt x="27" y="47"/>
                      <a:pt x="27" y="45"/>
                      <a:pt x="29" y="43"/>
                    </a:cubicBezTo>
                    <a:cubicBezTo>
                      <a:pt x="30" y="43"/>
                      <a:pt x="30" y="44"/>
                      <a:pt x="30" y="44"/>
                    </a:cubicBezTo>
                    <a:cubicBezTo>
                      <a:pt x="31" y="44"/>
                      <a:pt x="33" y="42"/>
                      <a:pt x="34" y="41"/>
                    </a:cubicBezTo>
                    <a:cubicBezTo>
                      <a:pt x="34" y="40"/>
                      <a:pt x="35" y="38"/>
                      <a:pt x="35" y="37"/>
                    </a:cubicBezTo>
                    <a:cubicBezTo>
                      <a:pt x="35" y="36"/>
                      <a:pt x="34" y="34"/>
                      <a:pt x="34" y="34"/>
                    </a:cubicBezTo>
                    <a:cubicBezTo>
                      <a:pt x="34" y="33"/>
                      <a:pt x="35" y="34"/>
                      <a:pt x="36" y="34"/>
                    </a:cubicBezTo>
                    <a:cubicBezTo>
                      <a:pt x="36" y="33"/>
                      <a:pt x="35" y="31"/>
                      <a:pt x="36" y="31"/>
                    </a:cubicBezTo>
                    <a:cubicBezTo>
                      <a:pt x="36" y="30"/>
                      <a:pt x="38" y="29"/>
                      <a:pt x="39" y="28"/>
                    </a:cubicBezTo>
                    <a:cubicBezTo>
                      <a:pt x="40" y="28"/>
                      <a:pt x="42" y="29"/>
                      <a:pt x="40" y="31"/>
                    </a:cubicBezTo>
                    <a:cubicBezTo>
                      <a:pt x="43" y="29"/>
                      <a:pt x="39" y="27"/>
                      <a:pt x="38" y="24"/>
                    </a:cubicBezTo>
                    <a:cubicBezTo>
                      <a:pt x="37" y="22"/>
                      <a:pt x="40" y="19"/>
                      <a:pt x="37" y="17"/>
                    </a:cubicBezTo>
                    <a:cubicBezTo>
                      <a:pt x="38" y="15"/>
                      <a:pt x="40" y="12"/>
                      <a:pt x="39" y="8"/>
                    </a:cubicBezTo>
                    <a:cubicBezTo>
                      <a:pt x="39" y="7"/>
                      <a:pt x="38" y="8"/>
                      <a:pt x="38" y="8"/>
                    </a:cubicBezTo>
                    <a:cubicBezTo>
                      <a:pt x="38" y="7"/>
                      <a:pt x="39" y="5"/>
                      <a:pt x="38" y="7"/>
                    </a:cubicBezTo>
                    <a:cubicBezTo>
                      <a:pt x="37" y="6"/>
                      <a:pt x="37" y="5"/>
                      <a:pt x="39" y="5"/>
                    </a:cubicBezTo>
                    <a:cubicBezTo>
                      <a:pt x="39" y="4"/>
                      <a:pt x="37" y="5"/>
                      <a:pt x="37" y="5"/>
                    </a:cubicBezTo>
                    <a:cubicBezTo>
                      <a:pt x="35" y="4"/>
                      <a:pt x="38" y="2"/>
                      <a:pt x="36" y="4"/>
                    </a:cubicBezTo>
                    <a:cubicBezTo>
                      <a:pt x="35" y="0"/>
                      <a:pt x="38" y="3"/>
                      <a:pt x="39" y="3"/>
                    </a:cubicBezTo>
                    <a:cubicBezTo>
                      <a:pt x="42" y="3"/>
                      <a:pt x="46" y="4"/>
                      <a:pt x="48" y="5"/>
                    </a:cubicBezTo>
                    <a:cubicBezTo>
                      <a:pt x="51" y="5"/>
                      <a:pt x="54" y="7"/>
                      <a:pt x="56" y="8"/>
                    </a:cubicBezTo>
                    <a:cubicBezTo>
                      <a:pt x="57" y="8"/>
                      <a:pt x="58" y="7"/>
                      <a:pt x="60" y="8"/>
                    </a:cubicBezTo>
                    <a:cubicBezTo>
                      <a:pt x="62" y="8"/>
                      <a:pt x="64" y="10"/>
                      <a:pt x="65" y="11"/>
                    </a:cubicBezTo>
                    <a:cubicBezTo>
                      <a:pt x="66" y="11"/>
                      <a:pt x="67" y="10"/>
                      <a:pt x="68" y="10"/>
                    </a:cubicBezTo>
                    <a:cubicBezTo>
                      <a:pt x="70" y="10"/>
                      <a:pt x="72" y="12"/>
                      <a:pt x="74" y="12"/>
                    </a:cubicBezTo>
                    <a:cubicBezTo>
                      <a:pt x="75" y="12"/>
                      <a:pt x="76" y="12"/>
                      <a:pt x="77" y="12"/>
                    </a:cubicBezTo>
                    <a:cubicBezTo>
                      <a:pt x="79" y="12"/>
                      <a:pt x="81" y="14"/>
                      <a:pt x="83" y="14"/>
                    </a:cubicBezTo>
                    <a:cubicBezTo>
                      <a:pt x="87" y="15"/>
                      <a:pt x="91" y="16"/>
                      <a:pt x="95" y="17"/>
                    </a:cubicBezTo>
                    <a:cubicBezTo>
                      <a:pt x="100" y="18"/>
                      <a:pt x="104" y="19"/>
                      <a:pt x="109" y="20"/>
                    </a:cubicBezTo>
                    <a:cubicBezTo>
                      <a:pt x="110" y="20"/>
                      <a:pt x="111" y="21"/>
                      <a:pt x="112" y="21"/>
                    </a:cubicBezTo>
                    <a:cubicBezTo>
                      <a:pt x="117" y="22"/>
                      <a:pt x="123" y="22"/>
                      <a:pt x="127" y="24"/>
                    </a:cubicBezTo>
                    <a:cubicBezTo>
                      <a:pt x="126" y="27"/>
                      <a:pt x="127" y="28"/>
                      <a:pt x="126" y="32"/>
                    </a:cubicBezTo>
                    <a:cubicBezTo>
                      <a:pt x="126" y="32"/>
                      <a:pt x="125" y="35"/>
                      <a:pt x="125" y="35"/>
                    </a:cubicBezTo>
                    <a:cubicBezTo>
                      <a:pt x="125" y="35"/>
                      <a:pt x="124" y="36"/>
                      <a:pt x="124" y="36"/>
                    </a:cubicBezTo>
                    <a:cubicBezTo>
                      <a:pt x="124" y="36"/>
                      <a:pt x="125" y="38"/>
                      <a:pt x="124" y="39"/>
                    </a:cubicBezTo>
                    <a:cubicBezTo>
                      <a:pt x="124" y="43"/>
                      <a:pt x="122" y="46"/>
                      <a:pt x="121" y="52"/>
                    </a:cubicBezTo>
                    <a:cubicBezTo>
                      <a:pt x="120" y="60"/>
                      <a:pt x="117" y="70"/>
                      <a:pt x="115" y="78"/>
                    </a:cubicBezTo>
                    <a:cubicBezTo>
                      <a:pt x="115" y="80"/>
                      <a:pt x="115" y="81"/>
                      <a:pt x="115" y="84"/>
                    </a:cubicBezTo>
                    <a:cubicBezTo>
                      <a:pt x="114" y="84"/>
                      <a:pt x="113" y="86"/>
                      <a:pt x="113" y="86"/>
                    </a:cubicBezTo>
                    <a:cubicBezTo>
                      <a:pt x="113" y="87"/>
                      <a:pt x="114" y="87"/>
                      <a:pt x="115" y="88"/>
                    </a:cubicBezTo>
                    <a:cubicBezTo>
                      <a:pt x="115" y="91"/>
                      <a:pt x="114" y="92"/>
                      <a:pt x="115" y="94"/>
                    </a:cubicBezTo>
                    <a:cubicBezTo>
                      <a:pt x="109" y="95"/>
                      <a:pt x="104" y="92"/>
                      <a:pt x="98" y="91"/>
                    </a:cubicBezTo>
                    <a:cubicBezTo>
                      <a:pt x="95" y="90"/>
                      <a:pt x="91" y="91"/>
                      <a:pt x="88" y="90"/>
                    </a:cubicBezTo>
                    <a:cubicBezTo>
                      <a:pt x="88" y="90"/>
                      <a:pt x="87" y="88"/>
                      <a:pt x="87" y="88"/>
                    </a:cubicBezTo>
                    <a:cubicBezTo>
                      <a:pt x="87" y="88"/>
                      <a:pt x="86" y="89"/>
                      <a:pt x="85" y="89"/>
                    </a:cubicBezTo>
                    <a:cubicBezTo>
                      <a:pt x="83" y="89"/>
                      <a:pt x="82" y="88"/>
                      <a:pt x="80" y="87"/>
                    </a:cubicBezTo>
                    <a:cubicBezTo>
                      <a:pt x="78" y="87"/>
                      <a:pt x="78" y="88"/>
                      <a:pt x="75" y="87"/>
                    </a:cubicBezTo>
                    <a:cubicBezTo>
                      <a:pt x="74" y="87"/>
                      <a:pt x="69" y="87"/>
                      <a:pt x="69" y="87"/>
                    </a:cubicBezTo>
                    <a:cubicBezTo>
                      <a:pt x="69" y="87"/>
                      <a:pt x="68" y="88"/>
                      <a:pt x="68" y="88"/>
                    </a:cubicBezTo>
                    <a:cubicBezTo>
                      <a:pt x="67" y="88"/>
                      <a:pt x="66" y="87"/>
                      <a:pt x="64" y="87"/>
                    </a:cubicBezTo>
                    <a:cubicBezTo>
                      <a:pt x="62" y="87"/>
                      <a:pt x="56" y="89"/>
                      <a:pt x="54" y="89"/>
                    </a:cubicBezTo>
                    <a:cubicBezTo>
                      <a:pt x="54" y="89"/>
                      <a:pt x="54" y="87"/>
                      <a:pt x="52" y="87"/>
                    </a:cubicBezTo>
                    <a:cubicBezTo>
                      <a:pt x="53" y="86"/>
                      <a:pt x="52" y="86"/>
                      <a:pt x="52" y="84"/>
                    </a:cubicBezTo>
                    <a:cubicBezTo>
                      <a:pt x="51" y="85"/>
                      <a:pt x="51" y="86"/>
                      <a:pt x="52" y="86"/>
                    </a:cubicBezTo>
                    <a:cubicBezTo>
                      <a:pt x="52" y="87"/>
                      <a:pt x="50" y="86"/>
                      <a:pt x="51" y="86"/>
                    </a:cubicBezTo>
                    <a:cubicBezTo>
                      <a:pt x="50" y="86"/>
                      <a:pt x="49" y="87"/>
                      <a:pt x="49" y="87"/>
                    </a:cubicBezTo>
                    <a:cubicBezTo>
                      <a:pt x="47" y="88"/>
                      <a:pt x="45" y="87"/>
                      <a:pt x="42" y="87"/>
                    </a:cubicBezTo>
                    <a:cubicBezTo>
                      <a:pt x="42" y="85"/>
                      <a:pt x="40" y="86"/>
                      <a:pt x="40" y="84"/>
                    </a:cubicBezTo>
                    <a:cubicBezTo>
                      <a:pt x="36" y="85"/>
                      <a:pt x="34" y="82"/>
                      <a:pt x="30" y="82"/>
                    </a:cubicBezTo>
                    <a:cubicBezTo>
                      <a:pt x="30" y="82"/>
                      <a:pt x="29" y="83"/>
                      <a:pt x="28" y="84"/>
                    </a:cubicBezTo>
                    <a:cubicBezTo>
                      <a:pt x="27" y="84"/>
                      <a:pt x="27" y="83"/>
                      <a:pt x="27" y="83"/>
                    </a:cubicBezTo>
                    <a:cubicBezTo>
                      <a:pt x="25" y="83"/>
                      <a:pt x="24" y="85"/>
                      <a:pt x="23" y="84"/>
                    </a:cubicBezTo>
                    <a:cubicBezTo>
                      <a:pt x="21" y="84"/>
                      <a:pt x="19" y="81"/>
                      <a:pt x="16" y="81"/>
                    </a:cubicBezTo>
                    <a:cubicBezTo>
                      <a:pt x="16" y="76"/>
                      <a:pt x="17" y="73"/>
                      <a:pt x="16" y="69"/>
                    </a:cubicBezTo>
                    <a:cubicBezTo>
                      <a:pt x="16" y="69"/>
                      <a:pt x="16" y="67"/>
                      <a:pt x="16" y="68"/>
                    </a:cubicBezTo>
                    <a:cubicBezTo>
                      <a:pt x="16" y="67"/>
                      <a:pt x="16" y="68"/>
                      <a:pt x="16" y="68"/>
                    </a:cubicBezTo>
                    <a:cubicBezTo>
                      <a:pt x="12" y="66"/>
                      <a:pt x="14" y="63"/>
                      <a:pt x="10" y="65"/>
                    </a:cubicBezTo>
                    <a:cubicBezTo>
                      <a:pt x="11" y="63"/>
                      <a:pt x="9" y="64"/>
                      <a:pt x="10" y="64"/>
                    </a:cubicBezTo>
                    <a:cubicBezTo>
                      <a:pt x="9" y="64"/>
                      <a:pt x="9" y="62"/>
                      <a:pt x="7" y="61"/>
                    </a:cubicBezTo>
                    <a:cubicBezTo>
                      <a:pt x="7" y="61"/>
                      <a:pt x="6" y="62"/>
                      <a:pt x="5" y="61"/>
                    </a:cubicBezTo>
                    <a:cubicBezTo>
                      <a:pt x="5" y="61"/>
                      <a:pt x="5" y="59"/>
                      <a:pt x="3" y="6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5" name="Freeform 613">
                <a:extLst>
                  <a:ext uri="{FF2B5EF4-FFF2-40B4-BE49-F238E27FC236}">
                    <a16:creationId xmlns:a16="http://schemas.microsoft.com/office/drawing/2014/main" id="{87A43A88-ED5C-7970-D0D4-50E7654FF9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433" y="1784434"/>
                <a:ext cx="646509" cy="483394"/>
              </a:xfrm>
              <a:custGeom>
                <a:avLst/>
                <a:gdLst>
                  <a:gd name="T0" fmla="*/ 2147483647 w 127"/>
                  <a:gd name="T1" fmla="*/ 2147483647 h 95"/>
                  <a:gd name="T2" fmla="*/ 2147483647 w 127"/>
                  <a:gd name="T3" fmla="*/ 2147483647 h 95"/>
                  <a:gd name="T4" fmla="*/ 2147483647 w 127"/>
                  <a:gd name="T5" fmla="*/ 2147483647 h 95"/>
                  <a:gd name="T6" fmla="*/ 2147483647 w 127"/>
                  <a:gd name="T7" fmla="*/ 2147483647 h 95"/>
                  <a:gd name="T8" fmla="*/ 2147483647 w 127"/>
                  <a:gd name="T9" fmla="*/ 2147483647 h 95"/>
                  <a:gd name="T10" fmla="*/ 2147483647 w 127"/>
                  <a:gd name="T11" fmla="*/ 2147483647 h 95"/>
                  <a:gd name="T12" fmla="*/ 2147483647 w 127"/>
                  <a:gd name="T13" fmla="*/ 2147483647 h 95"/>
                  <a:gd name="T14" fmla="*/ 2147483647 w 127"/>
                  <a:gd name="T15" fmla="*/ 2147483647 h 95"/>
                  <a:gd name="T16" fmla="*/ 2147483647 w 127"/>
                  <a:gd name="T17" fmla="*/ 2147483647 h 95"/>
                  <a:gd name="T18" fmla="*/ 2147483647 w 127"/>
                  <a:gd name="T19" fmla="*/ 2147483647 h 95"/>
                  <a:gd name="T20" fmla="*/ 2147483647 w 127"/>
                  <a:gd name="T21" fmla="*/ 2147483647 h 95"/>
                  <a:gd name="T22" fmla="*/ 2147483647 w 127"/>
                  <a:gd name="T23" fmla="*/ 2147483647 h 95"/>
                  <a:gd name="T24" fmla="*/ 2147483647 w 127"/>
                  <a:gd name="T25" fmla="*/ 2147483647 h 95"/>
                  <a:gd name="T26" fmla="*/ 2147483647 w 127"/>
                  <a:gd name="T27" fmla="*/ 2147483647 h 95"/>
                  <a:gd name="T28" fmla="*/ 2147483647 w 127"/>
                  <a:gd name="T29" fmla="*/ 2147483647 h 95"/>
                  <a:gd name="T30" fmla="*/ 2147483647 w 127"/>
                  <a:gd name="T31" fmla="*/ 2147483647 h 95"/>
                  <a:gd name="T32" fmla="*/ 2147483647 w 127"/>
                  <a:gd name="T33" fmla="*/ 2147483647 h 95"/>
                  <a:gd name="T34" fmla="*/ 2147483647 w 127"/>
                  <a:gd name="T35" fmla="*/ 2147483647 h 95"/>
                  <a:gd name="T36" fmla="*/ 2147483647 w 127"/>
                  <a:gd name="T37" fmla="*/ 2147483647 h 95"/>
                  <a:gd name="T38" fmla="*/ 2147483647 w 127"/>
                  <a:gd name="T39" fmla="*/ 2147483647 h 95"/>
                  <a:gd name="T40" fmla="*/ 2147483647 w 127"/>
                  <a:gd name="T41" fmla="*/ 2147483647 h 95"/>
                  <a:gd name="T42" fmla="*/ 2147483647 w 127"/>
                  <a:gd name="T43" fmla="*/ 2147483647 h 95"/>
                  <a:gd name="T44" fmla="*/ 2147483647 w 127"/>
                  <a:gd name="T45" fmla="*/ 2147483647 h 95"/>
                  <a:gd name="T46" fmla="*/ 2147483647 w 127"/>
                  <a:gd name="T47" fmla="*/ 2147483647 h 95"/>
                  <a:gd name="T48" fmla="*/ 2147483647 w 127"/>
                  <a:gd name="T49" fmla="*/ 2147483647 h 95"/>
                  <a:gd name="T50" fmla="*/ 2147483647 w 127"/>
                  <a:gd name="T51" fmla="*/ 2147483647 h 95"/>
                  <a:gd name="T52" fmla="*/ 2147483647 w 127"/>
                  <a:gd name="T53" fmla="*/ 2147483647 h 95"/>
                  <a:gd name="T54" fmla="*/ 2147483647 w 127"/>
                  <a:gd name="T55" fmla="*/ 2147483647 h 95"/>
                  <a:gd name="T56" fmla="*/ 2147483647 w 127"/>
                  <a:gd name="T57" fmla="*/ 2147483647 h 95"/>
                  <a:gd name="T58" fmla="*/ 2147483647 w 127"/>
                  <a:gd name="T59" fmla="*/ 2147483647 h 95"/>
                  <a:gd name="T60" fmla="*/ 2147483647 w 127"/>
                  <a:gd name="T61" fmla="*/ 2147483647 h 95"/>
                  <a:gd name="T62" fmla="*/ 2147483647 w 127"/>
                  <a:gd name="T63" fmla="*/ 2147483647 h 95"/>
                  <a:gd name="T64" fmla="*/ 2147483647 w 127"/>
                  <a:gd name="T65" fmla="*/ 2147483647 h 95"/>
                  <a:gd name="T66" fmla="*/ 2147483647 w 127"/>
                  <a:gd name="T67" fmla="*/ 2147483647 h 95"/>
                  <a:gd name="T68" fmla="*/ 2147483647 w 127"/>
                  <a:gd name="T69" fmla="*/ 2147483647 h 95"/>
                  <a:gd name="T70" fmla="*/ 2147483647 w 127"/>
                  <a:gd name="T71" fmla="*/ 2147483647 h 95"/>
                  <a:gd name="T72" fmla="*/ 2147483647 w 127"/>
                  <a:gd name="T73" fmla="*/ 2147483647 h 95"/>
                  <a:gd name="T74" fmla="*/ 2147483647 w 127"/>
                  <a:gd name="T75" fmla="*/ 2147483647 h 95"/>
                  <a:gd name="T76" fmla="*/ 2147483647 w 127"/>
                  <a:gd name="T77" fmla="*/ 2147483647 h 95"/>
                  <a:gd name="T78" fmla="*/ 2147483647 w 127"/>
                  <a:gd name="T79" fmla="*/ 2147483647 h 95"/>
                  <a:gd name="T80" fmla="*/ 2147483647 w 127"/>
                  <a:gd name="T81" fmla="*/ 2147483647 h 95"/>
                  <a:gd name="T82" fmla="*/ 2147483647 w 127"/>
                  <a:gd name="T83" fmla="*/ 2147483647 h 95"/>
                  <a:gd name="T84" fmla="*/ 2147483647 w 127"/>
                  <a:gd name="T85" fmla="*/ 2147483647 h 95"/>
                  <a:gd name="T86" fmla="*/ 2147483647 w 127"/>
                  <a:gd name="T87" fmla="*/ 2147483647 h 95"/>
                  <a:gd name="T88" fmla="*/ 2147483647 w 127"/>
                  <a:gd name="T89" fmla="*/ 2147483647 h 95"/>
                  <a:gd name="T90" fmla="*/ 2147483647 w 127"/>
                  <a:gd name="T91" fmla="*/ 2147483647 h 95"/>
                  <a:gd name="T92" fmla="*/ 2147483647 w 127"/>
                  <a:gd name="T93" fmla="*/ 2147483647 h 95"/>
                  <a:gd name="T94" fmla="*/ 2147483647 w 127"/>
                  <a:gd name="T95" fmla="*/ 2147483647 h 95"/>
                  <a:gd name="T96" fmla="*/ 2147483647 w 127"/>
                  <a:gd name="T97" fmla="*/ 2147483647 h 95"/>
                  <a:gd name="T98" fmla="*/ 2147483647 w 127"/>
                  <a:gd name="T99" fmla="*/ 2147483647 h 95"/>
                  <a:gd name="T100" fmla="*/ 2147483647 w 127"/>
                  <a:gd name="T101" fmla="*/ 2147483647 h 95"/>
                  <a:gd name="T102" fmla="*/ 2147483647 w 127"/>
                  <a:gd name="T103" fmla="*/ 2147483647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27"/>
                  <a:gd name="T157" fmla="*/ 0 h 95"/>
                  <a:gd name="T158" fmla="*/ 127 w 127"/>
                  <a:gd name="T159" fmla="*/ 95 h 9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27" h="95">
                    <a:moveTo>
                      <a:pt x="3" y="58"/>
                    </a:moveTo>
                    <a:cubicBezTo>
                      <a:pt x="3" y="56"/>
                      <a:pt x="1" y="54"/>
                      <a:pt x="4" y="54"/>
                    </a:cubicBezTo>
                    <a:cubicBezTo>
                      <a:pt x="4" y="53"/>
                      <a:pt x="3" y="53"/>
                      <a:pt x="3" y="52"/>
                    </a:cubicBezTo>
                    <a:cubicBezTo>
                      <a:pt x="5" y="52"/>
                      <a:pt x="4" y="53"/>
                      <a:pt x="6" y="52"/>
                    </a:cubicBezTo>
                    <a:cubicBezTo>
                      <a:pt x="7" y="49"/>
                      <a:pt x="3" y="49"/>
                      <a:pt x="5" y="49"/>
                    </a:cubicBezTo>
                    <a:cubicBezTo>
                      <a:pt x="5" y="47"/>
                      <a:pt x="2" y="50"/>
                      <a:pt x="1" y="48"/>
                    </a:cubicBezTo>
                    <a:cubicBezTo>
                      <a:pt x="1" y="44"/>
                      <a:pt x="5" y="45"/>
                      <a:pt x="7" y="44"/>
                    </a:cubicBezTo>
                    <a:cubicBezTo>
                      <a:pt x="5" y="43"/>
                      <a:pt x="4" y="41"/>
                      <a:pt x="2" y="40"/>
                    </a:cubicBezTo>
                    <a:cubicBezTo>
                      <a:pt x="3" y="37"/>
                      <a:pt x="2" y="34"/>
                      <a:pt x="2" y="29"/>
                    </a:cubicBezTo>
                    <a:cubicBezTo>
                      <a:pt x="2" y="27"/>
                      <a:pt x="3" y="23"/>
                      <a:pt x="2" y="20"/>
                    </a:cubicBezTo>
                    <a:cubicBezTo>
                      <a:pt x="2" y="19"/>
                      <a:pt x="1" y="19"/>
                      <a:pt x="1" y="18"/>
                    </a:cubicBezTo>
                    <a:cubicBezTo>
                      <a:pt x="0" y="16"/>
                      <a:pt x="0" y="14"/>
                      <a:pt x="1" y="12"/>
                    </a:cubicBezTo>
                    <a:cubicBezTo>
                      <a:pt x="1" y="12"/>
                      <a:pt x="2" y="13"/>
                      <a:pt x="2" y="13"/>
                    </a:cubicBezTo>
                    <a:cubicBezTo>
                      <a:pt x="2" y="13"/>
                      <a:pt x="1" y="11"/>
                      <a:pt x="1" y="11"/>
                    </a:cubicBezTo>
                    <a:cubicBezTo>
                      <a:pt x="2" y="9"/>
                      <a:pt x="5" y="8"/>
                      <a:pt x="2" y="8"/>
                    </a:cubicBezTo>
                    <a:cubicBezTo>
                      <a:pt x="2" y="6"/>
                      <a:pt x="3" y="9"/>
                      <a:pt x="4" y="10"/>
                    </a:cubicBezTo>
                    <a:cubicBezTo>
                      <a:pt x="6" y="12"/>
                      <a:pt x="8" y="11"/>
                      <a:pt x="7" y="14"/>
                    </a:cubicBezTo>
                    <a:cubicBezTo>
                      <a:pt x="7" y="14"/>
                      <a:pt x="7" y="13"/>
                      <a:pt x="9" y="13"/>
                    </a:cubicBezTo>
                    <a:cubicBezTo>
                      <a:pt x="9" y="16"/>
                      <a:pt x="12" y="15"/>
                      <a:pt x="16" y="17"/>
                    </a:cubicBezTo>
                    <a:cubicBezTo>
                      <a:pt x="16" y="17"/>
                      <a:pt x="16" y="18"/>
                      <a:pt x="16" y="18"/>
                    </a:cubicBezTo>
                    <a:cubicBezTo>
                      <a:pt x="17" y="19"/>
                      <a:pt x="20" y="18"/>
                      <a:pt x="21" y="19"/>
                    </a:cubicBezTo>
                    <a:cubicBezTo>
                      <a:pt x="22" y="19"/>
                      <a:pt x="23" y="21"/>
                      <a:pt x="25" y="20"/>
                    </a:cubicBezTo>
                    <a:cubicBezTo>
                      <a:pt x="24" y="23"/>
                      <a:pt x="30" y="22"/>
                      <a:pt x="27" y="24"/>
                    </a:cubicBezTo>
                    <a:cubicBezTo>
                      <a:pt x="28" y="24"/>
                      <a:pt x="29" y="24"/>
                      <a:pt x="30" y="24"/>
                    </a:cubicBezTo>
                    <a:cubicBezTo>
                      <a:pt x="30" y="25"/>
                      <a:pt x="30" y="27"/>
                      <a:pt x="30" y="28"/>
                    </a:cubicBezTo>
                    <a:cubicBezTo>
                      <a:pt x="27" y="27"/>
                      <a:pt x="28" y="30"/>
                      <a:pt x="26" y="28"/>
                    </a:cubicBezTo>
                    <a:cubicBezTo>
                      <a:pt x="24" y="29"/>
                      <a:pt x="27" y="30"/>
                      <a:pt x="26" y="31"/>
                    </a:cubicBezTo>
                    <a:cubicBezTo>
                      <a:pt x="25" y="32"/>
                      <a:pt x="20" y="35"/>
                      <a:pt x="19" y="37"/>
                    </a:cubicBezTo>
                    <a:cubicBezTo>
                      <a:pt x="19" y="38"/>
                      <a:pt x="22" y="39"/>
                      <a:pt x="20" y="40"/>
                    </a:cubicBezTo>
                    <a:cubicBezTo>
                      <a:pt x="21" y="39"/>
                      <a:pt x="24" y="39"/>
                      <a:pt x="26" y="38"/>
                    </a:cubicBezTo>
                    <a:cubicBezTo>
                      <a:pt x="24" y="40"/>
                      <a:pt x="23" y="42"/>
                      <a:pt x="19" y="43"/>
                    </a:cubicBezTo>
                    <a:cubicBezTo>
                      <a:pt x="21" y="44"/>
                      <a:pt x="20" y="47"/>
                      <a:pt x="22" y="47"/>
                    </a:cubicBezTo>
                    <a:cubicBezTo>
                      <a:pt x="23" y="47"/>
                      <a:pt x="23" y="46"/>
                      <a:pt x="24" y="45"/>
                    </a:cubicBezTo>
                    <a:cubicBezTo>
                      <a:pt x="24" y="46"/>
                      <a:pt x="26" y="46"/>
                      <a:pt x="24" y="48"/>
                    </a:cubicBezTo>
                    <a:cubicBezTo>
                      <a:pt x="27" y="47"/>
                      <a:pt x="27" y="45"/>
                      <a:pt x="29" y="43"/>
                    </a:cubicBezTo>
                    <a:cubicBezTo>
                      <a:pt x="30" y="43"/>
                      <a:pt x="30" y="44"/>
                      <a:pt x="30" y="44"/>
                    </a:cubicBezTo>
                    <a:cubicBezTo>
                      <a:pt x="31" y="44"/>
                      <a:pt x="33" y="42"/>
                      <a:pt x="34" y="41"/>
                    </a:cubicBezTo>
                    <a:cubicBezTo>
                      <a:pt x="34" y="40"/>
                      <a:pt x="35" y="38"/>
                      <a:pt x="35" y="37"/>
                    </a:cubicBezTo>
                    <a:cubicBezTo>
                      <a:pt x="35" y="36"/>
                      <a:pt x="34" y="34"/>
                      <a:pt x="34" y="34"/>
                    </a:cubicBezTo>
                    <a:cubicBezTo>
                      <a:pt x="34" y="33"/>
                      <a:pt x="35" y="34"/>
                      <a:pt x="36" y="34"/>
                    </a:cubicBezTo>
                    <a:cubicBezTo>
                      <a:pt x="36" y="33"/>
                      <a:pt x="35" y="31"/>
                      <a:pt x="36" y="31"/>
                    </a:cubicBezTo>
                    <a:cubicBezTo>
                      <a:pt x="36" y="30"/>
                      <a:pt x="38" y="29"/>
                      <a:pt x="39" y="28"/>
                    </a:cubicBezTo>
                    <a:cubicBezTo>
                      <a:pt x="40" y="28"/>
                      <a:pt x="42" y="29"/>
                      <a:pt x="40" y="31"/>
                    </a:cubicBezTo>
                    <a:cubicBezTo>
                      <a:pt x="43" y="29"/>
                      <a:pt x="39" y="27"/>
                      <a:pt x="38" y="24"/>
                    </a:cubicBezTo>
                    <a:cubicBezTo>
                      <a:pt x="37" y="22"/>
                      <a:pt x="40" y="19"/>
                      <a:pt x="37" y="17"/>
                    </a:cubicBezTo>
                    <a:cubicBezTo>
                      <a:pt x="38" y="15"/>
                      <a:pt x="40" y="12"/>
                      <a:pt x="39" y="8"/>
                    </a:cubicBezTo>
                    <a:cubicBezTo>
                      <a:pt x="39" y="7"/>
                      <a:pt x="38" y="8"/>
                      <a:pt x="38" y="8"/>
                    </a:cubicBezTo>
                    <a:cubicBezTo>
                      <a:pt x="38" y="7"/>
                      <a:pt x="39" y="5"/>
                      <a:pt x="38" y="7"/>
                    </a:cubicBezTo>
                    <a:cubicBezTo>
                      <a:pt x="37" y="6"/>
                      <a:pt x="37" y="5"/>
                      <a:pt x="39" y="5"/>
                    </a:cubicBezTo>
                    <a:cubicBezTo>
                      <a:pt x="39" y="4"/>
                      <a:pt x="37" y="5"/>
                      <a:pt x="37" y="5"/>
                    </a:cubicBezTo>
                    <a:cubicBezTo>
                      <a:pt x="35" y="4"/>
                      <a:pt x="38" y="2"/>
                      <a:pt x="36" y="4"/>
                    </a:cubicBezTo>
                    <a:cubicBezTo>
                      <a:pt x="35" y="0"/>
                      <a:pt x="38" y="3"/>
                      <a:pt x="39" y="3"/>
                    </a:cubicBezTo>
                    <a:cubicBezTo>
                      <a:pt x="42" y="3"/>
                      <a:pt x="46" y="4"/>
                      <a:pt x="48" y="5"/>
                    </a:cubicBezTo>
                    <a:cubicBezTo>
                      <a:pt x="51" y="5"/>
                      <a:pt x="54" y="7"/>
                      <a:pt x="56" y="8"/>
                    </a:cubicBezTo>
                    <a:cubicBezTo>
                      <a:pt x="57" y="8"/>
                      <a:pt x="58" y="7"/>
                      <a:pt x="60" y="8"/>
                    </a:cubicBezTo>
                    <a:cubicBezTo>
                      <a:pt x="62" y="8"/>
                      <a:pt x="64" y="10"/>
                      <a:pt x="65" y="11"/>
                    </a:cubicBezTo>
                    <a:cubicBezTo>
                      <a:pt x="66" y="11"/>
                      <a:pt x="67" y="10"/>
                      <a:pt x="68" y="10"/>
                    </a:cubicBezTo>
                    <a:cubicBezTo>
                      <a:pt x="70" y="10"/>
                      <a:pt x="72" y="12"/>
                      <a:pt x="74" y="12"/>
                    </a:cubicBezTo>
                    <a:cubicBezTo>
                      <a:pt x="75" y="12"/>
                      <a:pt x="76" y="12"/>
                      <a:pt x="77" y="12"/>
                    </a:cubicBezTo>
                    <a:cubicBezTo>
                      <a:pt x="79" y="12"/>
                      <a:pt x="81" y="14"/>
                      <a:pt x="83" y="14"/>
                    </a:cubicBezTo>
                    <a:cubicBezTo>
                      <a:pt x="87" y="15"/>
                      <a:pt x="91" y="16"/>
                      <a:pt x="95" y="17"/>
                    </a:cubicBezTo>
                    <a:cubicBezTo>
                      <a:pt x="100" y="18"/>
                      <a:pt x="104" y="19"/>
                      <a:pt x="109" y="20"/>
                    </a:cubicBezTo>
                    <a:cubicBezTo>
                      <a:pt x="110" y="20"/>
                      <a:pt x="111" y="21"/>
                      <a:pt x="112" y="21"/>
                    </a:cubicBezTo>
                    <a:cubicBezTo>
                      <a:pt x="117" y="22"/>
                      <a:pt x="123" y="22"/>
                      <a:pt x="127" y="24"/>
                    </a:cubicBezTo>
                    <a:cubicBezTo>
                      <a:pt x="126" y="27"/>
                      <a:pt x="127" y="28"/>
                      <a:pt x="126" y="32"/>
                    </a:cubicBezTo>
                    <a:cubicBezTo>
                      <a:pt x="126" y="32"/>
                      <a:pt x="125" y="35"/>
                      <a:pt x="125" y="35"/>
                    </a:cubicBezTo>
                    <a:cubicBezTo>
                      <a:pt x="125" y="35"/>
                      <a:pt x="124" y="36"/>
                      <a:pt x="124" y="36"/>
                    </a:cubicBezTo>
                    <a:cubicBezTo>
                      <a:pt x="124" y="36"/>
                      <a:pt x="125" y="38"/>
                      <a:pt x="124" y="39"/>
                    </a:cubicBezTo>
                    <a:cubicBezTo>
                      <a:pt x="124" y="43"/>
                      <a:pt x="122" y="46"/>
                      <a:pt x="121" y="52"/>
                    </a:cubicBezTo>
                    <a:cubicBezTo>
                      <a:pt x="120" y="60"/>
                      <a:pt x="117" y="70"/>
                      <a:pt x="115" y="78"/>
                    </a:cubicBezTo>
                    <a:cubicBezTo>
                      <a:pt x="115" y="80"/>
                      <a:pt x="115" y="81"/>
                      <a:pt x="115" y="84"/>
                    </a:cubicBezTo>
                    <a:cubicBezTo>
                      <a:pt x="114" y="84"/>
                      <a:pt x="113" y="86"/>
                      <a:pt x="113" y="86"/>
                    </a:cubicBezTo>
                    <a:cubicBezTo>
                      <a:pt x="113" y="87"/>
                      <a:pt x="114" y="87"/>
                      <a:pt x="115" y="88"/>
                    </a:cubicBezTo>
                    <a:cubicBezTo>
                      <a:pt x="115" y="91"/>
                      <a:pt x="114" y="92"/>
                      <a:pt x="115" y="94"/>
                    </a:cubicBezTo>
                    <a:cubicBezTo>
                      <a:pt x="109" y="95"/>
                      <a:pt x="104" y="92"/>
                      <a:pt x="98" y="91"/>
                    </a:cubicBezTo>
                    <a:cubicBezTo>
                      <a:pt x="95" y="90"/>
                      <a:pt x="91" y="91"/>
                      <a:pt x="88" y="90"/>
                    </a:cubicBezTo>
                    <a:cubicBezTo>
                      <a:pt x="88" y="90"/>
                      <a:pt x="87" y="88"/>
                      <a:pt x="87" y="88"/>
                    </a:cubicBezTo>
                    <a:cubicBezTo>
                      <a:pt x="87" y="88"/>
                      <a:pt x="86" y="89"/>
                      <a:pt x="85" y="89"/>
                    </a:cubicBezTo>
                    <a:cubicBezTo>
                      <a:pt x="83" y="89"/>
                      <a:pt x="82" y="88"/>
                      <a:pt x="80" y="87"/>
                    </a:cubicBezTo>
                    <a:cubicBezTo>
                      <a:pt x="78" y="87"/>
                      <a:pt x="78" y="88"/>
                      <a:pt x="75" y="87"/>
                    </a:cubicBezTo>
                    <a:cubicBezTo>
                      <a:pt x="74" y="87"/>
                      <a:pt x="69" y="87"/>
                      <a:pt x="69" y="87"/>
                    </a:cubicBezTo>
                    <a:cubicBezTo>
                      <a:pt x="69" y="87"/>
                      <a:pt x="68" y="88"/>
                      <a:pt x="68" y="88"/>
                    </a:cubicBezTo>
                    <a:cubicBezTo>
                      <a:pt x="67" y="88"/>
                      <a:pt x="66" y="87"/>
                      <a:pt x="64" y="87"/>
                    </a:cubicBezTo>
                    <a:cubicBezTo>
                      <a:pt x="62" y="87"/>
                      <a:pt x="56" y="89"/>
                      <a:pt x="54" y="89"/>
                    </a:cubicBezTo>
                    <a:cubicBezTo>
                      <a:pt x="54" y="89"/>
                      <a:pt x="54" y="87"/>
                      <a:pt x="52" y="87"/>
                    </a:cubicBezTo>
                    <a:cubicBezTo>
                      <a:pt x="53" y="86"/>
                      <a:pt x="52" y="86"/>
                      <a:pt x="52" y="84"/>
                    </a:cubicBezTo>
                    <a:cubicBezTo>
                      <a:pt x="51" y="85"/>
                      <a:pt x="51" y="86"/>
                      <a:pt x="52" y="86"/>
                    </a:cubicBezTo>
                    <a:cubicBezTo>
                      <a:pt x="52" y="87"/>
                      <a:pt x="50" y="86"/>
                      <a:pt x="51" y="86"/>
                    </a:cubicBezTo>
                    <a:cubicBezTo>
                      <a:pt x="50" y="86"/>
                      <a:pt x="49" y="87"/>
                      <a:pt x="49" y="87"/>
                    </a:cubicBezTo>
                    <a:cubicBezTo>
                      <a:pt x="47" y="88"/>
                      <a:pt x="45" y="87"/>
                      <a:pt x="42" y="87"/>
                    </a:cubicBezTo>
                    <a:cubicBezTo>
                      <a:pt x="42" y="85"/>
                      <a:pt x="40" y="86"/>
                      <a:pt x="40" y="84"/>
                    </a:cubicBezTo>
                    <a:cubicBezTo>
                      <a:pt x="36" y="85"/>
                      <a:pt x="34" y="82"/>
                      <a:pt x="30" y="82"/>
                    </a:cubicBezTo>
                    <a:cubicBezTo>
                      <a:pt x="30" y="82"/>
                      <a:pt x="29" y="83"/>
                      <a:pt x="28" y="84"/>
                    </a:cubicBezTo>
                    <a:cubicBezTo>
                      <a:pt x="27" y="84"/>
                      <a:pt x="27" y="83"/>
                      <a:pt x="27" y="83"/>
                    </a:cubicBezTo>
                    <a:cubicBezTo>
                      <a:pt x="25" y="83"/>
                      <a:pt x="24" y="85"/>
                      <a:pt x="23" y="84"/>
                    </a:cubicBezTo>
                    <a:cubicBezTo>
                      <a:pt x="21" y="84"/>
                      <a:pt x="19" y="81"/>
                      <a:pt x="16" y="81"/>
                    </a:cubicBezTo>
                    <a:cubicBezTo>
                      <a:pt x="16" y="76"/>
                      <a:pt x="17" y="73"/>
                      <a:pt x="16" y="69"/>
                    </a:cubicBezTo>
                    <a:cubicBezTo>
                      <a:pt x="16" y="69"/>
                      <a:pt x="16" y="67"/>
                      <a:pt x="16" y="68"/>
                    </a:cubicBezTo>
                    <a:cubicBezTo>
                      <a:pt x="16" y="67"/>
                      <a:pt x="16" y="68"/>
                      <a:pt x="16" y="68"/>
                    </a:cubicBezTo>
                    <a:cubicBezTo>
                      <a:pt x="12" y="66"/>
                      <a:pt x="14" y="63"/>
                      <a:pt x="10" y="65"/>
                    </a:cubicBezTo>
                    <a:cubicBezTo>
                      <a:pt x="11" y="63"/>
                      <a:pt x="9" y="64"/>
                      <a:pt x="10" y="64"/>
                    </a:cubicBezTo>
                    <a:cubicBezTo>
                      <a:pt x="9" y="64"/>
                      <a:pt x="9" y="62"/>
                      <a:pt x="7" y="61"/>
                    </a:cubicBezTo>
                    <a:cubicBezTo>
                      <a:pt x="7" y="61"/>
                      <a:pt x="6" y="62"/>
                      <a:pt x="5" y="61"/>
                    </a:cubicBezTo>
                    <a:cubicBezTo>
                      <a:pt x="5" y="61"/>
                      <a:pt x="5" y="59"/>
                      <a:pt x="3" y="6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6" name="Freeform 614">
                <a:extLst>
                  <a:ext uri="{FF2B5EF4-FFF2-40B4-BE49-F238E27FC236}">
                    <a16:creationId xmlns:a16="http://schemas.microsoft.com/office/drawing/2014/main" id="{253B66BB-8C5C-DB23-8ED7-318E2194A3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6354" y="1952312"/>
                <a:ext cx="45244" cy="35719"/>
              </a:xfrm>
              <a:custGeom>
                <a:avLst/>
                <a:gdLst>
                  <a:gd name="T0" fmla="*/ 2147483647 w 9"/>
                  <a:gd name="T1" fmla="*/ 2147483647 h 7"/>
                  <a:gd name="T2" fmla="*/ 2147483647 w 9"/>
                  <a:gd name="T3" fmla="*/ 2147483647 h 7"/>
                  <a:gd name="T4" fmla="*/ 2147483647 w 9"/>
                  <a:gd name="T5" fmla="*/ 2147483647 h 7"/>
                  <a:gd name="T6" fmla="*/ 0 w 9"/>
                  <a:gd name="T7" fmla="*/ 2147483647 h 7"/>
                  <a:gd name="T8" fmla="*/ 2147483647 w 9"/>
                  <a:gd name="T9" fmla="*/ 2147483647 h 7"/>
                  <a:gd name="T10" fmla="*/ 2147483647 w 9"/>
                  <a:gd name="T11" fmla="*/ 0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7"/>
                  <a:gd name="T20" fmla="*/ 9 w 9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7">
                    <a:moveTo>
                      <a:pt x="6" y="1"/>
                    </a:moveTo>
                    <a:cubicBezTo>
                      <a:pt x="6" y="3"/>
                      <a:pt x="7" y="3"/>
                      <a:pt x="8" y="3"/>
                    </a:cubicBezTo>
                    <a:cubicBezTo>
                      <a:pt x="9" y="6"/>
                      <a:pt x="6" y="5"/>
                      <a:pt x="5" y="7"/>
                    </a:cubicBezTo>
                    <a:cubicBezTo>
                      <a:pt x="4" y="5"/>
                      <a:pt x="3" y="4"/>
                      <a:pt x="0" y="4"/>
                    </a:cubicBezTo>
                    <a:cubicBezTo>
                      <a:pt x="0" y="2"/>
                      <a:pt x="4" y="2"/>
                      <a:pt x="2" y="1"/>
                    </a:cubicBezTo>
                    <a:cubicBezTo>
                      <a:pt x="4" y="0"/>
                      <a:pt x="5" y="2"/>
                      <a:pt x="5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7" name="Freeform 615">
                <a:extLst>
                  <a:ext uri="{FF2B5EF4-FFF2-40B4-BE49-F238E27FC236}">
                    <a16:creationId xmlns:a16="http://schemas.microsoft.com/office/drawing/2014/main" id="{4DE99B60-2E1C-FD80-F586-80E521C3FB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6354" y="1952312"/>
                <a:ext cx="45244" cy="35719"/>
              </a:xfrm>
              <a:custGeom>
                <a:avLst/>
                <a:gdLst>
                  <a:gd name="T0" fmla="*/ 2147483647 w 9"/>
                  <a:gd name="T1" fmla="*/ 2147483647 h 7"/>
                  <a:gd name="T2" fmla="*/ 2147483647 w 9"/>
                  <a:gd name="T3" fmla="*/ 2147483647 h 7"/>
                  <a:gd name="T4" fmla="*/ 2147483647 w 9"/>
                  <a:gd name="T5" fmla="*/ 2147483647 h 7"/>
                  <a:gd name="T6" fmla="*/ 0 w 9"/>
                  <a:gd name="T7" fmla="*/ 2147483647 h 7"/>
                  <a:gd name="T8" fmla="*/ 2147483647 w 9"/>
                  <a:gd name="T9" fmla="*/ 2147483647 h 7"/>
                  <a:gd name="T10" fmla="*/ 2147483647 w 9"/>
                  <a:gd name="T11" fmla="*/ 0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7"/>
                  <a:gd name="T20" fmla="*/ 9 w 9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7">
                    <a:moveTo>
                      <a:pt x="6" y="1"/>
                    </a:moveTo>
                    <a:cubicBezTo>
                      <a:pt x="6" y="3"/>
                      <a:pt x="7" y="3"/>
                      <a:pt x="8" y="3"/>
                    </a:cubicBezTo>
                    <a:cubicBezTo>
                      <a:pt x="9" y="6"/>
                      <a:pt x="6" y="5"/>
                      <a:pt x="5" y="7"/>
                    </a:cubicBezTo>
                    <a:cubicBezTo>
                      <a:pt x="4" y="5"/>
                      <a:pt x="3" y="4"/>
                      <a:pt x="0" y="4"/>
                    </a:cubicBezTo>
                    <a:cubicBezTo>
                      <a:pt x="0" y="2"/>
                      <a:pt x="4" y="2"/>
                      <a:pt x="2" y="1"/>
                    </a:cubicBezTo>
                    <a:cubicBezTo>
                      <a:pt x="4" y="0"/>
                      <a:pt x="5" y="2"/>
                      <a:pt x="5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8" name="Freeform 616">
                <a:extLst>
                  <a:ext uri="{FF2B5EF4-FFF2-40B4-BE49-F238E27FC236}">
                    <a16:creationId xmlns:a16="http://schemas.microsoft.com/office/drawing/2014/main" id="{A7160C75-6994-D516-DCEA-2E3EAD484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2545" y="1952312"/>
                <a:ext cx="0" cy="4763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2147483647 h 4"/>
                  <a:gd name="T4" fmla="*/ 0 w 1"/>
                  <a:gd name="T5" fmla="*/ 0 h 4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4"/>
                  <a:gd name="T11" fmla="*/ 0 w 1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9" name="Line 617">
                <a:extLst>
                  <a:ext uri="{FF2B5EF4-FFF2-40B4-BE49-F238E27FC236}">
                    <a16:creationId xmlns:a16="http://schemas.microsoft.com/office/drawing/2014/main" id="{3A93718E-2826-42BA-DBD7-918BC4DC07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2545" y="1952312"/>
                <a:ext cx="0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40" name="Freeform 618">
                <a:extLst>
                  <a:ext uri="{FF2B5EF4-FFF2-40B4-BE49-F238E27FC236}">
                    <a16:creationId xmlns:a16="http://schemas.microsoft.com/office/drawing/2014/main" id="{F5186FC5-F046-7EB0-EBFF-4DEA474106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2547" y="1952312"/>
                <a:ext cx="9525" cy="4763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0 h 1"/>
                  <a:gd name="T4" fmla="*/ 0 60000 65536"/>
                  <a:gd name="T5" fmla="*/ 0 60000 65536"/>
                  <a:gd name="T6" fmla="*/ 0 w 2"/>
                  <a:gd name="T7" fmla="*/ 0 h 1"/>
                  <a:gd name="T8" fmla="*/ 2 w 2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">
                    <a:moveTo>
                      <a:pt x="0" y="1"/>
                    </a:moveTo>
                    <a:cubicBezTo>
                      <a:pt x="1" y="0"/>
                      <a:pt x="1" y="0"/>
                      <a:pt x="2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41" name="Freeform 619">
                <a:extLst>
                  <a:ext uri="{FF2B5EF4-FFF2-40B4-BE49-F238E27FC236}">
                    <a16:creationId xmlns:a16="http://schemas.microsoft.com/office/drawing/2014/main" id="{CEAD4FEB-C995-FD51-DABA-4E9A33295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2547" y="1952312"/>
                <a:ext cx="9525" cy="4763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0 h 1"/>
                  <a:gd name="T4" fmla="*/ 0 60000 65536"/>
                  <a:gd name="T5" fmla="*/ 0 60000 65536"/>
                  <a:gd name="T6" fmla="*/ 0 w 2"/>
                  <a:gd name="T7" fmla="*/ 0 h 1"/>
                  <a:gd name="T8" fmla="*/ 2 w 2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">
                    <a:moveTo>
                      <a:pt x="0" y="1"/>
                    </a:moveTo>
                    <a:cubicBezTo>
                      <a:pt x="1" y="0"/>
                      <a:pt x="1" y="0"/>
                      <a:pt x="2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42" name="Freeform 620">
                <a:extLst>
                  <a:ext uri="{FF2B5EF4-FFF2-40B4-BE49-F238E27FC236}">
                    <a16:creationId xmlns:a16="http://schemas.microsoft.com/office/drawing/2014/main" id="{8E036DB1-83CF-E32A-2672-F114B466A1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2548" y="1957072"/>
                <a:ext cx="3572" cy="1191"/>
              </a:xfrm>
              <a:custGeom>
                <a:avLst/>
                <a:gdLst>
                  <a:gd name="T0" fmla="*/ 0 w 4"/>
                  <a:gd name="T1" fmla="*/ 0 h 1"/>
                  <a:gd name="T2" fmla="*/ 2147483647 w 4"/>
                  <a:gd name="T3" fmla="*/ 0 h 1"/>
                  <a:gd name="T4" fmla="*/ 0 w 4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1"/>
                  <a:gd name="T11" fmla="*/ 4 w 4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1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43" name="Line 621">
                <a:extLst>
                  <a:ext uri="{FF2B5EF4-FFF2-40B4-BE49-F238E27FC236}">
                    <a16:creationId xmlns:a16="http://schemas.microsoft.com/office/drawing/2014/main" id="{44D7E3BF-9F7B-D6BD-FB0B-BD379A23A0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2548" y="1957072"/>
                <a:ext cx="3572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44" name="Freeform 622">
                <a:extLst>
                  <a:ext uri="{FF2B5EF4-FFF2-40B4-BE49-F238E27FC236}">
                    <a16:creationId xmlns:a16="http://schemas.microsoft.com/office/drawing/2014/main" id="{E3F22586-FC6C-B204-495D-4A60B78048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8149" y="2185676"/>
                <a:ext cx="9525" cy="21431"/>
              </a:xfrm>
              <a:custGeom>
                <a:avLst/>
                <a:gdLst>
                  <a:gd name="T0" fmla="*/ 2147483647 w 2"/>
                  <a:gd name="T1" fmla="*/ 0 h 4"/>
                  <a:gd name="T2" fmla="*/ 0 w 2"/>
                  <a:gd name="T3" fmla="*/ 2147483647 h 4"/>
                  <a:gd name="T4" fmla="*/ 0 w 2"/>
                  <a:gd name="T5" fmla="*/ 2147483647 h 4"/>
                  <a:gd name="T6" fmla="*/ 2147483647 w 2"/>
                  <a:gd name="T7" fmla="*/ 0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4"/>
                  <a:gd name="T14" fmla="*/ 2 w 2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4">
                    <a:moveTo>
                      <a:pt x="1" y="0"/>
                    </a:moveTo>
                    <a:cubicBezTo>
                      <a:pt x="2" y="0"/>
                      <a:pt x="2" y="4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45" name="Freeform 623">
                <a:extLst>
                  <a:ext uri="{FF2B5EF4-FFF2-40B4-BE49-F238E27FC236}">
                    <a16:creationId xmlns:a16="http://schemas.microsoft.com/office/drawing/2014/main" id="{CFE7A96A-DFAC-E544-DDDF-D8CE8667EE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0280" y="2267827"/>
                <a:ext cx="20240" cy="15478"/>
              </a:xfrm>
              <a:custGeom>
                <a:avLst/>
                <a:gdLst>
                  <a:gd name="T0" fmla="*/ 2147483647 w 4"/>
                  <a:gd name="T1" fmla="*/ 0 h 3"/>
                  <a:gd name="T2" fmla="*/ 0 w 4"/>
                  <a:gd name="T3" fmla="*/ 2147483647 h 3"/>
                  <a:gd name="T4" fmla="*/ 2147483647 w 4"/>
                  <a:gd name="T5" fmla="*/ 0 h 3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3"/>
                  <a:gd name="T11" fmla="*/ 4 w 4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3">
                    <a:moveTo>
                      <a:pt x="2" y="0"/>
                    </a:moveTo>
                    <a:cubicBezTo>
                      <a:pt x="4" y="0"/>
                      <a:pt x="2" y="3"/>
                      <a:pt x="0" y="3"/>
                    </a:cubicBezTo>
                    <a:cubicBezTo>
                      <a:pt x="0" y="2"/>
                      <a:pt x="1" y="1"/>
                      <a:pt x="2" y="0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46" name="Freeform 624">
                <a:extLst>
                  <a:ext uri="{FF2B5EF4-FFF2-40B4-BE49-F238E27FC236}">
                    <a16:creationId xmlns:a16="http://schemas.microsoft.com/office/drawing/2014/main" id="{F0A524DA-2FB1-1912-F253-E104D52B98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4769" y="1922546"/>
                <a:ext cx="366713" cy="564356"/>
              </a:xfrm>
              <a:custGeom>
                <a:avLst/>
                <a:gdLst>
                  <a:gd name="T0" fmla="*/ 0 w 72"/>
                  <a:gd name="T1" fmla="*/ 2147483647 h 111"/>
                  <a:gd name="T2" fmla="*/ 2147483647 w 72"/>
                  <a:gd name="T3" fmla="*/ 2147483647 h 111"/>
                  <a:gd name="T4" fmla="*/ 2147483647 w 72"/>
                  <a:gd name="T5" fmla="*/ 2147483647 h 111"/>
                  <a:gd name="T6" fmla="*/ 2147483647 w 72"/>
                  <a:gd name="T7" fmla="*/ 2147483647 h 111"/>
                  <a:gd name="T8" fmla="*/ 2147483647 w 72"/>
                  <a:gd name="T9" fmla="*/ 2147483647 h 111"/>
                  <a:gd name="T10" fmla="*/ 2147483647 w 72"/>
                  <a:gd name="T11" fmla="*/ 2147483647 h 111"/>
                  <a:gd name="T12" fmla="*/ 2147483647 w 72"/>
                  <a:gd name="T13" fmla="*/ 2147483647 h 111"/>
                  <a:gd name="T14" fmla="*/ 2147483647 w 72"/>
                  <a:gd name="T15" fmla="*/ 2147483647 h 111"/>
                  <a:gd name="T16" fmla="*/ 2147483647 w 72"/>
                  <a:gd name="T17" fmla="*/ 2147483647 h 111"/>
                  <a:gd name="T18" fmla="*/ 2147483647 w 72"/>
                  <a:gd name="T19" fmla="*/ 2147483647 h 111"/>
                  <a:gd name="T20" fmla="*/ 2147483647 w 72"/>
                  <a:gd name="T21" fmla="*/ 2147483647 h 111"/>
                  <a:gd name="T22" fmla="*/ 2147483647 w 72"/>
                  <a:gd name="T23" fmla="*/ 2147483647 h 111"/>
                  <a:gd name="T24" fmla="*/ 2147483647 w 72"/>
                  <a:gd name="T25" fmla="*/ 2147483647 h 111"/>
                  <a:gd name="T26" fmla="*/ 2147483647 w 72"/>
                  <a:gd name="T27" fmla="*/ 2147483647 h 111"/>
                  <a:gd name="T28" fmla="*/ 2147483647 w 72"/>
                  <a:gd name="T29" fmla="*/ 2147483647 h 111"/>
                  <a:gd name="T30" fmla="*/ 2147483647 w 72"/>
                  <a:gd name="T31" fmla="*/ 2147483647 h 111"/>
                  <a:gd name="T32" fmla="*/ 2147483647 w 72"/>
                  <a:gd name="T33" fmla="*/ 2147483647 h 111"/>
                  <a:gd name="T34" fmla="*/ 2147483647 w 72"/>
                  <a:gd name="T35" fmla="*/ 0 h 111"/>
                  <a:gd name="T36" fmla="*/ 2147483647 w 72"/>
                  <a:gd name="T37" fmla="*/ 2147483647 h 111"/>
                  <a:gd name="T38" fmla="*/ 2147483647 w 72"/>
                  <a:gd name="T39" fmla="*/ 2147483647 h 111"/>
                  <a:gd name="T40" fmla="*/ 2147483647 w 72"/>
                  <a:gd name="T41" fmla="*/ 2147483647 h 111"/>
                  <a:gd name="T42" fmla="*/ 2147483647 w 72"/>
                  <a:gd name="T43" fmla="*/ 2147483647 h 111"/>
                  <a:gd name="T44" fmla="*/ 2147483647 w 72"/>
                  <a:gd name="T45" fmla="*/ 2147483647 h 111"/>
                  <a:gd name="T46" fmla="*/ 2147483647 w 72"/>
                  <a:gd name="T47" fmla="*/ 2147483647 h 111"/>
                  <a:gd name="T48" fmla="*/ 2147483647 w 72"/>
                  <a:gd name="T49" fmla="*/ 2147483647 h 111"/>
                  <a:gd name="T50" fmla="*/ 2147483647 w 72"/>
                  <a:gd name="T51" fmla="*/ 2147483647 h 111"/>
                  <a:gd name="T52" fmla="*/ 2147483647 w 72"/>
                  <a:gd name="T53" fmla="*/ 2147483647 h 111"/>
                  <a:gd name="T54" fmla="*/ 2147483647 w 72"/>
                  <a:gd name="T55" fmla="*/ 2147483647 h 111"/>
                  <a:gd name="T56" fmla="*/ 2147483647 w 72"/>
                  <a:gd name="T57" fmla="*/ 2147483647 h 111"/>
                  <a:gd name="T58" fmla="*/ 2147483647 w 72"/>
                  <a:gd name="T59" fmla="*/ 2147483647 h 111"/>
                  <a:gd name="T60" fmla="*/ 2147483647 w 72"/>
                  <a:gd name="T61" fmla="*/ 2147483647 h 111"/>
                  <a:gd name="T62" fmla="*/ 2147483647 w 72"/>
                  <a:gd name="T63" fmla="*/ 2147483647 h 111"/>
                  <a:gd name="T64" fmla="*/ 2147483647 w 72"/>
                  <a:gd name="T65" fmla="*/ 2147483647 h 111"/>
                  <a:gd name="T66" fmla="*/ 2147483647 w 72"/>
                  <a:gd name="T67" fmla="*/ 2147483647 h 111"/>
                  <a:gd name="T68" fmla="*/ 2147483647 w 72"/>
                  <a:gd name="T69" fmla="*/ 2147483647 h 111"/>
                  <a:gd name="T70" fmla="*/ 2147483647 w 72"/>
                  <a:gd name="T71" fmla="*/ 2147483647 h 111"/>
                  <a:gd name="T72" fmla="*/ 2147483647 w 72"/>
                  <a:gd name="T73" fmla="*/ 2147483647 h 111"/>
                  <a:gd name="T74" fmla="*/ 2147483647 w 72"/>
                  <a:gd name="T75" fmla="*/ 2147483647 h 111"/>
                  <a:gd name="T76" fmla="*/ 2147483647 w 72"/>
                  <a:gd name="T77" fmla="*/ 2147483647 h 111"/>
                  <a:gd name="T78" fmla="*/ 2147483647 w 72"/>
                  <a:gd name="T79" fmla="*/ 2147483647 h 111"/>
                  <a:gd name="T80" fmla="*/ 2147483647 w 72"/>
                  <a:gd name="T81" fmla="*/ 2147483647 h 111"/>
                  <a:gd name="T82" fmla="*/ 2147483647 w 72"/>
                  <a:gd name="T83" fmla="*/ 2147483647 h 111"/>
                  <a:gd name="T84" fmla="*/ 2147483647 w 72"/>
                  <a:gd name="T85" fmla="*/ 2147483647 h 111"/>
                  <a:gd name="T86" fmla="*/ 2147483647 w 72"/>
                  <a:gd name="T87" fmla="*/ 2147483647 h 111"/>
                  <a:gd name="T88" fmla="*/ 2147483647 w 72"/>
                  <a:gd name="T89" fmla="*/ 2147483647 h 111"/>
                  <a:gd name="T90" fmla="*/ 2147483647 w 72"/>
                  <a:gd name="T91" fmla="*/ 2147483647 h 111"/>
                  <a:gd name="T92" fmla="*/ 2147483647 w 72"/>
                  <a:gd name="T93" fmla="*/ 2147483647 h 111"/>
                  <a:gd name="T94" fmla="*/ 2147483647 w 72"/>
                  <a:gd name="T95" fmla="*/ 2147483647 h 111"/>
                  <a:gd name="T96" fmla="*/ 2147483647 w 72"/>
                  <a:gd name="T97" fmla="*/ 2147483647 h 111"/>
                  <a:gd name="T98" fmla="*/ 2147483647 w 72"/>
                  <a:gd name="T99" fmla="*/ 2147483647 h 111"/>
                  <a:gd name="T100" fmla="*/ 2147483647 w 72"/>
                  <a:gd name="T101" fmla="*/ 2147483647 h 111"/>
                  <a:gd name="T102" fmla="*/ 2147483647 w 72"/>
                  <a:gd name="T103" fmla="*/ 2147483647 h 111"/>
                  <a:gd name="T104" fmla="*/ 2147483647 w 72"/>
                  <a:gd name="T105" fmla="*/ 2147483647 h 111"/>
                  <a:gd name="T106" fmla="*/ 2147483647 w 72"/>
                  <a:gd name="T107" fmla="*/ 2147483647 h 111"/>
                  <a:gd name="T108" fmla="*/ 2147483647 w 72"/>
                  <a:gd name="T109" fmla="*/ 2147483647 h 111"/>
                  <a:gd name="T110" fmla="*/ 2147483647 w 72"/>
                  <a:gd name="T111" fmla="*/ 2147483647 h 111"/>
                  <a:gd name="T112" fmla="*/ 2147483647 w 72"/>
                  <a:gd name="T113" fmla="*/ 2147483647 h 111"/>
                  <a:gd name="T114" fmla="*/ 2147483647 w 72"/>
                  <a:gd name="T115" fmla="*/ 2147483647 h 111"/>
                  <a:gd name="T116" fmla="*/ 2147483647 w 72"/>
                  <a:gd name="T117" fmla="*/ 2147483647 h 111"/>
                  <a:gd name="T118" fmla="*/ 2147483647 w 72"/>
                  <a:gd name="T119" fmla="*/ 2147483647 h 111"/>
                  <a:gd name="T120" fmla="*/ 2147483647 w 72"/>
                  <a:gd name="T121" fmla="*/ 2147483647 h 111"/>
                  <a:gd name="T122" fmla="*/ 2147483647 w 72"/>
                  <a:gd name="T123" fmla="*/ 2147483647 h 111"/>
                  <a:gd name="T124" fmla="*/ 0 w 72"/>
                  <a:gd name="T125" fmla="*/ 2147483647 h 11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"/>
                  <a:gd name="T190" fmla="*/ 0 h 111"/>
                  <a:gd name="T191" fmla="*/ 72 w 72"/>
                  <a:gd name="T192" fmla="*/ 111 h 11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" h="111">
                    <a:moveTo>
                      <a:pt x="0" y="61"/>
                    </a:moveTo>
                    <a:cubicBezTo>
                      <a:pt x="1" y="60"/>
                      <a:pt x="2" y="61"/>
                      <a:pt x="3" y="60"/>
                    </a:cubicBezTo>
                    <a:cubicBezTo>
                      <a:pt x="5" y="59"/>
                      <a:pt x="4" y="57"/>
                      <a:pt x="7" y="57"/>
                    </a:cubicBezTo>
                    <a:cubicBezTo>
                      <a:pt x="7" y="56"/>
                      <a:pt x="5" y="55"/>
                      <a:pt x="6" y="53"/>
                    </a:cubicBezTo>
                    <a:cubicBezTo>
                      <a:pt x="6" y="50"/>
                      <a:pt x="8" y="49"/>
                      <a:pt x="9" y="48"/>
                    </a:cubicBezTo>
                    <a:cubicBezTo>
                      <a:pt x="7" y="45"/>
                      <a:pt x="10" y="45"/>
                      <a:pt x="10" y="43"/>
                    </a:cubicBezTo>
                    <a:cubicBezTo>
                      <a:pt x="10" y="40"/>
                      <a:pt x="8" y="38"/>
                      <a:pt x="8" y="35"/>
                    </a:cubicBezTo>
                    <a:cubicBezTo>
                      <a:pt x="8" y="35"/>
                      <a:pt x="8" y="32"/>
                      <a:pt x="9" y="31"/>
                    </a:cubicBezTo>
                    <a:cubicBezTo>
                      <a:pt x="9" y="30"/>
                      <a:pt x="10" y="31"/>
                      <a:pt x="10" y="30"/>
                    </a:cubicBezTo>
                    <a:cubicBezTo>
                      <a:pt x="10" y="27"/>
                      <a:pt x="9" y="25"/>
                      <a:pt x="9" y="22"/>
                    </a:cubicBezTo>
                    <a:cubicBezTo>
                      <a:pt x="10" y="20"/>
                      <a:pt x="11" y="19"/>
                      <a:pt x="12" y="17"/>
                    </a:cubicBezTo>
                    <a:cubicBezTo>
                      <a:pt x="12" y="15"/>
                      <a:pt x="12" y="13"/>
                      <a:pt x="12" y="12"/>
                    </a:cubicBezTo>
                    <a:cubicBezTo>
                      <a:pt x="13" y="10"/>
                      <a:pt x="13" y="9"/>
                      <a:pt x="14" y="8"/>
                    </a:cubicBezTo>
                    <a:cubicBezTo>
                      <a:pt x="14" y="7"/>
                      <a:pt x="15" y="5"/>
                      <a:pt x="15" y="4"/>
                    </a:cubicBezTo>
                    <a:cubicBezTo>
                      <a:pt x="16" y="3"/>
                      <a:pt x="16" y="1"/>
                      <a:pt x="18" y="1"/>
                    </a:cubicBezTo>
                    <a:cubicBezTo>
                      <a:pt x="20" y="1"/>
                      <a:pt x="19" y="3"/>
                      <a:pt x="19" y="4"/>
                    </a:cubicBezTo>
                    <a:cubicBezTo>
                      <a:pt x="20" y="5"/>
                      <a:pt x="21" y="5"/>
                      <a:pt x="22" y="7"/>
                    </a:cubicBezTo>
                    <a:cubicBezTo>
                      <a:pt x="26" y="5"/>
                      <a:pt x="29" y="2"/>
                      <a:pt x="32" y="0"/>
                    </a:cubicBezTo>
                    <a:cubicBezTo>
                      <a:pt x="33" y="0"/>
                      <a:pt x="35" y="0"/>
                      <a:pt x="37" y="1"/>
                    </a:cubicBezTo>
                    <a:cubicBezTo>
                      <a:pt x="38" y="1"/>
                      <a:pt x="38" y="2"/>
                      <a:pt x="38" y="3"/>
                    </a:cubicBezTo>
                    <a:cubicBezTo>
                      <a:pt x="39" y="3"/>
                      <a:pt x="41" y="3"/>
                      <a:pt x="41" y="4"/>
                    </a:cubicBezTo>
                    <a:cubicBezTo>
                      <a:pt x="42" y="4"/>
                      <a:pt x="43" y="8"/>
                      <a:pt x="44" y="10"/>
                    </a:cubicBezTo>
                    <a:cubicBezTo>
                      <a:pt x="45" y="15"/>
                      <a:pt x="47" y="21"/>
                      <a:pt x="49" y="27"/>
                    </a:cubicBezTo>
                    <a:cubicBezTo>
                      <a:pt x="50" y="28"/>
                      <a:pt x="51" y="31"/>
                      <a:pt x="51" y="35"/>
                    </a:cubicBezTo>
                    <a:cubicBezTo>
                      <a:pt x="52" y="36"/>
                      <a:pt x="56" y="36"/>
                      <a:pt x="59" y="36"/>
                    </a:cubicBezTo>
                    <a:cubicBezTo>
                      <a:pt x="59" y="41"/>
                      <a:pt x="61" y="44"/>
                      <a:pt x="63" y="47"/>
                    </a:cubicBezTo>
                    <a:cubicBezTo>
                      <a:pt x="64" y="46"/>
                      <a:pt x="65" y="45"/>
                      <a:pt x="65" y="45"/>
                    </a:cubicBezTo>
                    <a:cubicBezTo>
                      <a:pt x="67" y="45"/>
                      <a:pt x="67" y="47"/>
                      <a:pt x="69" y="48"/>
                    </a:cubicBezTo>
                    <a:cubicBezTo>
                      <a:pt x="69" y="49"/>
                      <a:pt x="67" y="48"/>
                      <a:pt x="68" y="50"/>
                    </a:cubicBezTo>
                    <a:cubicBezTo>
                      <a:pt x="68" y="52"/>
                      <a:pt x="70" y="54"/>
                      <a:pt x="71" y="51"/>
                    </a:cubicBezTo>
                    <a:cubicBezTo>
                      <a:pt x="72" y="53"/>
                      <a:pt x="68" y="58"/>
                      <a:pt x="66" y="56"/>
                    </a:cubicBezTo>
                    <a:cubicBezTo>
                      <a:pt x="65" y="58"/>
                      <a:pt x="64" y="60"/>
                      <a:pt x="62" y="62"/>
                    </a:cubicBezTo>
                    <a:cubicBezTo>
                      <a:pt x="61" y="61"/>
                      <a:pt x="61" y="60"/>
                      <a:pt x="60" y="60"/>
                    </a:cubicBezTo>
                    <a:cubicBezTo>
                      <a:pt x="58" y="60"/>
                      <a:pt x="59" y="63"/>
                      <a:pt x="59" y="63"/>
                    </a:cubicBezTo>
                    <a:cubicBezTo>
                      <a:pt x="59" y="64"/>
                      <a:pt x="56" y="64"/>
                      <a:pt x="57" y="66"/>
                    </a:cubicBezTo>
                    <a:cubicBezTo>
                      <a:pt x="56" y="65"/>
                      <a:pt x="53" y="66"/>
                      <a:pt x="53" y="65"/>
                    </a:cubicBezTo>
                    <a:cubicBezTo>
                      <a:pt x="51" y="67"/>
                      <a:pt x="51" y="69"/>
                      <a:pt x="49" y="66"/>
                    </a:cubicBezTo>
                    <a:cubicBezTo>
                      <a:pt x="49" y="68"/>
                      <a:pt x="49" y="70"/>
                      <a:pt x="49" y="72"/>
                    </a:cubicBezTo>
                    <a:cubicBezTo>
                      <a:pt x="44" y="73"/>
                      <a:pt x="47" y="68"/>
                      <a:pt x="44" y="67"/>
                    </a:cubicBezTo>
                    <a:cubicBezTo>
                      <a:pt x="42" y="65"/>
                      <a:pt x="43" y="69"/>
                      <a:pt x="43" y="70"/>
                    </a:cubicBezTo>
                    <a:cubicBezTo>
                      <a:pt x="43" y="70"/>
                      <a:pt x="41" y="70"/>
                      <a:pt x="41" y="70"/>
                    </a:cubicBezTo>
                    <a:cubicBezTo>
                      <a:pt x="41" y="71"/>
                      <a:pt x="42" y="72"/>
                      <a:pt x="42" y="74"/>
                    </a:cubicBezTo>
                    <a:cubicBezTo>
                      <a:pt x="42" y="76"/>
                      <a:pt x="41" y="79"/>
                      <a:pt x="41" y="82"/>
                    </a:cubicBezTo>
                    <a:cubicBezTo>
                      <a:pt x="40" y="83"/>
                      <a:pt x="35" y="81"/>
                      <a:pt x="36" y="86"/>
                    </a:cubicBezTo>
                    <a:cubicBezTo>
                      <a:pt x="35" y="88"/>
                      <a:pt x="35" y="84"/>
                      <a:pt x="35" y="83"/>
                    </a:cubicBezTo>
                    <a:cubicBezTo>
                      <a:pt x="33" y="84"/>
                      <a:pt x="31" y="87"/>
                      <a:pt x="30" y="83"/>
                    </a:cubicBezTo>
                    <a:cubicBezTo>
                      <a:pt x="28" y="86"/>
                      <a:pt x="31" y="88"/>
                      <a:pt x="30" y="91"/>
                    </a:cubicBezTo>
                    <a:cubicBezTo>
                      <a:pt x="29" y="91"/>
                      <a:pt x="29" y="89"/>
                      <a:pt x="29" y="89"/>
                    </a:cubicBezTo>
                    <a:cubicBezTo>
                      <a:pt x="28" y="88"/>
                      <a:pt x="26" y="90"/>
                      <a:pt x="25" y="92"/>
                    </a:cubicBezTo>
                    <a:cubicBezTo>
                      <a:pt x="25" y="93"/>
                      <a:pt x="25" y="95"/>
                      <a:pt x="25" y="97"/>
                    </a:cubicBezTo>
                    <a:cubicBezTo>
                      <a:pt x="25" y="98"/>
                      <a:pt x="24" y="98"/>
                      <a:pt x="24" y="99"/>
                    </a:cubicBezTo>
                    <a:cubicBezTo>
                      <a:pt x="23" y="100"/>
                      <a:pt x="25" y="101"/>
                      <a:pt x="24" y="102"/>
                    </a:cubicBezTo>
                    <a:cubicBezTo>
                      <a:pt x="24" y="103"/>
                      <a:pt x="22" y="104"/>
                      <a:pt x="22" y="105"/>
                    </a:cubicBezTo>
                    <a:cubicBezTo>
                      <a:pt x="21" y="108"/>
                      <a:pt x="22" y="110"/>
                      <a:pt x="21" y="111"/>
                    </a:cubicBezTo>
                    <a:cubicBezTo>
                      <a:pt x="19" y="111"/>
                      <a:pt x="19" y="110"/>
                      <a:pt x="19" y="108"/>
                    </a:cubicBezTo>
                    <a:cubicBezTo>
                      <a:pt x="17" y="108"/>
                      <a:pt x="16" y="106"/>
                      <a:pt x="15" y="105"/>
                    </a:cubicBezTo>
                    <a:cubicBezTo>
                      <a:pt x="15" y="100"/>
                      <a:pt x="12" y="97"/>
                      <a:pt x="11" y="93"/>
                    </a:cubicBezTo>
                    <a:cubicBezTo>
                      <a:pt x="10" y="90"/>
                      <a:pt x="10" y="88"/>
                      <a:pt x="9" y="86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84"/>
                      <a:pt x="9" y="84"/>
                      <a:pt x="9" y="84"/>
                    </a:cubicBezTo>
                    <a:cubicBezTo>
                      <a:pt x="9" y="83"/>
                      <a:pt x="7" y="83"/>
                      <a:pt x="7" y="82"/>
                    </a:cubicBezTo>
                    <a:cubicBezTo>
                      <a:pt x="7" y="81"/>
                      <a:pt x="6" y="79"/>
                      <a:pt x="6" y="79"/>
                    </a:cubicBezTo>
                    <a:cubicBezTo>
                      <a:pt x="5" y="73"/>
                      <a:pt x="3" y="67"/>
                      <a:pt x="0" y="61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47" name="Freeform 625">
                <a:extLst>
                  <a:ext uri="{FF2B5EF4-FFF2-40B4-BE49-F238E27FC236}">
                    <a16:creationId xmlns:a16="http://schemas.microsoft.com/office/drawing/2014/main" id="{84168A30-7B83-1873-E7BD-92999D400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7510" y="3108406"/>
                <a:ext cx="723900" cy="428625"/>
              </a:xfrm>
              <a:custGeom>
                <a:avLst/>
                <a:gdLst>
                  <a:gd name="T0" fmla="*/ 0 w 142"/>
                  <a:gd name="T1" fmla="*/ 2147483647 h 84"/>
                  <a:gd name="T2" fmla="*/ 2147483647 w 142"/>
                  <a:gd name="T3" fmla="*/ 2147483647 h 84"/>
                  <a:gd name="T4" fmla="*/ 2147483647 w 142"/>
                  <a:gd name="T5" fmla="*/ 2147483647 h 84"/>
                  <a:gd name="T6" fmla="*/ 2147483647 w 142"/>
                  <a:gd name="T7" fmla="*/ 2147483647 h 84"/>
                  <a:gd name="T8" fmla="*/ 2147483647 w 142"/>
                  <a:gd name="T9" fmla="*/ 2147483647 h 84"/>
                  <a:gd name="T10" fmla="*/ 2147483647 w 142"/>
                  <a:gd name="T11" fmla="*/ 2147483647 h 84"/>
                  <a:gd name="T12" fmla="*/ 2147483647 w 142"/>
                  <a:gd name="T13" fmla="*/ 2147483647 h 84"/>
                  <a:gd name="T14" fmla="*/ 2147483647 w 142"/>
                  <a:gd name="T15" fmla="*/ 2147483647 h 84"/>
                  <a:gd name="T16" fmla="*/ 2147483647 w 142"/>
                  <a:gd name="T17" fmla="*/ 2147483647 h 84"/>
                  <a:gd name="T18" fmla="*/ 2147483647 w 142"/>
                  <a:gd name="T19" fmla="*/ 2147483647 h 84"/>
                  <a:gd name="T20" fmla="*/ 2147483647 w 142"/>
                  <a:gd name="T21" fmla="*/ 2147483647 h 84"/>
                  <a:gd name="T22" fmla="*/ 2147483647 w 142"/>
                  <a:gd name="T23" fmla="*/ 2147483647 h 84"/>
                  <a:gd name="T24" fmla="*/ 2147483647 w 142"/>
                  <a:gd name="T25" fmla="*/ 2147483647 h 84"/>
                  <a:gd name="T26" fmla="*/ 2147483647 w 142"/>
                  <a:gd name="T27" fmla="*/ 2147483647 h 84"/>
                  <a:gd name="T28" fmla="*/ 2147483647 w 142"/>
                  <a:gd name="T29" fmla="*/ 2147483647 h 84"/>
                  <a:gd name="T30" fmla="*/ 2147483647 w 142"/>
                  <a:gd name="T31" fmla="*/ 2147483647 h 84"/>
                  <a:gd name="T32" fmla="*/ 2147483647 w 142"/>
                  <a:gd name="T33" fmla="*/ 2147483647 h 84"/>
                  <a:gd name="T34" fmla="*/ 2147483647 w 142"/>
                  <a:gd name="T35" fmla="*/ 2147483647 h 84"/>
                  <a:gd name="T36" fmla="*/ 2147483647 w 142"/>
                  <a:gd name="T37" fmla="*/ 2147483647 h 84"/>
                  <a:gd name="T38" fmla="*/ 2147483647 w 142"/>
                  <a:gd name="T39" fmla="*/ 2147483647 h 84"/>
                  <a:gd name="T40" fmla="*/ 2147483647 w 142"/>
                  <a:gd name="T41" fmla="*/ 2147483647 h 84"/>
                  <a:gd name="T42" fmla="*/ 2147483647 w 142"/>
                  <a:gd name="T43" fmla="*/ 2147483647 h 84"/>
                  <a:gd name="T44" fmla="*/ 2147483647 w 142"/>
                  <a:gd name="T45" fmla="*/ 2147483647 h 84"/>
                  <a:gd name="T46" fmla="*/ 2147483647 w 142"/>
                  <a:gd name="T47" fmla="*/ 2147483647 h 84"/>
                  <a:gd name="T48" fmla="*/ 2147483647 w 142"/>
                  <a:gd name="T49" fmla="*/ 2147483647 h 84"/>
                  <a:gd name="T50" fmla="*/ 2147483647 w 142"/>
                  <a:gd name="T51" fmla="*/ 2147483647 h 84"/>
                  <a:gd name="T52" fmla="*/ 2147483647 w 142"/>
                  <a:gd name="T53" fmla="*/ 2147483647 h 84"/>
                  <a:gd name="T54" fmla="*/ 2147483647 w 142"/>
                  <a:gd name="T55" fmla="*/ 2147483647 h 84"/>
                  <a:gd name="T56" fmla="*/ 2147483647 w 142"/>
                  <a:gd name="T57" fmla="*/ 2147483647 h 84"/>
                  <a:gd name="T58" fmla="*/ 2147483647 w 142"/>
                  <a:gd name="T59" fmla="*/ 2147483647 h 84"/>
                  <a:gd name="T60" fmla="*/ 2147483647 w 142"/>
                  <a:gd name="T61" fmla="*/ 2147483647 h 84"/>
                  <a:gd name="T62" fmla="*/ 2147483647 w 142"/>
                  <a:gd name="T63" fmla="*/ 2147483647 h 84"/>
                  <a:gd name="T64" fmla="*/ 2147483647 w 142"/>
                  <a:gd name="T65" fmla="*/ 2147483647 h 84"/>
                  <a:gd name="T66" fmla="*/ 2147483647 w 142"/>
                  <a:gd name="T67" fmla="*/ 2147483647 h 84"/>
                  <a:gd name="T68" fmla="*/ 2147483647 w 142"/>
                  <a:gd name="T69" fmla="*/ 2147483647 h 84"/>
                  <a:gd name="T70" fmla="*/ 2147483647 w 142"/>
                  <a:gd name="T71" fmla="*/ 2147483647 h 84"/>
                  <a:gd name="T72" fmla="*/ 2147483647 w 142"/>
                  <a:gd name="T73" fmla="*/ 2147483647 h 84"/>
                  <a:gd name="T74" fmla="*/ 2147483647 w 142"/>
                  <a:gd name="T75" fmla="*/ 2147483647 h 84"/>
                  <a:gd name="T76" fmla="*/ 2147483647 w 142"/>
                  <a:gd name="T77" fmla="*/ 2147483647 h 84"/>
                  <a:gd name="T78" fmla="*/ 2147483647 w 142"/>
                  <a:gd name="T79" fmla="*/ 2147483647 h 84"/>
                  <a:gd name="T80" fmla="*/ 2147483647 w 142"/>
                  <a:gd name="T81" fmla="*/ 2147483647 h 84"/>
                  <a:gd name="T82" fmla="*/ 2147483647 w 142"/>
                  <a:gd name="T83" fmla="*/ 2147483647 h 84"/>
                  <a:gd name="T84" fmla="*/ 2147483647 w 142"/>
                  <a:gd name="T85" fmla="*/ 2147483647 h 84"/>
                  <a:gd name="T86" fmla="*/ 2147483647 w 142"/>
                  <a:gd name="T87" fmla="*/ 2147483647 h 84"/>
                  <a:gd name="T88" fmla="*/ 2147483647 w 142"/>
                  <a:gd name="T89" fmla="*/ 2147483647 h 84"/>
                  <a:gd name="T90" fmla="*/ 2147483647 w 142"/>
                  <a:gd name="T91" fmla="*/ 2147483647 h 84"/>
                  <a:gd name="T92" fmla="*/ 2147483647 w 142"/>
                  <a:gd name="T93" fmla="*/ 2147483647 h 84"/>
                  <a:gd name="T94" fmla="*/ 2147483647 w 142"/>
                  <a:gd name="T95" fmla="*/ 2147483647 h 84"/>
                  <a:gd name="T96" fmla="*/ 2147483647 w 142"/>
                  <a:gd name="T97" fmla="*/ 2147483647 h 84"/>
                  <a:gd name="T98" fmla="*/ 2147483647 w 142"/>
                  <a:gd name="T99" fmla="*/ 2147483647 h 84"/>
                  <a:gd name="T100" fmla="*/ 2147483647 w 142"/>
                  <a:gd name="T101" fmla="*/ 2147483647 h 84"/>
                  <a:gd name="T102" fmla="*/ 2147483647 w 142"/>
                  <a:gd name="T103" fmla="*/ 2147483647 h 84"/>
                  <a:gd name="T104" fmla="*/ 2147483647 w 142"/>
                  <a:gd name="T105" fmla="*/ 2147483647 h 84"/>
                  <a:gd name="T106" fmla="*/ 2147483647 w 142"/>
                  <a:gd name="T107" fmla="*/ 2147483647 h 84"/>
                  <a:gd name="T108" fmla="*/ 2147483647 w 142"/>
                  <a:gd name="T109" fmla="*/ 2147483647 h 84"/>
                  <a:gd name="T110" fmla="*/ 2147483647 w 142"/>
                  <a:gd name="T111" fmla="*/ 2147483647 h 84"/>
                  <a:gd name="T112" fmla="*/ 2147483647 w 142"/>
                  <a:gd name="T113" fmla="*/ 2147483647 h 84"/>
                  <a:gd name="T114" fmla="*/ 2147483647 w 142"/>
                  <a:gd name="T115" fmla="*/ 2147483647 h 84"/>
                  <a:gd name="T116" fmla="*/ 2147483647 w 142"/>
                  <a:gd name="T117" fmla="*/ 2147483647 h 8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42"/>
                  <a:gd name="T178" fmla="*/ 0 h 84"/>
                  <a:gd name="T179" fmla="*/ 142 w 142"/>
                  <a:gd name="T180" fmla="*/ 84 h 8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42" h="84">
                    <a:moveTo>
                      <a:pt x="3" y="83"/>
                    </a:moveTo>
                    <a:cubicBezTo>
                      <a:pt x="2" y="83"/>
                      <a:pt x="1" y="84"/>
                      <a:pt x="0" y="84"/>
                    </a:cubicBezTo>
                    <a:cubicBezTo>
                      <a:pt x="3" y="84"/>
                      <a:pt x="3" y="84"/>
                      <a:pt x="3" y="84"/>
                    </a:cubicBezTo>
                    <a:cubicBezTo>
                      <a:pt x="6" y="84"/>
                      <a:pt x="8" y="83"/>
                      <a:pt x="9" y="83"/>
                    </a:cubicBezTo>
                    <a:cubicBezTo>
                      <a:pt x="17" y="82"/>
                      <a:pt x="29" y="81"/>
                      <a:pt x="33" y="79"/>
                    </a:cubicBezTo>
                    <a:cubicBezTo>
                      <a:pt x="33" y="79"/>
                      <a:pt x="32" y="78"/>
                      <a:pt x="33" y="78"/>
                    </a:cubicBezTo>
                    <a:cubicBezTo>
                      <a:pt x="33" y="78"/>
                      <a:pt x="35" y="79"/>
                      <a:pt x="36" y="79"/>
                    </a:cubicBezTo>
                    <a:cubicBezTo>
                      <a:pt x="38" y="80"/>
                      <a:pt x="43" y="79"/>
                      <a:pt x="46" y="79"/>
                    </a:cubicBezTo>
                    <a:cubicBezTo>
                      <a:pt x="57" y="77"/>
                      <a:pt x="67" y="74"/>
                      <a:pt x="78" y="73"/>
                    </a:cubicBezTo>
                    <a:cubicBezTo>
                      <a:pt x="81" y="72"/>
                      <a:pt x="82" y="71"/>
                      <a:pt x="84" y="71"/>
                    </a:cubicBezTo>
                    <a:cubicBezTo>
                      <a:pt x="89" y="70"/>
                      <a:pt x="92" y="70"/>
                      <a:pt x="97" y="70"/>
                    </a:cubicBezTo>
                    <a:cubicBezTo>
                      <a:pt x="106" y="68"/>
                      <a:pt x="116" y="65"/>
                      <a:pt x="123" y="64"/>
                    </a:cubicBezTo>
                    <a:cubicBezTo>
                      <a:pt x="126" y="63"/>
                      <a:pt x="129" y="64"/>
                      <a:pt x="130" y="63"/>
                    </a:cubicBezTo>
                    <a:cubicBezTo>
                      <a:pt x="131" y="63"/>
                      <a:pt x="131" y="62"/>
                      <a:pt x="132" y="61"/>
                    </a:cubicBezTo>
                    <a:cubicBezTo>
                      <a:pt x="132" y="61"/>
                      <a:pt x="132" y="62"/>
                      <a:pt x="133" y="62"/>
                    </a:cubicBezTo>
                    <a:cubicBezTo>
                      <a:pt x="134" y="62"/>
                      <a:pt x="135" y="61"/>
                      <a:pt x="137" y="61"/>
                    </a:cubicBezTo>
                    <a:cubicBezTo>
                      <a:pt x="139" y="60"/>
                      <a:pt x="140" y="61"/>
                      <a:pt x="141" y="59"/>
                    </a:cubicBezTo>
                    <a:cubicBezTo>
                      <a:pt x="141" y="59"/>
                      <a:pt x="140" y="59"/>
                      <a:pt x="141" y="58"/>
                    </a:cubicBezTo>
                    <a:cubicBezTo>
                      <a:pt x="141" y="58"/>
                      <a:pt x="142" y="59"/>
                      <a:pt x="142" y="58"/>
                    </a:cubicBezTo>
                    <a:cubicBezTo>
                      <a:pt x="142" y="57"/>
                      <a:pt x="141" y="55"/>
                      <a:pt x="141" y="55"/>
                    </a:cubicBezTo>
                    <a:cubicBezTo>
                      <a:pt x="141" y="55"/>
                      <a:pt x="141" y="56"/>
                      <a:pt x="141" y="55"/>
                    </a:cubicBezTo>
                    <a:cubicBezTo>
                      <a:pt x="140" y="54"/>
                      <a:pt x="142" y="54"/>
                      <a:pt x="141" y="52"/>
                    </a:cubicBezTo>
                    <a:cubicBezTo>
                      <a:pt x="138" y="52"/>
                      <a:pt x="137" y="54"/>
                      <a:pt x="135" y="52"/>
                    </a:cubicBezTo>
                    <a:cubicBezTo>
                      <a:pt x="135" y="56"/>
                      <a:pt x="138" y="55"/>
                      <a:pt x="138" y="55"/>
                    </a:cubicBezTo>
                    <a:cubicBezTo>
                      <a:pt x="137" y="57"/>
                      <a:pt x="135" y="54"/>
                      <a:pt x="133" y="54"/>
                    </a:cubicBezTo>
                    <a:cubicBezTo>
                      <a:pt x="132" y="55"/>
                      <a:pt x="132" y="56"/>
                      <a:pt x="130" y="56"/>
                    </a:cubicBezTo>
                    <a:cubicBezTo>
                      <a:pt x="130" y="54"/>
                      <a:pt x="130" y="55"/>
                      <a:pt x="131" y="53"/>
                    </a:cubicBezTo>
                    <a:cubicBezTo>
                      <a:pt x="129" y="51"/>
                      <a:pt x="127" y="55"/>
                      <a:pt x="126" y="52"/>
                    </a:cubicBezTo>
                    <a:cubicBezTo>
                      <a:pt x="126" y="52"/>
                      <a:pt x="127" y="51"/>
                      <a:pt x="127" y="51"/>
                    </a:cubicBezTo>
                    <a:cubicBezTo>
                      <a:pt x="125" y="53"/>
                      <a:pt x="128" y="52"/>
                      <a:pt x="129" y="52"/>
                    </a:cubicBezTo>
                    <a:cubicBezTo>
                      <a:pt x="128" y="51"/>
                      <a:pt x="126" y="51"/>
                      <a:pt x="126" y="49"/>
                    </a:cubicBezTo>
                    <a:cubicBezTo>
                      <a:pt x="124" y="49"/>
                      <a:pt x="122" y="49"/>
                      <a:pt x="120" y="49"/>
                    </a:cubicBezTo>
                    <a:cubicBezTo>
                      <a:pt x="121" y="49"/>
                      <a:pt x="118" y="48"/>
                      <a:pt x="119" y="49"/>
                    </a:cubicBezTo>
                    <a:cubicBezTo>
                      <a:pt x="119" y="49"/>
                      <a:pt x="119" y="47"/>
                      <a:pt x="119" y="47"/>
                    </a:cubicBezTo>
                    <a:cubicBezTo>
                      <a:pt x="117" y="47"/>
                      <a:pt x="116" y="48"/>
                      <a:pt x="114" y="47"/>
                    </a:cubicBezTo>
                    <a:cubicBezTo>
                      <a:pt x="116" y="45"/>
                      <a:pt x="120" y="45"/>
                      <a:pt x="121" y="47"/>
                    </a:cubicBezTo>
                    <a:cubicBezTo>
                      <a:pt x="121" y="46"/>
                      <a:pt x="121" y="44"/>
                      <a:pt x="122" y="44"/>
                    </a:cubicBezTo>
                    <a:cubicBezTo>
                      <a:pt x="123" y="46"/>
                      <a:pt x="124" y="47"/>
                      <a:pt x="126" y="47"/>
                    </a:cubicBezTo>
                    <a:cubicBezTo>
                      <a:pt x="129" y="49"/>
                      <a:pt x="129" y="49"/>
                      <a:pt x="129" y="49"/>
                    </a:cubicBezTo>
                    <a:cubicBezTo>
                      <a:pt x="131" y="50"/>
                      <a:pt x="132" y="51"/>
                      <a:pt x="134" y="50"/>
                    </a:cubicBezTo>
                    <a:cubicBezTo>
                      <a:pt x="135" y="47"/>
                      <a:pt x="132" y="47"/>
                      <a:pt x="130" y="47"/>
                    </a:cubicBezTo>
                    <a:cubicBezTo>
                      <a:pt x="128" y="46"/>
                      <a:pt x="128" y="46"/>
                      <a:pt x="128" y="46"/>
                    </a:cubicBezTo>
                    <a:cubicBezTo>
                      <a:pt x="126" y="45"/>
                      <a:pt x="126" y="45"/>
                      <a:pt x="126" y="45"/>
                    </a:cubicBezTo>
                    <a:cubicBezTo>
                      <a:pt x="125" y="43"/>
                      <a:pt x="122" y="42"/>
                      <a:pt x="120" y="40"/>
                    </a:cubicBezTo>
                    <a:cubicBezTo>
                      <a:pt x="122" y="41"/>
                      <a:pt x="122" y="39"/>
                      <a:pt x="123" y="39"/>
                    </a:cubicBezTo>
                    <a:cubicBezTo>
                      <a:pt x="124" y="42"/>
                      <a:pt x="126" y="41"/>
                      <a:pt x="127" y="42"/>
                    </a:cubicBezTo>
                    <a:cubicBezTo>
                      <a:pt x="127" y="42"/>
                      <a:pt x="126" y="42"/>
                      <a:pt x="126" y="43"/>
                    </a:cubicBezTo>
                    <a:cubicBezTo>
                      <a:pt x="127" y="45"/>
                      <a:pt x="129" y="41"/>
                      <a:pt x="129" y="44"/>
                    </a:cubicBezTo>
                    <a:cubicBezTo>
                      <a:pt x="131" y="43"/>
                      <a:pt x="129" y="43"/>
                      <a:pt x="129" y="41"/>
                    </a:cubicBezTo>
                    <a:cubicBezTo>
                      <a:pt x="129" y="41"/>
                      <a:pt x="130" y="41"/>
                      <a:pt x="130" y="41"/>
                    </a:cubicBezTo>
                    <a:cubicBezTo>
                      <a:pt x="129" y="39"/>
                      <a:pt x="129" y="39"/>
                      <a:pt x="129" y="39"/>
                    </a:cubicBezTo>
                    <a:cubicBezTo>
                      <a:pt x="129" y="38"/>
                      <a:pt x="128" y="38"/>
                      <a:pt x="129" y="37"/>
                    </a:cubicBezTo>
                    <a:cubicBezTo>
                      <a:pt x="128" y="37"/>
                      <a:pt x="127" y="37"/>
                      <a:pt x="126" y="37"/>
                    </a:cubicBezTo>
                    <a:cubicBezTo>
                      <a:pt x="125" y="34"/>
                      <a:pt x="123" y="35"/>
                      <a:pt x="122" y="34"/>
                    </a:cubicBezTo>
                    <a:cubicBezTo>
                      <a:pt x="120" y="33"/>
                      <a:pt x="118" y="30"/>
                      <a:pt x="117" y="29"/>
                    </a:cubicBezTo>
                    <a:cubicBezTo>
                      <a:pt x="117" y="29"/>
                      <a:pt x="115" y="29"/>
                      <a:pt x="117" y="28"/>
                    </a:cubicBezTo>
                    <a:cubicBezTo>
                      <a:pt x="114" y="28"/>
                      <a:pt x="116" y="30"/>
                      <a:pt x="115" y="30"/>
                    </a:cubicBezTo>
                    <a:cubicBezTo>
                      <a:pt x="113" y="29"/>
                      <a:pt x="115" y="29"/>
                      <a:pt x="115" y="27"/>
                    </a:cubicBezTo>
                    <a:cubicBezTo>
                      <a:pt x="114" y="27"/>
                      <a:pt x="112" y="27"/>
                      <a:pt x="112" y="26"/>
                    </a:cubicBezTo>
                    <a:cubicBezTo>
                      <a:pt x="113" y="25"/>
                      <a:pt x="114" y="25"/>
                      <a:pt x="115" y="26"/>
                    </a:cubicBezTo>
                    <a:cubicBezTo>
                      <a:pt x="116" y="25"/>
                      <a:pt x="116" y="25"/>
                      <a:pt x="116" y="25"/>
                    </a:cubicBezTo>
                    <a:cubicBezTo>
                      <a:pt x="117" y="25"/>
                      <a:pt x="117" y="25"/>
                      <a:pt x="117" y="25"/>
                    </a:cubicBezTo>
                    <a:cubicBezTo>
                      <a:pt x="117" y="27"/>
                      <a:pt x="119" y="27"/>
                      <a:pt x="119" y="29"/>
                    </a:cubicBezTo>
                    <a:cubicBezTo>
                      <a:pt x="122" y="27"/>
                      <a:pt x="121" y="30"/>
                      <a:pt x="122" y="30"/>
                    </a:cubicBezTo>
                    <a:cubicBezTo>
                      <a:pt x="124" y="29"/>
                      <a:pt x="123" y="31"/>
                      <a:pt x="126" y="33"/>
                    </a:cubicBezTo>
                    <a:cubicBezTo>
                      <a:pt x="125" y="33"/>
                      <a:pt x="129" y="34"/>
                      <a:pt x="129" y="34"/>
                    </a:cubicBezTo>
                    <a:cubicBezTo>
                      <a:pt x="130" y="31"/>
                      <a:pt x="129" y="29"/>
                      <a:pt x="128" y="28"/>
                    </a:cubicBezTo>
                    <a:cubicBezTo>
                      <a:pt x="123" y="29"/>
                      <a:pt x="123" y="21"/>
                      <a:pt x="117" y="24"/>
                    </a:cubicBezTo>
                    <a:cubicBezTo>
                      <a:pt x="116" y="24"/>
                      <a:pt x="116" y="24"/>
                      <a:pt x="116" y="24"/>
                    </a:cubicBezTo>
                    <a:cubicBezTo>
                      <a:pt x="116" y="23"/>
                      <a:pt x="113" y="24"/>
                      <a:pt x="114" y="21"/>
                    </a:cubicBezTo>
                    <a:cubicBezTo>
                      <a:pt x="111" y="22"/>
                      <a:pt x="108" y="25"/>
                      <a:pt x="106" y="21"/>
                    </a:cubicBezTo>
                    <a:cubicBezTo>
                      <a:pt x="108" y="19"/>
                      <a:pt x="107" y="15"/>
                      <a:pt x="108" y="13"/>
                    </a:cubicBezTo>
                    <a:cubicBezTo>
                      <a:pt x="109" y="14"/>
                      <a:pt x="109" y="13"/>
                      <a:pt x="111" y="12"/>
                    </a:cubicBezTo>
                    <a:cubicBezTo>
                      <a:pt x="111" y="10"/>
                      <a:pt x="110" y="10"/>
                      <a:pt x="110" y="8"/>
                    </a:cubicBezTo>
                    <a:cubicBezTo>
                      <a:pt x="108" y="6"/>
                      <a:pt x="106" y="9"/>
                      <a:pt x="106" y="8"/>
                    </a:cubicBezTo>
                    <a:cubicBezTo>
                      <a:pt x="106" y="8"/>
                      <a:pt x="107" y="7"/>
                      <a:pt x="107" y="6"/>
                    </a:cubicBezTo>
                    <a:cubicBezTo>
                      <a:pt x="104" y="6"/>
                      <a:pt x="100" y="6"/>
                      <a:pt x="100" y="2"/>
                    </a:cubicBezTo>
                    <a:cubicBezTo>
                      <a:pt x="99" y="3"/>
                      <a:pt x="99" y="2"/>
                      <a:pt x="100" y="1"/>
                    </a:cubicBezTo>
                    <a:cubicBezTo>
                      <a:pt x="96" y="2"/>
                      <a:pt x="100" y="1"/>
                      <a:pt x="97" y="0"/>
                    </a:cubicBezTo>
                    <a:cubicBezTo>
                      <a:pt x="95" y="2"/>
                      <a:pt x="95" y="5"/>
                      <a:pt x="94" y="6"/>
                    </a:cubicBezTo>
                    <a:cubicBezTo>
                      <a:pt x="94" y="4"/>
                      <a:pt x="92" y="5"/>
                      <a:pt x="91" y="4"/>
                    </a:cubicBezTo>
                    <a:cubicBezTo>
                      <a:pt x="91" y="4"/>
                      <a:pt x="92" y="4"/>
                      <a:pt x="91" y="3"/>
                    </a:cubicBezTo>
                    <a:cubicBezTo>
                      <a:pt x="91" y="3"/>
                      <a:pt x="87" y="2"/>
                      <a:pt x="85" y="0"/>
                    </a:cubicBezTo>
                    <a:cubicBezTo>
                      <a:pt x="83" y="2"/>
                      <a:pt x="85" y="5"/>
                      <a:pt x="84" y="8"/>
                    </a:cubicBezTo>
                    <a:cubicBezTo>
                      <a:pt x="84" y="8"/>
                      <a:pt x="83" y="8"/>
                      <a:pt x="82" y="9"/>
                    </a:cubicBezTo>
                    <a:cubicBezTo>
                      <a:pt x="82" y="9"/>
                      <a:pt x="82" y="12"/>
                      <a:pt x="82" y="12"/>
                    </a:cubicBezTo>
                    <a:cubicBezTo>
                      <a:pt x="81" y="13"/>
                      <a:pt x="79" y="13"/>
                      <a:pt x="79" y="14"/>
                    </a:cubicBezTo>
                    <a:cubicBezTo>
                      <a:pt x="77" y="16"/>
                      <a:pt x="78" y="19"/>
                      <a:pt x="74" y="17"/>
                    </a:cubicBezTo>
                    <a:cubicBezTo>
                      <a:pt x="74" y="20"/>
                      <a:pt x="76" y="20"/>
                      <a:pt x="74" y="19"/>
                    </a:cubicBezTo>
                    <a:cubicBezTo>
                      <a:pt x="74" y="23"/>
                      <a:pt x="73" y="26"/>
                      <a:pt x="71" y="28"/>
                    </a:cubicBezTo>
                    <a:cubicBezTo>
                      <a:pt x="67" y="29"/>
                      <a:pt x="65" y="27"/>
                      <a:pt x="64" y="26"/>
                    </a:cubicBezTo>
                    <a:cubicBezTo>
                      <a:pt x="64" y="27"/>
                      <a:pt x="64" y="29"/>
                      <a:pt x="65" y="29"/>
                    </a:cubicBezTo>
                    <a:cubicBezTo>
                      <a:pt x="61" y="29"/>
                      <a:pt x="62" y="37"/>
                      <a:pt x="62" y="38"/>
                    </a:cubicBezTo>
                    <a:cubicBezTo>
                      <a:pt x="62" y="38"/>
                      <a:pt x="60" y="37"/>
                      <a:pt x="60" y="38"/>
                    </a:cubicBezTo>
                    <a:cubicBezTo>
                      <a:pt x="60" y="38"/>
                      <a:pt x="60" y="40"/>
                      <a:pt x="60" y="41"/>
                    </a:cubicBezTo>
                    <a:cubicBezTo>
                      <a:pt x="60" y="42"/>
                      <a:pt x="59" y="43"/>
                      <a:pt x="59" y="44"/>
                    </a:cubicBezTo>
                    <a:cubicBezTo>
                      <a:pt x="59" y="42"/>
                      <a:pt x="57" y="45"/>
                      <a:pt x="57" y="45"/>
                    </a:cubicBezTo>
                    <a:cubicBezTo>
                      <a:pt x="57" y="46"/>
                      <a:pt x="56" y="46"/>
                      <a:pt x="56" y="47"/>
                    </a:cubicBezTo>
                    <a:cubicBezTo>
                      <a:pt x="56" y="50"/>
                      <a:pt x="58" y="49"/>
                      <a:pt x="58" y="51"/>
                    </a:cubicBezTo>
                    <a:cubicBezTo>
                      <a:pt x="58" y="51"/>
                      <a:pt x="56" y="51"/>
                      <a:pt x="56" y="51"/>
                    </a:cubicBezTo>
                    <a:cubicBezTo>
                      <a:pt x="56" y="52"/>
                      <a:pt x="57" y="54"/>
                      <a:pt x="58" y="55"/>
                    </a:cubicBezTo>
                    <a:cubicBezTo>
                      <a:pt x="56" y="53"/>
                      <a:pt x="54" y="55"/>
                      <a:pt x="53" y="56"/>
                    </a:cubicBezTo>
                    <a:cubicBezTo>
                      <a:pt x="52" y="56"/>
                      <a:pt x="51" y="56"/>
                      <a:pt x="50" y="56"/>
                    </a:cubicBezTo>
                    <a:cubicBezTo>
                      <a:pt x="49" y="57"/>
                      <a:pt x="48" y="60"/>
                      <a:pt x="46" y="58"/>
                    </a:cubicBezTo>
                    <a:cubicBezTo>
                      <a:pt x="45" y="62"/>
                      <a:pt x="43" y="62"/>
                      <a:pt x="41" y="62"/>
                    </a:cubicBezTo>
                    <a:cubicBezTo>
                      <a:pt x="39" y="63"/>
                      <a:pt x="38" y="63"/>
                      <a:pt x="36" y="62"/>
                    </a:cubicBezTo>
                    <a:cubicBezTo>
                      <a:pt x="35" y="64"/>
                      <a:pt x="33" y="64"/>
                      <a:pt x="33" y="66"/>
                    </a:cubicBezTo>
                    <a:cubicBezTo>
                      <a:pt x="32" y="64"/>
                      <a:pt x="30" y="65"/>
                      <a:pt x="29" y="65"/>
                    </a:cubicBezTo>
                    <a:cubicBezTo>
                      <a:pt x="27" y="65"/>
                      <a:pt x="29" y="64"/>
                      <a:pt x="28" y="64"/>
                    </a:cubicBezTo>
                    <a:cubicBezTo>
                      <a:pt x="28" y="64"/>
                      <a:pt x="24" y="63"/>
                      <a:pt x="24" y="60"/>
                    </a:cubicBezTo>
                    <a:cubicBezTo>
                      <a:pt x="20" y="60"/>
                      <a:pt x="22" y="64"/>
                      <a:pt x="19" y="64"/>
                    </a:cubicBezTo>
                    <a:cubicBezTo>
                      <a:pt x="18" y="66"/>
                      <a:pt x="18" y="66"/>
                      <a:pt x="18" y="66"/>
                    </a:cubicBezTo>
                    <a:cubicBezTo>
                      <a:pt x="15" y="67"/>
                      <a:pt x="14" y="69"/>
                      <a:pt x="12" y="70"/>
                    </a:cubicBezTo>
                    <a:cubicBezTo>
                      <a:pt x="12" y="71"/>
                      <a:pt x="12" y="72"/>
                      <a:pt x="12" y="73"/>
                    </a:cubicBezTo>
                    <a:cubicBezTo>
                      <a:pt x="8" y="73"/>
                      <a:pt x="10" y="78"/>
                      <a:pt x="7" y="79"/>
                    </a:cubicBezTo>
                    <a:cubicBezTo>
                      <a:pt x="7" y="79"/>
                      <a:pt x="8" y="78"/>
                      <a:pt x="8" y="78"/>
                    </a:cubicBezTo>
                    <a:cubicBezTo>
                      <a:pt x="5" y="78"/>
                      <a:pt x="5" y="82"/>
                      <a:pt x="3" y="82"/>
                    </a:cubicBezTo>
                    <a:cubicBezTo>
                      <a:pt x="3" y="83"/>
                      <a:pt x="3" y="83"/>
                      <a:pt x="3" y="83"/>
                    </a:cubicBezTo>
                    <a:cubicBezTo>
                      <a:pt x="3" y="82"/>
                      <a:pt x="3" y="82"/>
                      <a:pt x="3" y="82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48" name="Freeform 626">
                <a:extLst>
                  <a:ext uri="{FF2B5EF4-FFF2-40B4-BE49-F238E27FC236}">
                    <a16:creationId xmlns:a16="http://schemas.microsoft.com/office/drawing/2014/main" id="{EC42EF06-7086-B284-A48F-97ED1B969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7510" y="3108406"/>
                <a:ext cx="723900" cy="428625"/>
              </a:xfrm>
              <a:custGeom>
                <a:avLst/>
                <a:gdLst>
                  <a:gd name="T0" fmla="*/ 0 w 142"/>
                  <a:gd name="T1" fmla="*/ 2147483647 h 84"/>
                  <a:gd name="T2" fmla="*/ 2147483647 w 142"/>
                  <a:gd name="T3" fmla="*/ 2147483647 h 84"/>
                  <a:gd name="T4" fmla="*/ 2147483647 w 142"/>
                  <a:gd name="T5" fmla="*/ 2147483647 h 84"/>
                  <a:gd name="T6" fmla="*/ 2147483647 w 142"/>
                  <a:gd name="T7" fmla="*/ 2147483647 h 84"/>
                  <a:gd name="T8" fmla="*/ 2147483647 w 142"/>
                  <a:gd name="T9" fmla="*/ 2147483647 h 84"/>
                  <a:gd name="T10" fmla="*/ 2147483647 w 142"/>
                  <a:gd name="T11" fmla="*/ 2147483647 h 84"/>
                  <a:gd name="T12" fmla="*/ 2147483647 w 142"/>
                  <a:gd name="T13" fmla="*/ 2147483647 h 84"/>
                  <a:gd name="T14" fmla="*/ 2147483647 w 142"/>
                  <a:gd name="T15" fmla="*/ 2147483647 h 84"/>
                  <a:gd name="T16" fmla="*/ 2147483647 w 142"/>
                  <a:gd name="T17" fmla="*/ 2147483647 h 84"/>
                  <a:gd name="T18" fmla="*/ 2147483647 w 142"/>
                  <a:gd name="T19" fmla="*/ 2147483647 h 84"/>
                  <a:gd name="T20" fmla="*/ 2147483647 w 142"/>
                  <a:gd name="T21" fmla="*/ 2147483647 h 84"/>
                  <a:gd name="T22" fmla="*/ 2147483647 w 142"/>
                  <a:gd name="T23" fmla="*/ 2147483647 h 84"/>
                  <a:gd name="T24" fmla="*/ 2147483647 w 142"/>
                  <a:gd name="T25" fmla="*/ 2147483647 h 84"/>
                  <a:gd name="T26" fmla="*/ 2147483647 w 142"/>
                  <a:gd name="T27" fmla="*/ 2147483647 h 84"/>
                  <a:gd name="T28" fmla="*/ 2147483647 w 142"/>
                  <a:gd name="T29" fmla="*/ 2147483647 h 84"/>
                  <a:gd name="T30" fmla="*/ 2147483647 w 142"/>
                  <a:gd name="T31" fmla="*/ 2147483647 h 84"/>
                  <a:gd name="T32" fmla="*/ 2147483647 w 142"/>
                  <a:gd name="T33" fmla="*/ 2147483647 h 84"/>
                  <a:gd name="T34" fmla="*/ 2147483647 w 142"/>
                  <a:gd name="T35" fmla="*/ 2147483647 h 84"/>
                  <a:gd name="T36" fmla="*/ 2147483647 w 142"/>
                  <a:gd name="T37" fmla="*/ 2147483647 h 84"/>
                  <a:gd name="T38" fmla="*/ 2147483647 w 142"/>
                  <a:gd name="T39" fmla="*/ 2147483647 h 84"/>
                  <a:gd name="T40" fmla="*/ 2147483647 w 142"/>
                  <a:gd name="T41" fmla="*/ 2147483647 h 84"/>
                  <a:gd name="T42" fmla="*/ 2147483647 w 142"/>
                  <a:gd name="T43" fmla="*/ 2147483647 h 84"/>
                  <a:gd name="T44" fmla="*/ 2147483647 w 142"/>
                  <a:gd name="T45" fmla="*/ 2147483647 h 84"/>
                  <a:gd name="T46" fmla="*/ 2147483647 w 142"/>
                  <a:gd name="T47" fmla="*/ 2147483647 h 84"/>
                  <a:gd name="T48" fmla="*/ 2147483647 w 142"/>
                  <a:gd name="T49" fmla="*/ 2147483647 h 84"/>
                  <a:gd name="T50" fmla="*/ 2147483647 w 142"/>
                  <a:gd name="T51" fmla="*/ 2147483647 h 84"/>
                  <a:gd name="T52" fmla="*/ 2147483647 w 142"/>
                  <a:gd name="T53" fmla="*/ 2147483647 h 84"/>
                  <a:gd name="T54" fmla="*/ 2147483647 w 142"/>
                  <a:gd name="T55" fmla="*/ 2147483647 h 84"/>
                  <a:gd name="T56" fmla="*/ 2147483647 w 142"/>
                  <a:gd name="T57" fmla="*/ 2147483647 h 84"/>
                  <a:gd name="T58" fmla="*/ 2147483647 w 142"/>
                  <a:gd name="T59" fmla="*/ 2147483647 h 84"/>
                  <a:gd name="T60" fmla="*/ 2147483647 w 142"/>
                  <a:gd name="T61" fmla="*/ 2147483647 h 84"/>
                  <a:gd name="T62" fmla="*/ 2147483647 w 142"/>
                  <a:gd name="T63" fmla="*/ 2147483647 h 84"/>
                  <a:gd name="T64" fmla="*/ 2147483647 w 142"/>
                  <a:gd name="T65" fmla="*/ 2147483647 h 84"/>
                  <a:gd name="T66" fmla="*/ 2147483647 w 142"/>
                  <a:gd name="T67" fmla="*/ 2147483647 h 84"/>
                  <a:gd name="T68" fmla="*/ 2147483647 w 142"/>
                  <a:gd name="T69" fmla="*/ 2147483647 h 84"/>
                  <a:gd name="T70" fmla="*/ 2147483647 w 142"/>
                  <a:gd name="T71" fmla="*/ 2147483647 h 84"/>
                  <a:gd name="T72" fmla="*/ 2147483647 w 142"/>
                  <a:gd name="T73" fmla="*/ 2147483647 h 84"/>
                  <a:gd name="T74" fmla="*/ 2147483647 w 142"/>
                  <a:gd name="T75" fmla="*/ 2147483647 h 84"/>
                  <a:gd name="T76" fmla="*/ 2147483647 w 142"/>
                  <a:gd name="T77" fmla="*/ 2147483647 h 84"/>
                  <a:gd name="T78" fmla="*/ 2147483647 w 142"/>
                  <a:gd name="T79" fmla="*/ 2147483647 h 84"/>
                  <a:gd name="T80" fmla="*/ 2147483647 w 142"/>
                  <a:gd name="T81" fmla="*/ 2147483647 h 84"/>
                  <a:gd name="T82" fmla="*/ 2147483647 w 142"/>
                  <a:gd name="T83" fmla="*/ 2147483647 h 84"/>
                  <a:gd name="T84" fmla="*/ 2147483647 w 142"/>
                  <a:gd name="T85" fmla="*/ 2147483647 h 84"/>
                  <a:gd name="T86" fmla="*/ 2147483647 w 142"/>
                  <a:gd name="T87" fmla="*/ 2147483647 h 84"/>
                  <a:gd name="T88" fmla="*/ 2147483647 w 142"/>
                  <a:gd name="T89" fmla="*/ 2147483647 h 84"/>
                  <a:gd name="T90" fmla="*/ 2147483647 w 142"/>
                  <a:gd name="T91" fmla="*/ 2147483647 h 84"/>
                  <a:gd name="T92" fmla="*/ 2147483647 w 142"/>
                  <a:gd name="T93" fmla="*/ 2147483647 h 84"/>
                  <a:gd name="T94" fmla="*/ 2147483647 w 142"/>
                  <a:gd name="T95" fmla="*/ 2147483647 h 84"/>
                  <a:gd name="T96" fmla="*/ 2147483647 w 142"/>
                  <a:gd name="T97" fmla="*/ 2147483647 h 84"/>
                  <a:gd name="T98" fmla="*/ 2147483647 w 142"/>
                  <a:gd name="T99" fmla="*/ 2147483647 h 84"/>
                  <a:gd name="T100" fmla="*/ 2147483647 w 142"/>
                  <a:gd name="T101" fmla="*/ 2147483647 h 84"/>
                  <a:gd name="T102" fmla="*/ 2147483647 w 142"/>
                  <a:gd name="T103" fmla="*/ 2147483647 h 84"/>
                  <a:gd name="T104" fmla="*/ 2147483647 w 142"/>
                  <a:gd name="T105" fmla="*/ 2147483647 h 84"/>
                  <a:gd name="T106" fmla="*/ 2147483647 w 142"/>
                  <a:gd name="T107" fmla="*/ 2147483647 h 84"/>
                  <a:gd name="T108" fmla="*/ 2147483647 w 142"/>
                  <a:gd name="T109" fmla="*/ 2147483647 h 84"/>
                  <a:gd name="T110" fmla="*/ 2147483647 w 142"/>
                  <a:gd name="T111" fmla="*/ 2147483647 h 84"/>
                  <a:gd name="T112" fmla="*/ 2147483647 w 142"/>
                  <a:gd name="T113" fmla="*/ 2147483647 h 84"/>
                  <a:gd name="T114" fmla="*/ 2147483647 w 142"/>
                  <a:gd name="T115" fmla="*/ 2147483647 h 84"/>
                  <a:gd name="T116" fmla="*/ 2147483647 w 142"/>
                  <a:gd name="T117" fmla="*/ 2147483647 h 8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42"/>
                  <a:gd name="T178" fmla="*/ 0 h 84"/>
                  <a:gd name="T179" fmla="*/ 142 w 142"/>
                  <a:gd name="T180" fmla="*/ 84 h 8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42" h="84">
                    <a:moveTo>
                      <a:pt x="3" y="83"/>
                    </a:moveTo>
                    <a:cubicBezTo>
                      <a:pt x="2" y="83"/>
                      <a:pt x="1" y="84"/>
                      <a:pt x="0" y="84"/>
                    </a:cubicBezTo>
                    <a:cubicBezTo>
                      <a:pt x="3" y="84"/>
                      <a:pt x="3" y="84"/>
                      <a:pt x="3" y="84"/>
                    </a:cubicBezTo>
                    <a:cubicBezTo>
                      <a:pt x="6" y="84"/>
                      <a:pt x="8" y="83"/>
                      <a:pt x="9" y="83"/>
                    </a:cubicBezTo>
                    <a:cubicBezTo>
                      <a:pt x="17" y="82"/>
                      <a:pt x="29" y="81"/>
                      <a:pt x="33" y="79"/>
                    </a:cubicBezTo>
                    <a:cubicBezTo>
                      <a:pt x="33" y="79"/>
                      <a:pt x="32" y="78"/>
                      <a:pt x="33" y="78"/>
                    </a:cubicBezTo>
                    <a:cubicBezTo>
                      <a:pt x="33" y="78"/>
                      <a:pt x="35" y="79"/>
                      <a:pt x="36" y="79"/>
                    </a:cubicBezTo>
                    <a:cubicBezTo>
                      <a:pt x="38" y="80"/>
                      <a:pt x="43" y="79"/>
                      <a:pt x="46" y="79"/>
                    </a:cubicBezTo>
                    <a:cubicBezTo>
                      <a:pt x="57" y="77"/>
                      <a:pt x="67" y="74"/>
                      <a:pt x="78" y="73"/>
                    </a:cubicBezTo>
                    <a:cubicBezTo>
                      <a:pt x="81" y="72"/>
                      <a:pt x="82" y="71"/>
                      <a:pt x="84" y="71"/>
                    </a:cubicBezTo>
                    <a:cubicBezTo>
                      <a:pt x="89" y="70"/>
                      <a:pt x="92" y="70"/>
                      <a:pt x="97" y="70"/>
                    </a:cubicBezTo>
                    <a:cubicBezTo>
                      <a:pt x="106" y="68"/>
                      <a:pt x="116" y="65"/>
                      <a:pt x="123" y="64"/>
                    </a:cubicBezTo>
                    <a:cubicBezTo>
                      <a:pt x="126" y="63"/>
                      <a:pt x="129" y="64"/>
                      <a:pt x="130" y="63"/>
                    </a:cubicBezTo>
                    <a:cubicBezTo>
                      <a:pt x="131" y="63"/>
                      <a:pt x="131" y="62"/>
                      <a:pt x="132" y="61"/>
                    </a:cubicBezTo>
                    <a:cubicBezTo>
                      <a:pt x="132" y="61"/>
                      <a:pt x="132" y="62"/>
                      <a:pt x="133" y="62"/>
                    </a:cubicBezTo>
                    <a:cubicBezTo>
                      <a:pt x="134" y="62"/>
                      <a:pt x="135" y="61"/>
                      <a:pt x="137" y="61"/>
                    </a:cubicBezTo>
                    <a:cubicBezTo>
                      <a:pt x="139" y="60"/>
                      <a:pt x="140" y="61"/>
                      <a:pt x="141" y="59"/>
                    </a:cubicBezTo>
                    <a:cubicBezTo>
                      <a:pt x="141" y="59"/>
                      <a:pt x="140" y="59"/>
                      <a:pt x="141" y="58"/>
                    </a:cubicBezTo>
                    <a:cubicBezTo>
                      <a:pt x="141" y="58"/>
                      <a:pt x="142" y="59"/>
                      <a:pt x="142" y="58"/>
                    </a:cubicBezTo>
                    <a:cubicBezTo>
                      <a:pt x="142" y="57"/>
                      <a:pt x="141" y="55"/>
                      <a:pt x="141" y="55"/>
                    </a:cubicBezTo>
                    <a:cubicBezTo>
                      <a:pt x="141" y="55"/>
                      <a:pt x="141" y="56"/>
                      <a:pt x="141" y="55"/>
                    </a:cubicBezTo>
                    <a:cubicBezTo>
                      <a:pt x="140" y="54"/>
                      <a:pt x="142" y="54"/>
                      <a:pt x="141" y="52"/>
                    </a:cubicBezTo>
                    <a:cubicBezTo>
                      <a:pt x="138" y="52"/>
                      <a:pt x="137" y="54"/>
                      <a:pt x="135" y="52"/>
                    </a:cubicBezTo>
                    <a:cubicBezTo>
                      <a:pt x="135" y="56"/>
                      <a:pt x="138" y="55"/>
                      <a:pt x="138" y="55"/>
                    </a:cubicBezTo>
                    <a:cubicBezTo>
                      <a:pt x="137" y="57"/>
                      <a:pt x="135" y="54"/>
                      <a:pt x="133" y="54"/>
                    </a:cubicBezTo>
                    <a:cubicBezTo>
                      <a:pt x="132" y="55"/>
                      <a:pt x="132" y="56"/>
                      <a:pt x="130" y="56"/>
                    </a:cubicBezTo>
                    <a:cubicBezTo>
                      <a:pt x="130" y="54"/>
                      <a:pt x="130" y="55"/>
                      <a:pt x="131" y="53"/>
                    </a:cubicBezTo>
                    <a:cubicBezTo>
                      <a:pt x="129" y="51"/>
                      <a:pt x="127" y="55"/>
                      <a:pt x="126" y="52"/>
                    </a:cubicBezTo>
                    <a:cubicBezTo>
                      <a:pt x="126" y="52"/>
                      <a:pt x="127" y="51"/>
                      <a:pt x="127" y="51"/>
                    </a:cubicBezTo>
                    <a:cubicBezTo>
                      <a:pt x="125" y="53"/>
                      <a:pt x="128" y="52"/>
                      <a:pt x="129" y="52"/>
                    </a:cubicBezTo>
                    <a:cubicBezTo>
                      <a:pt x="128" y="51"/>
                      <a:pt x="126" y="51"/>
                      <a:pt x="126" y="49"/>
                    </a:cubicBezTo>
                    <a:cubicBezTo>
                      <a:pt x="124" y="49"/>
                      <a:pt x="122" y="49"/>
                      <a:pt x="120" y="49"/>
                    </a:cubicBezTo>
                    <a:cubicBezTo>
                      <a:pt x="121" y="49"/>
                      <a:pt x="118" y="48"/>
                      <a:pt x="119" y="49"/>
                    </a:cubicBezTo>
                    <a:cubicBezTo>
                      <a:pt x="119" y="49"/>
                      <a:pt x="119" y="47"/>
                      <a:pt x="119" y="47"/>
                    </a:cubicBezTo>
                    <a:cubicBezTo>
                      <a:pt x="117" y="47"/>
                      <a:pt x="116" y="48"/>
                      <a:pt x="114" y="47"/>
                    </a:cubicBezTo>
                    <a:cubicBezTo>
                      <a:pt x="116" y="45"/>
                      <a:pt x="120" y="45"/>
                      <a:pt x="121" y="47"/>
                    </a:cubicBezTo>
                    <a:cubicBezTo>
                      <a:pt x="121" y="46"/>
                      <a:pt x="121" y="44"/>
                      <a:pt x="122" y="44"/>
                    </a:cubicBezTo>
                    <a:cubicBezTo>
                      <a:pt x="123" y="46"/>
                      <a:pt x="124" y="47"/>
                      <a:pt x="126" y="47"/>
                    </a:cubicBezTo>
                    <a:cubicBezTo>
                      <a:pt x="129" y="49"/>
                      <a:pt x="129" y="49"/>
                      <a:pt x="129" y="49"/>
                    </a:cubicBezTo>
                    <a:cubicBezTo>
                      <a:pt x="131" y="50"/>
                      <a:pt x="132" y="51"/>
                      <a:pt x="134" y="50"/>
                    </a:cubicBezTo>
                    <a:cubicBezTo>
                      <a:pt x="135" y="47"/>
                      <a:pt x="132" y="47"/>
                      <a:pt x="130" y="47"/>
                    </a:cubicBezTo>
                    <a:cubicBezTo>
                      <a:pt x="128" y="46"/>
                      <a:pt x="128" y="46"/>
                      <a:pt x="128" y="46"/>
                    </a:cubicBezTo>
                    <a:cubicBezTo>
                      <a:pt x="126" y="45"/>
                      <a:pt x="126" y="45"/>
                      <a:pt x="126" y="45"/>
                    </a:cubicBezTo>
                    <a:cubicBezTo>
                      <a:pt x="125" y="43"/>
                      <a:pt x="122" y="42"/>
                      <a:pt x="120" y="40"/>
                    </a:cubicBezTo>
                    <a:cubicBezTo>
                      <a:pt x="122" y="41"/>
                      <a:pt x="122" y="39"/>
                      <a:pt x="123" y="39"/>
                    </a:cubicBezTo>
                    <a:cubicBezTo>
                      <a:pt x="124" y="42"/>
                      <a:pt x="126" y="41"/>
                      <a:pt x="127" y="42"/>
                    </a:cubicBezTo>
                    <a:cubicBezTo>
                      <a:pt x="127" y="42"/>
                      <a:pt x="126" y="42"/>
                      <a:pt x="126" y="43"/>
                    </a:cubicBezTo>
                    <a:cubicBezTo>
                      <a:pt x="127" y="45"/>
                      <a:pt x="129" y="41"/>
                      <a:pt x="129" y="44"/>
                    </a:cubicBezTo>
                    <a:cubicBezTo>
                      <a:pt x="131" y="43"/>
                      <a:pt x="129" y="43"/>
                      <a:pt x="129" y="41"/>
                    </a:cubicBezTo>
                    <a:cubicBezTo>
                      <a:pt x="129" y="41"/>
                      <a:pt x="130" y="41"/>
                      <a:pt x="130" y="41"/>
                    </a:cubicBezTo>
                    <a:cubicBezTo>
                      <a:pt x="129" y="39"/>
                      <a:pt x="129" y="39"/>
                      <a:pt x="129" y="39"/>
                    </a:cubicBezTo>
                    <a:cubicBezTo>
                      <a:pt x="129" y="38"/>
                      <a:pt x="128" y="38"/>
                      <a:pt x="129" y="37"/>
                    </a:cubicBezTo>
                    <a:cubicBezTo>
                      <a:pt x="128" y="37"/>
                      <a:pt x="127" y="37"/>
                      <a:pt x="126" y="37"/>
                    </a:cubicBezTo>
                    <a:cubicBezTo>
                      <a:pt x="125" y="34"/>
                      <a:pt x="123" y="35"/>
                      <a:pt x="122" y="34"/>
                    </a:cubicBezTo>
                    <a:cubicBezTo>
                      <a:pt x="120" y="33"/>
                      <a:pt x="118" y="30"/>
                      <a:pt x="117" y="29"/>
                    </a:cubicBezTo>
                    <a:cubicBezTo>
                      <a:pt x="117" y="29"/>
                      <a:pt x="115" y="29"/>
                      <a:pt x="117" y="28"/>
                    </a:cubicBezTo>
                    <a:cubicBezTo>
                      <a:pt x="114" y="28"/>
                      <a:pt x="116" y="30"/>
                      <a:pt x="115" y="30"/>
                    </a:cubicBezTo>
                    <a:cubicBezTo>
                      <a:pt x="113" y="29"/>
                      <a:pt x="115" y="29"/>
                      <a:pt x="115" y="27"/>
                    </a:cubicBezTo>
                    <a:cubicBezTo>
                      <a:pt x="114" y="27"/>
                      <a:pt x="112" y="27"/>
                      <a:pt x="112" y="26"/>
                    </a:cubicBezTo>
                    <a:cubicBezTo>
                      <a:pt x="113" y="25"/>
                      <a:pt x="114" y="25"/>
                      <a:pt x="115" y="26"/>
                    </a:cubicBezTo>
                    <a:cubicBezTo>
                      <a:pt x="116" y="25"/>
                      <a:pt x="116" y="25"/>
                      <a:pt x="116" y="25"/>
                    </a:cubicBezTo>
                    <a:cubicBezTo>
                      <a:pt x="117" y="25"/>
                      <a:pt x="117" y="25"/>
                      <a:pt x="117" y="25"/>
                    </a:cubicBezTo>
                    <a:cubicBezTo>
                      <a:pt x="117" y="27"/>
                      <a:pt x="119" y="27"/>
                      <a:pt x="119" y="29"/>
                    </a:cubicBezTo>
                    <a:cubicBezTo>
                      <a:pt x="122" y="27"/>
                      <a:pt x="121" y="30"/>
                      <a:pt x="122" y="30"/>
                    </a:cubicBezTo>
                    <a:cubicBezTo>
                      <a:pt x="124" y="29"/>
                      <a:pt x="123" y="31"/>
                      <a:pt x="126" y="33"/>
                    </a:cubicBezTo>
                    <a:cubicBezTo>
                      <a:pt x="125" y="33"/>
                      <a:pt x="129" y="34"/>
                      <a:pt x="129" y="34"/>
                    </a:cubicBezTo>
                    <a:cubicBezTo>
                      <a:pt x="130" y="31"/>
                      <a:pt x="129" y="29"/>
                      <a:pt x="128" y="28"/>
                    </a:cubicBezTo>
                    <a:cubicBezTo>
                      <a:pt x="123" y="29"/>
                      <a:pt x="123" y="21"/>
                      <a:pt x="117" y="24"/>
                    </a:cubicBezTo>
                    <a:cubicBezTo>
                      <a:pt x="116" y="24"/>
                      <a:pt x="116" y="24"/>
                      <a:pt x="116" y="24"/>
                    </a:cubicBezTo>
                    <a:cubicBezTo>
                      <a:pt x="116" y="23"/>
                      <a:pt x="113" y="24"/>
                      <a:pt x="114" y="21"/>
                    </a:cubicBezTo>
                    <a:cubicBezTo>
                      <a:pt x="111" y="22"/>
                      <a:pt x="108" y="25"/>
                      <a:pt x="106" y="21"/>
                    </a:cubicBezTo>
                    <a:cubicBezTo>
                      <a:pt x="108" y="19"/>
                      <a:pt x="107" y="15"/>
                      <a:pt x="108" y="13"/>
                    </a:cubicBezTo>
                    <a:cubicBezTo>
                      <a:pt x="109" y="14"/>
                      <a:pt x="109" y="13"/>
                      <a:pt x="111" y="12"/>
                    </a:cubicBezTo>
                    <a:cubicBezTo>
                      <a:pt x="111" y="10"/>
                      <a:pt x="110" y="10"/>
                      <a:pt x="110" y="8"/>
                    </a:cubicBezTo>
                    <a:cubicBezTo>
                      <a:pt x="108" y="6"/>
                      <a:pt x="106" y="9"/>
                      <a:pt x="106" y="8"/>
                    </a:cubicBezTo>
                    <a:cubicBezTo>
                      <a:pt x="106" y="8"/>
                      <a:pt x="107" y="7"/>
                      <a:pt x="107" y="6"/>
                    </a:cubicBezTo>
                    <a:cubicBezTo>
                      <a:pt x="104" y="6"/>
                      <a:pt x="100" y="6"/>
                      <a:pt x="100" y="2"/>
                    </a:cubicBezTo>
                    <a:cubicBezTo>
                      <a:pt x="99" y="3"/>
                      <a:pt x="99" y="2"/>
                      <a:pt x="100" y="1"/>
                    </a:cubicBezTo>
                    <a:cubicBezTo>
                      <a:pt x="96" y="2"/>
                      <a:pt x="100" y="1"/>
                      <a:pt x="97" y="0"/>
                    </a:cubicBezTo>
                    <a:cubicBezTo>
                      <a:pt x="95" y="2"/>
                      <a:pt x="95" y="5"/>
                      <a:pt x="94" y="6"/>
                    </a:cubicBezTo>
                    <a:cubicBezTo>
                      <a:pt x="94" y="4"/>
                      <a:pt x="92" y="5"/>
                      <a:pt x="91" y="4"/>
                    </a:cubicBezTo>
                    <a:cubicBezTo>
                      <a:pt x="91" y="4"/>
                      <a:pt x="92" y="4"/>
                      <a:pt x="91" y="3"/>
                    </a:cubicBezTo>
                    <a:cubicBezTo>
                      <a:pt x="91" y="3"/>
                      <a:pt x="87" y="2"/>
                      <a:pt x="85" y="0"/>
                    </a:cubicBezTo>
                    <a:cubicBezTo>
                      <a:pt x="83" y="2"/>
                      <a:pt x="85" y="5"/>
                      <a:pt x="84" y="8"/>
                    </a:cubicBezTo>
                    <a:cubicBezTo>
                      <a:pt x="84" y="8"/>
                      <a:pt x="83" y="8"/>
                      <a:pt x="82" y="9"/>
                    </a:cubicBezTo>
                    <a:cubicBezTo>
                      <a:pt x="82" y="9"/>
                      <a:pt x="82" y="12"/>
                      <a:pt x="82" y="12"/>
                    </a:cubicBezTo>
                    <a:cubicBezTo>
                      <a:pt x="81" y="13"/>
                      <a:pt x="79" y="13"/>
                      <a:pt x="79" y="14"/>
                    </a:cubicBezTo>
                    <a:cubicBezTo>
                      <a:pt x="77" y="16"/>
                      <a:pt x="78" y="19"/>
                      <a:pt x="74" y="17"/>
                    </a:cubicBezTo>
                    <a:cubicBezTo>
                      <a:pt x="74" y="20"/>
                      <a:pt x="76" y="20"/>
                      <a:pt x="74" y="19"/>
                    </a:cubicBezTo>
                    <a:cubicBezTo>
                      <a:pt x="74" y="23"/>
                      <a:pt x="73" y="26"/>
                      <a:pt x="71" y="28"/>
                    </a:cubicBezTo>
                    <a:cubicBezTo>
                      <a:pt x="67" y="29"/>
                      <a:pt x="65" y="27"/>
                      <a:pt x="64" y="26"/>
                    </a:cubicBezTo>
                    <a:cubicBezTo>
                      <a:pt x="64" y="27"/>
                      <a:pt x="64" y="29"/>
                      <a:pt x="65" y="29"/>
                    </a:cubicBezTo>
                    <a:cubicBezTo>
                      <a:pt x="61" y="29"/>
                      <a:pt x="62" y="37"/>
                      <a:pt x="62" y="38"/>
                    </a:cubicBezTo>
                    <a:cubicBezTo>
                      <a:pt x="62" y="38"/>
                      <a:pt x="60" y="37"/>
                      <a:pt x="60" y="38"/>
                    </a:cubicBezTo>
                    <a:cubicBezTo>
                      <a:pt x="60" y="38"/>
                      <a:pt x="60" y="40"/>
                      <a:pt x="60" y="41"/>
                    </a:cubicBezTo>
                    <a:cubicBezTo>
                      <a:pt x="60" y="42"/>
                      <a:pt x="59" y="43"/>
                      <a:pt x="59" y="44"/>
                    </a:cubicBezTo>
                    <a:cubicBezTo>
                      <a:pt x="59" y="42"/>
                      <a:pt x="57" y="45"/>
                      <a:pt x="57" y="45"/>
                    </a:cubicBezTo>
                    <a:cubicBezTo>
                      <a:pt x="57" y="46"/>
                      <a:pt x="56" y="46"/>
                      <a:pt x="56" y="47"/>
                    </a:cubicBezTo>
                    <a:cubicBezTo>
                      <a:pt x="56" y="50"/>
                      <a:pt x="58" y="49"/>
                      <a:pt x="58" y="51"/>
                    </a:cubicBezTo>
                    <a:cubicBezTo>
                      <a:pt x="58" y="51"/>
                      <a:pt x="56" y="51"/>
                      <a:pt x="56" y="51"/>
                    </a:cubicBezTo>
                    <a:cubicBezTo>
                      <a:pt x="56" y="52"/>
                      <a:pt x="57" y="54"/>
                      <a:pt x="58" y="55"/>
                    </a:cubicBezTo>
                    <a:cubicBezTo>
                      <a:pt x="56" y="53"/>
                      <a:pt x="54" y="55"/>
                      <a:pt x="53" y="56"/>
                    </a:cubicBezTo>
                    <a:cubicBezTo>
                      <a:pt x="52" y="56"/>
                      <a:pt x="51" y="56"/>
                      <a:pt x="50" y="56"/>
                    </a:cubicBezTo>
                    <a:cubicBezTo>
                      <a:pt x="49" y="57"/>
                      <a:pt x="48" y="60"/>
                      <a:pt x="46" y="58"/>
                    </a:cubicBezTo>
                    <a:cubicBezTo>
                      <a:pt x="45" y="62"/>
                      <a:pt x="43" y="62"/>
                      <a:pt x="41" y="62"/>
                    </a:cubicBezTo>
                    <a:cubicBezTo>
                      <a:pt x="39" y="63"/>
                      <a:pt x="38" y="63"/>
                      <a:pt x="36" y="62"/>
                    </a:cubicBezTo>
                    <a:cubicBezTo>
                      <a:pt x="35" y="64"/>
                      <a:pt x="33" y="64"/>
                      <a:pt x="33" y="66"/>
                    </a:cubicBezTo>
                    <a:cubicBezTo>
                      <a:pt x="32" y="64"/>
                      <a:pt x="30" y="65"/>
                      <a:pt x="29" y="65"/>
                    </a:cubicBezTo>
                    <a:cubicBezTo>
                      <a:pt x="27" y="65"/>
                      <a:pt x="29" y="64"/>
                      <a:pt x="28" y="64"/>
                    </a:cubicBezTo>
                    <a:cubicBezTo>
                      <a:pt x="28" y="64"/>
                      <a:pt x="24" y="63"/>
                      <a:pt x="24" y="60"/>
                    </a:cubicBezTo>
                    <a:cubicBezTo>
                      <a:pt x="20" y="60"/>
                      <a:pt x="22" y="64"/>
                      <a:pt x="19" y="64"/>
                    </a:cubicBezTo>
                    <a:cubicBezTo>
                      <a:pt x="18" y="66"/>
                      <a:pt x="18" y="66"/>
                      <a:pt x="18" y="66"/>
                    </a:cubicBezTo>
                    <a:cubicBezTo>
                      <a:pt x="15" y="67"/>
                      <a:pt x="14" y="69"/>
                      <a:pt x="12" y="70"/>
                    </a:cubicBezTo>
                    <a:cubicBezTo>
                      <a:pt x="12" y="71"/>
                      <a:pt x="12" y="72"/>
                      <a:pt x="12" y="73"/>
                    </a:cubicBezTo>
                    <a:cubicBezTo>
                      <a:pt x="8" y="73"/>
                      <a:pt x="10" y="78"/>
                      <a:pt x="7" y="79"/>
                    </a:cubicBezTo>
                    <a:cubicBezTo>
                      <a:pt x="7" y="79"/>
                      <a:pt x="8" y="78"/>
                      <a:pt x="8" y="78"/>
                    </a:cubicBezTo>
                    <a:cubicBezTo>
                      <a:pt x="5" y="78"/>
                      <a:pt x="5" y="82"/>
                      <a:pt x="3" y="82"/>
                    </a:cubicBezTo>
                    <a:cubicBezTo>
                      <a:pt x="3" y="83"/>
                      <a:pt x="3" y="83"/>
                      <a:pt x="3" y="83"/>
                    </a:cubicBezTo>
                    <a:cubicBezTo>
                      <a:pt x="3" y="82"/>
                      <a:pt x="3" y="82"/>
                      <a:pt x="3" y="82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49" name="Freeform 627">
                <a:extLst>
                  <a:ext uri="{FF2B5EF4-FFF2-40B4-BE49-F238E27FC236}">
                    <a16:creationId xmlns:a16="http://schemas.microsoft.com/office/drawing/2014/main" id="{8EBAD92D-3467-971A-2014-702D5CDF2B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07127" y="3226277"/>
                <a:ext cx="45244" cy="76200"/>
              </a:xfrm>
              <a:custGeom>
                <a:avLst/>
                <a:gdLst>
                  <a:gd name="T0" fmla="*/ 0 w 9"/>
                  <a:gd name="T1" fmla="*/ 2147483647 h 15"/>
                  <a:gd name="T2" fmla="*/ 2147483647 w 9"/>
                  <a:gd name="T3" fmla="*/ 2147483647 h 15"/>
                  <a:gd name="T4" fmla="*/ 2147483647 w 9"/>
                  <a:gd name="T5" fmla="*/ 2147483647 h 15"/>
                  <a:gd name="T6" fmla="*/ 2147483647 w 9"/>
                  <a:gd name="T7" fmla="*/ 0 h 15"/>
                  <a:gd name="T8" fmla="*/ 2147483647 w 9"/>
                  <a:gd name="T9" fmla="*/ 2147483647 h 15"/>
                  <a:gd name="T10" fmla="*/ 2147483647 w 9"/>
                  <a:gd name="T11" fmla="*/ 2147483647 h 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15"/>
                  <a:gd name="T20" fmla="*/ 9 w 9"/>
                  <a:gd name="T21" fmla="*/ 15 h 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15">
                    <a:moveTo>
                      <a:pt x="0" y="15"/>
                    </a:moveTo>
                    <a:cubicBezTo>
                      <a:pt x="0" y="12"/>
                      <a:pt x="1" y="7"/>
                      <a:pt x="3" y="6"/>
                    </a:cubicBezTo>
                    <a:cubicBezTo>
                      <a:pt x="3" y="4"/>
                      <a:pt x="3" y="3"/>
                      <a:pt x="2" y="3"/>
                    </a:cubicBezTo>
                    <a:cubicBezTo>
                      <a:pt x="2" y="2"/>
                      <a:pt x="4" y="1"/>
                      <a:pt x="5" y="0"/>
                    </a:cubicBezTo>
                    <a:cubicBezTo>
                      <a:pt x="9" y="1"/>
                      <a:pt x="3" y="7"/>
                      <a:pt x="5" y="10"/>
                    </a:cubicBezTo>
                    <a:cubicBezTo>
                      <a:pt x="4" y="12"/>
                      <a:pt x="3" y="13"/>
                      <a:pt x="2" y="15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0" name="Freeform 628">
                <a:extLst>
                  <a:ext uri="{FF2B5EF4-FFF2-40B4-BE49-F238E27FC236}">
                    <a16:creationId xmlns:a16="http://schemas.microsoft.com/office/drawing/2014/main" id="{64114290-DAEC-E022-3305-B28ABCE2B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07127" y="3226277"/>
                <a:ext cx="45244" cy="76200"/>
              </a:xfrm>
              <a:custGeom>
                <a:avLst/>
                <a:gdLst>
                  <a:gd name="T0" fmla="*/ 0 w 9"/>
                  <a:gd name="T1" fmla="*/ 2147483647 h 15"/>
                  <a:gd name="T2" fmla="*/ 2147483647 w 9"/>
                  <a:gd name="T3" fmla="*/ 2147483647 h 15"/>
                  <a:gd name="T4" fmla="*/ 2147483647 w 9"/>
                  <a:gd name="T5" fmla="*/ 2147483647 h 15"/>
                  <a:gd name="T6" fmla="*/ 2147483647 w 9"/>
                  <a:gd name="T7" fmla="*/ 0 h 15"/>
                  <a:gd name="T8" fmla="*/ 2147483647 w 9"/>
                  <a:gd name="T9" fmla="*/ 2147483647 h 15"/>
                  <a:gd name="T10" fmla="*/ 2147483647 w 9"/>
                  <a:gd name="T11" fmla="*/ 2147483647 h 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15"/>
                  <a:gd name="T20" fmla="*/ 9 w 9"/>
                  <a:gd name="T21" fmla="*/ 15 h 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15">
                    <a:moveTo>
                      <a:pt x="0" y="15"/>
                    </a:moveTo>
                    <a:cubicBezTo>
                      <a:pt x="0" y="12"/>
                      <a:pt x="1" y="7"/>
                      <a:pt x="3" y="6"/>
                    </a:cubicBezTo>
                    <a:cubicBezTo>
                      <a:pt x="3" y="4"/>
                      <a:pt x="3" y="3"/>
                      <a:pt x="2" y="3"/>
                    </a:cubicBezTo>
                    <a:cubicBezTo>
                      <a:pt x="2" y="2"/>
                      <a:pt x="4" y="1"/>
                      <a:pt x="5" y="0"/>
                    </a:cubicBezTo>
                    <a:cubicBezTo>
                      <a:pt x="9" y="1"/>
                      <a:pt x="3" y="7"/>
                      <a:pt x="5" y="10"/>
                    </a:cubicBezTo>
                    <a:cubicBezTo>
                      <a:pt x="4" y="12"/>
                      <a:pt x="3" y="13"/>
                      <a:pt x="2" y="15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1" name="Freeform 629">
                <a:extLst>
                  <a:ext uri="{FF2B5EF4-FFF2-40B4-BE49-F238E27FC236}">
                    <a16:creationId xmlns:a16="http://schemas.microsoft.com/office/drawing/2014/main" id="{0C5F95F9-34E8-4546-B6DF-95E070CE0C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1955" y="3515599"/>
                <a:ext cx="835819" cy="295275"/>
              </a:xfrm>
              <a:custGeom>
                <a:avLst/>
                <a:gdLst>
                  <a:gd name="T0" fmla="*/ 2147483647 w 164"/>
                  <a:gd name="T1" fmla="*/ 2147483647 h 58"/>
                  <a:gd name="T2" fmla="*/ 2147483647 w 164"/>
                  <a:gd name="T3" fmla="*/ 2147483647 h 58"/>
                  <a:gd name="T4" fmla="*/ 2147483647 w 164"/>
                  <a:gd name="T5" fmla="*/ 2147483647 h 58"/>
                  <a:gd name="T6" fmla="*/ 2147483647 w 164"/>
                  <a:gd name="T7" fmla="*/ 2147483647 h 58"/>
                  <a:gd name="T8" fmla="*/ 2147483647 w 164"/>
                  <a:gd name="T9" fmla="*/ 2147483647 h 58"/>
                  <a:gd name="T10" fmla="*/ 2147483647 w 164"/>
                  <a:gd name="T11" fmla="*/ 2147483647 h 58"/>
                  <a:gd name="T12" fmla="*/ 2147483647 w 164"/>
                  <a:gd name="T13" fmla="*/ 2147483647 h 58"/>
                  <a:gd name="T14" fmla="*/ 2147483647 w 164"/>
                  <a:gd name="T15" fmla="*/ 2147483647 h 58"/>
                  <a:gd name="T16" fmla="*/ 2147483647 w 164"/>
                  <a:gd name="T17" fmla="*/ 2147483647 h 58"/>
                  <a:gd name="T18" fmla="*/ 2147483647 w 164"/>
                  <a:gd name="T19" fmla="*/ 2147483647 h 58"/>
                  <a:gd name="T20" fmla="*/ 2147483647 w 164"/>
                  <a:gd name="T21" fmla="*/ 2147483647 h 58"/>
                  <a:gd name="T22" fmla="*/ 2147483647 w 164"/>
                  <a:gd name="T23" fmla="*/ 0 h 58"/>
                  <a:gd name="T24" fmla="*/ 2147483647 w 164"/>
                  <a:gd name="T25" fmla="*/ 2147483647 h 58"/>
                  <a:gd name="T26" fmla="*/ 2147483647 w 164"/>
                  <a:gd name="T27" fmla="*/ 2147483647 h 58"/>
                  <a:gd name="T28" fmla="*/ 2147483647 w 164"/>
                  <a:gd name="T29" fmla="*/ 2147483647 h 58"/>
                  <a:gd name="T30" fmla="*/ 2147483647 w 164"/>
                  <a:gd name="T31" fmla="*/ 2147483647 h 58"/>
                  <a:gd name="T32" fmla="*/ 2147483647 w 164"/>
                  <a:gd name="T33" fmla="*/ 2147483647 h 58"/>
                  <a:gd name="T34" fmla="*/ 2147483647 w 164"/>
                  <a:gd name="T35" fmla="*/ 2147483647 h 58"/>
                  <a:gd name="T36" fmla="*/ 2147483647 w 164"/>
                  <a:gd name="T37" fmla="*/ 2147483647 h 58"/>
                  <a:gd name="T38" fmla="*/ 2147483647 w 164"/>
                  <a:gd name="T39" fmla="*/ 2147483647 h 58"/>
                  <a:gd name="T40" fmla="*/ 2147483647 w 164"/>
                  <a:gd name="T41" fmla="*/ 2147483647 h 58"/>
                  <a:gd name="T42" fmla="*/ 2147483647 w 164"/>
                  <a:gd name="T43" fmla="*/ 2147483647 h 58"/>
                  <a:gd name="T44" fmla="*/ 2147483647 w 164"/>
                  <a:gd name="T45" fmla="*/ 2147483647 h 58"/>
                  <a:gd name="T46" fmla="*/ 2147483647 w 164"/>
                  <a:gd name="T47" fmla="*/ 2147483647 h 58"/>
                  <a:gd name="T48" fmla="*/ 0 w 164"/>
                  <a:gd name="T49" fmla="*/ 2147483647 h 58"/>
                  <a:gd name="T50" fmla="*/ 2147483647 w 164"/>
                  <a:gd name="T51" fmla="*/ 2147483647 h 58"/>
                  <a:gd name="T52" fmla="*/ 2147483647 w 164"/>
                  <a:gd name="T53" fmla="*/ 2147483647 h 58"/>
                  <a:gd name="T54" fmla="*/ 2147483647 w 164"/>
                  <a:gd name="T55" fmla="*/ 2147483647 h 58"/>
                  <a:gd name="T56" fmla="*/ 2147483647 w 164"/>
                  <a:gd name="T57" fmla="*/ 2147483647 h 58"/>
                  <a:gd name="T58" fmla="*/ 2147483647 w 164"/>
                  <a:gd name="T59" fmla="*/ 2147483647 h 58"/>
                  <a:gd name="T60" fmla="*/ 2147483647 w 164"/>
                  <a:gd name="T61" fmla="*/ 2147483647 h 58"/>
                  <a:gd name="T62" fmla="*/ 2147483647 w 164"/>
                  <a:gd name="T63" fmla="*/ 2147483647 h 58"/>
                  <a:gd name="T64" fmla="*/ 2147483647 w 164"/>
                  <a:gd name="T65" fmla="*/ 2147483647 h 58"/>
                  <a:gd name="T66" fmla="*/ 2147483647 w 164"/>
                  <a:gd name="T67" fmla="*/ 2147483647 h 5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64"/>
                  <a:gd name="T103" fmla="*/ 0 h 58"/>
                  <a:gd name="T104" fmla="*/ 164 w 164"/>
                  <a:gd name="T105" fmla="*/ 58 h 5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64" h="58">
                    <a:moveTo>
                      <a:pt x="10" y="28"/>
                    </a:moveTo>
                    <a:cubicBezTo>
                      <a:pt x="12" y="28"/>
                      <a:pt x="11" y="25"/>
                      <a:pt x="11" y="25"/>
                    </a:cubicBezTo>
                    <a:cubicBezTo>
                      <a:pt x="11" y="25"/>
                      <a:pt x="12" y="25"/>
                      <a:pt x="12" y="25"/>
                    </a:cubicBezTo>
                    <a:cubicBezTo>
                      <a:pt x="13" y="24"/>
                      <a:pt x="11" y="22"/>
                      <a:pt x="13" y="21"/>
                    </a:cubicBezTo>
                    <a:cubicBezTo>
                      <a:pt x="23" y="21"/>
                      <a:pt x="32" y="20"/>
                      <a:pt x="41" y="19"/>
                    </a:cubicBezTo>
                    <a:cubicBezTo>
                      <a:pt x="40" y="18"/>
                      <a:pt x="41" y="15"/>
                      <a:pt x="40" y="15"/>
                    </a:cubicBezTo>
                    <a:cubicBezTo>
                      <a:pt x="43" y="15"/>
                      <a:pt x="48" y="14"/>
                      <a:pt x="52" y="13"/>
                    </a:cubicBezTo>
                    <a:cubicBezTo>
                      <a:pt x="62" y="12"/>
                      <a:pt x="72" y="12"/>
                      <a:pt x="82" y="11"/>
                    </a:cubicBezTo>
                    <a:cubicBezTo>
                      <a:pt x="88" y="11"/>
                      <a:pt x="93" y="9"/>
                      <a:pt x="99" y="9"/>
                    </a:cubicBezTo>
                    <a:cubicBezTo>
                      <a:pt x="105" y="9"/>
                      <a:pt x="113" y="8"/>
                      <a:pt x="120" y="8"/>
                    </a:cubicBezTo>
                    <a:cubicBezTo>
                      <a:pt x="123" y="7"/>
                      <a:pt x="127" y="6"/>
                      <a:pt x="131" y="5"/>
                    </a:cubicBezTo>
                    <a:cubicBezTo>
                      <a:pt x="142" y="4"/>
                      <a:pt x="153" y="3"/>
                      <a:pt x="163" y="0"/>
                    </a:cubicBezTo>
                    <a:cubicBezTo>
                      <a:pt x="164" y="1"/>
                      <a:pt x="162" y="3"/>
                      <a:pt x="163" y="6"/>
                    </a:cubicBezTo>
                    <a:cubicBezTo>
                      <a:pt x="160" y="7"/>
                      <a:pt x="159" y="10"/>
                      <a:pt x="158" y="13"/>
                    </a:cubicBezTo>
                    <a:cubicBezTo>
                      <a:pt x="154" y="11"/>
                      <a:pt x="151" y="15"/>
                      <a:pt x="149" y="18"/>
                    </a:cubicBezTo>
                    <a:cubicBezTo>
                      <a:pt x="147" y="18"/>
                      <a:pt x="148" y="16"/>
                      <a:pt x="147" y="16"/>
                    </a:cubicBezTo>
                    <a:cubicBezTo>
                      <a:pt x="145" y="16"/>
                      <a:pt x="145" y="20"/>
                      <a:pt x="143" y="19"/>
                    </a:cubicBezTo>
                    <a:cubicBezTo>
                      <a:pt x="142" y="20"/>
                      <a:pt x="142" y="22"/>
                      <a:pt x="141" y="24"/>
                    </a:cubicBezTo>
                    <a:cubicBezTo>
                      <a:pt x="138" y="23"/>
                      <a:pt x="135" y="28"/>
                      <a:pt x="132" y="31"/>
                    </a:cubicBezTo>
                    <a:cubicBezTo>
                      <a:pt x="126" y="30"/>
                      <a:pt x="122" y="33"/>
                      <a:pt x="122" y="39"/>
                    </a:cubicBezTo>
                    <a:cubicBezTo>
                      <a:pt x="120" y="39"/>
                      <a:pt x="120" y="41"/>
                      <a:pt x="117" y="40"/>
                    </a:cubicBezTo>
                    <a:cubicBezTo>
                      <a:pt x="117" y="43"/>
                      <a:pt x="117" y="45"/>
                      <a:pt x="117" y="47"/>
                    </a:cubicBezTo>
                    <a:cubicBezTo>
                      <a:pt x="98" y="49"/>
                      <a:pt x="78" y="52"/>
                      <a:pt x="58" y="53"/>
                    </a:cubicBezTo>
                    <a:cubicBezTo>
                      <a:pt x="44" y="54"/>
                      <a:pt x="31" y="57"/>
                      <a:pt x="17" y="57"/>
                    </a:cubicBezTo>
                    <a:cubicBezTo>
                      <a:pt x="11" y="58"/>
                      <a:pt x="6" y="58"/>
                      <a:pt x="0" y="58"/>
                    </a:cubicBezTo>
                    <a:cubicBezTo>
                      <a:pt x="0" y="57"/>
                      <a:pt x="2" y="57"/>
                      <a:pt x="3" y="56"/>
                    </a:cubicBezTo>
                    <a:cubicBezTo>
                      <a:pt x="2" y="52"/>
                      <a:pt x="2" y="51"/>
                      <a:pt x="3" y="48"/>
                    </a:cubicBezTo>
                    <a:cubicBezTo>
                      <a:pt x="3" y="48"/>
                      <a:pt x="2" y="47"/>
                      <a:pt x="2" y="46"/>
                    </a:cubicBezTo>
                    <a:cubicBezTo>
                      <a:pt x="4" y="45"/>
                      <a:pt x="5" y="45"/>
                      <a:pt x="5" y="44"/>
                    </a:cubicBezTo>
                    <a:cubicBezTo>
                      <a:pt x="6" y="43"/>
                      <a:pt x="5" y="41"/>
                      <a:pt x="5" y="40"/>
                    </a:cubicBezTo>
                    <a:cubicBezTo>
                      <a:pt x="6" y="40"/>
                      <a:pt x="7" y="40"/>
                      <a:pt x="8" y="40"/>
                    </a:cubicBezTo>
                    <a:cubicBezTo>
                      <a:pt x="8" y="39"/>
                      <a:pt x="8" y="38"/>
                      <a:pt x="9" y="37"/>
                    </a:cubicBezTo>
                    <a:cubicBezTo>
                      <a:pt x="11" y="35"/>
                      <a:pt x="9" y="35"/>
                      <a:pt x="8" y="34"/>
                    </a:cubicBezTo>
                    <a:cubicBezTo>
                      <a:pt x="8" y="31"/>
                      <a:pt x="11" y="31"/>
                      <a:pt x="11" y="2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793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2" name="Freeform 631">
                <a:extLst>
                  <a:ext uri="{FF2B5EF4-FFF2-40B4-BE49-F238E27FC236}">
                    <a16:creationId xmlns:a16="http://schemas.microsoft.com/office/drawing/2014/main" id="{D7811E56-5AB8-4C40-8896-9A53A3AD2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2031" y="3419162"/>
                <a:ext cx="840581" cy="377429"/>
              </a:xfrm>
              <a:custGeom>
                <a:avLst/>
                <a:gdLst>
                  <a:gd name="T0" fmla="*/ 2147483647 w 165"/>
                  <a:gd name="T1" fmla="*/ 2147483647 h 74"/>
                  <a:gd name="T2" fmla="*/ 2147483647 w 165"/>
                  <a:gd name="T3" fmla="*/ 2147483647 h 74"/>
                  <a:gd name="T4" fmla="*/ 2147483647 w 165"/>
                  <a:gd name="T5" fmla="*/ 2147483647 h 74"/>
                  <a:gd name="T6" fmla="*/ 2147483647 w 165"/>
                  <a:gd name="T7" fmla="*/ 2147483647 h 74"/>
                  <a:gd name="T8" fmla="*/ 2147483647 w 165"/>
                  <a:gd name="T9" fmla="*/ 2147483647 h 74"/>
                  <a:gd name="T10" fmla="*/ 2147483647 w 165"/>
                  <a:gd name="T11" fmla="*/ 2147483647 h 74"/>
                  <a:gd name="T12" fmla="*/ 2147483647 w 165"/>
                  <a:gd name="T13" fmla="*/ 2147483647 h 74"/>
                  <a:gd name="T14" fmla="*/ 2147483647 w 165"/>
                  <a:gd name="T15" fmla="*/ 2147483647 h 74"/>
                  <a:gd name="T16" fmla="*/ 2147483647 w 165"/>
                  <a:gd name="T17" fmla="*/ 2147483647 h 74"/>
                  <a:gd name="T18" fmla="*/ 2147483647 w 165"/>
                  <a:gd name="T19" fmla="*/ 2147483647 h 74"/>
                  <a:gd name="T20" fmla="*/ 2147483647 w 165"/>
                  <a:gd name="T21" fmla="*/ 2147483647 h 74"/>
                  <a:gd name="T22" fmla="*/ 2147483647 w 165"/>
                  <a:gd name="T23" fmla="*/ 2147483647 h 74"/>
                  <a:gd name="T24" fmla="*/ 2147483647 w 165"/>
                  <a:gd name="T25" fmla="*/ 2147483647 h 74"/>
                  <a:gd name="T26" fmla="*/ 2147483647 w 165"/>
                  <a:gd name="T27" fmla="*/ 2147483647 h 74"/>
                  <a:gd name="T28" fmla="*/ 0 w 165"/>
                  <a:gd name="T29" fmla="*/ 2147483647 h 74"/>
                  <a:gd name="T30" fmla="*/ 2147483647 w 165"/>
                  <a:gd name="T31" fmla="*/ 2147483647 h 74"/>
                  <a:gd name="T32" fmla="*/ 2147483647 w 165"/>
                  <a:gd name="T33" fmla="*/ 2147483647 h 74"/>
                  <a:gd name="T34" fmla="*/ 2147483647 w 165"/>
                  <a:gd name="T35" fmla="*/ 2147483647 h 74"/>
                  <a:gd name="T36" fmla="*/ 2147483647 w 165"/>
                  <a:gd name="T37" fmla="*/ 2147483647 h 74"/>
                  <a:gd name="T38" fmla="*/ 2147483647 w 165"/>
                  <a:gd name="T39" fmla="*/ 2147483647 h 74"/>
                  <a:gd name="T40" fmla="*/ 2147483647 w 165"/>
                  <a:gd name="T41" fmla="*/ 2147483647 h 74"/>
                  <a:gd name="T42" fmla="*/ 2147483647 w 165"/>
                  <a:gd name="T43" fmla="*/ 2147483647 h 74"/>
                  <a:gd name="T44" fmla="*/ 2147483647 w 165"/>
                  <a:gd name="T45" fmla="*/ 2147483647 h 74"/>
                  <a:gd name="T46" fmla="*/ 2147483647 w 165"/>
                  <a:gd name="T47" fmla="*/ 2147483647 h 74"/>
                  <a:gd name="T48" fmla="*/ 2147483647 w 165"/>
                  <a:gd name="T49" fmla="*/ 2147483647 h 74"/>
                  <a:gd name="T50" fmla="*/ 2147483647 w 165"/>
                  <a:gd name="T51" fmla="*/ 2147483647 h 74"/>
                  <a:gd name="T52" fmla="*/ 2147483647 w 165"/>
                  <a:gd name="T53" fmla="*/ 2147483647 h 74"/>
                  <a:gd name="T54" fmla="*/ 2147483647 w 165"/>
                  <a:gd name="T55" fmla="*/ 2147483647 h 74"/>
                  <a:gd name="T56" fmla="*/ 2147483647 w 165"/>
                  <a:gd name="T57" fmla="*/ 2147483647 h 74"/>
                  <a:gd name="T58" fmla="*/ 2147483647 w 165"/>
                  <a:gd name="T59" fmla="*/ 2147483647 h 74"/>
                  <a:gd name="T60" fmla="*/ 2147483647 w 165"/>
                  <a:gd name="T61" fmla="*/ 2147483647 h 74"/>
                  <a:gd name="T62" fmla="*/ 2147483647 w 165"/>
                  <a:gd name="T63" fmla="*/ 2147483647 h 74"/>
                  <a:gd name="T64" fmla="*/ 2147483647 w 165"/>
                  <a:gd name="T65" fmla="*/ 2147483647 h 74"/>
                  <a:gd name="T66" fmla="*/ 2147483647 w 165"/>
                  <a:gd name="T67" fmla="*/ 2147483647 h 74"/>
                  <a:gd name="T68" fmla="*/ 2147483647 w 165"/>
                  <a:gd name="T69" fmla="*/ 2147483647 h 74"/>
                  <a:gd name="T70" fmla="*/ 2147483647 w 165"/>
                  <a:gd name="T71" fmla="*/ 2147483647 h 74"/>
                  <a:gd name="T72" fmla="*/ 2147483647 w 165"/>
                  <a:gd name="T73" fmla="*/ 2147483647 h 74"/>
                  <a:gd name="T74" fmla="*/ 2147483647 w 165"/>
                  <a:gd name="T75" fmla="*/ 2147483647 h 74"/>
                  <a:gd name="T76" fmla="*/ 2147483647 w 165"/>
                  <a:gd name="T77" fmla="*/ 2147483647 h 7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65"/>
                  <a:gd name="T118" fmla="*/ 0 h 74"/>
                  <a:gd name="T119" fmla="*/ 165 w 165"/>
                  <a:gd name="T120" fmla="*/ 74 h 7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65" h="74">
                    <a:moveTo>
                      <a:pt x="156" y="42"/>
                    </a:moveTo>
                    <a:cubicBezTo>
                      <a:pt x="156" y="44"/>
                      <a:pt x="155" y="44"/>
                      <a:pt x="155" y="45"/>
                    </a:cubicBezTo>
                    <a:cubicBezTo>
                      <a:pt x="153" y="45"/>
                      <a:pt x="153" y="44"/>
                      <a:pt x="151" y="44"/>
                    </a:cubicBezTo>
                    <a:cubicBezTo>
                      <a:pt x="150" y="47"/>
                      <a:pt x="147" y="48"/>
                      <a:pt x="143" y="48"/>
                    </a:cubicBezTo>
                    <a:cubicBezTo>
                      <a:pt x="142" y="49"/>
                      <a:pt x="141" y="51"/>
                      <a:pt x="140" y="53"/>
                    </a:cubicBezTo>
                    <a:cubicBezTo>
                      <a:pt x="140" y="52"/>
                      <a:pt x="140" y="50"/>
                      <a:pt x="137" y="50"/>
                    </a:cubicBezTo>
                    <a:cubicBezTo>
                      <a:pt x="140" y="56"/>
                      <a:pt x="131" y="58"/>
                      <a:pt x="131" y="66"/>
                    </a:cubicBezTo>
                    <a:cubicBezTo>
                      <a:pt x="130" y="66"/>
                      <a:pt x="130" y="65"/>
                      <a:pt x="129" y="65"/>
                    </a:cubicBezTo>
                    <a:cubicBezTo>
                      <a:pt x="129" y="67"/>
                      <a:pt x="130" y="68"/>
                      <a:pt x="130" y="71"/>
                    </a:cubicBezTo>
                    <a:cubicBezTo>
                      <a:pt x="126" y="72"/>
                      <a:pt x="122" y="73"/>
                      <a:pt x="119" y="74"/>
                    </a:cubicBezTo>
                    <a:cubicBezTo>
                      <a:pt x="117" y="74"/>
                      <a:pt x="117" y="72"/>
                      <a:pt x="116" y="71"/>
                    </a:cubicBezTo>
                    <a:cubicBezTo>
                      <a:pt x="115" y="71"/>
                      <a:pt x="113" y="70"/>
                      <a:pt x="112" y="70"/>
                    </a:cubicBezTo>
                    <a:cubicBezTo>
                      <a:pt x="111" y="69"/>
                      <a:pt x="110" y="68"/>
                      <a:pt x="109" y="67"/>
                    </a:cubicBezTo>
                    <a:cubicBezTo>
                      <a:pt x="108" y="66"/>
                      <a:pt x="107" y="66"/>
                      <a:pt x="107" y="66"/>
                    </a:cubicBezTo>
                    <a:cubicBezTo>
                      <a:pt x="106" y="66"/>
                      <a:pt x="106" y="65"/>
                      <a:pt x="106" y="65"/>
                    </a:cubicBezTo>
                    <a:cubicBezTo>
                      <a:pt x="105" y="64"/>
                      <a:pt x="104" y="64"/>
                      <a:pt x="104" y="64"/>
                    </a:cubicBezTo>
                    <a:cubicBezTo>
                      <a:pt x="103" y="63"/>
                      <a:pt x="101" y="61"/>
                      <a:pt x="99" y="60"/>
                    </a:cubicBezTo>
                    <a:cubicBezTo>
                      <a:pt x="97" y="58"/>
                      <a:pt x="94" y="56"/>
                      <a:pt x="92" y="56"/>
                    </a:cubicBezTo>
                    <a:cubicBezTo>
                      <a:pt x="91" y="55"/>
                      <a:pt x="86" y="57"/>
                      <a:pt x="83" y="57"/>
                    </a:cubicBezTo>
                    <a:cubicBezTo>
                      <a:pt x="79" y="58"/>
                      <a:pt x="75" y="59"/>
                      <a:pt x="71" y="59"/>
                    </a:cubicBezTo>
                    <a:cubicBezTo>
                      <a:pt x="71" y="57"/>
                      <a:pt x="69" y="55"/>
                      <a:pt x="68" y="53"/>
                    </a:cubicBezTo>
                    <a:cubicBezTo>
                      <a:pt x="60" y="52"/>
                      <a:pt x="54" y="53"/>
                      <a:pt x="47" y="54"/>
                    </a:cubicBezTo>
                    <a:cubicBezTo>
                      <a:pt x="44" y="54"/>
                      <a:pt x="41" y="54"/>
                      <a:pt x="38" y="55"/>
                    </a:cubicBezTo>
                    <a:cubicBezTo>
                      <a:pt x="37" y="55"/>
                      <a:pt x="35" y="57"/>
                      <a:pt x="34" y="57"/>
                    </a:cubicBezTo>
                    <a:cubicBezTo>
                      <a:pt x="34" y="58"/>
                      <a:pt x="33" y="57"/>
                      <a:pt x="32" y="58"/>
                    </a:cubicBezTo>
                    <a:cubicBezTo>
                      <a:pt x="31" y="59"/>
                      <a:pt x="30" y="59"/>
                      <a:pt x="28" y="60"/>
                    </a:cubicBezTo>
                    <a:cubicBezTo>
                      <a:pt x="27" y="61"/>
                      <a:pt x="28" y="60"/>
                      <a:pt x="27" y="61"/>
                    </a:cubicBezTo>
                    <a:cubicBezTo>
                      <a:pt x="24" y="64"/>
                      <a:pt x="14" y="63"/>
                      <a:pt x="8" y="65"/>
                    </a:cubicBezTo>
                    <a:cubicBezTo>
                      <a:pt x="5" y="65"/>
                      <a:pt x="3" y="65"/>
                      <a:pt x="0" y="66"/>
                    </a:cubicBezTo>
                    <a:cubicBezTo>
                      <a:pt x="0" y="64"/>
                      <a:pt x="0" y="62"/>
                      <a:pt x="0" y="60"/>
                    </a:cubicBezTo>
                    <a:cubicBezTo>
                      <a:pt x="2" y="60"/>
                      <a:pt x="3" y="59"/>
                      <a:pt x="5" y="59"/>
                    </a:cubicBezTo>
                    <a:cubicBezTo>
                      <a:pt x="4" y="56"/>
                      <a:pt x="6" y="56"/>
                      <a:pt x="5" y="54"/>
                    </a:cubicBezTo>
                    <a:cubicBezTo>
                      <a:pt x="7" y="51"/>
                      <a:pt x="11" y="52"/>
                      <a:pt x="15" y="50"/>
                    </a:cubicBezTo>
                    <a:cubicBezTo>
                      <a:pt x="17" y="49"/>
                      <a:pt x="18" y="47"/>
                      <a:pt x="19" y="45"/>
                    </a:cubicBezTo>
                    <a:cubicBezTo>
                      <a:pt x="20" y="44"/>
                      <a:pt x="21" y="44"/>
                      <a:pt x="23" y="44"/>
                    </a:cubicBezTo>
                    <a:cubicBezTo>
                      <a:pt x="25" y="41"/>
                      <a:pt x="27" y="39"/>
                      <a:pt x="28" y="36"/>
                    </a:cubicBezTo>
                    <a:cubicBezTo>
                      <a:pt x="30" y="36"/>
                      <a:pt x="29" y="38"/>
                      <a:pt x="31" y="38"/>
                    </a:cubicBezTo>
                    <a:cubicBezTo>
                      <a:pt x="34" y="36"/>
                      <a:pt x="35" y="31"/>
                      <a:pt x="40" y="33"/>
                    </a:cubicBezTo>
                    <a:cubicBezTo>
                      <a:pt x="42" y="31"/>
                      <a:pt x="42" y="26"/>
                      <a:pt x="46" y="26"/>
                    </a:cubicBezTo>
                    <a:cubicBezTo>
                      <a:pt x="46" y="23"/>
                      <a:pt x="47" y="22"/>
                      <a:pt x="46" y="19"/>
                    </a:cubicBezTo>
                    <a:cubicBezTo>
                      <a:pt x="55" y="19"/>
                      <a:pt x="61" y="18"/>
                      <a:pt x="70" y="17"/>
                    </a:cubicBezTo>
                    <a:cubicBezTo>
                      <a:pt x="80" y="15"/>
                      <a:pt x="92" y="13"/>
                      <a:pt x="104" y="11"/>
                    </a:cubicBezTo>
                    <a:cubicBezTo>
                      <a:pt x="109" y="10"/>
                      <a:pt x="117" y="8"/>
                      <a:pt x="124" y="6"/>
                    </a:cubicBezTo>
                    <a:cubicBezTo>
                      <a:pt x="128" y="5"/>
                      <a:pt x="133" y="5"/>
                      <a:pt x="137" y="4"/>
                    </a:cubicBezTo>
                    <a:cubicBezTo>
                      <a:pt x="141" y="3"/>
                      <a:pt x="144" y="2"/>
                      <a:pt x="148" y="1"/>
                    </a:cubicBezTo>
                    <a:cubicBezTo>
                      <a:pt x="154" y="0"/>
                      <a:pt x="156" y="1"/>
                      <a:pt x="159" y="6"/>
                    </a:cubicBezTo>
                    <a:cubicBezTo>
                      <a:pt x="158" y="6"/>
                      <a:pt x="158" y="5"/>
                      <a:pt x="157" y="5"/>
                    </a:cubicBezTo>
                    <a:cubicBezTo>
                      <a:pt x="157" y="6"/>
                      <a:pt x="157" y="7"/>
                      <a:pt x="158" y="7"/>
                    </a:cubicBezTo>
                    <a:cubicBezTo>
                      <a:pt x="156" y="9"/>
                      <a:pt x="155" y="4"/>
                      <a:pt x="152" y="6"/>
                    </a:cubicBezTo>
                    <a:cubicBezTo>
                      <a:pt x="152" y="8"/>
                      <a:pt x="156" y="7"/>
                      <a:pt x="155" y="9"/>
                    </a:cubicBezTo>
                    <a:cubicBezTo>
                      <a:pt x="153" y="10"/>
                      <a:pt x="153" y="10"/>
                      <a:pt x="151" y="11"/>
                    </a:cubicBezTo>
                    <a:cubicBezTo>
                      <a:pt x="150" y="12"/>
                      <a:pt x="150" y="13"/>
                      <a:pt x="148" y="15"/>
                    </a:cubicBezTo>
                    <a:cubicBezTo>
                      <a:pt x="148" y="14"/>
                      <a:pt x="146" y="14"/>
                      <a:pt x="145" y="14"/>
                    </a:cubicBezTo>
                    <a:cubicBezTo>
                      <a:pt x="144" y="12"/>
                      <a:pt x="144" y="9"/>
                      <a:pt x="143" y="8"/>
                    </a:cubicBezTo>
                    <a:cubicBezTo>
                      <a:pt x="140" y="12"/>
                      <a:pt x="145" y="14"/>
                      <a:pt x="145" y="18"/>
                    </a:cubicBezTo>
                    <a:cubicBezTo>
                      <a:pt x="147" y="18"/>
                      <a:pt x="148" y="17"/>
                      <a:pt x="149" y="16"/>
                    </a:cubicBezTo>
                    <a:cubicBezTo>
                      <a:pt x="151" y="15"/>
                      <a:pt x="150" y="17"/>
                      <a:pt x="152" y="16"/>
                    </a:cubicBezTo>
                    <a:cubicBezTo>
                      <a:pt x="154" y="16"/>
                      <a:pt x="155" y="14"/>
                      <a:pt x="157" y="14"/>
                    </a:cubicBezTo>
                    <a:cubicBezTo>
                      <a:pt x="158" y="16"/>
                      <a:pt x="158" y="17"/>
                      <a:pt x="157" y="18"/>
                    </a:cubicBezTo>
                    <a:cubicBezTo>
                      <a:pt x="159" y="19"/>
                      <a:pt x="157" y="20"/>
                      <a:pt x="158" y="22"/>
                    </a:cubicBezTo>
                    <a:cubicBezTo>
                      <a:pt x="162" y="22"/>
                      <a:pt x="159" y="17"/>
                      <a:pt x="160" y="15"/>
                    </a:cubicBezTo>
                    <a:cubicBezTo>
                      <a:pt x="161" y="15"/>
                      <a:pt x="162" y="15"/>
                      <a:pt x="163" y="15"/>
                    </a:cubicBezTo>
                    <a:cubicBezTo>
                      <a:pt x="165" y="16"/>
                      <a:pt x="165" y="18"/>
                      <a:pt x="165" y="21"/>
                    </a:cubicBezTo>
                    <a:cubicBezTo>
                      <a:pt x="164" y="21"/>
                      <a:pt x="163" y="21"/>
                      <a:pt x="163" y="21"/>
                    </a:cubicBezTo>
                    <a:cubicBezTo>
                      <a:pt x="162" y="22"/>
                      <a:pt x="161" y="26"/>
                      <a:pt x="160" y="29"/>
                    </a:cubicBezTo>
                    <a:cubicBezTo>
                      <a:pt x="157" y="29"/>
                      <a:pt x="153" y="30"/>
                      <a:pt x="154" y="27"/>
                    </a:cubicBezTo>
                    <a:cubicBezTo>
                      <a:pt x="153" y="27"/>
                      <a:pt x="153" y="28"/>
                      <a:pt x="153" y="29"/>
                    </a:cubicBezTo>
                    <a:cubicBezTo>
                      <a:pt x="150" y="29"/>
                      <a:pt x="151" y="26"/>
                      <a:pt x="151" y="26"/>
                    </a:cubicBezTo>
                    <a:cubicBezTo>
                      <a:pt x="148" y="25"/>
                      <a:pt x="150" y="29"/>
                      <a:pt x="148" y="29"/>
                    </a:cubicBezTo>
                    <a:cubicBezTo>
                      <a:pt x="144" y="30"/>
                      <a:pt x="142" y="27"/>
                      <a:pt x="140" y="29"/>
                    </a:cubicBezTo>
                    <a:cubicBezTo>
                      <a:pt x="143" y="32"/>
                      <a:pt x="148" y="31"/>
                      <a:pt x="152" y="32"/>
                    </a:cubicBezTo>
                    <a:cubicBezTo>
                      <a:pt x="153" y="34"/>
                      <a:pt x="151" y="34"/>
                      <a:pt x="150" y="35"/>
                    </a:cubicBezTo>
                    <a:cubicBezTo>
                      <a:pt x="149" y="37"/>
                      <a:pt x="152" y="35"/>
                      <a:pt x="151" y="38"/>
                    </a:cubicBezTo>
                    <a:cubicBezTo>
                      <a:pt x="150" y="38"/>
                      <a:pt x="149" y="39"/>
                      <a:pt x="148" y="41"/>
                    </a:cubicBezTo>
                    <a:cubicBezTo>
                      <a:pt x="146" y="40"/>
                      <a:pt x="144" y="39"/>
                      <a:pt x="142" y="38"/>
                    </a:cubicBezTo>
                    <a:cubicBezTo>
                      <a:pt x="141" y="39"/>
                      <a:pt x="144" y="42"/>
                      <a:pt x="146" y="42"/>
                    </a:cubicBezTo>
                    <a:cubicBezTo>
                      <a:pt x="149" y="43"/>
                      <a:pt x="152" y="40"/>
                      <a:pt x="154" y="41"/>
                    </a:cubicBezTo>
                    <a:cubicBezTo>
                      <a:pt x="153" y="39"/>
                      <a:pt x="155" y="39"/>
                      <a:pt x="155" y="4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793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3" name="Freeform 632">
                <a:extLst>
                  <a:ext uri="{FF2B5EF4-FFF2-40B4-BE49-F238E27FC236}">
                    <a16:creationId xmlns:a16="http://schemas.microsoft.com/office/drawing/2014/main" id="{E0B10158-37A3-7086-B424-48DFD9B41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2031" y="3419162"/>
                <a:ext cx="840581" cy="377429"/>
              </a:xfrm>
              <a:custGeom>
                <a:avLst/>
                <a:gdLst>
                  <a:gd name="T0" fmla="*/ 2147483647 w 165"/>
                  <a:gd name="T1" fmla="*/ 2147483647 h 74"/>
                  <a:gd name="T2" fmla="*/ 2147483647 w 165"/>
                  <a:gd name="T3" fmla="*/ 2147483647 h 74"/>
                  <a:gd name="T4" fmla="*/ 2147483647 w 165"/>
                  <a:gd name="T5" fmla="*/ 2147483647 h 74"/>
                  <a:gd name="T6" fmla="*/ 2147483647 w 165"/>
                  <a:gd name="T7" fmla="*/ 2147483647 h 74"/>
                  <a:gd name="T8" fmla="*/ 2147483647 w 165"/>
                  <a:gd name="T9" fmla="*/ 2147483647 h 74"/>
                  <a:gd name="T10" fmla="*/ 2147483647 w 165"/>
                  <a:gd name="T11" fmla="*/ 2147483647 h 74"/>
                  <a:gd name="T12" fmla="*/ 2147483647 w 165"/>
                  <a:gd name="T13" fmla="*/ 2147483647 h 74"/>
                  <a:gd name="T14" fmla="*/ 2147483647 w 165"/>
                  <a:gd name="T15" fmla="*/ 2147483647 h 74"/>
                  <a:gd name="T16" fmla="*/ 2147483647 w 165"/>
                  <a:gd name="T17" fmla="*/ 2147483647 h 74"/>
                  <a:gd name="T18" fmla="*/ 2147483647 w 165"/>
                  <a:gd name="T19" fmla="*/ 2147483647 h 74"/>
                  <a:gd name="T20" fmla="*/ 2147483647 w 165"/>
                  <a:gd name="T21" fmla="*/ 2147483647 h 74"/>
                  <a:gd name="T22" fmla="*/ 2147483647 w 165"/>
                  <a:gd name="T23" fmla="*/ 2147483647 h 74"/>
                  <a:gd name="T24" fmla="*/ 2147483647 w 165"/>
                  <a:gd name="T25" fmla="*/ 2147483647 h 74"/>
                  <a:gd name="T26" fmla="*/ 2147483647 w 165"/>
                  <a:gd name="T27" fmla="*/ 2147483647 h 74"/>
                  <a:gd name="T28" fmla="*/ 0 w 165"/>
                  <a:gd name="T29" fmla="*/ 2147483647 h 74"/>
                  <a:gd name="T30" fmla="*/ 2147483647 w 165"/>
                  <a:gd name="T31" fmla="*/ 2147483647 h 74"/>
                  <a:gd name="T32" fmla="*/ 2147483647 w 165"/>
                  <a:gd name="T33" fmla="*/ 2147483647 h 74"/>
                  <a:gd name="T34" fmla="*/ 2147483647 w 165"/>
                  <a:gd name="T35" fmla="*/ 2147483647 h 74"/>
                  <a:gd name="T36" fmla="*/ 2147483647 w 165"/>
                  <a:gd name="T37" fmla="*/ 2147483647 h 74"/>
                  <a:gd name="T38" fmla="*/ 2147483647 w 165"/>
                  <a:gd name="T39" fmla="*/ 2147483647 h 74"/>
                  <a:gd name="T40" fmla="*/ 2147483647 w 165"/>
                  <a:gd name="T41" fmla="*/ 2147483647 h 74"/>
                  <a:gd name="T42" fmla="*/ 2147483647 w 165"/>
                  <a:gd name="T43" fmla="*/ 2147483647 h 74"/>
                  <a:gd name="T44" fmla="*/ 2147483647 w 165"/>
                  <a:gd name="T45" fmla="*/ 2147483647 h 74"/>
                  <a:gd name="T46" fmla="*/ 2147483647 w 165"/>
                  <a:gd name="T47" fmla="*/ 2147483647 h 74"/>
                  <a:gd name="T48" fmla="*/ 2147483647 w 165"/>
                  <a:gd name="T49" fmla="*/ 2147483647 h 74"/>
                  <a:gd name="T50" fmla="*/ 2147483647 w 165"/>
                  <a:gd name="T51" fmla="*/ 2147483647 h 74"/>
                  <a:gd name="T52" fmla="*/ 2147483647 w 165"/>
                  <a:gd name="T53" fmla="*/ 2147483647 h 74"/>
                  <a:gd name="T54" fmla="*/ 2147483647 w 165"/>
                  <a:gd name="T55" fmla="*/ 2147483647 h 74"/>
                  <a:gd name="T56" fmla="*/ 2147483647 w 165"/>
                  <a:gd name="T57" fmla="*/ 2147483647 h 74"/>
                  <a:gd name="T58" fmla="*/ 2147483647 w 165"/>
                  <a:gd name="T59" fmla="*/ 2147483647 h 74"/>
                  <a:gd name="T60" fmla="*/ 2147483647 w 165"/>
                  <a:gd name="T61" fmla="*/ 2147483647 h 74"/>
                  <a:gd name="T62" fmla="*/ 2147483647 w 165"/>
                  <a:gd name="T63" fmla="*/ 2147483647 h 74"/>
                  <a:gd name="T64" fmla="*/ 2147483647 w 165"/>
                  <a:gd name="T65" fmla="*/ 2147483647 h 74"/>
                  <a:gd name="T66" fmla="*/ 2147483647 w 165"/>
                  <a:gd name="T67" fmla="*/ 2147483647 h 74"/>
                  <a:gd name="T68" fmla="*/ 2147483647 w 165"/>
                  <a:gd name="T69" fmla="*/ 2147483647 h 74"/>
                  <a:gd name="T70" fmla="*/ 2147483647 w 165"/>
                  <a:gd name="T71" fmla="*/ 2147483647 h 74"/>
                  <a:gd name="T72" fmla="*/ 2147483647 w 165"/>
                  <a:gd name="T73" fmla="*/ 2147483647 h 74"/>
                  <a:gd name="T74" fmla="*/ 2147483647 w 165"/>
                  <a:gd name="T75" fmla="*/ 2147483647 h 74"/>
                  <a:gd name="T76" fmla="*/ 2147483647 w 165"/>
                  <a:gd name="T77" fmla="*/ 2147483647 h 7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65"/>
                  <a:gd name="T118" fmla="*/ 0 h 74"/>
                  <a:gd name="T119" fmla="*/ 165 w 165"/>
                  <a:gd name="T120" fmla="*/ 74 h 7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65" h="74">
                    <a:moveTo>
                      <a:pt x="156" y="42"/>
                    </a:moveTo>
                    <a:cubicBezTo>
                      <a:pt x="156" y="44"/>
                      <a:pt x="155" y="44"/>
                      <a:pt x="155" y="45"/>
                    </a:cubicBezTo>
                    <a:cubicBezTo>
                      <a:pt x="153" y="45"/>
                      <a:pt x="153" y="44"/>
                      <a:pt x="151" y="44"/>
                    </a:cubicBezTo>
                    <a:cubicBezTo>
                      <a:pt x="150" y="47"/>
                      <a:pt x="147" y="48"/>
                      <a:pt x="143" y="48"/>
                    </a:cubicBezTo>
                    <a:cubicBezTo>
                      <a:pt x="142" y="49"/>
                      <a:pt x="141" y="51"/>
                      <a:pt x="140" y="53"/>
                    </a:cubicBezTo>
                    <a:cubicBezTo>
                      <a:pt x="140" y="52"/>
                      <a:pt x="140" y="50"/>
                      <a:pt x="137" y="50"/>
                    </a:cubicBezTo>
                    <a:cubicBezTo>
                      <a:pt x="140" y="56"/>
                      <a:pt x="131" y="58"/>
                      <a:pt x="131" y="66"/>
                    </a:cubicBezTo>
                    <a:cubicBezTo>
                      <a:pt x="130" y="66"/>
                      <a:pt x="130" y="65"/>
                      <a:pt x="129" y="65"/>
                    </a:cubicBezTo>
                    <a:cubicBezTo>
                      <a:pt x="129" y="67"/>
                      <a:pt x="130" y="68"/>
                      <a:pt x="130" y="71"/>
                    </a:cubicBezTo>
                    <a:cubicBezTo>
                      <a:pt x="126" y="72"/>
                      <a:pt x="122" y="73"/>
                      <a:pt x="119" y="74"/>
                    </a:cubicBezTo>
                    <a:cubicBezTo>
                      <a:pt x="117" y="74"/>
                      <a:pt x="117" y="72"/>
                      <a:pt x="116" y="71"/>
                    </a:cubicBezTo>
                    <a:cubicBezTo>
                      <a:pt x="115" y="71"/>
                      <a:pt x="113" y="70"/>
                      <a:pt x="112" y="70"/>
                    </a:cubicBezTo>
                    <a:cubicBezTo>
                      <a:pt x="111" y="69"/>
                      <a:pt x="110" y="68"/>
                      <a:pt x="109" y="67"/>
                    </a:cubicBezTo>
                    <a:cubicBezTo>
                      <a:pt x="108" y="66"/>
                      <a:pt x="107" y="66"/>
                      <a:pt x="107" y="66"/>
                    </a:cubicBezTo>
                    <a:cubicBezTo>
                      <a:pt x="106" y="66"/>
                      <a:pt x="106" y="65"/>
                      <a:pt x="106" y="65"/>
                    </a:cubicBezTo>
                    <a:cubicBezTo>
                      <a:pt x="105" y="64"/>
                      <a:pt x="104" y="64"/>
                      <a:pt x="104" y="64"/>
                    </a:cubicBezTo>
                    <a:cubicBezTo>
                      <a:pt x="103" y="63"/>
                      <a:pt x="101" y="61"/>
                      <a:pt x="99" y="60"/>
                    </a:cubicBezTo>
                    <a:cubicBezTo>
                      <a:pt x="97" y="58"/>
                      <a:pt x="94" y="56"/>
                      <a:pt x="92" y="56"/>
                    </a:cubicBezTo>
                    <a:cubicBezTo>
                      <a:pt x="91" y="55"/>
                      <a:pt x="86" y="57"/>
                      <a:pt x="83" y="57"/>
                    </a:cubicBezTo>
                    <a:cubicBezTo>
                      <a:pt x="79" y="58"/>
                      <a:pt x="75" y="59"/>
                      <a:pt x="71" y="59"/>
                    </a:cubicBezTo>
                    <a:cubicBezTo>
                      <a:pt x="71" y="57"/>
                      <a:pt x="69" y="55"/>
                      <a:pt x="68" y="53"/>
                    </a:cubicBezTo>
                    <a:cubicBezTo>
                      <a:pt x="60" y="52"/>
                      <a:pt x="54" y="53"/>
                      <a:pt x="47" y="54"/>
                    </a:cubicBezTo>
                    <a:cubicBezTo>
                      <a:pt x="44" y="54"/>
                      <a:pt x="41" y="54"/>
                      <a:pt x="38" y="55"/>
                    </a:cubicBezTo>
                    <a:cubicBezTo>
                      <a:pt x="37" y="55"/>
                      <a:pt x="35" y="57"/>
                      <a:pt x="34" y="57"/>
                    </a:cubicBezTo>
                    <a:cubicBezTo>
                      <a:pt x="34" y="58"/>
                      <a:pt x="33" y="57"/>
                      <a:pt x="32" y="58"/>
                    </a:cubicBezTo>
                    <a:cubicBezTo>
                      <a:pt x="31" y="59"/>
                      <a:pt x="30" y="59"/>
                      <a:pt x="28" y="60"/>
                    </a:cubicBezTo>
                    <a:cubicBezTo>
                      <a:pt x="27" y="61"/>
                      <a:pt x="28" y="60"/>
                      <a:pt x="27" y="61"/>
                    </a:cubicBezTo>
                    <a:cubicBezTo>
                      <a:pt x="24" y="64"/>
                      <a:pt x="14" y="63"/>
                      <a:pt x="8" y="65"/>
                    </a:cubicBezTo>
                    <a:cubicBezTo>
                      <a:pt x="5" y="65"/>
                      <a:pt x="3" y="65"/>
                      <a:pt x="0" y="66"/>
                    </a:cubicBezTo>
                    <a:cubicBezTo>
                      <a:pt x="0" y="64"/>
                      <a:pt x="0" y="62"/>
                      <a:pt x="0" y="60"/>
                    </a:cubicBezTo>
                    <a:cubicBezTo>
                      <a:pt x="2" y="60"/>
                      <a:pt x="3" y="59"/>
                      <a:pt x="5" y="59"/>
                    </a:cubicBezTo>
                    <a:cubicBezTo>
                      <a:pt x="4" y="56"/>
                      <a:pt x="6" y="56"/>
                      <a:pt x="5" y="54"/>
                    </a:cubicBezTo>
                    <a:cubicBezTo>
                      <a:pt x="7" y="51"/>
                      <a:pt x="11" y="52"/>
                      <a:pt x="15" y="50"/>
                    </a:cubicBezTo>
                    <a:cubicBezTo>
                      <a:pt x="17" y="49"/>
                      <a:pt x="18" y="47"/>
                      <a:pt x="19" y="45"/>
                    </a:cubicBezTo>
                    <a:cubicBezTo>
                      <a:pt x="20" y="44"/>
                      <a:pt x="21" y="44"/>
                      <a:pt x="23" y="44"/>
                    </a:cubicBezTo>
                    <a:cubicBezTo>
                      <a:pt x="25" y="41"/>
                      <a:pt x="27" y="39"/>
                      <a:pt x="28" y="36"/>
                    </a:cubicBezTo>
                    <a:cubicBezTo>
                      <a:pt x="30" y="36"/>
                      <a:pt x="29" y="38"/>
                      <a:pt x="31" y="38"/>
                    </a:cubicBezTo>
                    <a:cubicBezTo>
                      <a:pt x="34" y="36"/>
                      <a:pt x="35" y="31"/>
                      <a:pt x="40" y="33"/>
                    </a:cubicBezTo>
                    <a:cubicBezTo>
                      <a:pt x="42" y="31"/>
                      <a:pt x="42" y="26"/>
                      <a:pt x="46" y="26"/>
                    </a:cubicBezTo>
                    <a:cubicBezTo>
                      <a:pt x="46" y="23"/>
                      <a:pt x="47" y="22"/>
                      <a:pt x="46" y="19"/>
                    </a:cubicBezTo>
                    <a:cubicBezTo>
                      <a:pt x="55" y="19"/>
                      <a:pt x="61" y="18"/>
                      <a:pt x="70" y="17"/>
                    </a:cubicBezTo>
                    <a:cubicBezTo>
                      <a:pt x="80" y="15"/>
                      <a:pt x="92" y="13"/>
                      <a:pt x="104" y="11"/>
                    </a:cubicBezTo>
                    <a:cubicBezTo>
                      <a:pt x="109" y="10"/>
                      <a:pt x="117" y="8"/>
                      <a:pt x="124" y="6"/>
                    </a:cubicBezTo>
                    <a:cubicBezTo>
                      <a:pt x="128" y="5"/>
                      <a:pt x="133" y="5"/>
                      <a:pt x="137" y="4"/>
                    </a:cubicBezTo>
                    <a:cubicBezTo>
                      <a:pt x="141" y="3"/>
                      <a:pt x="144" y="2"/>
                      <a:pt x="148" y="1"/>
                    </a:cubicBezTo>
                    <a:cubicBezTo>
                      <a:pt x="154" y="0"/>
                      <a:pt x="156" y="1"/>
                      <a:pt x="159" y="6"/>
                    </a:cubicBezTo>
                    <a:cubicBezTo>
                      <a:pt x="158" y="6"/>
                      <a:pt x="158" y="5"/>
                      <a:pt x="157" y="5"/>
                    </a:cubicBezTo>
                    <a:cubicBezTo>
                      <a:pt x="157" y="6"/>
                      <a:pt x="157" y="7"/>
                      <a:pt x="158" y="7"/>
                    </a:cubicBezTo>
                    <a:cubicBezTo>
                      <a:pt x="156" y="9"/>
                      <a:pt x="155" y="4"/>
                      <a:pt x="152" y="6"/>
                    </a:cubicBezTo>
                    <a:cubicBezTo>
                      <a:pt x="152" y="8"/>
                      <a:pt x="156" y="7"/>
                      <a:pt x="155" y="9"/>
                    </a:cubicBezTo>
                    <a:cubicBezTo>
                      <a:pt x="153" y="10"/>
                      <a:pt x="153" y="10"/>
                      <a:pt x="151" y="11"/>
                    </a:cubicBezTo>
                    <a:cubicBezTo>
                      <a:pt x="150" y="12"/>
                      <a:pt x="150" y="13"/>
                      <a:pt x="148" y="15"/>
                    </a:cubicBezTo>
                    <a:cubicBezTo>
                      <a:pt x="148" y="14"/>
                      <a:pt x="146" y="14"/>
                      <a:pt x="145" y="14"/>
                    </a:cubicBezTo>
                    <a:cubicBezTo>
                      <a:pt x="144" y="12"/>
                      <a:pt x="144" y="9"/>
                      <a:pt x="143" y="8"/>
                    </a:cubicBezTo>
                    <a:cubicBezTo>
                      <a:pt x="140" y="12"/>
                      <a:pt x="145" y="14"/>
                      <a:pt x="145" y="18"/>
                    </a:cubicBezTo>
                    <a:cubicBezTo>
                      <a:pt x="147" y="18"/>
                      <a:pt x="148" y="17"/>
                      <a:pt x="149" y="16"/>
                    </a:cubicBezTo>
                    <a:cubicBezTo>
                      <a:pt x="151" y="15"/>
                      <a:pt x="150" y="17"/>
                      <a:pt x="152" y="16"/>
                    </a:cubicBezTo>
                    <a:cubicBezTo>
                      <a:pt x="154" y="16"/>
                      <a:pt x="155" y="14"/>
                      <a:pt x="157" y="14"/>
                    </a:cubicBezTo>
                    <a:cubicBezTo>
                      <a:pt x="158" y="16"/>
                      <a:pt x="158" y="17"/>
                      <a:pt x="157" y="18"/>
                    </a:cubicBezTo>
                    <a:cubicBezTo>
                      <a:pt x="159" y="19"/>
                      <a:pt x="157" y="20"/>
                      <a:pt x="158" y="22"/>
                    </a:cubicBezTo>
                    <a:cubicBezTo>
                      <a:pt x="162" y="22"/>
                      <a:pt x="159" y="17"/>
                      <a:pt x="160" y="15"/>
                    </a:cubicBezTo>
                    <a:cubicBezTo>
                      <a:pt x="161" y="15"/>
                      <a:pt x="162" y="15"/>
                      <a:pt x="163" y="15"/>
                    </a:cubicBezTo>
                    <a:cubicBezTo>
                      <a:pt x="165" y="16"/>
                      <a:pt x="165" y="18"/>
                      <a:pt x="165" y="21"/>
                    </a:cubicBezTo>
                    <a:cubicBezTo>
                      <a:pt x="164" y="21"/>
                      <a:pt x="163" y="21"/>
                      <a:pt x="163" y="21"/>
                    </a:cubicBezTo>
                    <a:cubicBezTo>
                      <a:pt x="162" y="22"/>
                      <a:pt x="161" y="26"/>
                      <a:pt x="160" y="29"/>
                    </a:cubicBezTo>
                    <a:cubicBezTo>
                      <a:pt x="157" y="29"/>
                      <a:pt x="153" y="30"/>
                      <a:pt x="154" y="27"/>
                    </a:cubicBezTo>
                    <a:cubicBezTo>
                      <a:pt x="153" y="27"/>
                      <a:pt x="153" y="28"/>
                      <a:pt x="153" y="29"/>
                    </a:cubicBezTo>
                    <a:cubicBezTo>
                      <a:pt x="150" y="29"/>
                      <a:pt x="151" y="26"/>
                      <a:pt x="151" y="26"/>
                    </a:cubicBezTo>
                    <a:cubicBezTo>
                      <a:pt x="148" y="25"/>
                      <a:pt x="150" y="29"/>
                      <a:pt x="148" y="29"/>
                    </a:cubicBezTo>
                    <a:cubicBezTo>
                      <a:pt x="144" y="30"/>
                      <a:pt x="142" y="27"/>
                      <a:pt x="140" y="29"/>
                    </a:cubicBezTo>
                    <a:cubicBezTo>
                      <a:pt x="143" y="32"/>
                      <a:pt x="148" y="31"/>
                      <a:pt x="152" y="32"/>
                    </a:cubicBezTo>
                    <a:cubicBezTo>
                      <a:pt x="153" y="34"/>
                      <a:pt x="151" y="34"/>
                      <a:pt x="150" y="35"/>
                    </a:cubicBezTo>
                    <a:cubicBezTo>
                      <a:pt x="149" y="37"/>
                      <a:pt x="152" y="35"/>
                      <a:pt x="151" y="38"/>
                    </a:cubicBezTo>
                    <a:cubicBezTo>
                      <a:pt x="150" y="38"/>
                      <a:pt x="149" y="39"/>
                      <a:pt x="148" y="41"/>
                    </a:cubicBezTo>
                    <a:cubicBezTo>
                      <a:pt x="146" y="40"/>
                      <a:pt x="144" y="39"/>
                      <a:pt x="142" y="38"/>
                    </a:cubicBezTo>
                    <a:cubicBezTo>
                      <a:pt x="141" y="39"/>
                      <a:pt x="144" y="42"/>
                      <a:pt x="146" y="42"/>
                    </a:cubicBezTo>
                    <a:cubicBezTo>
                      <a:pt x="149" y="43"/>
                      <a:pt x="152" y="40"/>
                      <a:pt x="154" y="41"/>
                    </a:cubicBezTo>
                    <a:cubicBezTo>
                      <a:pt x="153" y="39"/>
                      <a:pt x="155" y="39"/>
                      <a:pt x="155" y="41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4" name="Freeform 633">
                <a:extLst>
                  <a:ext uri="{FF2B5EF4-FFF2-40B4-BE49-F238E27FC236}">
                    <a16:creationId xmlns:a16="http://schemas.microsoft.com/office/drawing/2014/main" id="{9A594845-DD38-7844-8809-2B691CEBFC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1410" y="3628712"/>
                <a:ext cx="1191" cy="4763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2147483647 h 4"/>
                  <a:gd name="T4" fmla="*/ 0 w 1"/>
                  <a:gd name="T5" fmla="*/ 0 h 4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4"/>
                  <a:gd name="T11" fmla="*/ 1 w 1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5" name="Line 634">
                <a:extLst>
                  <a:ext uri="{FF2B5EF4-FFF2-40B4-BE49-F238E27FC236}">
                    <a16:creationId xmlns:a16="http://schemas.microsoft.com/office/drawing/2014/main" id="{16010E5F-45AB-C14D-C44C-630C862170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21410" y="3628712"/>
                <a:ext cx="1191" cy="476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6" name="Freeform 635">
                <a:extLst>
                  <a:ext uri="{FF2B5EF4-FFF2-40B4-BE49-F238E27FC236}">
                    <a16:creationId xmlns:a16="http://schemas.microsoft.com/office/drawing/2014/main" id="{C334B2EA-7C56-4BAB-5044-8B32EA286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1410" y="3628712"/>
                <a:ext cx="9525" cy="4763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0 h 1"/>
                  <a:gd name="T4" fmla="*/ 0 60000 65536"/>
                  <a:gd name="T5" fmla="*/ 0 60000 65536"/>
                  <a:gd name="T6" fmla="*/ 0 w 2"/>
                  <a:gd name="T7" fmla="*/ 0 h 1"/>
                  <a:gd name="T8" fmla="*/ 2 w 2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">
                    <a:moveTo>
                      <a:pt x="0" y="1"/>
                    </a:moveTo>
                    <a:cubicBezTo>
                      <a:pt x="1" y="0"/>
                      <a:pt x="1" y="0"/>
                      <a:pt x="2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7" name="Freeform 636">
                <a:extLst>
                  <a:ext uri="{FF2B5EF4-FFF2-40B4-BE49-F238E27FC236}">
                    <a16:creationId xmlns:a16="http://schemas.microsoft.com/office/drawing/2014/main" id="{7AAFFD58-F703-BEBB-B941-2A9C7BEB6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1410" y="3628712"/>
                <a:ext cx="9525" cy="4763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0 h 1"/>
                  <a:gd name="T4" fmla="*/ 0 60000 65536"/>
                  <a:gd name="T5" fmla="*/ 0 60000 65536"/>
                  <a:gd name="T6" fmla="*/ 0 w 2"/>
                  <a:gd name="T7" fmla="*/ 0 h 1"/>
                  <a:gd name="T8" fmla="*/ 2 w 2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">
                    <a:moveTo>
                      <a:pt x="0" y="1"/>
                    </a:moveTo>
                    <a:cubicBezTo>
                      <a:pt x="1" y="0"/>
                      <a:pt x="1" y="0"/>
                      <a:pt x="2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8" name="Freeform 637">
                <a:extLst>
                  <a:ext uri="{FF2B5EF4-FFF2-40B4-BE49-F238E27FC236}">
                    <a16:creationId xmlns:a16="http://schemas.microsoft.com/office/drawing/2014/main" id="{2C4F083B-DA2D-7EF9-3E95-FC6A738200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1413" y="3633472"/>
                <a:ext cx="5954" cy="1191"/>
              </a:xfrm>
              <a:custGeom>
                <a:avLst/>
                <a:gdLst>
                  <a:gd name="T0" fmla="*/ 0 w 5"/>
                  <a:gd name="T1" fmla="*/ 0 h 1"/>
                  <a:gd name="T2" fmla="*/ 2147483647 w 5"/>
                  <a:gd name="T3" fmla="*/ 0 h 1"/>
                  <a:gd name="T4" fmla="*/ 0 w 5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1"/>
                  <a:gd name="T11" fmla="*/ 5 w 5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1">
                    <a:moveTo>
                      <a:pt x="0" y="0"/>
                    </a:move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59" name="Line 638">
                <a:extLst>
                  <a:ext uri="{FF2B5EF4-FFF2-40B4-BE49-F238E27FC236}">
                    <a16:creationId xmlns:a16="http://schemas.microsoft.com/office/drawing/2014/main" id="{4464E4FC-2D5E-67BF-25C0-DA006A06BB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21413" y="3633472"/>
                <a:ext cx="5954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0" name="Freeform 639">
                <a:extLst>
                  <a:ext uri="{FF2B5EF4-FFF2-40B4-BE49-F238E27FC236}">
                    <a16:creationId xmlns:a16="http://schemas.microsoft.com/office/drawing/2014/main" id="{27E54ADB-E654-9999-11B2-88DCF49A73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7992" y="3684672"/>
                <a:ext cx="495300" cy="388144"/>
              </a:xfrm>
              <a:custGeom>
                <a:avLst/>
                <a:gdLst>
                  <a:gd name="T0" fmla="*/ 2147483647 w 97"/>
                  <a:gd name="T1" fmla="*/ 2147483647 h 76"/>
                  <a:gd name="T2" fmla="*/ 2147483647 w 97"/>
                  <a:gd name="T3" fmla="*/ 2147483647 h 76"/>
                  <a:gd name="T4" fmla="*/ 2147483647 w 97"/>
                  <a:gd name="T5" fmla="*/ 2147483647 h 76"/>
                  <a:gd name="T6" fmla="*/ 2147483647 w 97"/>
                  <a:gd name="T7" fmla="*/ 2147483647 h 76"/>
                  <a:gd name="T8" fmla="*/ 2147483647 w 97"/>
                  <a:gd name="T9" fmla="*/ 2147483647 h 76"/>
                  <a:gd name="T10" fmla="*/ 2147483647 w 97"/>
                  <a:gd name="T11" fmla="*/ 2147483647 h 76"/>
                  <a:gd name="T12" fmla="*/ 2147483647 w 97"/>
                  <a:gd name="T13" fmla="*/ 2147483647 h 76"/>
                  <a:gd name="T14" fmla="*/ 2147483647 w 97"/>
                  <a:gd name="T15" fmla="*/ 2147483647 h 76"/>
                  <a:gd name="T16" fmla="*/ 2147483647 w 97"/>
                  <a:gd name="T17" fmla="*/ 2147483647 h 76"/>
                  <a:gd name="T18" fmla="*/ 2147483647 w 97"/>
                  <a:gd name="T19" fmla="*/ 2147483647 h 76"/>
                  <a:gd name="T20" fmla="*/ 2147483647 w 97"/>
                  <a:gd name="T21" fmla="*/ 2147483647 h 76"/>
                  <a:gd name="T22" fmla="*/ 2147483647 w 97"/>
                  <a:gd name="T23" fmla="*/ 2147483647 h 76"/>
                  <a:gd name="T24" fmla="*/ 2147483647 w 97"/>
                  <a:gd name="T25" fmla="*/ 2147483647 h 76"/>
                  <a:gd name="T26" fmla="*/ 2147483647 w 97"/>
                  <a:gd name="T27" fmla="*/ 2147483647 h 76"/>
                  <a:gd name="T28" fmla="*/ 2147483647 w 97"/>
                  <a:gd name="T29" fmla="*/ 2147483647 h 76"/>
                  <a:gd name="T30" fmla="*/ 2147483647 w 97"/>
                  <a:gd name="T31" fmla="*/ 2147483647 h 76"/>
                  <a:gd name="T32" fmla="*/ 0 w 97"/>
                  <a:gd name="T33" fmla="*/ 2147483647 h 76"/>
                  <a:gd name="T34" fmla="*/ 2147483647 w 97"/>
                  <a:gd name="T35" fmla="*/ 2147483647 h 76"/>
                  <a:gd name="T36" fmla="*/ 2147483647 w 97"/>
                  <a:gd name="T37" fmla="*/ 2147483647 h 76"/>
                  <a:gd name="T38" fmla="*/ 2147483647 w 97"/>
                  <a:gd name="T39" fmla="*/ 2147483647 h 76"/>
                  <a:gd name="T40" fmla="*/ 2147483647 w 97"/>
                  <a:gd name="T41" fmla="*/ 2147483647 h 76"/>
                  <a:gd name="T42" fmla="*/ 2147483647 w 97"/>
                  <a:gd name="T43" fmla="*/ 2147483647 h 76"/>
                  <a:gd name="T44" fmla="*/ 2147483647 w 97"/>
                  <a:gd name="T45" fmla="*/ 2147483647 h 76"/>
                  <a:gd name="T46" fmla="*/ 2147483647 w 97"/>
                  <a:gd name="T47" fmla="*/ 2147483647 h 76"/>
                  <a:gd name="T48" fmla="*/ 2147483647 w 97"/>
                  <a:gd name="T49" fmla="*/ 2147483647 h 76"/>
                  <a:gd name="T50" fmla="*/ 2147483647 w 97"/>
                  <a:gd name="T51" fmla="*/ 2147483647 h 76"/>
                  <a:gd name="T52" fmla="*/ 2147483647 w 97"/>
                  <a:gd name="T53" fmla="*/ 2147483647 h 76"/>
                  <a:gd name="T54" fmla="*/ 2147483647 w 97"/>
                  <a:gd name="T55" fmla="*/ 2147483647 h 76"/>
                  <a:gd name="T56" fmla="*/ 2147483647 w 97"/>
                  <a:gd name="T57" fmla="*/ 2147483647 h 76"/>
                  <a:gd name="T58" fmla="*/ 2147483647 w 97"/>
                  <a:gd name="T59" fmla="*/ 2147483647 h 76"/>
                  <a:gd name="T60" fmla="*/ 2147483647 w 97"/>
                  <a:gd name="T61" fmla="*/ 2147483647 h 76"/>
                  <a:gd name="T62" fmla="*/ 2147483647 w 97"/>
                  <a:gd name="T63" fmla="*/ 2147483647 h 76"/>
                  <a:gd name="T64" fmla="*/ 2147483647 w 97"/>
                  <a:gd name="T65" fmla="*/ 2147483647 h 76"/>
                  <a:gd name="T66" fmla="*/ 2147483647 w 97"/>
                  <a:gd name="T67" fmla="*/ 2147483647 h 76"/>
                  <a:gd name="T68" fmla="*/ 2147483647 w 97"/>
                  <a:gd name="T69" fmla="*/ 2147483647 h 76"/>
                  <a:gd name="T70" fmla="*/ 2147483647 w 97"/>
                  <a:gd name="T71" fmla="*/ 2147483647 h 76"/>
                  <a:gd name="T72" fmla="*/ 2147483647 w 97"/>
                  <a:gd name="T73" fmla="*/ 2147483647 h 76"/>
                  <a:gd name="T74" fmla="*/ 2147483647 w 97"/>
                  <a:gd name="T75" fmla="*/ 2147483647 h 76"/>
                  <a:gd name="T76" fmla="*/ 2147483647 w 97"/>
                  <a:gd name="T77" fmla="*/ 2147483647 h 76"/>
                  <a:gd name="T78" fmla="*/ 2147483647 w 97"/>
                  <a:gd name="T79" fmla="*/ 2147483647 h 76"/>
                  <a:gd name="T80" fmla="*/ 2147483647 w 97"/>
                  <a:gd name="T81" fmla="*/ 2147483647 h 7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97"/>
                  <a:gd name="T124" fmla="*/ 0 h 76"/>
                  <a:gd name="T125" fmla="*/ 97 w 97"/>
                  <a:gd name="T126" fmla="*/ 76 h 7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97" h="76">
                    <a:moveTo>
                      <a:pt x="60" y="65"/>
                    </a:moveTo>
                    <a:cubicBezTo>
                      <a:pt x="60" y="65"/>
                      <a:pt x="59" y="65"/>
                      <a:pt x="59" y="64"/>
                    </a:cubicBezTo>
                    <a:cubicBezTo>
                      <a:pt x="57" y="66"/>
                      <a:pt x="60" y="71"/>
                      <a:pt x="62" y="71"/>
                    </a:cubicBezTo>
                    <a:cubicBezTo>
                      <a:pt x="61" y="73"/>
                      <a:pt x="61" y="71"/>
                      <a:pt x="60" y="71"/>
                    </a:cubicBezTo>
                    <a:cubicBezTo>
                      <a:pt x="60" y="72"/>
                      <a:pt x="59" y="74"/>
                      <a:pt x="59" y="72"/>
                    </a:cubicBezTo>
                    <a:cubicBezTo>
                      <a:pt x="57" y="72"/>
                      <a:pt x="60" y="73"/>
                      <a:pt x="59" y="75"/>
                    </a:cubicBezTo>
                    <a:cubicBezTo>
                      <a:pt x="56" y="76"/>
                      <a:pt x="56" y="74"/>
                      <a:pt x="54" y="74"/>
                    </a:cubicBezTo>
                    <a:cubicBezTo>
                      <a:pt x="55" y="68"/>
                      <a:pt x="48" y="66"/>
                      <a:pt x="51" y="63"/>
                    </a:cubicBezTo>
                    <a:cubicBezTo>
                      <a:pt x="47" y="67"/>
                      <a:pt x="51" y="62"/>
                      <a:pt x="47" y="64"/>
                    </a:cubicBezTo>
                    <a:cubicBezTo>
                      <a:pt x="46" y="63"/>
                      <a:pt x="47" y="62"/>
                      <a:pt x="46" y="60"/>
                    </a:cubicBezTo>
                    <a:cubicBezTo>
                      <a:pt x="46" y="59"/>
                      <a:pt x="44" y="58"/>
                      <a:pt x="44" y="57"/>
                    </a:cubicBezTo>
                    <a:cubicBezTo>
                      <a:pt x="44" y="57"/>
                      <a:pt x="44" y="56"/>
                      <a:pt x="45" y="56"/>
                    </a:cubicBezTo>
                    <a:cubicBezTo>
                      <a:pt x="44" y="55"/>
                      <a:pt x="42" y="54"/>
                      <a:pt x="41" y="53"/>
                    </a:cubicBezTo>
                    <a:cubicBezTo>
                      <a:pt x="40" y="52"/>
                      <a:pt x="39" y="53"/>
                      <a:pt x="38" y="52"/>
                    </a:cubicBezTo>
                    <a:cubicBezTo>
                      <a:pt x="37" y="51"/>
                      <a:pt x="37" y="48"/>
                      <a:pt x="35" y="50"/>
                    </a:cubicBezTo>
                    <a:cubicBezTo>
                      <a:pt x="36" y="48"/>
                      <a:pt x="34" y="47"/>
                      <a:pt x="33" y="47"/>
                    </a:cubicBezTo>
                    <a:cubicBezTo>
                      <a:pt x="33" y="46"/>
                      <a:pt x="35" y="46"/>
                      <a:pt x="34" y="45"/>
                    </a:cubicBezTo>
                    <a:cubicBezTo>
                      <a:pt x="34" y="45"/>
                      <a:pt x="33" y="46"/>
                      <a:pt x="33" y="46"/>
                    </a:cubicBezTo>
                    <a:cubicBezTo>
                      <a:pt x="33" y="46"/>
                      <a:pt x="31" y="42"/>
                      <a:pt x="31" y="44"/>
                    </a:cubicBezTo>
                    <a:cubicBezTo>
                      <a:pt x="31" y="43"/>
                      <a:pt x="32" y="42"/>
                      <a:pt x="33" y="42"/>
                    </a:cubicBezTo>
                    <a:cubicBezTo>
                      <a:pt x="32" y="41"/>
                      <a:pt x="31" y="42"/>
                      <a:pt x="31" y="43"/>
                    </a:cubicBezTo>
                    <a:cubicBezTo>
                      <a:pt x="30" y="42"/>
                      <a:pt x="28" y="43"/>
                      <a:pt x="27" y="42"/>
                    </a:cubicBezTo>
                    <a:cubicBezTo>
                      <a:pt x="26" y="41"/>
                      <a:pt x="26" y="40"/>
                      <a:pt x="26" y="39"/>
                    </a:cubicBezTo>
                    <a:cubicBezTo>
                      <a:pt x="25" y="39"/>
                      <a:pt x="23" y="37"/>
                      <a:pt x="22" y="36"/>
                    </a:cubicBezTo>
                    <a:cubicBezTo>
                      <a:pt x="22" y="35"/>
                      <a:pt x="21" y="36"/>
                      <a:pt x="20" y="36"/>
                    </a:cubicBezTo>
                    <a:cubicBezTo>
                      <a:pt x="18" y="34"/>
                      <a:pt x="17" y="31"/>
                      <a:pt x="15" y="30"/>
                    </a:cubicBezTo>
                    <a:cubicBezTo>
                      <a:pt x="16" y="28"/>
                      <a:pt x="15" y="30"/>
                      <a:pt x="13" y="28"/>
                    </a:cubicBezTo>
                    <a:cubicBezTo>
                      <a:pt x="13" y="28"/>
                      <a:pt x="12" y="27"/>
                      <a:pt x="12" y="27"/>
                    </a:cubicBezTo>
                    <a:cubicBezTo>
                      <a:pt x="12" y="25"/>
                      <a:pt x="13" y="25"/>
                      <a:pt x="13" y="24"/>
                    </a:cubicBezTo>
                    <a:cubicBezTo>
                      <a:pt x="13" y="24"/>
                      <a:pt x="12" y="25"/>
                      <a:pt x="12" y="25"/>
                    </a:cubicBezTo>
                    <a:cubicBezTo>
                      <a:pt x="12" y="23"/>
                      <a:pt x="11" y="23"/>
                      <a:pt x="13" y="23"/>
                    </a:cubicBezTo>
                    <a:cubicBezTo>
                      <a:pt x="12" y="22"/>
                      <a:pt x="11" y="23"/>
                      <a:pt x="11" y="24"/>
                    </a:cubicBezTo>
                    <a:cubicBezTo>
                      <a:pt x="10" y="21"/>
                      <a:pt x="4" y="23"/>
                      <a:pt x="4" y="19"/>
                    </a:cubicBezTo>
                    <a:cubicBezTo>
                      <a:pt x="2" y="21"/>
                      <a:pt x="0" y="19"/>
                      <a:pt x="0" y="18"/>
                    </a:cubicBezTo>
                    <a:cubicBezTo>
                      <a:pt x="1" y="15"/>
                      <a:pt x="2" y="13"/>
                      <a:pt x="4" y="13"/>
                    </a:cubicBezTo>
                    <a:cubicBezTo>
                      <a:pt x="2" y="11"/>
                      <a:pt x="7" y="11"/>
                      <a:pt x="7" y="9"/>
                    </a:cubicBezTo>
                    <a:cubicBezTo>
                      <a:pt x="11" y="8"/>
                      <a:pt x="13" y="9"/>
                      <a:pt x="13" y="6"/>
                    </a:cubicBezTo>
                    <a:cubicBezTo>
                      <a:pt x="13" y="5"/>
                      <a:pt x="14" y="7"/>
                      <a:pt x="14" y="7"/>
                    </a:cubicBezTo>
                    <a:cubicBezTo>
                      <a:pt x="15" y="7"/>
                      <a:pt x="14" y="5"/>
                      <a:pt x="15" y="5"/>
                    </a:cubicBezTo>
                    <a:cubicBezTo>
                      <a:pt x="15" y="5"/>
                      <a:pt x="18" y="6"/>
                      <a:pt x="18" y="4"/>
                    </a:cubicBezTo>
                    <a:cubicBezTo>
                      <a:pt x="22" y="4"/>
                      <a:pt x="26" y="3"/>
                      <a:pt x="31" y="2"/>
                    </a:cubicBezTo>
                    <a:cubicBezTo>
                      <a:pt x="37" y="1"/>
                      <a:pt x="43" y="0"/>
                      <a:pt x="45" y="4"/>
                    </a:cubicBezTo>
                    <a:cubicBezTo>
                      <a:pt x="45" y="4"/>
                      <a:pt x="45" y="3"/>
                      <a:pt x="45" y="2"/>
                    </a:cubicBezTo>
                    <a:cubicBezTo>
                      <a:pt x="48" y="3"/>
                      <a:pt x="49" y="6"/>
                      <a:pt x="49" y="9"/>
                    </a:cubicBezTo>
                    <a:cubicBezTo>
                      <a:pt x="51" y="8"/>
                      <a:pt x="53" y="7"/>
                      <a:pt x="54" y="7"/>
                    </a:cubicBezTo>
                    <a:cubicBezTo>
                      <a:pt x="55" y="7"/>
                      <a:pt x="56" y="8"/>
                      <a:pt x="56" y="8"/>
                    </a:cubicBezTo>
                    <a:cubicBezTo>
                      <a:pt x="57" y="8"/>
                      <a:pt x="58" y="7"/>
                      <a:pt x="58" y="7"/>
                    </a:cubicBezTo>
                    <a:cubicBezTo>
                      <a:pt x="60" y="6"/>
                      <a:pt x="64" y="6"/>
                      <a:pt x="66" y="6"/>
                    </a:cubicBezTo>
                    <a:cubicBezTo>
                      <a:pt x="68" y="6"/>
                      <a:pt x="70" y="5"/>
                      <a:pt x="71" y="5"/>
                    </a:cubicBezTo>
                    <a:cubicBezTo>
                      <a:pt x="73" y="5"/>
                      <a:pt x="72" y="6"/>
                      <a:pt x="71" y="7"/>
                    </a:cubicBezTo>
                    <a:cubicBezTo>
                      <a:pt x="71" y="8"/>
                      <a:pt x="72" y="5"/>
                      <a:pt x="74" y="6"/>
                    </a:cubicBezTo>
                    <a:cubicBezTo>
                      <a:pt x="74" y="6"/>
                      <a:pt x="74" y="8"/>
                      <a:pt x="74" y="8"/>
                    </a:cubicBezTo>
                    <a:cubicBezTo>
                      <a:pt x="75" y="8"/>
                      <a:pt x="76" y="8"/>
                      <a:pt x="77" y="8"/>
                    </a:cubicBezTo>
                    <a:cubicBezTo>
                      <a:pt x="77" y="8"/>
                      <a:pt x="78" y="9"/>
                      <a:pt x="78" y="10"/>
                    </a:cubicBezTo>
                    <a:cubicBezTo>
                      <a:pt x="79" y="10"/>
                      <a:pt x="80" y="10"/>
                      <a:pt x="79" y="12"/>
                    </a:cubicBezTo>
                    <a:cubicBezTo>
                      <a:pt x="82" y="11"/>
                      <a:pt x="80" y="11"/>
                      <a:pt x="83" y="13"/>
                    </a:cubicBezTo>
                    <a:cubicBezTo>
                      <a:pt x="84" y="14"/>
                      <a:pt x="86" y="15"/>
                      <a:pt x="86" y="15"/>
                    </a:cubicBezTo>
                    <a:cubicBezTo>
                      <a:pt x="87" y="15"/>
                      <a:pt x="87" y="17"/>
                      <a:pt x="87" y="17"/>
                    </a:cubicBezTo>
                    <a:cubicBezTo>
                      <a:pt x="88" y="18"/>
                      <a:pt x="91" y="17"/>
                      <a:pt x="89" y="19"/>
                    </a:cubicBezTo>
                    <a:cubicBezTo>
                      <a:pt x="89" y="19"/>
                      <a:pt x="90" y="18"/>
                      <a:pt x="92" y="18"/>
                    </a:cubicBezTo>
                    <a:cubicBezTo>
                      <a:pt x="92" y="21"/>
                      <a:pt x="97" y="21"/>
                      <a:pt x="95" y="23"/>
                    </a:cubicBezTo>
                    <a:cubicBezTo>
                      <a:pt x="95" y="23"/>
                      <a:pt x="96" y="22"/>
                      <a:pt x="97" y="22"/>
                    </a:cubicBezTo>
                    <a:cubicBezTo>
                      <a:pt x="96" y="25"/>
                      <a:pt x="94" y="25"/>
                      <a:pt x="92" y="27"/>
                    </a:cubicBezTo>
                    <a:cubicBezTo>
                      <a:pt x="92" y="27"/>
                      <a:pt x="92" y="28"/>
                      <a:pt x="92" y="28"/>
                    </a:cubicBezTo>
                    <a:cubicBezTo>
                      <a:pt x="91" y="29"/>
                      <a:pt x="90" y="32"/>
                      <a:pt x="89" y="34"/>
                    </a:cubicBezTo>
                    <a:cubicBezTo>
                      <a:pt x="89" y="35"/>
                      <a:pt x="88" y="34"/>
                      <a:pt x="89" y="33"/>
                    </a:cubicBezTo>
                    <a:cubicBezTo>
                      <a:pt x="88" y="34"/>
                      <a:pt x="88" y="34"/>
                      <a:pt x="89" y="34"/>
                    </a:cubicBezTo>
                    <a:cubicBezTo>
                      <a:pt x="88" y="34"/>
                      <a:pt x="86" y="37"/>
                      <a:pt x="86" y="36"/>
                    </a:cubicBezTo>
                    <a:cubicBezTo>
                      <a:pt x="85" y="36"/>
                      <a:pt x="87" y="41"/>
                      <a:pt x="83" y="41"/>
                    </a:cubicBezTo>
                    <a:cubicBezTo>
                      <a:pt x="84" y="43"/>
                      <a:pt x="87" y="39"/>
                      <a:pt x="88" y="42"/>
                    </a:cubicBezTo>
                    <a:cubicBezTo>
                      <a:pt x="88" y="43"/>
                      <a:pt x="86" y="43"/>
                      <a:pt x="85" y="42"/>
                    </a:cubicBezTo>
                    <a:cubicBezTo>
                      <a:pt x="85" y="44"/>
                      <a:pt x="86" y="45"/>
                      <a:pt x="85" y="45"/>
                    </a:cubicBezTo>
                    <a:cubicBezTo>
                      <a:pt x="84" y="44"/>
                      <a:pt x="85" y="46"/>
                      <a:pt x="85" y="47"/>
                    </a:cubicBezTo>
                    <a:cubicBezTo>
                      <a:pt x="83" y="47"/>
                      <a:pt x="80" y="47"/>
                      <a:pt x="82" y="45"/>
                    </a:cubicBezTo>
                    <a:cubicBezTo>
                      <a:pt x="79" y="46"/>
                      <a:pt x="83" y="48"/>
                      <a:pt x="80" y="48"/>
                    </a:cubicBezTo>
                    <a:cubicBezTo>
                      <a:pt x="80" y="47"/>
                      <a:pt x="81" y="50"/>
                      <a:pt x="80" y="51"/>
                    </a:cubicBezTo>
                    <a:cubicBezTo>
                      <a:pt x="80" y="52"/>
                      <a:pt x="78" y="52"/>
                      <a:pt x="78" y="54"/>
                    </a:cubicBezTo>
                    <a:cubicBezTo>
                      <a:pt x="76" y="54"/>
                      <a:pt x="77" y="51"/>
                      <a:pt x="74" y="52"/>
                    </a:cubicBezTo>
                    <a:cubicBezTo>
                      <a:pt x="74" y="54"/>
                      <a:pt x="75" y="56"/>
                      <a:pt x="76" y="57"/>
                    </a:cubicBezTo>
                    <a:cubicBezTo>
                      <a:pt x="74" y="56"/>
                      <a:pt x="73" y="60"/>
                      <a:pt x="72" y="58"/>
                    </a:cubicBezTo>
                    <a:cubicBezTo>
                      <a:pt x="71" y="58"/>
                      <a:pt x="72" y="59"/>
                      <a:pt x="72" y="59"/>
                    </a:cubicBezTo>
                    <a:cubicBezTo>
                      <a:pt x="72" y="62"/>
                      <a:pt x="69" y="58"/>
                      <a:pt x="69" y="62"/>
                    </a:cubicBezTo>
                    <a:cubicBezTo>
                      <a:pt x="65" y="63"/>
                      <a:pt x="62" y="61"/>
                      <a:pt x="61" y="65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1" name="Freeform 640">
                <a:extLst>
                  <a:ext uri="{FF2B5EF4-FFF2-40B4-BE49-F238E27FC236}">
                    <a16:creationId xmlns:a16="http://schemas.microsoft.com/office/drawing/2014/main" id="{D00843F4-E340-E7B4-61E5-1BC302F54E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7992" y="3684672"/>
                <a:ext cx="495300" cy="388144"/>
              </a:xfrm>
              <a:custGeom>
                <a:avLst/>
                <a:gdLst>
                  <a:gd name="T0" fmla="*/ 2147483647 w 97"/>
                  <a:gd name="T1" fmla="*/ 2147483647 h 76"/>
                  <a:gd name="T2" fmla="*/ 2147483647 w 97"/>
                  <a:gd name="T3" fmla="*/ 2147483647 h 76"/>
                  <a:gd name="T4" fmla="*/ 2147483647 w 97"/>
                  <a:gd name="T5" fmla="*/ 2147483647 h 76"/>
                  <a:gd name="T6" fmla="*/ 2147483647 w 97"/>
                  <a:gd name="T7" fmla="*/ 2147483647 h 76"/>
                  <a:gd name="T8" fmla="*/ 2147483647 w 97"/>
                  <a:gd name="T9" fmla="*/ 2147483647 h 76"/>
                  <a:gd name="T10" fmla="*/ 2147483647 w 97"/>
                  <a:gd name="T11" fmla="*/ 2147483647 h 76"/>
                  <a:gd name="T12" fmla="*/ 2147483647 w 97"/>
                  <a:gd name="T13" fmla="*/ 2147483647 h 76"/>
                  <a:gd name="T14" fmla="*/ 2147483647 w 97"/>
                  <a:gd name="T15" fmla="*/ 2147483647 h 76"/>
                  <a:gd name="T16" fmla="*/ 2147483647 w 97"/>
                  <a:gd name="T17" fmla="*/ 2147483647 h 76"/>
                  <a:gd name="T18" fmla="*/ 2147483647 w 97"/>
                  <a:gd name="T19" fmla="*/ 2147483647 h 76"/>
                  <a:gd name="T20" fmla="*/ 2147483647 w 97"/>
                  <a:gd name="T21" fmla="*/ 2147483647 h 76"/>
                  <a:gd name="T22" fmla="*/ 2147483647 w 97"/>
                  <a:gd name="T23" fmla="*/ 2147483647 h 76"/>
                  <a:gd name="T24" fmla="*/ 2147483647 w 97"/>
                  <a:gd name="T25" fmla="*/ 2147483647 h 76"/>
                  <a:gd name="T26" fmla="*/ 2147483647 w 97"/>
                  <a:gd name="T27" fmla="*/ 2147483647 h 76"/>
                  <a:gd name="T28" fmla="*/ 2147483647 w 97"/>
                  <a:gd name="T29" fmla="*/ 2147483647 h 76"/>
                  <a:gd name="T30" fmla="*/ 2147483647 w 97"/>
                  <a:gd name="T31" fmla="*/ 2147483647 h 76"/>
                  <a:gd name="T32" fmla="*/ 0 w 97"/>
                  <a:gd name="T33" fmla="*/ 2147483647 h 76"/>
                  <a:gd name="T34" fmla="*/ 2147483647 w 97"/>
                  <a:gd name="T35" fmla="*/ 2147483647 h 76"/>
                  <a:gd name="T36" fmla="*/ 2147483647 w 97"/>
                  <a:gd name="T37" fmla="*/ 2147483647 h 76"/>
                  <a:gd name="T38" fmla="*/ 2147483647 w 97"/>
                  <a:gd name="T39" fmla="*/ 2147483647 h 76"/>
                  <a:gd name="T40" fmla="*/ 2147483647 w 97"/>
                  <a:gd name="T41" fmla="*/ 2147483647 h 76"/>
                  <a:gd name="T42" fmla="*/ 2147483647 w 97"/>
                  <a:gd name="T43" fmla="*/ 2147483647 h 76"/>
                  <a:gd name="T44" fmla="*/ 2147483647 w 97"/>
                  <a:gd name="T45" fmla="*/ 2147483647 h 76"/>
                  <a:gd name="T46" fmla="*/ 2147483647 w 97"/>
                  <a:gd name="T47" fmla="*/ 2147483647 h 76"/>
                  <a:gd name="T48" fmla="*/ 2147483647 w 97"/>
                  <a:gd name="T49" fmla="*/ 2147483647 h 76"/>
                  <a:gd name="T50" fmla="*/ 2147483647 w 97"/>
                  <a:gd name="T51" fmla="*/ 2147483647 h 76"/>
                  <a:gd name="T52" fmla="*/ 2147483647 w 97"/>
                  <a:gd name="T53" fmla="*/ 2147483647 h 76"/>
                  <a:gd name="T54" fmla="*/ 2147483647 w 97"/>
                  <a:gd name="T55" fmla="*/ 2147483647 h 76"/>
                  <a:gd name="T56" fmla="*/ 2147483647 w 97"/>
                  <a:gd name="T57" fmla="*/ 2147483647 h 76"/>
                  <a:gd name="T58" fmla="*/ 2147483647 w 97"/>
                  <a:gd name="T59" fmla="*/ 2147483647 h 76"/>
                  <a:gd name="T60" fmla="*/ 2147483647 w 97"/>
                  <a:gd name="T61" fmla="*/ 2147483647 h 76"/>
                  <a:gd name="T62" fmla="*/ 2147483647 w 97"/>
                  <a:gd name="T63" fmla="*/ 2147483647 h 76"/>
                  <a:gd name="T64" fmla="*/ 2147483647 w 97"/>
                  <a:gd name="T65" fmla="*/ 2147483647 h 76"/>
                  <a:gd name="T66" fmla="*/ 2147483647 w 97"/>
                  <a:gd name="T67" fmla="*/ 2147483647 h 76"/>
                  <a:gd name="T68" fmla="*/ 2147483647 w 97"/>
                  <a:gd name="T69" fmla="*/ 2147483647 h 76"/>
                  <a:gd name="T70" fmla="*/ 2147483647 w 97"/>
                  <a:gd name="T71" fmla="*/ 2147483647 h 76"/>
                  <a:gd name="T72" fmla="*/ 2147483647 w 97"/>
                  <a:gd name="T73" fmla="*/ 2147483647 h 76"/>
                  <a:gd name="T74" fmla="*/ 2147483647 w 97"/>
                  <a:gd name="T75" fmla="*/ 2147483647 h 76"/>
                  <a:gd name="T76" fmla="*/ 2147483647 w 97"/>
                  <a:gd name="T77" fmla="*/ 2147483647 h 76"/>
                  <a:gd name="T78" fmla="*/ 2147483647 w 97"/>
                  <a:gd name="T79" fmla="*/ 2147483647 h 76"/>
                  <a:gd name="T80" fmla="*/ 2147483647 w 97"/>
                  <a:gd name="T81" fmla="*/ 2147483647 h 7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97"/>
                  <a:gd name="T124" fmla="*/ 0 h 76"/>
                  <a:gd name="T125" fmla="*/ 97 w 97"/>
                  <a:gd name="T126" fmla="*/ 76 h 7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97" h="76">
                    <a:moveTo>
                      <a:pt x="60" y="65"/>
                    </a:moveTo>
                    <a:cubicBezTo>
                      <a:pt x="60" y="65"/>
                      <a:pt x="59" y="65"/>
                      <a:pt x="59" y="64"/>
                    </a:cubicBezTo>
                    <a:cubicBezTo>
                      <a:pt x="57" y="66"/>
                      <a:pt x="60" y="71"/>
                      <a:pt x="62" y="71"/>
                    </a:cubicBezTo>
                    <a:cubicBezTo>
                      <a:pt x="61" y="73"/>
                      <a:pt x="61" y="71"/>
                      <a:pt x="60" y="71"/>
                    </a:cubicBezTo>
                    <a:cubicBezTo>
                      <a:pt x="60" y="72"/>
                      <a:pt x="59" y="74"/>
                      <a:pt x="59" y="72"/>
                    </a:cubicBezTo>
                    <a:cubicBezTo>
                      <a:pt x="57" y="72"/>
                      <a:pt x="60" y="73"/>
                      <a:pt x="59" y="75"/>
                    </a:cubicBezTo>
                    <a:cubicBezTo>
                      <a:pt x="56" y="76"/>
                      <a:pt x="56" y="74"/>
                      <a:pt x="54" y="74"/>
                    </a:cubicBezTo>
                    <a:cubicBezTo>
                      <a:pt x="55" y="68"/>
                      <a:pt x="48" y="66"/>
                      <a:pt x="51" y="63"/>
                    </a:cubicBezTo>
                    <a:cubicBezTo>
                      <a:pt x="47" y="67"/>
                      <a:pt x="51" y="62"/>
                      <a:pt x="47" y="64"/>
                    </a:cubicBezTo>
                    <a:cubicBezTo>
                      <a:pt x="46" y="63"/>
                      <a:pt x="47" y="62"/>
                      <a:pt x="46" y="60"/>
                    </a:cubicBezTo>
                    <a:cubicBezTo>
                      <a:pt x="46" y="59"/>
                      <a:pt x="44" y="58"/>
                      <a:pt x="44" y="57"/>
                    </a:cubicBezTo>
                    <a:cubicBezTo>
                      <a:pt x="44" y="57"/>
                      <a:pt x="44" y="56"/>
                      <a:pt x="45" y="56"/>
                    </a:cubicBezTo>
                    <a:cubicBezTo>
                      <a:pt x="44" y="55"/>
                      <a:pt x="42" y="54"/>
                      <a:pt x="41" y="53"/>
                    </a:cubicBezTo>
                    <a:cubicBezTo>
                      <a:pt x="40" y="52"/>
                      <a:pt x="39" y="53"/>
                      <a:pt x="38" y="52"/>
                    </a:cubicBezTo>
                    <a:cubicBezTo>
                      <a:pt x="37" y="51"/>
                      <a:pt x="37" y="48"/>
                      <a:pt x="35" y="50"/>
                    </a:cubicBezTo>
                    <a:cubicBezTo>
                      <a:pt x="36" y="48"/>
                      <a:pt x="34" y="47"/>
                      <a:pt x="33" y="47"/>
                    </a:cubicBezTo>
                    <a:cubicBezTo>
                      <a:pt x="33" y="46"/>
                      <a:pt x="35" y="46"/>
                      <a:pt x="34" y="45"/>
                    </a:cubicBezTo>
                    <a:cubicBezTo>
                      <a:pt x="34" y="45"/>
                      <a:pt x="33" y="46"/>
                      <a:pt x="33" y="46"/>
                    </a:cubicBezTo>
                    <a:cubicBezTo>
                      <a:pt x="33" y="46"/>
                      <a:pt x="31" y="42"/>
                      <a:pt x="31" y="44"/>
                    </a:cubicBezTo>
                    <a:cubicBezTo>
                      <a:pt x="31" y="43"/>
                      <a:pt x="32" y="42"/>
                      <a:pt x="33" y="42"/>
                    </a:cubicBezTo>
                    <a:cubicBezTo>
                      <a:pt x="32" y="41"/>
                      <a:pt x="31" y="42"/>
                      <a:pt x="31" y="43"/>
                    </a:cubicBezTo>
                    <a:cubicBezTo>
                      <a:pt x="30" y="42"/>
                      <a:pt x="28" y="43"/>
                      <a:pt x="27" y="42"/>
                    </a:cubicBezTo>
                    <a:cubicBezTo>
                      <a:pt x="26" y="41"/>
                      <a:pt x="26" y="40"/>
                      <a:pt x="26" y="39"/>
                    </a:cubicBezTo>
                    <a:cubicBezTo>
                      <a:pt x="25" y="39"/>
                      <a:pt x="23" y="37"/>
                      <a:pt x="22" y="36"/>
                    </a:cubicBezTo>
                    <a:cubicBezTo>
                      <a:pt x="22" y="35"/>
                      <a:pt x="21" y="36"/>
                      <a:pt x="20" y="36"/>
                    </a:cubicBezTo>
                    <a:cubicBezTo>
                      <a:pt x="18" y="34"/>
                      <a:pt x="17" y="31"/>
                      <a:pt x="15" y="30"/>
                    </a:cubicBezTo>
                    <a:cubicBezTo>
                      <a:pt x="16" y="28"/>
                      <a:pt x="15" y="30"/>
                      <a:pt x="13" y="28"/>
                    </a:cubicBezTo>
                    <a:cubicBezTo>
                      <a:pt x="13" y="28"/>
                      <a:pt x="12" y="27"/>
                      <a:pt x="12" y="27"/>
                    </a:cubicBezTo>
                    <a:cubicBezTo>
                      <a:pt x="12" y="25"/>
                      <a:pt x="13" y="25"/>
                      <a:pt x="13" y="24"/>
                    </a:cubicBezTo>
                    <a:cubicBezTo>
                      <a:pt x="13" y="24"/>
                      <a:pt x="12" y="25"/>
                      <a:pt x="12" y="25"/>
                    </a:cubicBezTo>
                    <a:cubicBezTo>
                      <a:pt x="12" y="23"/>
                      <a:pt x="11" y="23"/>
                      <a:pt x="13" y="23"/>
                    </a:cubicBezTo>
                    <a:cubicBezTo>
                      <a:pt x="12" y="22"/>
                      <a:pt x="11" y="23"/>
                      <a:pt x="11" y="24"/>
                    </a:cubicBezTo>
                    <a:cubicBezTo>
                      <a:pt x="10" y="21"/>
                      <a:pt x="4" y="23"/>
                      <a:pt x="4" y="19"/>
                    </a:cubicBezTo>
                    <a:cubicBezTo>
                      <a:pt x="2" y="21"/>
                      <a:pt x="0" y="19"/>
                      <a:pt x="0" y="18"/>
                    </a:cubicBezTo>
                    <a:cubicBezTo>
                      <a:pt x="1" y="15"/>
                      <a:pt x="2" y="13"/>
                      <a:pt x="4" y="13"/>
                    </a:cubicBezTo>
                    <a:cubicBezTo>
                      <a:pt x="2" y="11"/>
                      <a:pt x="7" y="11"/>
                      <a:pt x="7" y="9"/>
                    </a:cubicBezTo>
                    <a:cubicBezTo>
                      <a:pt x="11" y="8"/>
                      <a:pt x="13" y="9"/>
                      <a:pt x="13" y="6"/>
                    </a:cubicBezTo>
                    <a:cubicBezTo>
                      <a:pt x="13" y="5"/>
                      <a:pt x="14" y="7"/>
                      <a:pt x="14" y="7"/>
                    </a:cubicBezTo>
                    <a:cubicBezTo>
                      <a:pt x="15" y="7"/>
                      <a:pt x="14" y="5"/>
                      <a:pt x="15" y="5"/>
                    </a:cubicBezTo>
                    <a:cubicBezTo>
                      <a:pt x="15" y="5"/>
                      <a:pt x="18" y="6"/>
                      <a:pt x="18" y="4"/>
                    </a:cubicBezTo>
                    <a:cubicBezTo>
                      <a:pt x="22" y="4"/>
                      <a:pt x="26" y="3"/>
                      <a:pt x="31" y="2"/>
                    </a:cubicBezTo>
                    <a:cubicBezTo>
                      <a:pt x="37" y="1"/>
                      <a:pt x="43" y="0"/>
                      <a:pt x="45" y="4"/>
                    </a:cubicBezTo>
                    <a:cubicBezTo>
                      <a:pt x="45" y="4"/>
                      <a:pt x="45" y="3"/>
                      <a:pt x="45" y="2"/>
                    </a:cubicBezTo>
                    <a:cubicBezTo>
                      <a:pt x="48" y="3"/>
                      <a:pt x="49" y="6"/>
                      <a:pt x="49" y="9"/>
                    </a:cubicBezTo>
                    <a:cubicBezTo>
                      <a:pt x="51" y="8"/>
                      <a:pt x="53" y="7"/>
                      <a:pt x="54" y="7"/>
                    </a:cubicBezTo>
                    <a:cubicBezTo>
                      <a:pt x="55" y="7"/>
                      <a:pt x="56" y="8"/>
                      <a:pt x="56" y="8"/>
                    </a:cubicBezTo>
                    <a:cubicBezTo>
                      <a:pt x="57" y="8"/>
                      <a:pt x="58" y="7"/>
                      <a:pt x="58" y="7"/>
                    </a:cubicBezTo>
                    <a:cubicBezTo>
                      <a:pt x="60" y="6"/>
                      <a:pt x="64" y="6"/>
                      <a:pt x="66" y="6"/>
                    </a:cubicBezTo>
                    <a:cubicBezTo>
                      <a:pt x="68" y="6"/>
                      <a:pt x="70" y="5"/>
                      <a:pt x="71" y="5"/>
                    </a:cubicBezTo>
                    <a:cubicBezTo>
                      <a:pt x="73" y="5"/>
                      <a:pt x="72" y="6"/>
                      <a:pt x="71" y="7"/>
                    </a:cubicBezTo>
                    <a:cubicBezTo>
                      <a:pt x="71" y="8"/>
                      <a:pt x="72" y="5"/>
                      <a:pt x="74" y="6"/>
                    </a:cubicBezTo>
                    <a:cubicBezTo>
                      <a:pt x="74" y="6"/>
                      <a:pt x="74" y="8"/>
                      <a:pt x="74" y="8"/>
                    </a:cubicBezTo>
                    <a:cubicBezTo>
                      <a:pt x="75" y="8"/>
                      <a:pt x="76" y="8"/>
                      <a:pt x="77" y="8"/>
                    </a:cubicBezTo>
                    <a:cubicBezTo>
                      <a:pt x="77" y="8"/>
                      <a:pt x="78" y="9"/>
                      <a:pt x="78" y="10"/>
                    </a:cubicBezTo>
                    <a:cubicBezTo>
                      <a:pt x="79" y="10"/>
                      <a:pt x="80" y="10"/>
                      <a:pt x="79" y="12"/>
                    </a:cubicBezTo>
                    <a:cubicBezTo>
                      <a:pt x="82" y="11"/>
                      <a:pt x="80" y="11"/>
                      <a:pt x="83" y="13"/>
                    </a:cubicBezTo>
                    <a:cubicBezTo>
                      <a:pt x="84" y="14"/>
                      <a:pt x="86" y="15"/>
                      <a:pt x="86" y="15"/>
                    </a:cubicBezTo>
                    <a:cubicBezTo>
                      <a:pt x="87" y="15"/>
                      <a:pt x="87" y="17"/>
                      <a:pt x="87" y="17"/>
                    </a:cubicBezTo>
                    <a:cubicBezTo>
                      <a:pt x="88" y="18"/>
                      <a:pt x="91" y="17"/>
                      <a:pt x="89" y="19"/>
                    </a:cubicBezTo>
                    <a:cubicBezTo>
                      <a:pt x="89" y="19"/>
                      <a:pt x="90" y="18"/>
                      <a:pt x="92" y="18"/>
                    </a:cubicBezTo>
                    <a:cubicBezTo>
                      <a:pt x="92" y="21"/>
                      <a:pt x="97" y="21"/>
                      <a:pt x="95" y="23"/>
                    </a:cubicBezTo>
                    <a:cubicBezTo>
                      <a:pt x="95" y="23"/>
                      <a:pt x="96" y="22"/>
                      <a:pt x="97" y="22"/>
                    </a:cubicBezTo>
                    <a:cubicBezTo>
                      <a:pt x="96" y="25"/>
                      <a:pt x="94" y="25"/>
                      <a:pt x="92" y="27"/>
                    </a:cubicBezTo>
                    <a:cubicBezTo>
                      <a:pt x="92" y="27"/>
                      <a:pt x="92" y="28"/>
                      <a:pt x="92" y="28"/>
                    </a:cubicBezTo>
                    <a:cubicBezTo>
                      <a:pt x="91" y="29"/>
                      <a:pt x="90" y="32"/>
                      <a:pt x="89" y="34"/>
                    </a:cubicBezTo>
                    <a:cubicBezTo>
                      <a:pt x="89" y="35"/>
                      <a:pt x="88" y="34"/>
                      <a:pt x="89" y="33"/>
                    </a:cubicBezTo>
                    <a:cubicBezTo>
                      <a:pt x="88" y="34"/>
                      <a:pt x="88" y="34"/>
                      <a:pt x="89" y="34"/>
                    </a:cubicBezTo>
                    <a:cubicBezTo>
                      <a:pt x="88" y="34"/>
                      <a:pt x="86" y="37"/>
                      <a:pt x="86" y="36"/>
                    </a:cubicBezTo>
                    <a:cubicBezTo>
                      <a:pt x="85" y="36"/>
                      <a:pt x="87" y="41"/>
                      <a:pt x="83" y="41"/>
                    </a:cubicBezTo>
                    <a:cubicBezTo>
                      <a:pt x="84" y="43"/>
                      <a:pt x="87" y="39"/>
                      <a:pt x="88" y="42"/>
                    </a:cubicBezTo>
                    <a:cubicBezTo>
                      <a:pt x="88" y="43"/>
                      <a:pt x="86" y="43"/>
                      <a:pt x="85" y="42"/>
                    </a:cubicBezTo>
                    <a:cubicBezTo>
                      <a:pt x="85" y="44"/>
                      <a:pt x="86" y="45"/>
                      <a:pt x="85" y="45"/>
                    </a:cubicBezTo>
                    <a:cubicBezTo>
                      <a:pt x="84" y="44"/>
                      <a:pt x="85" y="46"/>
                      <a:pt x="85" y="47"/>
                    </a:cubicBezTo>
                    <a:cubicBezTo>
                      <a:pt x="83" y="47"/>
                      <a:pt x="80" y="47"/>
                      <a:pt x="82" y="45"/>
                    </a:cubicBezTo>
                    <a:cubicBezTo>
                      <a:pt x="79" y="46"/>
                      <a:pt x="83" y="48"/>
                      <a:pt x="80" y="48"/>
                    </a:cubicBezTo>
                    <a:cubicBezTo>
                      <a:pt x="80" y="47"/>
                      <a:pt x="81" y="50"/>
                      <a:pt x="80" y="51"/>
                    </a:cubicBezTo>
                    <a:cubicBezTo>
                      <a:pt x="80" y="52"/>
                      <a:pt x="78" y="52"/>
                      <a:pt x="78" y="54"/>
                    </a:cubicBezTo>
                    <a:cubicBezTo>
                      <a:pt x="76" y="54"/>
                      <a:pt x="77" y="51"/>
                      <a:pt x="74" y="52"/>
                    </a:cubicBezTo>
                    <a:cubicBezTo>
                      <a:pt x="74" y="54"/>
                      <a:pt x="75" y="56"/>
                      <a:pt x="76" y="57"/>
                    </a:cubicBezTo>
                    <a:cubicBezTo>
                      <a:pt x="74" y="56"/>
                      <a:pt x="73" y="60"/>
                      <a:pt x="72" y="58"/>
                    </a:cubicBezTo>
                    <a:cubicBezTo>
                      <a:pt x="71" y="58"/>
                      <a:pt x="72" y="59"/>
                      <a:pt x="72" y="59"/>
                    </a:cubicBezTo>
                    <a:cubicBezTo>
                      <a:pt x="72" y="62"/>
                      <a:pt x="69" y="58"/>
                      <a:pt x="69" y="62"/>
                    </a:cubicBezTo>
                    <a:cubicBezTo>
                      <a:pt x="65" y="63"/>
                      <a:pt x="62" y="61"/>
                      <a:pt x="61" y="65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2" name="Freeform 641">
                <a:extLst>
                  <a:ext uri="{FF2B5EF4-FFF2-40B4-BE49-F238E27FC236}">
                    <a16:creationId xmlns:a16="http://schemas.microsoft.com/office/drawing/2014/main" id="{8823DDAC-EDAB-B850-304A-5EF8167DF9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4631" y="3740631"/>
                <a:ext cx="534591" cy="559594"/>
              </a:xfrm>
              <a:custGeom>
                <a:avLst/>
                <a:gdLst>
                  <a:gd name="T0" fmla="*/ 2147483647 w 105"/>
                  <a:gd name="T1" fmla="*/ 2147483647 h 110"/>
                  <a:gd name="T2" fmla="*/ 2147483647 w 105"/>
                  <a:gd name="T3" fmla="*/ 2147483647 h 110"/>
                  <a:gd name="T4" fmla="*/ 2147483647 w 105"/>
                  <a:gd name="T5" fmla="*/ 2147483647 h 110"/>
                  <a:gd name="T6" fmla="*/ 2147483647 w 105"/>
                  <a:gd name="T7" fmla="*/ 2147483647 h 110"/>
                  <a:gd name="T8" fmla="*/ 2147483647 w 105"/>
                  <a:gd name="T9" fmla="*/ 2147483647 h 110"/>
                  <a:gd name="T10" fmla="*/ 2147483647 w 105"/>
                  <a:gd name="T11" fmla="*/ 2147483647 h 110"/>
                  <a:gd name="T12" fmla="*/ 2147483647 w 105"/>
                  <a:gd name="T13" fmla="*/ 2147483647 h 110"/>
                  <a:gd name="T14" fmla="*/ 2147483647 w 105"/>
                  <a:gd name="T15" fmla="*/ 2147483647 h 110"/>
                  <a:gd name="T16" fmla="*/ 2147483647 w 105"/>
                  <a:gd name="T17" fmla="*/ 2147483647 h 110"/>
                  <a:gd name="T18" fmla="*/ 2147483647 w 105"/>
                  <a:gd name="T19" fmla="*/ 2147483647 h 110"/>
                  <a:gd name="T20" fmla="*/ 2147483647 w 105"/>
                  <a:gd name="T21" fmla="*/ 2147483647 h 110"/>
                  <a:gd name="T22" fmla="*/ 0 w 105"/>
                  <a:gd name="T23" fmla="*/ 2147483647 h 110"/>
                  <a:gd name="T24" fmla="*/ 2147483647 w 105"/>
                  <a:gd name="T25" fmla="*/ 0 h 110"/>
                  <a:gd name="T26" fmla="*/ 2147483647 w 105"/>
                  <a:gd name="T27" fmla="*/ 2147483647 h 110"/>
                  <a:gd name="T28" fmla="*/ 2147483647 w 105"/>
                  <a:gd name="T29" fmla="*/ 2147483647 h 110"/>
                  <a:gd name="T30" fmla="*/ 2147483647 w 105"/>
                  <a:gd name="T31" fmla="*/ 2147483647 h 110"/>
                  <a:gd name="T32" fmla="*/ 2147483647 w 105"/>
                  <a:gd name="T33" fmla="*/ 2147483647 h 110"/>
                  <a:gd name="T34" fmla="*/ 2147483647 w 105"/>
                  <a:gd name="T35" fmla="*/ 2147483647 h 110"/>
                  <a:gd name="T36" fmla="*/ 2147483647 w 105"/>
                  <a:gd name="T37" fmla="*/ 2147483647 h 110"/>
                  <a:gd name="T38" fmla="*/ 2147483647 w 105"/>
                  <a:gd name="T39" fmla="*/ 2147483647 h 110"/>
                  <a:gd name="T40" fmla="*/ 2147483647 w 105"/>
                  <a:gd name="T41" fmla="*/ 2147483647 h 110"/>
                  <a:gd name="T42" fmla="*/ 2147483647 w 105"/>
                  <a:gd name="T43" fmla="*/ 2147483647 h 110"/>
                  <a:gd name="T44" fmla="*/ 2147483647 w 105"/>
                  <a:gd name="T45" fmla="*/ 2147483647 h 110"/>
                  <a:gd name="T46" fmla="*/ 2147483647 w 105"/>
                  <a:gd name="T47" fmla="*/ 2147483647 h 110"/>
                  <a:gd name="T48" fmla="*/ 2147483647 w 105"/>
                  <a:gd name="T49" fmla="*/ 2147483647 h 110"/>
                  <a:gd name="T50" fmla="*/ 2147483647 w 105"/>
                  <a:gd name="T51" fmla="*/ 2147483647 h 110"/>
                  <a:gd name="T52" fmla="*/ 2147483647 w 105"/>
                  <a:gd name="T53" fmla="*/ 2147483647 h 110"/>
                  <a:gd name="T54" fmla="*/ 2147483647 w 105"/>
                  <a:gd name="T55" fmla="*/ 2147483647 h 110"/>
                  <a:gd name="T56" fmla="*/ 2147483647 w 105"/>
                  <a:gd name="T57" fmla="*/ 2147483647 h 110"/>
                  <a:gd name="T58" fmla="*/ 2147483647 w 105"/>
                  <a:gd name="T59" fmla="*/ 2147483647 h 110"/>
                  <a:gd name="T60" fmla="*/ 2147483647 w 105"/>
                  <a:gd name="T61" fmla="*/ 2147483647 h 110"/>
                  <a:gd name="T62" fmla="*/ 2147483647 w 105"/>
                  <a:gd name="T63" fmla="*/ 2147483647 h 110"/>
                  <a:gd name="T64" fmla="*/ 2147483647 w 105"/>
                  <a:gd name="T65" fmla="*/ 2147483647 h 110"/>
                  <a:gd name="T66" fmla="*/ 2147483647 w 105"/>
                  <a:gd name="T67" fmla="*/ 2147483647 h 110"/>
                  <a:gd name="T68" fmla="*/ 2147483647 w 105"/>
                  <a:gd name="T69" fmla="*/ 2147483647 h 110"/>
                  <a:gd name="T70" fmla="*/ 2147483647 w 105"/>
                  <a:gd name="T71" fmla="*/ 2147483647 h 110"/>
                  <a:gd name="T72" fmla="*/ 2147483647 w 105"/>
                  <a:gd name="T73" fmla="*/ 2147483647 h 110"/>
                  <a:gd name="T74" fmla="*/ 2147483647 w 105"/>
                  <a:gd name="T75" fmla="*/ 2147483647 h 110"/>
                  <a:gd name="T76" fmla="*/ 2147483647 w 105"/>
                  <a:gd name="T77" fmla="*/ 2147483647 h 110"/>
                  <a:gd name="T78" fmla="*/ 2147483647 w 105"/>
                  <a:gd name="T79" fmla="*/ 2147483647 h 110"/>
                  <a:gd name="T80" fmla="*/ 2147483647 w 105"/>
                  <a:gd name="T81" fmla="*/ 2147483647 h 110"/>
                  <a:gd name="T82" fmla="*/ 2147483647 w 105"/>
                  <a:gd name="T83" fmla="*/ 2147483647 h 11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05"/>
                  <a:gd name="T127" fmla="*/ 0 h 110"/>
                  <a:gd name="T128" fmla="*/ 105 w 105"/>
                  <a:gd name="T129" fmla="*/ 110 h 11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05" h="110">
                    <a:moveTo>
                      <a:pt x="35" y="108"/>
                    </a:moveTo>
                    <a:cubicBezTo>
                      <a:pt x="33" y="108"/>
                      <a:pt x="31" y="110"/>
                      <a:pt x="27" y="109"/>
                    </a:cubicBezTo>
                    <a:cubicBezTo>
                      <a:pt x="26" y="106"/>
                      <a:pt x="25" y="103"/>
                      <a:pt x="23" y="100"/>
                    </a:cubicBezTo>
                    <a:cubicBezTo>
                      <a:pt x="22" y="99"/>
                      <a:pt x="22" y="99"/>
                      <a:pt x="21" y="98"/>
                    </a:cubicBezTo>
                    <a:cubicBezTo>
                      <a:pt x="21" y="96"/>
                      <a:pt x="22" y="92"/>
                      <a:pt x="21" y="89"/>
                    </a:cubicBezTo>
                    <a:cubicBezTo>
                      <a:pt x="21" y="87"/>
                      <a:pt x="19" y="86"/>
                      <a:pt x="19" y="84"/>
                    </a:cubicBezTo>
                    <a:cubicBezTo>
                      <a:pt x="19" y="80"/>
                      <a:pt x="20" y="75"/>
                      <a:pt x="22" y="72"/>
                    </a:cubicBezTo>
                    <a:cubicBezTo>
                      <a:pt x="21" y="70"/>
                      <a:pt x="21" y="68"/>
                      <a:pt x="20" y="66"/>
                    </a:cubicBezTo>
                    <a:cubicBezTo>
                      <a:pt x="19" y="65"/>
                      <a:pt x="18" y="65"/>
                      <a:pt x="18" y="64"/>
                    </a:cubicBezTo>
                    <a:cubicBezTo>
                      <a:pt x="17" y="63"/>
                      <a:pt x="15" y="59"/>
                      <a:pt x="15" y="57"/>
                    </a:cubicBezTo>
                    <a:cubicBezTo>
                      <a:pt x="12" y="51"/>
                      <a:pt x="11" y="42"/>
                      <a:pt x="9" y="35"/>
                    </a:cubicBezTo>
                    <a:cubicBezTo>
                      <a:pt x="6" y="25"/>
                      <a:pt x="3" y="15"/>
                      <a:pt x="0" y="6"/>
                    </a:cubicBezTo>
                    <a:cubicBezTo>
                      <a:pt x="16" y="4"/>
                      <a:pt x="33" y="3"/>
                      <a:pt x="48" y="0"/>
                    </a:cubicBezTo>
                    <a:cubicBezTo>
                      <a:pt x="47" y="2"/>
                      <a:pt x="46" y="4"/>
                      <a:pt x="44" y="6"/>
                    </a:cubicBezTo>
                    <a:cubicBezTo>
                      <a:pt x="45" y="10"/>
                      <a:pt x="51" y="9"/>
                      <a:pt x="52" y="13"/>
                    </a:cubicBezTo>
                    <a:cubicBezTo>
                      <a:pt x="54" y="12"/>
                      <a:pt x="53" y="12"/>
                      <a:pt x="56" y="13"/>
                    </a:cubicBezTo>
                    <a:cubicBezTo>
                      <a:pt x="58" y="16"/>
                      <a:pt x="61" y="22"/>
                      <a:pt x="64" y="25"/>
                    </a:cubicBezTo>
                    <a:cubicBezTo>
                      <a:pt x="64" y="25"/>
                      <a:pt x="65" y="25"/>
                      <a:pt x="66" y="25"/>
                    </a:cubicBezTo>
                    <a:cubicBezTo>
                      <a:pt x="67" y="26"/>
                      <a:pt x="65" y="27"/>
                      <a:pt x="68" y="26"/>
                    </a:cubicBezTo>
                    <a:cubicBezTo>
                      <a:pt x="68" y="28"/>
                      <a:pt x="71" y="28"/>
                      <a:pt x="71" y="29"/>
                    </a:cubicBezTo>
                    <a:cubicBezTo>
                      <a:pt x="71" y="29"/>
                      <a:pt x="69" y="29"/>
                      <a:pt x="70" y="30"/>
                    </a:cubicBezTo>
                    <a:cubicBezTo>
                      <a:pt x="70" y="30"/>
                      <a:pt x="71" y="29"/>
                      <a:pt x="71" y="30"/>
                    </a:cubicBezTo>
                    <a:cubicBezTo>
                      <a:pt x="73" y="32"/>
                      <a:pt x="74" y="32"/>
                      <a:pt x="77" y="34"/>
                    </a:cubicBezTo>
                    <a:cubicBezTo>
                      <a:pt x="79" y="39"/>
                      <a:pt x="83" y="42"/>
                      <a:pt x="88" y="44"/>
                    </a:cubicBezTo>
                    <a:cubicBezTo>
                      <a:pt x="89" y="47"/>
                      <a:pt x="91" y="48"/>
                      <a:pt x="91" y="52"/>
                    </a:cubicBezTo>
                    <a:cubicBezTo>
                      <a:pt x="92" y="54"/>
                      <a:pt x="94" y="54"/>
                      <a:pt x="96" y="55"/>
                    </a:cubicBezTo>
                    <a:cubicBezTo>
                      <a:pt x="94" y="57"/>
                      <a:pt x="96" y="56"/>
                      <a:pt x="96" y="56"/>
                    </a:cubicBezTo>
                    <a:cubicBezTo>
                      <a:pt x="98" y="59"/>
                      <a:pt x="98" y="61"/>
                      <a:pt x="100" y="65"/>
                    </a:cubicBezTo>
                    <a:cubicBezTo>
                      <a:pt x="102" y="64"/>
                      <a:pt x="103" y="65"/>
                      <a:pt x="105" y="66"/>
                    </a:cubicBezTo>
                    <a:cubicBezTo>
                      <a:pt x="104" y="68"/>
                      <a:pt x="102" y="70"/>
                      <a:pt x="100" y="68"/>
                    </a:cubicBezTo>
                    <a:cubicBezTo>
                      <a:pt x="100" y="70"/>
                      <a:pt x="101" y="71"/>
                      <a:pt x="101" y="73"/>
                    </a:cubicBezTo>
                    <a:cubicBezTo>
                      <a:pt x="97" y="72"/>
                      <a:pt x="99" y="81"/>
                      <a:pt x="100" y="82"/>
                    </a:cubicBezTo>
                    <a:cubicBezTo>
                      <a:pt x="98" y="82"/>
                      <a:pt x="98" y="83"/>
                      <a:pt x="97" y="84"/>
                    </a:cubicBezTo>
                    <a:cubicBezTo>
                      <a:pt x="96" y="84"/>
                      <a:pt x="95" y="82"/>
                      <a:pt x="94" y="84"/>
                    </a:cubicBezTo>
                    <a:cubicBezTo>
                      <a:pt x="95" y="85"/>
                      <a:pt x="98" y="84"/>
                      <a:pt x="99" y="86"/>
                    </a:cubicBezTo>
                    <a:cubicBezTo>
                      <a:pt x="99" y="89"/>
                      <a:pt x="98" y="88"/>
                      <a:pt x="96" y="87"/>
                    </a:cubicBezTo>
                    <a:cubicBezTo>
                      <a:pt x="97" y="93"/>
                      <a:pt x="95" y="95"/>
                      <a:pt x="97" y="99"/>
                    </a:cubicBezTo>
                    <a:cubicBezTo>
                      <a:pt x="94" y="99"/>
                      <a:pt x="90" y="99"/>
                      <a:pt x="89" y="97"/>
                    </a:cubicBezTo>
                    <a:cubicBezTo>
                      <a:pt x="88" y="98"/>
                      <a:pt x="87" y="99"/>
                      <a:pt x="85" y="101"/>
                    </a:cubicBezTo>
                    <a:cubicBezTo>
                      <a:pt x="87" y="103"/>
                      <a:pt x="88" y="107"/>
                      <a:pt x="86" y="110"/>
                    </a:cubicBezTo>
                    <a:cubicBezTo>
                      <a:pt x="83" y="110"/>
                      <a:pt x="85" y="106"/>
                      <a:pt x="82" y="105"/>
                    </a:cubicBezTo>
                    <a:cubicBezTo>
                      <a:pt x="67" y="106"/>
                      <a:pt x="51" y="107"/>
                      <a:pt x="35" y="108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3" name="Freeform 642">
                <a:extLst>
                  <a:ext uri="{FF2B5EF4-FFF2-40B4-BE49-F238E27FC236}">
                    <a16:creationId xmlns:a16="http://schemas.microsoft.com/office/drawing/2014/main" id="{F7657BCA-4A47-9946-2DD3-53165A754D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4361" y="3776348"/>
                <a:ext cx="388144" cy="615554"/>
              </a:xfrm>
              <a:custGeom>
                <a:avLst/>
                <a:gdLst>
                  <a:gd name="T0" fmla="*/ 2147483647 w 76"/>
                  <a:gd name="T1" fmla="*/ 2147483647 h 121"/>
                  <a:gd name="T2" fmla="*/ 2147483647 w 76"/>
                  <a:gd name="T3" fmla="*/ 2147483647 h 121"/>
                  <a:gd name="T4" fmla="*/ 2147483647 w 76"/>
                  <a:gd name="T5" fmla="*/ 2147483647 h 121"/>
                  <a:gd name="T6" fmla="*/ 2147483647 w 76"/>
                  <a:gd name="T7" fmla="*/ 2147483647 h 121"/>
                  <a:gd name="T8" fmla="*/ 2147483647 w 76"/>
                  <a:gd name="T9" fmla="*/ 2147483647 h 121"/>
                  <a:gd name="T10" fmla="*/ 2147483647 w 76"/>
                  <a:gd name="T11" fmla="*/ 2147483647 h 121"/>
                  <a:gd name="T12" fmla="*/ 2147483647 w 76"/>
                  <a:gd name="T13" fmla="*/ 2147483647 h 121"/>
                  <a:gd name="T14" fmla="*/ 2147483647 w 76"/>
                  <a:gd name="T15" fmla="*/ 2147483647 h 121"/>
                  <a:gd name="T16" fmla="*/ 2147483647 w 76"/>
                  <a:gd name="T17" fmla="*/ 2147483647 h 121"/>
                  <a:gd name="T18" fmla="*/ 2147483647 w 76"/>
                  <a:gd name="T19" fmla="*/ 2147483647 h 121"/>
                  <a:gd name="T20" fmla="*/ 2147483647 w 76"/>
                  <a:gd name="T21" fmla="*/ 2147483647 h 121"/>
                  <a:gd name="T22" fmla="*/ 2147483647 w 76"/>
                  <a:gd name="T23" fmla="*/ 0 h 121"/>
                  <a:gd name="T24" fmla="*/ 2147483647 w 76"/>
                  <a:gd name="T25" fmla="*/ 2147483647 h 121"/>
                  <a:gd name="T26" fmla="*/ 2147483647 w 76"/>
                  <a:gd name="T27" fmla="*/ 2147483647 h 121"/>
                  <a:gd name="T28" fmla="*/ 2147483647 w 76"/>
                  <a:gd name="T29" fmla="*/ 2147483647 h 121"/>
                  <a:gd name="T30" fmla="*/ 2147483647 w 76"/>
                  <a:gd name="T31" fmla="*/ 2147483647 h 121"/>
                  <a:gd name="T32" fmla="*/ 2147483647 w 76"/>
                  <a:gd name="T33" fmla="*/ 2147483647 h 121"/>
                  <a:gd name="T34" fmla="*/ 2147483647 w 76"/>
                  <a:gd name="T35" fmla="*/ 2147483647 h 121"/>
                  <a:gd name="T36" fmla="*/ 2147483647 w 76"/>
                  <a:gd name="T37" fmla="*/ 2147483647 h 121"/>
                  <a:gd name="T38" fmla="*/ 2147483647 w 76"/>
                  <a:gd name="T39" fmla="*/ 2147483647 h 121"/>
                  <a:gd name="T40" fmla="*/ 2147483647 w 76"/>
                  <a:gd name="T41" fmla="*/ 2147483647 h 121"/>
                  <a:gd name="T42" fmla="*/ 2147483647 w 76"/>
                  <a:gd name="T43" fmla="*/ 2147483647 h 121"/>
                  <a:gd name="T44" fmla="*/ 2147483647 w 76"/>
                  <a:gd name="T45" fmla="*/ 2147483647 h 121"/>
                  <a:gd name="T46" fmla="*/ 2147483647 w 76"/>
                  <a:gd name="T47" fmla="*/ 2147483647 h 121"/>
                  <a:gd name="T48" fmla="*/ 2147483647 w 76"/>
                  <a:gd name="T49" fmla="*/ 2147483647 h 12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6"/>
                  <a:gd name="T76" fmla="*/ 0 h 121"/>
                  <a:gd name="T77" fmla="*/ 76 w 76"/>
                  <a:gd name="T78" fmla="*/ 121 h 12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6" h="121">
                    <a:moveTo>
                      <a:pt x="27" y="117"/>
                    </a:moveTo>
                    <a:cubicBezTo>
                      <a:pt x="26" y="117"/>
                      <a:pt x="24" y="120"/>
                      <a:pt x="24" y="118"/>
                    </a:cubicBezTo>
                    <a:cubicBezTo>
                      <a:pt x="22" y="117"/>
                      <a:pt x="24" y="121"/>
                      <a:pt x="22" y="121"/>
                    </a:cubicBezTo>
                    <a:cubicBezTo>
                      <a:pt x="20" y="120"/>
                      <a:pt x="20" y="116"/>
                      <a:pt x="17" y="117"/>
                    </a:cubicBezTo>
                    <a:cubicBezTo>
                      <a:pt x="17" y="113"/>
                      <a:pt x="16" y="110"/>
                      <a:pt x="14" y="109"/>
                    </a:cubicBezTo>
                    <a:cubicBezTo>
                      <a:pt x="12" y="111"/>
                      <a:pt x="12" y="115"/>
                      <a:pt x="12" y="118"/>
                    </a:cubicBezTo>
                    <a:cubicBezTo>
                      <a:pt x="11" y="118"/>
                      <a:pt x="9" y="118"/>
                      <a:pt x="7" y="118"/>
                    </a:cubicBezTo>
                    <a:cubicBezTo>
                      <a:pt x="6" y="112"/>
                      <a:pt x="6" y="106"/>
                      <a:pt x="5" y="99"/>
                    </a:cubicBezTo>
                    <a:cubicBezTo>
                      <a:pt x="4" y="91"/>
                      <a:pt x="1" y="83"/>
                      <a:pt x="2" y="73"/>
                    </a:cubicBezTo>
                    <a:cubicBezTo>
                      <a:pt x="4" y="54"/>
                      <a:pt x="3" y="30"/>
                      <a:pt x="4" y="9"/>
                    </a:cubicBezTo>
                    <a:cubicBezTo>
                      <a:pt x="5" y="6"/>
                      <a:pt x="0" y="5"/>
                      <a:pt x="2" y="4"/>
                    </a:cubicBezTo>
                    <a:cubicBezTo>
                      <a:pt x="20" y="4"/>
                      <a:pt x="36" y="2"/>
                      <a:pt x="52" y="0"/>
                    </a:cubicBezTo>
                    <a:cubicBezTo>
                      <a:pt x="55" y="12"/>
                      <a:pt x="60" y="24"/>
                      <a:pt x="63" y="37"/>
                    </a:cubicBezTo>
                    <a:cubicBezTo>
                      <a:pt x="64" y="41"/>
                      <a:pt x="65" y="46"/>
                      <a:pt x="66" y="50"/>
                    </a:cubicBezTo>
                    <a:cubicBezTo>
                      <a:pt x="67" y="52"/>
                      <a:pt x="68" y="55"/>
                      <a:pt x="69" y="56"/>
                    </a:cubicBezTo>
                    <a:cubicBezTo>
                      <a:pt x="70" y="58"/>
                      <a:pt x="72" y="58"/>
                      <a:pt x="72" y="59"/>
                    </a:cubicBezTo>
                    <a:cubicBezTo>
                      <a:pt x="73" y="61"/>
                      <a:pt x="71" y="64"/>
                      <a:pt x="74" y="65"/>
                    </a:cubicBezTo>
                    <a:cubicBezTo>
                      <a:pt x="72" y="67"/>
                      <a:pt x="72" y="69"/>
                      <a:pt x="71" y="72"/>
                    </a:cubicBezTo>
                    <a:cubicBezTo>
                      <a:pt x="71" y="76"/>
                      <a:pt x="71" y="79"/>
                      <a:pt x="74" y="82"/>
                    </a:cubicBezTo>
                    <a:cubicBezTo>
                      <a:pt x="73" y="85"/>
                      <a:pt x="74" y="88"/>
                      <a:pt x="73" y="89"/>
                    </a:cubicBezTo>
                    <a:cubicBezTo>
                      <a:pt x="73" y="92"/>
                      <a:pt x="76" y="93"/>
                      <a:pt x="76" y="96"/>
                    </a:cubicBezTo>
                    <a:cubicBezTo>
                      <a:pt x="64" y="97"/>
                      <a:pt x="50" y="99"/>
                      <a:pt x="38" y="100"/>
                    </a:cubicBezTo>
                    <a:cubicBezTo>
                      <a:pt x="32" y="101"/>
                      <a:pt x="23" y="99"/>
                      <a:pt x="21" y="104"/>
                    </a:cubicBezTo>
                    <a:cubicBezTo>
                      <a:pt x="22" y="108"/>
                      <a:pt x="25" y="109"/>
                      <a:pt x="27" y="111"/>
                    </a:cubicBezTo>
                    <a:cubicBezTo>
                      <a:pt x="26" y="113"/>
                      <a:pt x="27" y="113"/>
                      <a:pt x="27" y="117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4" name="Freeform 643">
                <a:extLst>
                  <a:ext uri="{FF2B5EF4-FFF2-40B4-BE49-F238E27FC236}">
                    <a16:creationId xmlns:a16="http://schemas.microsoft.com/office/drawing/2014/main" id="{DA4BBF4B-6283-62AE-F2E0-708A99B82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2891" y="3801352"/>
                <a:ext cx="357188" cy="616744"/>
              </a:xfrm>
              <a:custGeom>
                <a:avLst/>
                <a:gdLst>
                  <a:gd name="T0" fmla="*/ 2147483647 w 70"/>
                  <a:gd name="T1" fmla="*/ 2147483647 h 121"/>
                  <a:gd name="T2" fmla="*/ 2147483647 w 70"/>
                  <a:gd name="T3" fmla="*/ 2147483647 h 121"/>
                  <a:gd name="T4" fmla="*/ 2147483647 w 70"/>
                  <a:gd name="T5" fmla="*/ 2147483647 h 121"/>
                  <a:gd name="T6" fmla="*/ 2147483647 w 70"/>
                  <a:gd name="T7" fmla="*/ 2147483647 h 121"/>
                  <a:gd name="T8" fmla="*/ 2147483647 w 70"/>
                  <a:gd name="T9" fmla="*/ 2147483647 h 121"/>
                  <a:gd name="T10" fmla="*/ 2147483647 w 70"/>
                  <a:gd name="T11" fmla="*/ 2147483647 h 121"/>
                  <a:gd name="T12" fmla="*/ 2147483647 w 70"/>
                  <a:gd name="T13" fmla="*/ 2147483647 h 121"/>
                  <a:gd name="T14" fmla="*/ 2147483647 w 70"/>
                  <a:gd name="T15" fmla="*/ 0 h 121"/>
                  <a:gd name="T16" fmla="*/ 2147483647 w 70"/>
                  <a:gd name="T17" fmla="*/ 2147483647 h 121"/>
                  <a:gd name="T18" fmla="*/ 2147483647 w 70"/>
                  <a:gd name="T19" fmla="*/ 2147483647 h 121"/>
                  <a:gd name="T20" fmla="*/ 2147483647 w 70"/>
                  <a:gd name="T21" fmla="*/ 2147483647 h 121"/>
                  <a:gd name="T22" fmla="*/ 2147483647 w 70"/>
                  <a:gd name="T23" fmla="*/ 2147483647 h 121"/>
                  <a:gd name="T24" fmla="*/ 2147483647 w 70"/>
                  <a:gd name="T25" fmla="*/ 2147483647 h 121"/>
                  <a:gd name="T26" fmla="*/ 2147483647 w 70"/>
                  <a:gd name="T27" fmla="*/ 2147483647 h 121"/>
                  <a:gd name="T28" fmla="*/ 2147483647 w 70"/>
                  <a:gd name="T29" fmla="*/ 2147483647 h 121"/>
                  <a:gd name="T30" fmla="*/ 2147483647 w 70"/>
                  <a:gd name="T31" fmla="*/ 2147483647 h 121"/>
                  <a:gd name="T32" fmla="*/ 2147483647 w 70"/>
                  <a:gd name="T33" fmla="*/ 2147483647 h 121"/>
                  <a:gd name="T34" fmla="*/ 2147483647 w 70"/>
                  <a:gd name="T35" fmla="*/ 2147483647 h 121"/>
                  <a:gd name="T36" fmla="*/ 2147483647 w 70"/>
                  <a:gd name="T37" fmla="*/ 2147483647 h 121"/>
                  <a:gd name="T38" fmla="*/ 2147483647 w 70"/>
                  <a:gd name="T39" fmla="*/ 2147483647 h 121"/>
                  <a:gd name="T40" fmla="*/ 2147483647 w 70"/>
                  <a:gd name="T41" fmla="*/ 2147483647 h 121"/>
                  <a:gd name="T42" fmla="*/ 2147483647 w 70"/>
                  <a:gd name="T43" fmla="*/ 2147483647 h 121"/>
                  <a:gd name="T44" fmla="*/ 2147483647 w 70"/>
                  <a:gd name="T45" fmla="*/ 2147483647 h 121"/>
                  <a:gd name="T46" fmla="*/ 2147483647 w 70"/>
                  <a:gd name="T47" fmla="*/ 2147483647 h 121"/>
                  <a:gd name="T48" fmla="*/ 2147483647 w 70"/>
                  <a:gd name="T49" fmla="*/ 2147483647 h 121"/>
                  <a:gd name="T50" fmla="*/ 2147483647 w 70"/>
                  <a:gd name="T51" fmla="*/ 2147483647 h 121"/>
                  <a:gd name="T52" fmla="*/ 2147483647 w 70"/>
                  <a:gd name="T53" fmla="*/ 2147483647 h 121"/>
                  <a:gd name="T54" fmla="*/ 2147483647 w 70"/>
                  <a:gd name="T55" fmla="*/ 2147483647 h 121"/>
                  <a:gd name="T56" fmla="*/ 2147483647 w 70"/>
                  <a:gd name="T57" fmla="*/ 2147483647 h 121"/>
                  <a:gd name="T58" fmla="*/ 2147483647 w 70"/>
                  <a:gd name="T59" fmla="*/ 2147483647 h 121"/>
                  <a:gd name="T60" fmla="*/ 2147483647 w 70"/>
                  <a:gd name="T61" fmla="*/ 2147483647 h 121"/>
                  <a:gd name="T62" fmla="*/ 2147483647 w 70"/>
                  <a:gd name="T63" fmla="*/ 2147483647 h 121"/>
                  <a:gd name="T64" fmla="*/ 2147483647 w 70"/>
                  <a:gd name="T65" fmla="*/ 2147483647 h 121"/>
                  <a:gd name="T66" fmla="*/ 2147483647 w 70"/>
                  <a:gd name="T67" fmla="*/ 2147483647 h 121"/>
                  <a:gd name="T68" fmla="*/ 2147483647 w 70"/>
                  <a:gd name="T69" fmla="*/ 2147483647 h 121"/>
                  <a:gd name="T70" fmla="*/ 2147483647 w 70"/>
                  <a:gd name="T71" fmla="*/ 2147483647 h 121"/>
                  <a:gd name="T72" fmla="*/ 2147483647 w 70"/>
                  <a:gd name="T73" fmla="*/ 2147483647 h 121"/>
                  <a:gd name="T74" fmla="*/ 2147483647 w 70"/>
                  <a:gd name="T75" fmla="*/ 2147483647 h 121"/>
                  <a:gd name="T76" fmla="*/ 2147483647 w 70"/>
                  <a:gd name="T77" fmla="*/ 2147483647 h 121"/>
                  <a:gd name="T78" fmla="*/ 2147483647 w 70"/>
                  <a:gd name="T79" fmla="*/ 2147483647 h 121"/>
                  <a:gd name="T80" fmla="*/ 2147483647 w 70"/>
                  <a:gd name="T81" fmla="*/ 2147483647 h 121"/>
                  <a:gd name="T82" fmla="*/ 2147483647 w 70"/>
                  <a:gd name="T83" fmla="*/ 2147483647 h 121"/>
                  <a:gd name="T84" fmla="*/ 2147483647 w 70"/>
                  <a:gd name="T85" fmla="*/ 2147483647 h 12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70"/>
                  <a:gd name="T130" fmla="*/ 0 h 121"/>
                  <a:gd name="T131" fmla="*/ 70 w 70"/>
                  <a:gd name="T132" fmla="*/ 121 h 12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70" h="121">
                    <a:moveTo>
                      <a:pt x="9" y="32"/>
                    </a:moveTo>
                    <a:cubicBezTo>
                      <a:pt x="9" y="31"/>
                      <a:pt x="8" y="30"/>
                      <a:pt x="8" y="30"/>
                    </a:cubicBezTo>
                    <a:cubicBezTo>
                      <a:pt x="9" y="29"/>
                      <a:pt x="10" y="29"/>
                      <a:pt x="12" y="28"/>
                    </a:cubicBezTo>
                    <a:cubicBezTo>
                      <a:pt x="9" y="22"/>
                      <a:pt x="19" y="19"/>
                      <a:pt x="17" y="14"/>
                    </a:cubicBezTo>
                    <a:cubicBezTo>
                      <a:pt x="18" y="12"/>
                      <a:pt x="19" y="12"/>
                      <a:pt x="19" y="11"/>
                    </a:cubicBezTo>
                    <a:cubicBezTo>
                      <a:pt x="19" y="7"/>
                      <a:pt x="20" y="9"/>
                      <a:pt x="21" y="6"/>
                    </a:cubicBezTo>
                    <a:cubicBezTo>
                      <a:pt x="22" y="6"/>
                      <a:pt x="22" y="5"/>
                      <a:pt x="22" y="4"/>
                    </a:cubicBezTo>
                    <a:cubicBezTo>
                      <a:pt x="35" y="2"/>
                      <a:pt x="50" y="2"/>
                      <a:pt x="63" y="0"/>
                    </a:cubicBezTo>
                    <a:cubicBezTo>
                      <a:pt x="63" y="2"/>
                      <a:pt x="64" y="2"/>
                      <a:pt x="65" y="2"/>
                    </a:cubicBezTo>
                    <a:cubicBezTo>
                      <a:pt x="64" y="20"/>
                      <a:pt x="65" y="39"/>
                      <a:pt x="64" y="58"/>
                    </a:cubicBezTo>
                    <a:cubicBezTo>
                      <a:pt x="63" y="77"/>
                      <a:pt x="67" y="95"/>
                      <a:pt x="69" y="111"/>
                    </a:cubicBezTo>
                    <a:cubicBezTo>
                      <a:pt x="69" y="113"/>
                      <a:pt x="69" y="113"/>
                      <a:pt x="69" y="113"/>
                    </a:cubicBezTo>
                    <a:cubicBezTo>
                      <a:pt x="67" y="113"/>
                      <a:pt x="70" y="114"/>
                      <a:pt x="68" y="115"/>
                    </a:cubicBezTo>
                    <a:cubicBezTo>
                      <a:pt x="66" y="114"/>
                      <a:pt x="65" y="113"/>
                      <a:pt x="64" y="115"/>
                    </a:cubicBezTo>
                    <a:cubicBezTo>
                      <a:pt x="62" y="114"/>
                      <a:pt x="61" y="114"/>
                      <a:pt x="59" y="114"/>
                    </a:cubicBezTo>
                    <a:cubicBezTo>
                      <a:pt x="56" y="113"/>
                      <a:pt x="53" y="117"/>
                      <a:pt x="50" y="117"/>
                    </a:cubicBezTo>
                    <a:cubicBezTo>
                      <a:pt x="48" y="117"/>
                      <a:pt x="48" y="119"/>
                      <a:pt x="47" y="120"/>
                    </a:cubicBezTo>
                    <a:cubicBezTo>
                      <a:pt x="43" y="121"/>
                      <a:pt x="44" y="117"/>
                      <a:pt x="43" y="115"/>
                    </a:cubicBezTo>
                    <a:cubicBezTo>
                      <a:pt x="42" y="113"/>
                      <a:pt x="40" y="112"/>
                      <a:pt x="39" y="111"/>
                    </a:cubicBezTo>
                    <a:cubicBezTo>
                      <a:pt x="39" y="106"/>
                      <a:pt x="41" y="105"/>
                      <a:pt x="41" y="102"/>
                    </a:cubicBezTo>
                    <a:cubicBezTo>
                      <a:pt x="29" y="100"/>
                      <a:pt x="15" y="104"/>
                      <a:pt x="2" y="103"/>
                    </a:cubicBezTo>
                    <a:cubicBezTo>
                      <a:pt x="0" y="100"/>
                      <a:pt x="0" y="96"/>
                      <a:pt x="3" y="97"/>
                    </a:cubicBezTo>
                    <a:cubicBezTo>
                      <a:pt x="3" y="96"/>
                      <a:pt x="3" y="94"/>
                      <a:pt x="3" y="93"/>
                    </a:cubicBezTo>
                    <a:cubicBezTo>
                      <a:pt x="2" y="92"/>
                      <a:pt x="3" y="91"/>
                      <a:pt x="3" y="90"/>
                    </a:cubicBezTo>
                    <a:cubicBezTo>
                      <a:pt x="3" y="90"/>
                      <a:pt x="5" y="89"/>
                      <a:pt x="4" y="89"/>
                    </a:cubicBezTo>
                    <a:cubicBezTo>
                      <a:pt x="2" y="87"/>
                      <a:pt x="8" y="86"/>
                      <a:pt x="6" y="83"/>
                    </a:cubicBezTo>
                    <a:cubicBezTo>
                      <a:pt x="8" y="82"/>
                      <a:pt x="9" y="80"/>
                      <a:pt x="11" y="78"/>
                    </a:cubicBezTo>
                    <a:cubicBezTo>
                      <a:pt x="10" y="76"/>
                      <a:pt x="13" y="74"/>
                      <a:pt x="9" y="74"/>
                    </a:cubicBezTo>
                    <a:cubicBezTo>
                      <a:pt x="11" y="73"/>
                      <a:pt x="12" y="72"/>
                      <a:pt x="14" y="71"/>
                    </a:cubicBezTo>
                    <a:cubicBezTo>
                      <a:pt x="14" y="69"/>
                      <a:pt x="11" y="69"/>
                      <a:pt x="10" y="67"/>
                    </a:cubicBezTo>
                    <a:cubicBezTo>
                      <a:pt x="12" y="66"/>
                      <a:pt x="9" y="65"/>
                      <a:pt x="11" y="64"/>
                    </a:cubicBezTo>
                    <a:cubicBezTo>
                      <a:pt x="11" y="63"/>
                      <a:pt x="9" y="63"/>
                      <a:pt x="8" y="63"/>
                    </a:cubicBezTo>
                    <a:cubicBezTo>
                      <a:pt x="9" y="62"/>
                      <a:pt x="9" y="61"/>
                      <a:pt x="10" y="61"/>
                    </a:cubicBezTo>
                    <a:cubicBezTo>
                      <a:pt x="10" y="60"/>
                      <a:pt x="9" y="60"/>
                      <a:pt x="8" y="60"/>
                    </a:cubicBezTo>
                    <a:cubicBezTo>
                      <a:pt x="8" y="58"/>
                      <a:pt x="9" y="57"/>
                      <a:pt x="10" y="56"/>
                    </a:cubicBezTo>
                    <a:cubicBezTo>
                      <a:pt x="10" y="55"/>
                      <a:pt x="7" y="55"/>
                      <a:pt x="7" y="54"/>
                    </a:cubicBezTo>
                    <a:cubicBezTo>
                      <a:pt x="6" y="51"/>
                      <a:pt x="10" y="51"/>
                      <a:pt x="9" y="47"/>
                    </a:cubicBezTo>
                    <a:cubicBezTo>
                      <a:pt x="9" y="47"/>
                      <a:pt x="7" y="46"/>
                      <a:pt x="7" y="46"/>
                    </a:cubicBezTo>
                    <a:cubicBezTo>
                      <a:pt x="7" y="44"/>
                      <a:pt x="8" y="43"/>
                      <a:pt x="8" y="43"/>
                    </a:cubicBezTo>
                    <a:cubicBezTo>
                      <a:pt x="7" y="41"/>
                      <a:pt x="5" y="41"/>
                      <a:pt x="6" y="39"/>
                    </a:cubicBezTo>
                    <a:cubicBezTo>
                      <a:pt x="7" y="38"/>
                      <a:pt x="7" y="36"/>
                      <a:pt x="9" y="36"/>
                    </a:cubicBezTo>
                    <a:cubicBezTo>
                      <a:pt x="8" y="35"/>
                      <a:pt x="7" y="35"/>
                      <a:pt x="6" y="35"/>
                    </a:cubicBezTo>
                    <a:cubicBezTo>
                      <a:pt x="6" y="34"/>
                      <a:pt x="9" y="35"/>
                      <a:pt x="9" y="33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5" name="Freeform 644">
                <a:extLst>
                  <a:ext uri="{FF2B5EF4-FFF2-40B4-BE49-F238E27FC236}">
                    <a16:creationId xmlns:a16="http://schemas.microsoft.com/office/drawing/2014/main" id="{B09A25D3-A95D-D38B-F604-0F0A36E3C5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2891" y="3801352"/>
                <a:ext cx="357188" cy="616744"/>
              </a:xfrm>
              <a:custGeom>
                <a:avLst/>
                <a:gdLst>
                  <a:gd name="T0" fmla="*/ 2147483647 w 70"/>
                  <a:gd name="T1" fmla="*/ 2147483647 h 121"/>
                  <a:gd name="T2" fmla="*/ 2147483647 w 70"/>
                  <a:gd name="T3" fmla="*/ 2147483647 h 121"/>
                  <a:gd name="T4" fmla="*/ 2147483647 w 70"/>
                  <a:gd name="T5" fmla="*/ 2147483647 h 121"/>
                  <a:gd name="T6" fmla="*/ 2147483647 w 70"/>
                  <a:gd name="T7" fmla="*/ 2147483647 h 121"/>
                  <a:gd name="T8" fmla="*/ 2147483647 w 70"/>
                  <a:gd name="T9" fmla="*/ 2147483647 h 121"/>
                  <a:gd name="T10" fmla="*/ 2147483647 w 70"/>
                  <a:gd name="T11" fmla="*/ 2147483647 h 121"/>
                  <a:gd name="T12" fmla="*/ 2147483647 w 70"/>
                  <a:gd name="T13" fmla="*/ 2147483647 h 121"/>
                  <a:gd name="T14" fmla="*/ 2147483647 w 70"/>
                  <a:gd name="T15" fmla="*/ 0 h 121"/>
                  <a:gd name="T16" fmla="*/ 2147483647 w 70"/>
                  <a:gd name="T17" fmla="*/ 2147483647 h 121"/>
                  <a:gd name="T18" fmla="*/ 2147483647 w 70"/>
                  <a:gd name="T19" fmla="*/ 2147483647 h 121"/>
                  <a:gd name="T20" fmla="*/ 2147483647 w 70"/>
                  <a:gd name="T21" fmla="*/ 2147483647 h 121"/>
                  <a:gd name="T22" fmla="*/ 2147483647 w 70"/>
                  <a:gd name="T23" fmla="*/ 2147483647 h 121"/>
                  <a:gd name="T24" fmla="*/ 2147483647 w 70"/>
                  <a:gd name="T25" fmla="*/ 2147483647 h 121"/>
                  <a:gd name="T26" fmla="*/ 2147483647 w 70"/>
                  <a:gd name="T27" fmla="*/ 2147483647 h 121"/>
                  <a:gd name="T28" fmla="*/ 2147483647 w 70"/>
                  <a:gd name="T29" fmla="*/ 2147483647 h 121"/>
                  <a:gd name="T30" fmla="*/ 2147483647 w 70"/>
                  <a:gd name="T31" fmla="*/ 2147483647 h 121"/>
                  <a:gd name="T32" fmla="*/ 2147483647 w 70"/>
                  <a:gd name="T33" fmla="*/ 2147483647 h 121"/>
                  <a:gd name="T34" fmla="*/ 2147483647 w 70"/>
                  <a:gd name="T35" fmla="*/ 2147483647 h 121"/>
                  <a:gd name="T36" fmla="*/ 2147483647 w 70"/>
                  <a:gd name="T37" fmla="*/ 2147483647 h 121"/>
                  <a:gd name="T38" fmla="*/ 2147483647 w 70"/>
                  <a:gd name="T39" fmla="*/ 2147483647 h 121"/>
                  <a:gd name="T40" fmla="*/ 2147483647 w 70"/>
                  <a:gd name="T41" fmla="*/ 2147483647 h 121"/>
                  <a:gd name="T42" fmla="*/ 2147483647 w 70"/>
                  <a:gd name="T43" fmla="*/ 2147483647 h 121"/>
                  <a:gd name="T44" fmla="*/ 2147483647 w 70"/>
                  <a:gd name="T45" fmla="*/ 2147483647 h 121"/>
                  <a:gd name="T46" fmla="*/ 2147483647 w 70"/>
                  <a:gd name="T47" fmla="*/ 2147483647 h 121"/>
                  <a:gd name="T48" fmla="*/ 2147483647 w 70"/>
                  <a:gd name="T49" fmla="*/ 2147483647 h 121"/>
                  <a:gd name="T50" fmla="*/ 2147483647 w 70"/>
                  <a:gd name="T51" fmla="*/ 2147483647 h 121"/>
                  <a:gd name="T52" fmla="*/ 2147483647 w 70"/>
                  <a:gd name="T53" fmla="*/ 2147483647 h 121"/>
                  <a:gd name="T54" fmla="*/ 2147483647 w 70"/>
                  <a:gd name="T55" fmla="*/ 2147483647 h 121"/>
                  <a:gd name="T56" fmla="*/ 2147483647 w 70"/>
                  <a:gd name="T57" fmla="*/ 2147483647 h 121"/>
                  <a:gd name="T58" fmla="*/ 2147483647 w 70"/>
                  <a:gd name="T59" fmla="*/ 2147483647 h 121"/>
                  <a:gd name="T60" fmla="*/ 2147483647 w 70"/>
                  <a:gd name="T61" fmla="*/ 2147483647 h 121"/>
                  <a:gd name="T62" fmla="*/ 2147483647 w 70"/>
                  <a:gd name="T63" fmla="*/ 2147483647 h 121"/>
                  <a:gd name="T64" fmla="*/ 2147483647 w 70"/>
                  <a:gd name="T65" fmla="*/ 2147483647 h 121"/>
                  <a:gd name="T66" fmla="*/ 2147483647 w 70"/>
                  <a:gd name="T67" fmla="*/ 2147483647 h 121"/>
                  <a:gd name="T68" fmla="*/ 2147483647 w 70"/>
                  <a:gd name="T69" fmla="*/ 2147483647 h 121"/>
                  <a:gd name="T70" fmla="*/ 2147483647 w 70"/>
                  <a:gd name="T71" fmla="*/ 2147483647 h 121"/>
                  <a:gd name="T72" fmla="*/ 2147483647 w 70"/>
                  <a:gd name="T73" fmla="*/ 2147483647 h 121"/>
                  <a:gd name="T74" fmla="*/ 2147483647 w 70"/>
                  <a:gd name="T75" fmla="*/ 2147483647 h 121"/>
                  <a:gd name="T76" fmla="*/ 2147483647 w 70"/>
                  <a:gd name="T77" fmla="*/ 2147483647 h 121"/>
                  <a:gd name="T78" fmla="*/ 2147483647 w 70"/>
                  <a:gd name="T79" fmla="*/ 2147483647 h 121"/>
                  <a:gd name="T80" fmla="*/ 2147483647 w 70"/>
                  <a:gd name="T81" fmla="*/ 2147483647 h 121"/>
                  <a:gd name="T82" fmla="*/ 2147483647 w 70"/>
                  <a:gd name="T83" fmla="*/ 2147483647 h 121"/>
                  <a:gd name="T84" fmla="*/ 2147483647 w 70"/>
                  <a:gd name="T85" fmla="*/ 2147483647 h 12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70"/>
                  <a:gd name="T130" fmla="*/ 0 h 121"/>
                  <a:gd name="T131" fmla="*/ 70 w 70"/>
                  <a:gd name="T132" fmla="*/ 121 h 12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70" h="121">
                    <a:moveTo>
                      <a:pt x="9" y="32"/>
                    </a:moveTo>
                    <a:cubicBezTo>
                      <a:pt x="9" y="31"/>
                      <a:pt x="8" y="30"/>
                      <a:pt x="8" y="30"/>
                    </a:cubicBezTo>
                    <a:cubicBezTo>
                      <a:pt x="9" y="29"/>
                      <a:pt x="10" y="29"/>
                      <a:pt x="12" y="28"/>
                    </a:cubicBezTo>
                    <a:cubicBezTo>
                      <a:pt x="9" y="22"/>
                      <a:pt x="19" y="19"/>
                      <a:pt x="17" y="14"/>
                    </a:cubicBezTo>
                    <a:cubicBezTo>
                      <a:pt x="18" y="12"/>
                      <a:pt x="19" y="12"/>
                      <a:pt x="19" y="11"/>
                    </a:cubicBezTo>
                    <a:cubicBezTo>
                      <a:pt x="19" y="7"/>
                      <a:pt x="20" y="9"/>
                      <a:pt x="21" y="6"/>
                    </a:cubicBezTo>
                    <a:cubicBezTo>
                      <a:pt x="22" y="6"/>
                      <a:pt x="22" y="5"/>
                      <a:pt x="22" y="4"/>
                    </a:cubicBezTo>
                    <a:cubicBezTo>
                      <a:pt x="35" y="2"/>
                      <a:pt x="50" y="2"/>
                      <a:pt x="63" y="0"/>
                    </a:cubicBezTo>
                    <a:cubicBezTo>
                      <a:pt x="63" y="2"/>
                      <a:pt x="64" y="2"/>
                      <a:pt x="65" y="2"/>
                    </a:cubicBezTo>
                    <a:cubicBezTo>
                      <a:pt x="64" y="20"/>
                      <a:pt x="65" y="39"/>
                      <a:pt x="64" y="58"/>
                    </a:cubicBezTo>
                    <a:cubicBezTo>
                      <a:pt x="63" y="77"/>
                      <a:pt x="67" y="95"/>
                      <a:pt x="69" y="111"/>
                    </a:cubicBezTo>
                    <a:cubicBezTo>
                      <a:pt x="69" y="113"/>
                      <a:pt x="69" y="113"/>
                      <a:pt x="69" y="113"/>
                    </a:cubicBezTo>
                    <a:cubicBezTo>
                      <a:pt x="67" y="113"/>
                      <a:pt x="70" y="114"/>
                      <a:pt x="68" y="115"/>
                    </a:cubicBezTo>
                    <a:cubicBezTo>
                      <a:pt x="66" y="114"/>
                      <a:pt x="65" y="113"/>
                      <a:pt x="64" y="115"/>
                    </a:cubicBezTo>
                    <a:cubicBezTo>
                      <a:pt x="62" y="114"/>
                      <a:pt x="61" y="114"/>
                      <a:pt x="59" y="114"/>
                    </a:cubicBezTo>
                    <a:cubicBezTo>
                      <a:pt x="56" y="113"/>
                      <a:pt x="53" y="117"/>
                      <a:pt x="50" y="117"/>
                    </a:cubicBezTo>
                    <a:cubicBezTo>
                      <a:pt x="48" y="117"/>
                      <a:pt x="48" y="119"/>
                      <a:pt x="47" y="120"/>
                    </a:cubicBezTo>
                    <a:cubicBezTo>
                      <a:pt x="43" y="121"/>
                      <a:pt x="44" y="117"/>
                      <a:pt x="43" y="115"/>
                    </a:cubicBezTo>
                    <a:cubicBezTo>
                      <a:pt x="42" y="113"/>
                      <a:pt x="40" y="112"/>
                      <a:pt x="39" y="111"/>
                    </a:cubicBezTo>
                    <a:cubicBezTo>
                      <a:pt x="39" y="106"/>
                      <a:pt x="41" y="105"/>
                      <a:pt x="41" y="102"/>
                    </a:cubicBezTo>
                    <a:cubicBezTo>
                      <a:pt x="29" y="100"/>
                      <a:pt x="15" y="104"/>
                      <a:pt x="2" y="103"/>
                    </a:cubicBezTo>
                    <a:cubicBezTo>
                      <a:pt x="0" y="100"/>
                      <a:pt x="0" y="96"/>
                      <a:pt x="3" y="97"/>
                    </a:cubicBezTo>
                    <a:cubicBezTo>
                      <a:pt x="3" y="96"/>
                      <a:pt x="3" y="94"/>
                      <a:pt x="3" y="93"/>
                    </a:cubicBezTo>
                    <a:cubicBezTo>
                      <a:pt x="2" y="92"/>
                      <a:pt x="3" y="91"/>
                      <a:pt x="3" y="90"/>
                    </a:cubicBezTo>
                    <a:cubicBezTo>
                      <a:pt x="3" y="90"/>
                      <a:pt x="5" y="89"/>
                      <a:pt x="4" y="89"/>
                    </a:cubicBezTo>
                    <a:cubicBezTo>
                      <a:pt x="2" y="87"/>
                      <a:pt x="8" y="86"/>
                      <a:pt x="6" y="83"/>
                    </a:cubicBezTo>
                    <a:cubicBezTo>
                      <a:pt x="8" y="82"/>
                      <a:pt x="9" y="80"/>
                      <a:pt x="11" y="78"/>
                    </a:cubicBezTo>
                    <a:cubicBezTo>
                      <a:pt x="10" y="76"/>
                      <a:pt x="13" y="74"/>
                      <a:pt x="9" y="74"/>
                    </a:cubicBezTo>
                    <a:cubicBezTo>
                      <a:pt x="11" y="73"/>
                      <a:pt x="12" y="72"/>
                      <a:pt x="14" y="71"/>
                    </a:cubicBezTo>
                    <a:cubicBezTo>
                      <a:pt x="14" y="69"/>
                      <a:pt x="11" y="69"/>
                      <a:pt x="10" y="67"/>
                    </a:cubicBezTo>
                    <a:cubicBezTo>
                      <a:pt x="12" y="66"/>
                      <a:pt x="9" y="65"/>
                      <a:pt x="11" y="64"/>
                    </a:cubicBezTo>
                    <a:cubicBezTo>
                      <a:pt x="11" y="63"/>
                      <a:pt x="9" y="63"/>
                      <a:pt x="8" y="63"/>
                    </a:cubicBezTo>
                    <a:cubicBezTo>
                      <a:pt x="9" y="62"/>
                      <a:pt x="9" y="61"/>
                      <a:pt x="10" y="61"/>
                    </a:cubicBezTo>
                    <a:cubicBezTo>
                      <a:pt x="10" y="60"/>
                      <a:pt x="9" y="60"/>
                      <a:pt x="8" y="60"/>
                    </a:cubicBezTo>
                    <a:cubicBezTo>
                      <a:pt x="8" y="58"/>
                      <a:pt x="9" y="57"/>
                      <a:pt x="10" y="56"/>
                    </a:cubicBezTo>
                    <a:cubicBezTo>
                      <a:pt x="10" y="55"/>
                      <a:pt x="7" y="55"/>
                      <a:pt x="7" y="54"/>
                    </a:cubicBezTo>
                    <a:cubicBezTo>
                      <a:pt x="6" y="51"/>
                      <a:pt x="10" y="51"/>
                      <a:pt x="9" y="47"/>
                    </a:cubicBezTo>
                    <a:cubicBezTo>
                      <a:pt x="9" y="47"/>
                      <a:pt x="7" y="46"/>
                      <a:pt x="7" y="46"/>
                    </a:cubicBezTo>
                    <a:cubicBezTo>
                      <a:pt x="7" y="44"/>
                      <a:pt x="8" y="43"/>
                      <a:pt x="8" y="43"/>
                    </a:cubicBezTo>
                    <a:cubicBezTo>
                      <a:pt x="7" y="41"/>
                      <a:pt x="5" y="41"/>
                      <a:pt x="6" y="39"/>
                    </a:cubicBezTo>
                    <a:cubicBezTo>
                      <a:pt x="7" y="38"/>
                      <a:pt x="7" y="36"/>
                      <a:pt x="9" y="36"/>
                    </a:cubicBezTo>
                    <a:cubicBezTo>
                      <a:pt x="8" y="35"/>
                      <a:pt x="7" y="35"/>
                      <a:pt x="6" y="35"/>
                    </a:cubicBezTo>
                    <a:cubicBezTo>
                      <a:pt x="6" y="34"/>
                      <a:pt x="9" y="35"/>
                      <a:pt x="9" y="33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6" name="Freeform 645">
                <a:extLst>
                  <a:ext uri="{FF2B5EF4-FFF2-40B4-BE49-F238E27FC236}">
                    <a16:creationId xmlns:a16="http://schemas.microsoft.com/office/drawing/2014/main" id="{4ED7458C-E5A0-D9B0-5249-6A6A67D1BB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1375" y="4480010"/>
                <a:ext cx="14288" cy="20240"/>
              </a:xfrm>
              <a:custGeom>
                <a:avLst/>
                <a:gdLst>
                  <a:gd name="T0" fmla="*/ 2147483647 w 3"/>
                  <a:gd name="T1" fmla="*/ 0 h 4"/>
                  <a:gd name="T2" fmla="*/ 2147483647 w 3"/>
                  <a:gd name="T3" fmla="*/ 2147483647 h 4"/>
                  <a:gd name="T4" fmla="*/ 2147483647 w 3"/>
                  <a:gd name="T5" fmla="*/ 0 h 4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4"/>
                  <a:gd name="T11" fmla="*/ 3 w 3"/>
                  <a:gd name="T12" fmla="*/ 4 h 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4">
                    <a:moveTo>
                      <a:pt x="1" y="0"/>
                    </a:moveTo>
                    <a:cubicBezTo>
                      <a:pt x="2" y="1"/>
                      <a:pt x="2" y="2"/>
                      <a:pt x="3" y="2"/>
                    </a:cubicBezTo>
                    <a:cubicBezTo>
                      <a:pt x="3" y="4"/>
                      <a:pt x="0" y="2"/>
                      <a:pt x="1" y="0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7" name="Freeform 646">
                <a:extLst>
                  <a:ext uri="{FF2B5EF4-FFF2-40B4-BE49-F238E27FC236}">
                    <a16:creationId xmlns:a16="http://schemas.microsoft.com/office/drawing/2014/main" id="{5CC2A493-D9E0-CC8A-2173-66C6138D3B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6619" y="4913395"/>
                <a:ext cx="15479" cy="9525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0 60000 65536"/>
                  <a:gd name="T5" fmla="*/ 0 60000 65536"/>
                  <a:gd name="T6" fmla="*/ 0 w 3"/>
                  <a:gd name="T7" fmla="*/ 0 h 2"/>
                  <a:gd name="T8" fmla="*/ 3 w 3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2">
                    <a:moveTo>
                      <a:pt x="0" y="2"/>
                    </a:moveTo>
                    <a:cubicBezTo>
                      <a:pt x="1" y="2"/>
                      <a:pt x="3" y="1"/>
                      <a:pt x="3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8" name="Freeform 647">
                <a:extLst>
                  <a:ext uri="{FF2B5EF4-FFF2-40B4-BE49-F238E27FC236}">
                    <a16:creationId xmlns:a16="http://schemas.microsoft.com/office/drawing/2014/main" id="{9EA46180-8DC1-4E47-6C3C-CB3F6F4E91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6619" y="4913395"/>
                <a:ext cx="15479" cy="9525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0 60000 65536"/>
                  <a:gd name="T5" fmla="*/ 0 60000 65536"/>
                  <a:gd name="T6" fmla="*/ 0 w 3"/>
                  <a:gd name="T7" fmla="*/ 0 h 2"/>
                  <a:gd name="T8" fmla="*/ 3 w 3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2">
                    <a:moveTo>
                      <a:pt x="0" y="2"/>
                    </a:moveTo>
                    <a:cubicBezTo>
                      <a:pt x="1" y="2"/>
                      <a:pt x="3" y="1"/>
                      <a:pt x="3" y="0"/>
                    </a:cubicBezTo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9" name="Freeform 648">
                <a:extLst>
                  <a:ext uri="{FF2B5EF4-FFF2-40B4-BE49-F238E27FC236}">
                    <a16:creationId xmlns:a16="http://schemas.microsoft.com/office/drawing/2014/main" id="{A7F79811-1D10-2E33-B86A-BD5A510747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77335" y="4913393"/>
                <a:ext cx="4763" cy="0"/>
              </a:xfrm>
              <a:custGeom>
                <a:avLst/>
                <a:gdLst>
                  <a:gd name="T0" fmla="*/ 2147483647 w 4"/>
                  <a:gd name="T1" fmla="*/ 0 h 1"/>
                  <a:gd name="T2" fmla="*/ 0 w 4"/>
                  <a:gd name="T3" fmla="*/ 0 h 1"/>
                  <a:gd name="T4" fmla="*/ 2147483647 w 4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1"/>
                  <a:gd name="T11" fmla="*/ 4 w 4"/>
                  <a:gd name="T12" fmla="*/ 0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1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0" name="Line 649">
                <a:extLst>
                  <a:ext uri="{FF2B5EF4-FFF2-40B4-BE49-F238E27FC236}">
                    <a16:creationId xmlns:a16="http://schemas.microsoft.com/office/drawing/2014/main" id="{7D077155-F478-95EA-B458-C0C49FC0F5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77335" y="4913393"/>
                <a:ext cx="4763" cy="0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1" name="Freeform 650">
                <a:extLst>
                  <a:ext uri="{FF2B5EF4-FFF2-40B4-BE49-F238E27FC236}">
                    <a16:creationId xmlns:a16="http://schemas.microsoft.com/office/drawing/2014/main" id="{3757FB71-A524-116D-0320-88DDCF6C45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2539" y="4595498"/>
                <a:ext cx="0" cy="5954"/>
              </a:xfrm>
              <a:custGeom>
                <a:avLst/>
                <a:gdLst>
                  <a:gd name="T0" fmla="*/ 0 w 1"/>
                  <a:gd name="T1" fmla="*/ 2147483647 h 5"/>
                  <a:gd name="T2" fmla="*/ 0 w 1"/>
                  <a:gd name="T3" fmla="*/ 0 h 5"/>
                  <a:gd name="T4" fmla="*/ 0 w 1"/>
                  <a:gd name="T5" fmla="*/ 2147483647 h 5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5"/>
                  <a:gd name="T11" fmla="*/ 0 w 1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2" name="Line 651">
                <a:extLst>
                  <a:ext uri="{FF2B5EF4-FFF2-40B4-BE49-F238E27FC236}">
                    <a16:creationId xmlns:a16="http://schemas.microsoft.com/office/drawing/2014/main" id="{F0483A32-48FE-2BA3-CAEB-C3316B0705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22539" y="4595498"/>
                <a:ext cx="0" cy="5954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3" name="Line 652">
                <a:extLst>
                  <a:ext uri="{FF2B5EF4-FFF2-40B4-BE49-F238E27FC236}">
                    <a16:creationId xmlns:a16="http://schemas.microsoft.com/office/drawing/2014/main" id="{CB7371D0-C234-0FD3-762C-141B05B11B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22539" y="4607404"/>
                <a:ext cx="0" cy="1191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4" name="Line 654">
                <a:extLst>
                  <a:ext uri="{FF2B5EF4-FFF2-40B4-BE49-F238E27FC236}">
                    <a16:creationId xmlns:a16="http://schemas.microsoft.com/office/drawing/2014/main" id="{63152F80-D3EE-3EBC-0FDB-7F70569C24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22543" y="4607404"/>
                <a:ext cx="1190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5" name="Freeform 655">
                <a:extLst>
                  <a:ext uri="{FF2B5EF4-FFF2-40B4-BE49-F238E27FC236}">
                    <a16:creationId xmlns:a16="http://schemas.microsoft.com/office/drawing/2014/main" id="{882A486B-2EBF-DF7F-6A1B-5046D3BE11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7780" y="4607404"/>
                <a:ext cx="4763" cy="1191"/>
              </a:xfrm>
              <a:custGeom>
                <a:avLst/>
                <a:gdLst>
                  <a:gd name="T0" fmla="*/ 0 w 4"/>
                  <a:gd name="T1" fmla="*/ 0 h 1"/>
                  <a:gd name="T2" fmla="*/ 2147483647 w 4"/>
                  <a:gd name="T3" fmla="*/ 0 h 1"/>
                  <a:gd name="T4" fmla="*/ 0 w 4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1"/>
                  <a:gd name="T11" fmla="*/ 4 w 4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1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6" name="Line 656">
                <a:extLst>
                  <a:ext uri="{FF2B5EF4-FFF2-40B4-BE49-F238E27FC236}">
                    <a16:creationId xmlns:a16="http://schemas.microsoft.com/office/drawing/2014/main" id="{F390BA20-D91B-6380-731D-9BC9453CFF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17780" y="4607404"/>
                <a:ext cx="4763" cy="1191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7" name="Freeform 657">
                <a:extLst>
                  <a:ext uri="{FF2B5EF4-FFF2-40B4-BE49-F238E27FC236}">
                    <a16:creationId xmlns:a16="http://schemas.microsoft.com/office/drawing/2014/main" id="{A99366FD-2A64-3DE4-858C-D50BEFF19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7780" y="4596692"/>
                <a:ext cx="4763" cy="5953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5"/>
                  <a:gd name="T11" fmla="*/ 4 w 4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5">
                    <a:moveTo>
                      <a:pt x="4" y="0"/>
                    </a:moveTo>
                    <a:lnTo>
                      <a:pt x="0" y="5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8" name="Line 658">
                <a:extLst>
                  <a:ext uri="{FF2B5EF4-FFF2-40B4-BE49-F238E27FC236}">
                    <a16:creationId xmlns:a16="http://schemas.microsoft.com/office/drawing/2014/main" id="{1BEE6785-379B-56AB-FCB5-12D713FE7D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17780" y="4596692"/>
                <a:ext cx="4763" cy="5953"/>
              </a:xfrm>
              <a:prstGeom prst="line">
                <a:avLst/>
              </a:pr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79" name="Freeform 659">
                <a:extLst>
                  <a:ext uri="{FF2B5EF4-FFF2-40B4-BE49-F238E27FC236}">
                    <a16:creationId xmlns:a16="http://schemas.microsoft.com/office/drawing/2014/main" id="{B242DC81-3163-0D67-9490-0A7282FF67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1043" y="4240690"/>
                <a:ext cx="902494" cy="686991"/>
              </a:xfrm>
              <a:custGeom>
                <a:avLst/>
                <a:gdLst>
                  <a:gd name="T0" fmla="*/ 2147483647 w 177"/>
                  <a:gd name="T1" fmla="*/ 2147483647 h 135"/>
                  <a:gd name="T2" fmla="*/ 2147483647 w 177"/>
                  <a:gd name="T3" fmla="*/ 2147483647 h 135"/>
                  <a:gd name="T4" fmla="*/ 2147483647 w 177"/>
                  <a:gd name="T5" fmla="*/ 2147483647 h 135"/>
                  <a:gd name="T6" fmla="*/ 2147483647 w 177"/>
                  <a:gd name="T7" fmla="*/ 2147483647 h 135"/>
                  <a:gd name="T8" fmla="*/ 2147483647 w 177"/>
                  <a:gd name="T9" fmla="*/ 2147483647 h 135"/>
                  <a:gd name="T10" fmla="*/ 2147483647 w 177"/>
                  <a:gd name="T11" fmla="*/ 2147483647 h 135"/>
                  <a:gd name="T12" fmla="*/ 2147483647 w 177"/>
                  <a:gd name="T13" fmla="*/ 2147483647 h 135"/>
                  <a:gd name="T14" fmla="*/ 2147483647 w 177"/>
                  <a:gd name="T15" fmla="*/ 2147483647 h 135"/>
                  <a:gd name="T16" fmla="*/ 2147483647 w 177"/>
                  <a:gd name="T17" fmla="*/ 2147483647 h 135"/>
                  <a:gd name="T18" fmla="*/ 2147483647 w 177"/>
                  <a:gd name="T19" fmla="*/ 2147483647 h 135"/>
                  <a:gd name="T20" fmla="*/ 2147483647 w 177"/>
                  <a:gd name="T21" fmla="*/ 2147483647 h 135"/>
                  <a:gd name="T22" fmla="*/ 2147483647 w 177"/>
                  <a:gd name="T23" fmla="*/ 2147483647 h 135"/>
                  <a:gd name="T24" fmla="*/ 2147483647 w 177"/>
                  <a:gd name="T25" fmla="*/ 2147483647 h 135"/>
                  <a:gd name="T26" fmla="*/ 2147483647 w 177"/>
                  <a:gd name="T27" fmla="*/ 2147483647 h 135"/>
                  <a:gd name="T28" fmla="*/ 2147483647 w 177"/>
                  <a:gd name="T29" fmla="*/ 2147483647 h 135"/>
                  <a:gd name="T30" fmla="*/ 2147483647 w 177"/>
                  <a:gd name="T31" fmla="*/ 2147483647 h 135"/>
                  <a:gd name="T32" fmla="*/ 2147483647 w 177"/>
                  <a:gd name="T33" fmla="*/ 2147483647 h 135"/>
                  <a:gd name="T34" fmla="*/ 2147483647 w 177"/>
                  <a:gd name="T35" fmla="*/ 2147483647 h 135"/>
                  <a:gd name="T36" fmla="*/ 2147483647 w 177"/>
                  <a:gd name="T37" fmla="*/ 2147483647 h 135"/>
                  <a:gd name="T38" fmla="*/ 2147483647 w 177"/>
                  <a:gd name="T39" fmla="*/ 2147483647 h 135"/>
                  <a:gd name="T40" fmla="*/ 2147483647 w 177"/>
                  <a:gd name="T41" fmla="*/ 2147483647 h 135"/>
                  <a:gd name="T42" fmla="*/ 2147483647 w 177"/>
                  <a:gd name="T43" fmla="*/ 2147483647 h 135"/>
                  <a:gd name="T44" fmla="*/ 2147483647 w 177"/>
                  <a:gd name="T45" fmla="*/ 2147483647 h 135"/>
                  <a:gd name="T46" fmla="*/ 2147483647 w 177"/>
                  <a:gd name="T47" fmla="*/ 2147483647 h 135"/>
                  <a:gd name="T48" fmla="*/ 2147483647 w 177"/>
                  <a:gd name="T49" fmla="*/ 2147483647 h 135"/>
                  <a:gd name="T50" fmla="*/ 2147483647 w 177"/>
                  <a:gd name="T51" fmla="*/ 2147483647 h 135"/>
                  <a:gd name="T52" fmla="*/ 2147483647 w 177"/>
                  <a:gd name="T53" fmla="*/ 2147483647 h 135"/>
                  <a:gd name="T54" fmla="*/ 2147483647 w 177"/>
                  <a:gd name="T55" fmla="*/ 2147483647 h 135"/>
                  <a:gd name="T56" fmla="*/ 2147483647 w 177"/>
                  <a:gd name="T57" fmla="*/ 2147483647 h 135"/>
                  <a:gd name="T58" fmla="*/ 2147483647 w 177"/>
                  <a:gd name="T59" fmla="*/ 2147483647 h 135"/>
                  <a:gd name="T60" fmla="*/ 2147483647 w 177"/>
                  <a:gd name="T61" fmla="*/ 2147483647 h 135"/>
                  <a:gd name="T62" fmla="*/ 2147483647 w 177"/>
                  <a:gd name="T63" fmla="*/ 2147483647 h 135"/>
                  <a:gd name="T64" fmla="*/ 2147483647 w 177"/>
                  <a:gd name="T65" fmla="*/ 2147483647 h 135"/>
                  <a:gd name="T66" fmla="*/ 2147483647 w 177"/>
                  <a:gd name="T67" fmla="*/ 2147483647 h 135"/>
                  <a:gd name="T68" fmla="*/ 2147483647 w 177"/>
                  <a:gd name="T69" fmla="*/ 2147483647 h 135"/>
                  <a:gd name="T70" fmla="*/ 2147483647 w 177"/>
                  <a:gd name="T71" fmla="*/ 2147483647 h 135"/>
                  <a:gd name="T72" fmla="*/ 2147483647 w 177"/>
                  <a:gd name="T73" fmla="*/ 2147483647 h 135"/>
                  <a:gd name="T74" fmla="*/ 2147483647 w 177"/>
                  <a:gd name="T75" fmla="*/ 2147483647 h 135"/>
                  <a:gd name="T76" fmla="*/ 2147483647 w 177"/>
                  <a:gd name="T77" fmla="*/ 2147483647 h 13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77"/>
                  <a:gd name="T118" fmla="*/ 0 h 135"/>
                  <a:gd name="T119" fmla="*/ 177 w 177"/>
                  <a:gd name="T120" fmla="*/ 135 h 13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77" h="135">
                    <a:moveTo>
                      <a:pt x="111" y="71"/>
                    </a:moveTo>
                    <a:cubicBezTo>
                      <a:pt x="111" y="65"/>
                      <a:pt x="114" y="57"/>
                      <a:pt x="111" y="50"/>
                    </a:cubicBezTo>
                    <a:cubicBezTo>
                      <a:pt x="108" y="48"/>
                      <a:pt x="108" y="45"/>
                      <a:pt x="106" y="43"/>
                    </a:cubicBezTo>
                    <a:cubicBezTo>
                      <a:pt x="104" y="42"/>
                      <a:pt x="102" y="45"/>
                      <a:pt x="102" y="43"/>
                    </a:cubicBezTo>
                    <a:cubicBezTo>
                      <a:pt x="98" y="41"/>
                      <a:pt x="97" y="37"/>
                      <a:pt x="92" y="36"/>
                    </a:cubicBezTo>
                    <a:cubicBezTo>
                      <a:pt x="94" y="32"/>
                      <a:pt x="90" y="33"/>
                      <a:pt x="88" y="31"/>
                    </a:cubicBezTo>
                    <a:cubicBezTo>
                      <a:pt x="87" y="30"/>
                      <a:pt x="87" y="28"/>
                      <a:pt x="86" y="27"/>
                    </a:cubicBezTo>
                    <a:cubicBezTo>
                      <a:pt x="85" y="27"/>
                      <a:pt x="80" y="25"/>
                      <a:pt x="78" y="24"/>
                    </a:cubicBezTo>
                    <a:cubicBezTo>
                      <a:pt x="77" y="24"/>
                      <a:pt x="74" y="24"/>
                      <a:pt x="72" y="24"/>
                    </a:cubicBezTo>
                    <a:cubicBezTo>
                      <a:pt x="71" y="25"/>
                      <a:pt x="71" y="25"/>
                      <a:pt x="70" y="27"/>
                    </a:cubicBezTo>
                    <a:cubicBezTo>
                      <a:pt x="70" y="26"/>
                      <a:pt x="68" y="29"/>
                      <a:pt x="68" y="28"/>
                    </a:cubicBezTo>
                    <a:cubicBezTo>
                      <a:pt x="68" y="28"/>
                      <a:pt x="69" y="29"/>
                      <a:pt x="70" y="29"/>
                    </a:cubicBezTo>
                    <a:cubicBezTo>
                      <a:pt x="69" y="30"/>
                      <a:pt x="68" y="30"/>
                      <a:pt x="66" y="30"/>
                    </a:cubicBezTo>
                    <a:cubicBezTo>
                      <a:pt x="64" y="31"/>
                      <a:pt x="63" y="33"/>
                      <a:pt x="62" y="35"/>
                    </a:cubicBezTo>
                    <a:cubicBezTo>
                      <a:pt x="61" y="36"/>
                      <a:pt x="60" y="33"/>
                      <a:pt x="60" y="33"/>
                    </a:cubicBezTo>
                    <a:cubicBezTo>
                      <a:pt x="59" y="34"/>
                      <a:pt x="59" y="35"/>
                      <a:pt x="57" y="36"/>
                    </a:cubicBezTo>
                    <a:cubicBezTo>
                      <a:pt x="55" y="37"/>
                      <a:pt x="53" y="36"/>
                      <a:pt x="52" y="38"/>
                    </a:cubicBezTo>
                    <a:cubicBezTo>
                      <a:pt x="51" y="35"/>
                      <a:pt x="50" y="31"/>
                      <a:pt x="46" y="31"/>
                    </a:cubicBezTo>
                    <a:cubicBezTo>
                      <a:pt x="47" y="30"/>
                      <a:pt x="47" y="31"/>
                      <a:pt x="48" y="30"/>
                    </a:cubicBezTo>
                    <a:cubicBezTo>
                      <a:pt x="47" y="28"/>
                      <a:pt x="44" y="27"/>
                      <a:pt x="42" y="27"/>
                    </a:cubicBezTo>
                    <a:cubicBezTo>
                      <a:pt x="43" y="25"/>
                      <a:pt x="44" y="24"/>
                      <a:pt x="45" y="23"/>
                    </a:cubicBezTo>
                    <a:cubicBezTo>
                      <a:pt x="45" y="20"/>
                      <a:pt x="42" y="24"/>
                      <a:pt x="42" y="24"/>
                    </a:cubicBezTo>
                    <a:cubicBezTo>
                      <a:pt x="40" y="25"/>
                      <a:pt x="38" y="22"/>
                      <a:pt x="38" y="26"/>
                    </a:cubicBezTo>
                    <a:cubicBezTo>
                      <a:pt x="35" y="26"/>
                      <a:pt x="34" y="24"/>
                      <a:pt x="31" y="24"/>
                    </a:cubicBezTo>
                    <a:cubicBezTo>
                      <a:pt x="35" y="21"/>
                      <a:pt x="27" y="20"/>
                      <a:pt x="25" y="20"/>
                    </a:cubicBezTo>
                    <a:cubicBezTo>
                      <a:pt x="23" y="23"/>
                      <a:pt x="19" y="23"/>
                      <a:pt x="15" y="24"/>
                    </a:cubicBezTo>
                    <a:cubicBezTo>
                      <a:pt x="15" y="23"/>
                      <a:pt x="14" y="22"/>
                      <a:pt x="13" y="19"/>
                    </a:cubicBezTo>
                    <a:cubicBezTo>
                      <a:pt x="11" y="19"/>
                      <a:pt x="13" y="22"/>
                      <a:pt x="12" y="22"/>
                    </a:cubicBezTo>
                    <a:cubicBezTo>
                      <a:pt x="12" y="22"/>
                      <a:pt x="11" y="21"/>
                      <a:pt x="10" y="21"/>
                    </a:cubicBezTo>
                    <a:cubicBezTo>
                      <a:pt x="9" y="20"/>
                      <a:pt x="10" y="23"/>
                      <a:pt x="8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6" y="24"/>
                      <a:pt x="3" y="22"/>
                      <a:pt x="5" y="20"/>
                    </a:cubicBezTo>
                    <a:cubicBezTo>
                      <a:pt x="4" y="17"/>
                      <a:pt x="0" y="17"/>
                      <a:pt x="0" y="14"/>
                    </a:cubicBezTo>
                    <a:cubicBezTo>
                      <a:pt x="1" y="9"/>
                      <a:pt x="6" y="11"/>
                      <a:pt x="9" y="11"/>
                    </a:cubicBezTo>
                    <a:cubicBezTo>
                      <a:pt x="22" y="9"/>
                      <a:pt x="39" y="7"/>
                      <a:pt x="54" y="6"/>
                    </a:cubicBezTo>
                    <a:cubicBezTo>
                      <a:pt x="55" y="8"/>
                      <a:pt x="56" y="10"/>
                      <a:pt x="57" y="12"/>
                    </a:cubicBezTo>
                    <a:cubicBezTo>
                      <a:pt x="76" y="12"/>
                      <a:pt x="96" y="8"/>
                      <a:pt x="113" y="9"/>
                    </a:cubicBezTo>
                    <a:cubicBezTo>
                      <a:pt x="113" y="10"/>
                      <a:pt x="114" y="12"/>
                      <a:pt x="115" y="12"/>
                    </a:cubicBezTo>
                    <a:cubicBezTo>
                      <a:pt x="121" y="13"/>
                      <a:pt x="115" y="3"/>
                      <a:pt x="118" y="1"/>
                    </a:cubicBezTo>
                    <a:cubicBezTo>
                      <a:pt x="120" y="0"/>
                      <a:pt x="124" y="3"/>
                      <a:pt x="128" y="2"/>
                    </a:cubicBezTo>
                    <a:cubicBezTo>
                      <a:pt x="129" y="4"/>
                      <a:pt x="128" y="8"/>
                      <a:pt x="131" y="9"/>
                    </a:cubicBezTo>
                    <a:cubicBezTo>
                      <a:pt x="131" y="13"/>
                      <a:pt x="134" y="17"/>
                      <a:pt x="136" y="21"/>
                    </a:cubicBezTo>
                    <a:cubicBezTo>
                      <a:pt x="140" y="30"/>
                      <a:pt x="145" y="39"/>
                      <a:pt x="152" y="46"/>
                    </a:cubicBezTo>
                    <a:cubicBezTo>
                      <a:pt x="152" y="47"/>
                      <a:pt x="151" y="46"/>
                      <a:pt x="150" y="46"/>
                    </a:cubicBezTo>
                    <a:cubicBezTo>
                      <a:pt x="149" y="49"/>
                      <a:pt x="151" y="53"/>
                      <a:pt x="153" y="56"/>
                    </a:cubicBezTo>
                    <a:cubicBezTo>
                      <a:pt x="154" y="58"/>
                      <a:pt x="156" y="61"/>
                      <a:pt x="158" y="64"/>
                    </a:cubicBezTo>
                    <a:cubicBezTo>
                      <a:pt x="159" y="66"/>
                      <a:pt x="160" y="67"/>
                      <a:pt x="162" y="69"/>
                    </a:cubicBezTo>
                    <a:cubicBezTo>
                      <a:pt x="164" y="71"/>
                      <a:pt x="165" y="77"/>
                      <a:pt x="168" y="80"/>
                    </a:cubicBezTo>
                    <a:cubicBezTo>
                      <a:pt x="168" y="81"/>
                      <a:pt x="168" y="82"/>
                      <a:pt x="168" y="82"/>
                    </a:cubicBezTo>
                    <a:cubicBezTo>
                      <a:pt x="171" y="84"/>
                      <a:pt x="172" y="85"/>
                      <a:pt x="174" y="91"/>
                    </a:cubicBezTo>
                    <a:cubicBezTo>
                      <a:pt x="176" y="96"/>
                      <a:pt x="177" y="109"/>
                      <a:pt x="176" y="115"/>
                    </a:cubicBezTo>
                    <a:cubicBezTo>
                      <a:pt x="175" y="117"/>
                      <a:pt x="174" y="119"/>
                      <a:pt x="174" y="120"/>
                    </a:cubicBezTo>
                    <a:cubicBezTo>
                      <a:pt x="173" y="122"/>
                      <a:pt x="174" y="124"/>
                      <a:pt x="174" y="126"/>
                    </a:cubicBezTo>
                    <a:cubicBezTo>
                      <a:pt x="174" y="128"/>
                      <a:pt x="172" y="128"/>
                      <a:pt x="173" y="130"/>
                    </a:cubicBezTo>
                    <a:cubicBezTo>
                      <a:pt x="168" y="129"/>
                      <a:pt x="167" y="135"/>
                      <a:pt x="163" y="132"/>
                    </a:cubicBezTo>
                    <a:cubicBezTo>
                      <a:pt x="163" y="132"/>
                      <a:pt x="163" y="132"/>
                      <a:pt x="163" y="132"/>
                    </a:cubicBezTo>
                    <a:cubicBezTo>
                      <a:pt x="162" y="132"/>
                      <a:pt x="162" y="132"/>
                      <a:pt x="162" y="132"/>
                    </a:cubicBezTo>
                    <a:cubicBezTo>
                      <a:pt x="162" y="130"/>
                      <a:pt x="161" y="129"/>
                      <a:pt x="158" y="129"/>
                    </a:cubicBezTo>
                    <a:cubicBezTo>
                      <a:pt x="156" y="127"/>
                      <a:pt x="154" y="125"/>
                      <a:pt x="152" y="122"/>
                    </a:cubicBezTo>
                    <a:cubicBezTo>
                      <a:pt x="150" y="120"/>
                      <a:pt x="150" y="118"/>
                      <a:pt x="147" y="117"/>
                    </a:cubicBezTo>
                    <a:cubicBezTo>
                      <a:pt x="145" y="117"/>
                      <a:pt x="143" y="118"/>
                      <a:pt x="142" y="117"/>
                    </a:cubicBezTo>
                    <a:cubicBezTo>
                      <a:pt x="140" y="114"/>
                      <a:pt x="138" y="112"/>
                      <a:pt x="138" y="108"/>
                    </a:cubicBezTo>
                    <a:cubicBezTo>
                      <a:pt x="138" y="106"/>
                      <a:pt x="136" y="106"/>
                      <a:pt x="135" y="106"/>
                    </a:cubicBezTo>
                    <a:cubicBezTo>
                      <a:pt x="135" y="103"/>
                      <a:pt x="137" y="101"/>
                      <a:pt x="138" y="100"/>
                    </a:cubicBezTo>
                    <a:cubicBezTo>
                      <a:pt x="134" y="99"/>
                      <a:pt x="135" y="102"/>
                      <a:pt x="133" y="104"/>
                    </a:cubicBezTo>
                    <a:cubicBezTo>
                      <a:pt x="131" y="103"/>
                      <a:pt x="130" y="97"/>
                      <a:pt x="132" y="94"/>
                    </a:cubicBezTo>
                    <a:cubicBezTo>
                      <a:pt x="131" y="93"/>
                      <a:pt x="129" y="96"/>
                      <a:pt x="127" y="94"/>
                    </a:cubicBezTo>
                    <a:cubicBezTo>
                      <a:pt x="125" y="95"/>
                      <a:pt x="129" y="96"/>
                      <a:pt x="128" y="98"/>
                    </a:cubicBezTo>
                    <a:cubicBezTo>
                      <a:pt x="123" y="97"/>
                      <a:pt x="121" y="92"/>
                      <a:pt x="119" y="88"/>
                    </a:cubicBezTo>
                    <a:cubicBezTo>
                      <a:pt x="119" y="85"/>
                      <a:pt x="116" y="86"/>
                      <a:pt x="115" y="83"/>
                    </a:cubicBezTo>
                    <a:cubicBezTo>
                      <a:pt x="118" y="83"/>
                      <a:pt x="117" y="80"/>
                      <a:pt x="118" y="79"/>
                    </a:cubicBezTo>
                    <a:cubicBezTo>
                      <a:pt x="118" y="77"/>
                      <a:pt x="121" y="77"/>
                      <a:pt x="120" y="75"/>
                    </a:cubicBezTo>
                    <a:cubicBezTo>
                      <a:pt x="119" y="71"/>
                      <a:pt x="116" y="73"/>
                      <a:pt x="113" y="71"/>
                    </a:cubicBezTo>
                    <a:cubicBezTo>
                      <a:pt x="112" y="72"/>
                      <a:pt x="112" y="72"/>
                      <a:pt x="112" y="72"/>
                    </a:cubicBezTo>
                    <a:cubicBezTo>
                      <a:pt x="114" y="72"/>
                      <a:pt x="113" y="75"/>
                      <a:pt x="115" y="74"/>
                    </a:cubicBezTo>
                    <a:cubicBezTo>
                      <a:pt x="115" y="75"/>
                      <a:pt x="115" y="76"/>
                      <a:pt x="115" y="77"/>
                    </a:cubicBezTo>
                    <a:cubicBezTo>
                      <a:pt x="112" y="78"/>
                      <a:pt x="113" y="75"/>
                      <a:pt x="110" y="76"/>
                    </a:cubicBezTo>
                    <a:cubicBezTo>
                      <a:pt x="110" y="74"/>
                      <a:pt x="111" y="74"/>
                      <a:pt x="111" y="72"/>
                    </a:cubicBezTo>
                    <a:lnTo>
                      <a:pt x="111" y="71"/>
                    </a:ln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80" name="Freeform 660">
                <a:extLst>
                  <a:ext uri="{FF2B5EF4-FFF2-40B4-BE49-F238E27FC236}">
                    <a16:creationId xmlns:a16="http://schemas.microsoft.com/office/drawing/2014/main" id="{C75307C1-AE28-41A4-8C5B-6D49F38E68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4528" y="4077579"/>
                <a:ext cx="554831" cy="478631"/>
              </a:xfrm>
              <a:custGeom>
                <a:avLst/>
                <a:gdLst>
                  <a:gd name="T0" fmla="*/ 2147483647 w 109"/>
                  <a:gd name="T1" fmla="*/ 2147483647 h 94"/>
                  <a:gd name="T2" fmla="*/ 2147483647 w 109"/>
                  <a:gd name="T3" fmla="*/ 2147483647 h 94"/>
                  <a:gd name="T4" fmla="*/ 2147483647 w 109"/>
                  <a:gd name="T5" fmla="*/ 2147483647 h 94"/>
                  <a:gd name="T6" fmla="*/ 2147483647 w 109"/>
                  <a:gd name="T7" fmla="*/ 2147483647 h 94"/>
                  <a:gd name="T8" fmla="*/ 2147483647 w 109"/>
                  <a:gd name="T9" fmla="*/ 2147483647 h 94"/>
                  <a:gd name="T10" fmla="*/ 2147483647 w 109"/>
                  <a:gd name="T11" fmla="*/ 2147483647 h 94"/>
                  <a:gd name="T12" fmla="*/ 2147483647 w 109"/>
                  <a:gd name="T13" fmla="*/ 2147483647 h 94"/>
                  <a:gd name="T14" fmla="*/ 2147483647 w 109"/>
                  <a:gd name="T15" fmla="*/ 2147483647 h 94"/>
                  <a:gd name="T16" fmla="*/ 2147483647 w 109"/>
                  <a:gd name="T17" fmla="*/ 2147483647 h 94"/>
                  <a:gd name="T18" fmla="*/ 2147483647 w 109"/>
                  <a:gd name="T19" fmla="*/ 2147483647 h 94"/>
                  <a:gd name="T20" fmla="*/ 2147483647 w 109"/>
                  <a:gd name="T21" fmla="*/ 2147483647 h 94"/>
                  <a:gd name="T22" fmla="*/ 2147483647 w 109"/>
                  <a:gd name="T23" fmla="*/ 2147483647 h 94"/>
                  <a:gd name="T24" fmla="*/ 2147483647 w 109"/>
                  <a:gd name="T25" fmla="*/ 2147483647 h 94"/>
                  <a:gd name="T26" fmla="*/ 2147483647 w 109"/>
                  <a:gd name="T27" fmla="*/ 2147483647 h 94"/>
                  <a:gd name="T28" fmla="*/ 2147483647 w 109"/>
                  <a:gd name="T29" fmla="*/ 2147483647 h 94"/>
                  <a:gd name="T30" fmla="*/ 2147483647 w 109"/>
                  <a:gd name="T31" fmla="*/ 2147483647 h 94"/>
                  <a:gd name="T32" fmla="*/ 2147483647 w 109"/>
                  <a:gd name="T33" fmla="*/ 2147483647 h 94"/>
                  <a:gd name="T34" fmla="*/ 2147483647 w 109"/>
                  <a:gd name="T35" fmla="*/ 2147483647 h 94"/>
                  <a:gd name="T36" fmla="*/ 2147483647 w 109"/>
                  <a:gd name="T37" fmla="*/ 2147483647 h 94"/>
                  <a:gd name="T38" fmla="*/ 2147483647 w 109"/>
                  <a:gd name="T39" fmla="*/ 2147483647 h 94"/>
                  <a:gd name="T40" fmla="*/ 2147483647 w 109"/>
                  <a:gd name="T41" fmla="*/ 2147483647 h 94"/>
                  <a:gd name="T42" fmla="*/ 2147483647 w 109"/>
                  <a:gd name="T43" fmla="*/ 2147483647 h 94"/>
                  <a:gd name="T44" fmla="*/ 2147483647 w 109"/>
                  <a:gd name="T45" fmla="*/ 2147483647 h 94"/>
                  <a:gd name="T46" fmla="*/ 2147483647 w 109"/>
                  <a:gd name="T47" fmla="*/ 2147483647 h 94"/>
                  <a:gd name="T48" fmla="*/ 2147483647 w 109"/>
                  <a:gd name="T49" fmla="*/ 2147483647 h 94"/>
                  <a:gd name="T50" fmla="*/ 2147483647 w 109"/>
                  <a:gd name="T51" fmla="*/ 2147483647 h 94"/>
                  <a:gd name="T52" fmla="*/ 2147483647 w 109"/>
                  <a:gd name="T53" fmla="*/ 2147483647 h 94"/>
                  <a:gd name="T54" fmla="*/ 2147483647 w 109"/>
                  <a:gd name="T55" fmla="*/ 2147483647 h 94"/>
                  <a:gd name="T56" fmla="*/ 2147483647 w 109"/>
                  <a:gd name="T57" fmla="*/ 2147483647 h 94"/>
                  <a:gd name="T58" fmla="*/ 2147483647 w 109"/>
                  <a:gd name="T59" fmla="*/ 2147483647 h 94"/>
                  <a:gd name="T60" fmla="*/ 2147483647 w 109"/>
                  <a:gd name="T61" fmla="*/ 2147483647 h 94"/>
                  <a:gd name="T62" fmla="*/ 2147483647 w 109"/>
                  <a:gd name="T63" fmla="*/ 2147483647 h 94"/>
                  <a:gd name="T64" fmla="*/ 2147483647 w 109"/>
                  <a:gd name="T65" fmla="*/ 2147483647 h 94"/>
                  <a:gd name="T66" fmla="*/ 2147483647 w 109"/>
                  <a:gd name="T67" fmla="*/ 2147483647 h 94"/>
                  <a:gd name="T68" fmla="*/ 2147483647 w 109"/>
                  <a:gd name="T69" fmla="*/ 2147483647 h 94"/>
                  <a:gd name="T70" fmla="*/ 2147483647 w 109"/>
                  <a:gd name="T71" fmla="*/ 2147483647 h 94"/>
                  <a:gd name="T72" fmla="*/ 2147483647 w 109"/>
                  <a:gd name="T73" fmla="*/ 2147483647 h 94"/>
                  <a:gd name="T74" fmla="*/ 0 w 109"/>
                  <a:gd name="T75" fmla="*/ 2147483647 h 94"/>
                  <a:gd name="T76" fmla="*/ 2147483647 w 109"/>
                  <a:gd name="T77" fmla="*/ 0 h 94"/>
                  <a:gd name="T78" fmla="*/ 2147483647 w 109"/>
                  <a:gd name="T79" fmla="*/ 2147483647 h 9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09"/>
                  <a:gd name="T121" fmla="*/ 0 h 94"/>
                  <a:gd name="T122" fmla="*/ 109 w 109"/>
                  <a:gd name="T123" fmla="*/ 94 h 9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09" h="94">
                    <a:moveTo>
                      <a:pt x="59" y="1"/>
                    </a:moveTo>
                    <a:cubicBezTo>
                      <a:pt x="60" y="1"/>
                      <a:pt x="58" y="3"/>
                      <a:pt x="59" y="4"/>
                    </a:cubicBezTo>
                    <a:cubicBezTo>
                      <a:pt x="59" y="5"/>
                      <a:pt x="60" y="6"/>
                      <a:pt x="60" y="6"/>
                    </a:cubicBezTo>
                    <a:cubicBezTo>
                      <a:pt x="60" y="7"/>
                      <a:pt x="58" y="8"/>
                      <a:pt x="59" y="9"/>
                    </a:cubicBezTo>
                    <a:cubicBezTo>
                      <a:pt x="59" y="9"/>
                      <a:pt x="60" y="10"/>
                      <a:pt x="60" y="10"/>
                    </a:cubicBezTo>
                    <a:cubicBezTo>
                      <a:pt x="60" y="11"/>
                      <a:pt x="60" y="12"/>
                      <a:pt x="60" y="12"/>
                    </a:cubicBezTo>
                    <a:cubicBezTo>
                      <a:pt x="61" y="14"/>
                      <a:pt x="62" y="15"/>
                      <a:pt x="63" y="16"/>
                    </a:cubicBezTo>
                    <a:cubicBezTo>
                      <a:pt x="63" y="18"/>
                      <a:pt x="60" y="18"/>
                      <a:pt x="59" y="20"/>
                    </a:cubicBezTo>
                    <a:cubicBezTo>
                      <a:pt x="60" y="20"/>
                      <a:pt x="61" y="21"/>
                      <a:pt x="62" y="21"/>
                    </a:cubicBezTo>
                    <a:cubicBezTo>
                      <a:pt x="61" y="22"/>
                      <a:pt x="57" y="23"/>
                      <a:pt x="61" y="23"/>
                    </a:cubicBezTo>
                    <a:cubicBezTo>
                      <a:pt x="59" y="26"/>
                      <a:pt x="58" y="27"/>
                      <a:pt x="56" y="29"/>
                    </a:cubicBezTo>
                    <a:cubicBezTo>
                      <a:pt x="57" y="32"/>
                      <a:pt x="53" y="35"/>
                      <a:pt x="53" y="36"/>
                    </a:cubicBezTo>
                    <a:cubicBezTo>
                      <a:pt x="53" y="37"/>
                      <a:pt x="54" y="38"/>
                      <a:pt x="53" y="39"/>
                    </a:cubicBezTo>
                    <a:cubicBezTo>
                      <a:pt x="53" y="39"/>
                      <a:pt x="52" y="39"/>
                      <a:pt x="52" y="39"/>
                    </a:cubicBezTo>
                    <a:cubicBezTo>
                      <a:pt x="51" y="40"/>
                      <a:pt x="53" y="41"/>
                      <a:pt x="53" y="42"/>
                    </a:cubicBezTo>
                    <a:cubicBezTo>
                      <a:pt x="52" y="43"/>
                      <a:pt x="51" y="43"/>
                      <a:pt x="50" y="43"/>
                    </a:cubicBezTo>
                    <a:cubicBezTo>
                      <a:pt x="51" y="45"/>
                      <a:pt x="53" y="49"/>
                      <a:pt x="50" y="50"/>
                    </a:cubicBezTo>
                    <a:cubicBezTo>
                      <a:pt x="64" y="49"/>
                      <a:pt x="78" y="49"/>
                      <a:pt x="91" y="47"/>
                    </a:cubicBezTo>
                    <a:cubicBezTo>
                      <a:pt x="90" y="49"/>
                      <a:pt x="90" y="52"/>
                      <a:pt x="89" y="54"/>
                    </a:cubicBezTo>
                    <a:cubicBezTo>
                      <a:pt x="91" y="59"/>
                      <a:pt x="94" y="61"/>
                      <a:pt x="96" y="66"/>
                    </a:cubicBezTo>
                    <a:cubicBezTo>
                      <a:pt x="95" y="69"/>
                      <a:pt x="94" y="66"/>
                      <a:pt x="92" y="65"/>
                    </a:cubicBezTo>
                    <a:cubicBezTo>
                      <a:pt x="91" y="65"/>
                      <a:pt x="89" y="66"/>
                      <a:pt x="88" y="65"/>
                    </a:cubicBezTo>
                    <a:cubicBezTo>
                      <a:pt x="88" y="65"/>
                      <a:pt x="86" y="62"/>
                      <a:pt x="83" y="62"/>
                    </a:cubicBezTo>
                    <a:cubicBezTo>
                      <a:pt x="80" y="64"/>
                      <a:pt x="79" y="66"/>
                      <a:pt x="78" y="70"/>
                    </a:cubicBezTo>
                    <a:cubicBezTo>
                      <a:pt x="82" y="74"/>
                      <a:pt x="90" y="69"/>
                      <a:pt x="92" y="69"/>
                    </a:cubicBezTo>
                    <a:cubicBezTo>
                      <a:pt x="95" y="70"/>
                      <a:pt x="90" y="70"/>
                      <a:pt x="91" y="72"/>
                    </a:cubicBezTo>
                    <a:cubicBezTo>
                      <a:pt x="92" y="74"/>
                      <a:pt x="94" y="74"/>
                      <a:pt x="96" y="75"/>
                    </a:cubicBezTo>
                    <a:cubicBezTo>
                      <a:pt x="98" y="74"/>
                      <a:pt x="96" y="70"/>
                      <a:pt x="100" y="70"/>
                    </a:cubicBezTo>
                    <a:cubicBezTo>
                      <a:pt x="99" y="74"/>
                      <a:pt x="101" y="73"/>
                      <a:pt x="101" y="76"/>
                    </a:cubicBezTo>
                    <a:cubicBezTo>
                      <a:pt x="98" y="75"/>
                      <a:pt x="96" y="77"/>
                      <a:pt x="97" y="79"/>
                    </a:cubicBezTo>
                    <a:cubicBezTo>
                      <a:pt x="94" y="79"/>
                      <a:pt x="97" y="81"/>
                      <a:pt x="94" y="82"/>
                    </a:cubicBezTo>
                    <a:cubicBezTo>
                      <a:pt x="94" y="84"/>
                      <a:pt x="98" y="84"/>
                      <a:pt x="99" y="85"/>
                    </a:cubicBezTo>
                    <a:cubicBezTo>
                      <a:pt x="99" y="85"/>
                      <a:pt x="99" y="87"/>
                      <a:pt x="100" y="87"/>
                    </a:cubicBezTo>
                    <a:cubicBezTo>
                      <a:pt x="100" y="87"/>
                      <a:pt x="101" y="86"/>
                      <a:pt x="102" y="86"/>
                    </a:cubicBezTo>
                    <a:cubicBezTo>
                      <a:pt x="102" y="86"/>
                      <a:pt x="103" y="89"/>
                      <a:pt x="106" y="88"/>
                    </a:cubicBezTo>
                    <a:cubicBezTo>
                      <a:pt x="108" y="89"/>
                      <a:pt x="109" y="91"/>
                      <a:pt x="108" y="94"/>
                    </a:cubicBezTo>
                    <a:cubicBezTo>
                      <a:pt x="106" y="93"/>
                      <a:pt x="105" y="92"/>
                      <a:pt x="104" y="91"/>
                    </a:cubicBezTo>
                    <a:cubicBezTo>
                      <a:pt x="103" y="91"/>
                      <a:pt x="103" y="92"/>
                      <a:pt x="102" y="92"/>
                    </a:cubicBezTo>
                    <a:cubicBezTo>
                      <a:pt x="102" y="91"/>
                      <a:pt x="101" y="91"/>
                      <a:pt x="101" y="89"/>
                    </a:cubicBezTo>
                    <a:cubicBezTo>
                      <a:pt x="99" y="90"/>
                      <a:pt x="98" y="88"/>
                      <a:pt x="97" y="88"/>
                    </a:cubicBezTo>
                    <a:cubicBezTo>
                      <a:pt x="96" y="87"/>
                      <a:pt x="95" y="88"/>
                      <a:pt x="94" y="88"/>
                    </a:cubicBezTo>
                    <a:cubicBezTo>
                      <a:pt x="94" y="87"/>
                      <a:pt x="94" y="86"/>
                      <a:pt x="94" y="85"/>
                    </a:cubicBezTo>
                    <a:cubicBezTo>
                      <a:pt x="92" y="84"/>
                      <a:pt x="91" y="86"/>
                      <a:pt x="89" y="85"/>
                    </a:cubicBezTo>
                    <a:cubicBezTo>
                      <a:pt x="88" y="84"/>
                      <a:pt x="86" y="82"/>
                      <a:pt x="84" y="82"/>
                    </a:cubicBezTo>
                    <a:cubicBezTo>
                      <a:pt x="83" y="86"/>
                      <a:pt x="87" y="85"/>
                      <a:pt x="88" y="87"/>
                    </a:cubicBezTo>
                    <a:cubicBezTo>
                      <a:pt x="89" y="89"/>
                      <a:pt x="86" y="89"/>
                      <a:pt x="86" y="89"/>
                    </a:cubicBezTo>
                    <a:cubicBezTo>
                      <a:pt x="86" y="90"/>
                      <a:pt x="89" y="93"/>
                      <a:pt x="85" y="94"/>
                    </a:cubicBezTo>
                    <a:cubicBezTo>
                      <a:pt x="83" y="94"/>
                      <a:pt x="84" y="91"/>
                      <a:pt x="84" y="90"/>
                    </a:cubicBezTo>
                    <a:cubicBezTo>
                      <a:pt x="83" y="89"/>
                      <a:pt x="81" y="90"/>
                      <a:pt x="80" y="90"/>
                    </a:cubicBezTo>
                    <a:cubicBezTo>
                      <a:pt x="80" y="89"/>
                      <a:pt x="81" y="88"/>
                      <a:pt x="78" y="89"/>
                    </a:cubicBezTo>
                    <a:cubicBezTo>
                      <a:pt x="76" y="90"/>
                      <a:pt x="75" y="91"/>
                      <a:pt x="74" y="94"/>
                    </a:cubicBezTo>
                    <a:cubicBezTo>
                      <a:pt x="72" y="94"/>
                      <a:pt x="68" y="92"/>
                      <a:pt x="66" y="93"/>
                    </a:cubicBezTo>
                    <a:cubicBezTo>
                      <a:pt x="65" y="89"/>
                      <a:pt x="61" y="89"/>
                      <a:pt x="62" y="83"/>
                    </a:cubicBezTo>
                    <a:cubicBezTo>
                      <a:pt x="61" y="83"/>
                      <a:pt x="61" y="84"/>
                      <a:pt x="61" y="85"/>
                    </a:cubicBezTo>
                    <a:cubicBezTo>
                      <a:pt x="59" y="86"/>
                      <a:pt x="58" y="84"/>
                      <a:pt x="56" y="85"/>
                    </a:cubicBezTo>
                    <a:cubicBezTo>
                      <a:pt x="55" y="81"/>
                      <a:pt x="53" y="80"/>
                      <a:pt x="49" y="80"/>
                    </a:cubicBezTo>
                    <a:cubicBezTo>
                      <a:pt x="49" y="79"/>
                      <a:pt x="49" y="79"/>
                      <a:pt x="49" y="78"/>
                    </a:cubicBezTo>
                    <a:cubicBezTo>
                      <a:pt x="46" y="79"/>
                      <a:pt x="44" y="80"/>
                      <a:pt x="41" y="81"/>
                    </a:cubicBezTo>
                    <a:cubicBezTo>
                      <a:pt x="39" y="82"/>
                      <a:pt x="44" y="82"/>
                      <a:pt x="43" y="85"/>
                    </a:cubicBezTo>
                    <a:cubicBezTo>
                      <a:pt x="41" y="84"/>
                      <a:pt x="41" y="86"/>
                      <a:pt x="39" y="86"/>
                    </a:cubicBezTo>
                    <a:cubicBezTo>
                      <a:pt x="38" y="86"/>
                      <a:pt x="35" y="85"/>
                      <a:pt x="33" y="85"/>
                    </a:cubicBezTo>
                    <a:cubicBezTo>
                      <a:pt x="30" y="84"/>
                      <a:pt x="28" y="84"/>
                      <a:pt x="24" y="82"/>
                    </a:cubicBezTo>
                    <a:cubicBezTo>
                      <a:pt x="22" y="82"/>
                      <a:pt x="21" y="80"/>
                      <a:pt x="18" y="81"/>
                    </a:cubicBezTo>
                    <a:cubicBezTo>
                      <a:pt x="20" y="78"/>
                      <a:pt x="18" y="75"/>
                      <a:pt x="17" y="73"/>
                    </a:cubicBezTo>
                    <a:cubicBezTo>
                      <a:pt x="17" y="75"/>
                      <a:pt x="14" y="79"/>
                      <a:pt x="15" y="80"/>
                    </a:cubicBezTo>
                    <a:cubicBezTo>
                      <a:pt x="14" y="83"/>
                      <a:pt x="8" y="81"/>
                      <a:pt x="6" y="82"/>
                    </a:cubicBezTo>
                    <a:cubicBezTo>
                      <a:pt x="5" y="81"/>
                      <a:pt x="7" y="81"/>
                      <a:pt x="8" y="79"/>
                    </a:cubicBezTo>
                    <a:cubicBezTo>
                      <a:pt x="8" y="78"/>
                      <a:pt x="8" y="77"/>
                      <a:pt x="8" y="76"/>
                    </a:cubicBezTo>
                    <a:cubicBezTo>
                      <a:pt x="8" y="75"/>
                      <a:pt x="9" y="74"/>
                      <a:pt x="9" y="73"/>
                    </a:cubicBezTo>
                    <a:cubicBezTo>
                      <a:pt x="10" y="71"/>
                      <a:pt x="8" y="70"/>
                      <a:pt x="8" y="68"/>
                    </a:cubicBezTo>
                    <a:cubicBezTo>
                      <a:pt x="8" y="67"/>
                      <a:pt x="8" y="64"/>
                      <a:pt x="9" y="62"/>
                    </a:cubicBezTo>
                    <a:cubicBezTo>
                      <a:pt x="9" y="61"/>
                      <a:pt x="11" y="59"/>
                      <a:pt x="12" y="57"/>
                    </a:cubicBezTo>
                    <a:cubicBezTo>
                      <a:pt x="12" y="53"/>
                      <a:pt x="12" y="48"/>
                      <a:pt x="12" y="47"/>
                    </a:cubicBezTo>
                    <a:cubicBezTo>
                      <a:pt x="11" y="45"/>
                      <a:pt x="9" y="45"/>
                      <a:pt x="9" y="44"/>
                    </a:cubicBezTo>
                    <a:cubicBezTo>
                      <a:pt x="8" y="42"/>
                      <a:pt x="8" y="38"/>
                      <a:pt x="6" y="38"/>
                    </a:cubicBezTo>
                    <a:cubicBezTo>
                      <a:pt x="6" y="31"/>
                      <a:pt x="3" y="30"/>
                      <a:pt x="0" y="26"/>
                    </a:cubicBezTo>
                    <a:cubicBezTo>
                      <a:pt x="1" y="18"/>
                      <a:pt x="0" y="11"/>
                      <a:pt x="0" y="3"/>
                    </a:cubicBezTo>
                    <a:cubicBezTo>
                      <a:pt x="14" y="2"/>
                      <a:pt x="29" y="1"/>
                      <a:pt x="43" y="0"/>
                    </a:cubicBezTo>
                    <a:cubicBezTo>
                      <a:pt x="48" y="0"/>
                      <a:pt x="53" y="0"/>
                      <a:pt x="57" y="0"/>
                    </a:cubicBezTo>
                    <a:cubicBezTo>
                      <a:pt x="56" y="3"/>
                      <a:pt x="57" y="3"/>
                      <a:pt x="59" y="1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81" name="Freeform 661">
                <a:extLst>
                  <a:ext uri="{FF2B5EF4-FFF2-40B4-BE49-F238E27FC236}">
                    <a16:creationId xmlns:a16="http://schemas.microsoft.com/office/drawing/2014/main" id="{B6F6AC5A-6386-3074-A6EB-243449AA81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7885" y="4500250"/>
                <a:ext cx="20241" cy="26194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5"/>
                  <a:gd name="T11" fmla="*/ 4 w 4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5">
                    <a:moveTo>
                      <a:pt x="4" y="3"/>
                    </a:moveTo>
                    <a:cubicBezTo>
                      <a:pt x="3" y="5"/>
                      <a:pt x="2" y="2"/>
                      <a:pt x="0" y="2"/>
                    </a:cubicBezTo>
                    <a:cubicBezTo>
                      <a:pt x="1" y="1"/>
                      <a:pt x="4" y="0"/>
                      <a:pt x="4" y="3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82" name="Freeform 662">
                <a:extLst>
                  <a:ext uri="{FF2B5EF4-FFF2-40B4-BE49-F238E27FC236}">
                    <a16:creationId xmlns:a16="http://schemas.microsoft.com/office/drawing/2014/main" id="{830CD2F6-C4F5-336D-340E-85B8A368AD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4089" y="4535966"/>
                <a:ext cx="15479" cy="14288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0 h 3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3"/>
                  <a:gd name="T11" fmla="*/ 3 w 3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1"/>
                    </a:cubicBezTo>
                    <a:cubicBezTo>
                      <a:pt x="2" y="3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83" name="Freeform 663">
                <a:extLst>
                  <a:ext uri="{FF2B5EF4-FFF2-40B4-BE49-F238E27FC236}">
                    <a16:creationId xmlns:a16="http://schemas.microsoft.com/office/drawing/2014/main" id="{0CAFE1E1-4391-1561-F9E2-B9C832F292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8642" y="3633475"/>
                <a:ext cx="1391841" cy="1356122"/>
              </a:xfrm>
              <a:custGeom>
                <a:avLst/>
                <a:gdLst>
                  <a:gd name="T0" fmla="*/ 2147483647 w 273"/>
                  <a:gd name="T1" fmla="*/ 2147483647 h 266"/>
                  <a:gd name="T2" fmla="*/ 2147483647 w 273"/>
                  <a:gd name="T3" fmla="*/ 2147483647 h 266"/>
                  <a:gd name="T4" fmla="*/ 2147483647 w 273"/>
                  <a:gd name="T5" fmla="*/ 2147483647 h 266"/>
                  <a:gd name="T6" fmla="*/ 2147483647 w 273"/>
                  <a:gd name="T7" fmla="*/ 2147483647 h 266"/>
                  <a:gd name="T8" fmla="*/ 2147483647 w 273"/>
                  <a:gd name="T9" fmla="*/ 2147483647 h 266"/>
                  <a:gd name="T10" fmla="*/ 2147483647 w 273"/>
                  <a:gd name="T11" fmla="*/ 2147483647 h 266"/>
                  <a:gd name="T12" fmla="*/ 2147483647 w 273"/>
                  <a:gd name="T13" fmla="*/ 2147483647 h 266"/>
                  <a:gd name="T14" fmla="*/ 2147483647 w 273"/>
                  <a:gd name="T15" fmla="*/ 2147483647 h 266"/>
                  <a:gd name="T16" fmla="*/ 2147483647 w 273"/>
                  <a:gd name="T17" fmla="*/ 2147483647 h 266"/>
                  <a:gd name="T18" fmla="*/ 2147483647 w 273"/>
                  <a:gd name="T19" fmla="*/ 2147483647 h 266"/>
                  <a:gd name="T20" fmla="*/ 2147483647 w 273"/>
                  <a:gd name="T21" fmla="*/ 2147483647 h 266"/>
                  <a:gd name="T22" fmla="*/ 2147483647 w 273"/>
                  <a:gd name="T23" fmla="*/ 2147483647 h 266"/>
                  <a:gd name="T24" fmla="*/ 2147483647 w 273"/>
                  <a:gd name="T25" fmla="*/ 2147483647 h 266"/>
                  <a:gd name="T26" fmla="*/ 2147483647 w 273"/>
                  <a:gd name="T27" fmla="*/ 2147483647 h 266"/>
                  <a:gd name="T28" fmla="*/ 2147483647 w 273"/>
                  <a:gd name="T29" fmla="*/ 2147483647 h 266"/>
                  <a:gd name="T30" fmla="*/ 2147483647 w 273"/>
                  <a:gd name="T31" fmla="*/ 2147483647 h 266"/>
                  <a:gd name="T32" fmla="*/ 2147483647 w 273"/>
                  <a:gd name="T33" fmla="*/ 2147483647 h 266"/>
                  <a:gd name="T34" fmla="*/ 2147483647 w 273"/>
                  <a:gd name="T35" fmla="*/ 2147483647 h 266"/>
                  <a:gd name="T36" fmla="*/ 2147483647 w 273"/>
                  <a:gd name="T37" fmla="*/ 2147483647 h 266"/>
                  <a:gd name="T38" fmla="*/ 2147483647 w 273"/>
                  <a:gd name="T39" fmla="*/ 2147483647 h 266"/>
                  <a:gd name="T40" fmla="*/ 2147483647 w 273"/>
                  <a:gd name="T41" fmla="*/ 2147483647 h 266"/>
                  <a:gd name="T42" fmla="*/ 2147483647 w 273"/>
                  <a:gd name="T43" fmla="*/ 2147483647 h 266"/>
                  <a:gd name="T44" fmla="*/ 2147483647 w 273"/>
                  <a:gd name="T45" fmla="*/ 2147483647 h 266"/>
                  <a:gd name="T46" fmla="*/ 2147483647 w 273"/>
                  <a:gd name="T47" fmla="*/ 2147483647 h 266"/>
                  <a:gd name="T48" fmla="*/ 2147483647 w 273"/>
                  <a:gd name="T49" fmla="*/ 2147483647 h 266"/>
                  <a:gd name="T50" fmla="*/ 2147483647 w 273"/>
                  <a:gd name="T51" fmla="*/ 2147483647 h 266"/>
                  <a:gd name="T52" fmla="*/ 2147483647 w 273"/>
                  <a:gd name="T53" fmla="*/ 2147483647 h 266"/>
                  <a:gd name="T54" fmla="*/ 2147483647 w 273"/>
                  <a:gd name="T55" fmla="*/ 2147483647 h 266"/>
                  <a:gd name="T56" fmla="*/ 2147483647 w 273"/>
                  <a:gd name="T57" fmla="*/ 2147483647 h 266"/>
                  <a:gd name="T58" fmla="*/ 2147483647 w 273"/>
                  <a:gd name="T59" fmla="*/ 2147483647 h 266"/>
                  <a:gd name="T60" fmla="*/ 2147483647 w 273"/>
                  <a:gd name="T61" fmla="*/ 2147483647 h 266"/>
                  <a:gd name="T62" fmla="*/ 2147483647 w 273"/>
                  <a:gd name="T63" fmla="*/ 2147483647 h 266"/>
                  <a:gd name="T64" fmla="*/ 2147483647 w 273"/>
                  <a:gd name="T65" fmla="*/ 2147483647 h 266"/>
                  <a:gd name="T66" fmla="*/ 2147483647 w 273"/>
                  <a:gd name="T67" fmla="*/ 2147483647 h 266"/>
                  <a:gd name="T68" fmla="*/ 2147483647 w 273"/>
                  <a:gd name="T69" fmla="*/ 2147483647 h 266"/>
                  <a:gd name="T70" fmla="*/ 2147483647 w 273"/>
                  <a:gd name="T71" fmla="*/ 2147483647 h 266"/>
                  <a:gd name="T72" fmla="*/ 2147483647 w 273"/>
                  <a:gd name="T73" fmla="*/ 2147483647 h 266"/>
                  <a:gd name="T74" fmla="*/ 2147483647 w 273"/>
                  <a:gd name="T75" fmla="*/ 2147483647 h 266"/>
                  <a:gd name="T76" fmla="*/ 2147483647 w 273"/>
                  <a:gd name="T77" fmla="*/ 2147483647 h 266"/>
                  <a:gd name="T78" fmla="*/ 2147483647 w 273"/>
                  <a:gd name="T79" fmla="*/ 2147483647 h 266"/>
                  <a:gd name="T80" fmla="*/ 2147483647 w 273"/>
                  <a:gd name="T81" fmla="*/ 2147483647 h 266"/>
                  <a:gd name="T82" fmla="*/ 2147483647 w 273"/>
                  <a:gd name="T83" fmla="*/ 2147483647 h 266"/>
                  <a:gd name="T84" fmla="*/ 2147483647 w 273"/>
                  <a:gd name="T85" fmla="*/ 2147483647 h 266"/>
                  <a:gd name="T86" fmla="*/ 2147483647 w 273"/>
                  <a:gd name="T87" fmla="*/ 2147483647 h 266"/>
                  <a:gd name="T88" fmla="*/ 2147483647 w 273"/>
                  <a:gd name="T89" fmla="*/ 2147483647 h 266"/>
                  <a:gd name="T90" fmla="*/ 2147483647 w 273"/>
                  <a:gd name="T91" fmla="*/ 2147483647 h 266"/>
                  <a:gd name="T92" fmla="*/ 2147483647 w 273"/>
                  <a:gd name="T93" fmla="*/ 2147483647 h 266"/>
                  <a:gd name="T94" fmla="*/ 2147483647 w 273"/>
                  <a:gd name="T95" fmla="*/ 2147483647 h 266"/>
                  <a:gd name="T96" fmla="*/ 2147483647 w 273"/>
                  <a:gd name="T97" fmla="*/ 2147483647 h 266"/>
                  <a:gd name="T98" fmla="*/ 2147483647 w 273"/>
                  <a:gd name="T99" fmla="*/ 2147483647 h 266"/>
                  <a:gd name="T100" fmla="*/ 2147483647 w 273"/>
                  <a:gd name="T101" fmla="*/ 2147483647 h 266"/>
                  <a:gd name="T102" fmla="*/ 2147483647 w 273"/>
                  <a:gd name="T103" fmla="*/ 2147483647 h 266"/>
                  <a:gd name="T104" fmla="*/ 2147483647 w 273"/>
                  <a:gd name="T105" fmla="*/ 2147483647 h 266"/>
                  <a:gd name="T106" fmla="*/ 2147483647 w 273"/>
                  <a:gd name="T107" fmla="*/ 2147483647 h 266"/>
                  <a:gd name="T108" fmla="*/ 2147483647 w 273"/>
                  <a:gd name="T109" fmla="*/ 2147483647 h 266"/>
                  <a:gd name="T110" fmla="*/ 2147483647 w 273"/>
                  <a:gd name="T111" fmla="*/ 2147483647 h 266"/>
                  <a:gd name="T112" fmla="*/ 2147483647 w 273"/>
                  <a:gd name="T113" fmla="*/ 2147483647 h 266"/>
                  <a:gd name="T114" fmla="*/ 2147483647 w 273"/>
                  <a:gd name="T115" fmla="*/ 2147483647 h 266"/>
                  <a:gd name="T116" fmla="*/ 2147483647 w 273"/>
                  <a:gd name="T117" fmla="*/ 2147483647 h 266"/>
                  <a:gd name="T118" fmla="*/ 2147483647 w 273"/>
                  <a:gd name="T119" fmla="*/ 2147483647 h 266"/>
                  <a:gd name="T120" fmla="*/ 2147483647 w 273"/>
                  <a:gd name="T121" fmla="*/ 2147483647 h 266"/>
                  <a:gd name="T122" fmla="*/ 2147483647 w 273"/>
                  <a:gd name="T123" fmla="*/ 2147483647 h 266"/>
                  <a:gd name="T124" fmla="*/ 2147483647 w 273"/>
                  <a:gd name="T125" fmla="*/ 2147483647 h 26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73"/>
                  <a:gd name="T190" fmla="*/ 0 h 266"/>
                  <a:gd name="T191" fmla="*/ 273 w 273"/>
                  <a:gd name="T192" fmla="*/ 266 h 26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73" h="266">
                    <a:moveTo>
                      <a:pt x="197" y="217"/>
                    </a:moveTo>
                    <a:cubicBezTo>
                      <a:pt x="195" y="216"/>
                      <a:pt x="191" y="216"/>
                      <a:pt x="189" y="217"/>
                    </a:cubicBezTo>
                    <a:cubicBezTo>
                      <a:pt x="190" y="219"/>
                      <a:pt x="191" y="218"/>
                      <a:pt x="192" y="219"/>
                    </a:cubicBezTo>
                    <a:cubicBezTo>
                      <a:pt x="192" y="219"/>
                      <a:pt x="193" y="220"/>
                      <a:pt x="194" y="222"/>
                    </a:cubicBezTo>
                    <a:cubicBezTo>
                      <a:pt x="194" y="225"/>
                      <a:pt x="192" y="226"/>
                      <a:pt x="192" y="229"/>
                    </a:cubicBezTo>
                    <a:cubicBezTo>
                      <a:pt x="187" y="230"/>
                      <a:pt x="186" y="228"/>
                      <a:pt x="183" y="227"/>
                    </a:cubicBezTo>
                    <a:cubicBezTo>
                      <a:pt x="183" y="229"/>
                      <a:pt x="185" y="229"/>
                      <a:pt x="185" y="232"/>
                    </a:cubicBezTo>
                    <a:cubicBezTo>
                      <a:pt x="188" y="232"/>
                      <a:pt x="189" y="233"/>
                      <a:pt x="191" y="232"/>
                    </a:cubicBezTo>
                    <a:cubicBezTo>
                      <a:pt x="190" y="234"/>
                      <a:pt x="190" y="237"/>
                      <a:pt x="188" y="238"/>
                    </a:cubicBezTo>
                    <a:cubicBezTo>
                      <a:pt x="186" y="241"/>
                      <a:pt x="190" y="243"/>
                      <a:pt x="190" y="245"/>
                    </a:cubicBezTo>
                    <a:cubicBezTo>
                      <a:pt x="191" y="247"/>
                      <a:pt x="190" y="249"/>
                      <a:pt x="191" y="251"/>
                    </a:cubicBezTo>
                    <a:cubicBezTo>
                      <a:pt x="191" y="253"/>
                      <a:pt x="193" y="254"/>
                      <a:pt x="193" y="256"/>
                    </a:cubicBezTo>
                    <a:cubicBezTo>
                      <a:pt x="194" y="259"/>
                      <a:pt x="193" y="262"/>
                      <a:pt x="195" y="263"/>
                    </a:cubicBezTo>
                    <a:cubicBezTo>
                      <a:pt x="195" y="265"/>
                      <a:pt x="191" y="263"/>
                      <a:pt x="192" y="266"/>
                    </a:cubicBezTo>
                    <a:cubicBezTo>
                      <a:pt x="189" y="266"/>
                      <a:pt x="188" y="261"/>
                      <a:pt x="184" y="260"/>
                    </a:cubicBezTo>
                    <a:cubicBezTo>
                      <a:pt x="181" y="259"/>
                      <a:pt x="178" y="261"/>
                      <a:pt x="173" y="260"/>
                    </a:cubicBezTo>
                    <a:cubicBezTo>
                      <a:pt x="170" y="258"/>
                      <a:pt x="169" y="255"/>
                      <a:pt x="163" y="256"/>
                    </a:cubicBezTo>
                    <a:cubicBezTo>
                      <a:pt x="162" y="253"/>
                      <a:pt x="159" y="252"/>
                      <a:pt x="155" y="252"/>
                    </a:cubicBezTo>
                    <a:cubicBezTo>
                      <a:pt x="154" y="252"/>
                      <a:pt x="155" y="251"/>
                      <a:pt x="154" y="250"/>
                    </a:cubicBezTo>
                    <a:cubicBezTo>
                      <a:pt x="154" y="250"/>
                      <a:pt x="153" y="249"/>
                      <a:pt x="153" y="249"/>
                    </a:cubicBezTo>
                    <a:cubicBezTo>
                      <a:pt x="152" y="248"/>
                      <a:pt x="153" y="245"/>
                      <a:pt x="152" y="244"/>
                    </a:cubicBezTo>
                    <a:cubicBezTo>
                      <a:pt x="151" y="241"/>
                      <a:pt x="149" y="238"/>
                      <a:pt x="147" y="236"/>
                    </a:cubicBezTo>
                    <a:cubicBezTo>
                      <a:pt x="146" y="234"/>
                      <a:pt x="148" y="234"/>
                      <a:pt x="148" y="233"/>
                    </a:cubicBezTo>
                    <a:cubicBezTo>
                      <a:pt x="148" y="231"/>
                      <a:pt x="146" y="231"/>
                      <a:pt x="146" y="230"/>
                    </a:cubicBezTo>
                    <a:cubicBezTo>
                      <a:pt x="146" y="228"/>
                      <a:pt x="147" y="226"/>
                      <a:pt x="146" y="224"/>
                    </a:cubicBezTo>
                    <a:cubicBezTo>
                      <a:pt x="145" y="222"/>
                      <a:pt x="143" y="221"/>
                      <a:pt x="141" y="220"/>
                    </a:cubicBezTo>
                    <a:cubicBezTo>
                      <a:pt x="139" y="216"/>
                      <a:pt x="136" y="213"/>
                      <a:pt x="134" y="209"/>
                    </a:cubicBezTo>
                    <a:cubicBezTo>
                      <a:pt x="134" y="208"/>
                      <a:pt x="132" y="208"/>
                      <a:pt x="131" y="207"/>
                    </a:cubicBezTo>
                    <a:cubicBezTo>
                      <a:pt x="130" y="205"/>
                      <a:pt x="129" y="204"/>
                      <a:pt x="129" y="201"/>
                    </a:cubicBezTo>
                    <a:cubicBezTo>
                      <a:pt x="129" y="201"/>
                      <a:pt x="129" y="199"/>
                      <a:pt x="128" y="197"/>
                    </a:cubicBezTo>
                    <a:cubicBezTo>
                      <a:pt x="127" y="197"/>
                      <a:pt x="126" y="196"/>
                      <a:pt x="126" y="196"/>
                    </a:cubicBezTo>
                    <a:cubicBezTo>
                      <a:pt x="126" y="196"/>
                      <a:pt x="126" y="195"/>
                      <a:pt x="126" y="195"/>
                    </a:cubicBezTo>
                    <a:cubicBezTo>
                      <a:pt x="125" y="193"/>
                      <a:pt x="125" y="192"/>
                      <a:pt x="124" y="191"/>
                    </a:cubicBezTo>
                    <a:cubicBezTo>
                      <a:pt x="123" y="190"/>
                      <a:pt x="123" y="188"/>
                      <a:pt x="122" y="186"/>
                    </a:cubicBezTo>
                    <a:cubicBezTo>
                      <a:pt x="121" y="182"/>
                      <a:pt x="118" y="181"/>
                      <a:pt x="116" y="178"/>
                    </a:cubicBezTo>
                    <a:cubicBezTo>
                      <a:pt x="115" y="176"/>
                      <a:pt x="112" y="174"/>
                      <a:pt x="110" y="172"/>
                    </a:cubicBezTo>
                    <a:cubicBezTo>
                      <a:pt x="110" y="172"/>
                      <a:pt x="109" y="172"/>
                      <a:pt x="110" y="172"/>
                    </a:cubicBezTo>
                    <a:cubicBezTo>
                      <a:pt x="107" y="170"/>
                      <a:pt x="107" y="168"/>
                      <a:pt x="105" y="166"/>
                    </a:cubicBezTo>
                    <a:cubicBezTo>
                      <a:pt x="102" y="167"/>
                      <a:pt x="97" y="167"/>
                      <a:pt x="93" y="166"/>
                    </a:cubicBezTo>
                    <a:cubicBezTo>
                      <a:pt x="90" y="165"/>
                      <a:pt x="87" y="162"/>
                      <a:pt x="85" y="166"/>
                    </a:cubicBezTo>
                    <a:cubicBezTo>
                      <a:pt x="83" y="165"/>
                      <a:pt x="80" y="167"/>
                      <a:pt x="78" y="169"/>
                    </a:cubicBezTo>
                    <a:cubicBezTo>
                      <a:pt x="77" y="170"/>
                      <a:pt x="76" y="174"/>
                      <a:pt x="75" y="177"/>
                    </a:cubicBezTo>
                    <a:cubicBezTo>
                      <a:pt x="73" y="180"/>
                      <a:pt x="70" y="182"/>
                      <a:pt x="68" y="184"/>
                    </a:cubicBezTo>
                    <a:cubicBezTo>
                      <a:pt x="64" y="184"/>
                      <a:pt x="61" y="181"/>
                      <a:pt x="57" y="179"/>
                    </a:cubicBezTo>
                    <a:cubicBezTo>
                      <a:pt x="57" y="178"/>
                      <a:pt x="56" y="177"/>
                      <a:pt x="55" y="177"/>
                    </a:cubicBezTo>
                    <a:cubicBezTo>
                      <a:pt x="54" y="176"/>
                      <a:pt x="52" y="176"/>
                      <a:pt x="50" y="175"/>
                    </a:cubicBezTo>
                    <a:cubicBezTo>
                      <a:pt x="47" y="173"/>
                      <a:pt x="45" y="169"/>
                      <a:pt x="41" y="168"/>
                    </a:cubicBezTo>
                    <a:cubicBezTo>
                      <a:pt x="41" y="164"/>
                      <a:pt x="36" y="161"/>
                      <a:pt x="37" y="156"/>
                    </a:cubicBezTo>
                    <a:cubicBezTo>
                      <a:pt x="38" y="154"/>
                      <a:pt x="38" y="153"/>
                      <a:pt x="37" y="150"/>
                    </a:cubicBezTo>
                    <a:cubicBezTo>
                      <a:pt x="36" y="150"/>
                      <a:pt x="36" y="148"/>
                      <a:pt x="36" y="148"/>
                    </a:cubicBezTo>
                    <a:cubicBezTo>
                      <a:pt x="36" y="148"/>
                      <a:pt x="34" y="147"/>
                      <a:pt x="34" y="147"/>
                    </a:cubicBezTo>
                    <a:cubicBezTo>
                      <a:pt x="34" y="146"/>
                      <a:pt x="35" y="145"/>
                      <a:pt x="34" y="144"/>
                    </a:cubicBezTo>
                    <a:cubicBezTo>
                      <a:pt x="34" y="143"/>
                      <a:pt x="33" y="142"/>
                      <a:pt x="32" y="141"/>
                    </a:cubicBezTo>
                    <a:cubicBezTo>
                      <a:pt x="31" y="140"/>
                      <a:pt x="30" y="138"/>
                      <a:pt x="28" y="137"/>
                    </a:cubicBezTo>
                    <a:cubicBezTo>
                      <a:pt x="27" y="137"/>
                      <a:pt x="25" y="136"/>
                      <a:pt x="24" y="135"/>
                    </a:cubicBezTo>
                    <a:cubicBezTo>
                      <a:pt x="23" y="134"/>
                      <a:pt x="23" y="132"/>
                      <a:pt x="22" y="131"/>
                    </a:cubicBezTo>
                    <a:cubicBezTo>
                      <a:pt x="21" y="130"/>
                      <a:pt x="20" y="130"/>
                      <a:pt x="19" y="128"/>
                    </a:cubicBezTo>
                    <a:cubicBezTo>
                      <a:pt x="15" y="124"/>
                      <a:pt x="14" y="121"/>
                      <a:pt x="8" y="119"/>
                    </a:cubicBezTo>
                    <a:cubicBezTo>
                      <a:pt x="8" y="117"/>
                      <a:pt x="7" y="116"/>
                      <a:pt x="7" y="113"/>
                    </a:cubicBezTo>
                    <a:cubicBezTo>
                      <a:pt x="5" y="111"/>
                      <a:pt x="0" y="111"/>
                      <a:pt x="1" y="105"/>
                    </a:cubicBezTo>
                    <a:cubicBezTo>
                      <a:pt x="24" y="108"/>
                      <a:pt x="48" y="110"/>
                      <a:pt x="73" y="111"/>
                    </a:cubicBezTo>
                    <a:cubicBezTo>
                      <a:pt x="74" y="111"/>
                      <a:pt x="74" y="110"/>
                      <a:pt x="75" y="110"/>
                    </a:cubicBezTo>
                    <a:cubicBezTo>
                      <a:pt x="77" y="73"/>
                      <a:pt x="80" y="37"/>
                      <a:pt x="83" y="0"/>
                    </a:cubicBezTo>
                    <a:cubicBezTo>
                      <a:pt x="102" y="2"/>
                      <a:pt x="122" y="2"/>
                      <a:pt x="141" y="3"/>
                    </a:cubicBezTo>
                    <a:cubicBezTo>
                      <a:pt x="141" y="19"/>
                      <a:pt x="141" y="35"/>
                      <a:pt x="139" y="50"/>
                    </a:cubicBezTo>
                    <a:cubicBezTo>
                      <a:pt x="143" y="51"/>
                      <a:pt x="144" y="54"/>
                      <a:pt x="147" y="55"/>
                    </a:cubicBezTo>
                    <a:cubicBezTo>
                      <a:pt x="151" y="56"/>
                      <a:pt x="153" y="54"/>
                      <a:pt x="155" y="55"/>
                    </a:cubicBezTo>
                    <a:cubicBezTo>
                      <a:pt x="156" y="56"/>
                      <a:pt x="155" y="60"/>
                      <a:pt x="157" y="61"/>
                    </a:cubicBezTo>
                    <a:cubicBezTo>
                      <a:pt x="162" y="61"/>
                      <a:pt x="168" y="62"/>
                      <a:pt x="171" y="64"/>
                    </a:cubicBezTo>
                    <a:cubicBezTo>
                      <a:pt x="174" y="62"/>
                      <a:pt x="174" y="62"/>
                      <a:pt x="178" y="63"/>
                    </a:cubicBezTo>
                    <a:cubicBezTo>
                      <a:pt x="178" y="65"/>
                      <a:pt x="179" y="66"/>
                      <a:pt x="181" y="66"/>
                    </a:cubicBezTo>
                    <a:cubicBezTo>
                      <a:pt x="181" y="67"/>
                      <a:pt x="181" y="69"/>
                      <a:pt x="182" y="69"/>
                    </a:cubicBezTo>
                    <a:cubicBezTo>
                      <a:pt x="185" y="69"/>
                      <a:pt x="185" y="67"/>
                      <a:pt x="187" y="67"/>
                    </a:cubicBezTo>
                    <a:cubicBezTo>
                      <a:pt x="189" y="67"/>
                      <a:pt x="190" y="68"/>
                      <a:pt x="191" y="70"/>
                    </a:cubicBezTo>
                    <a:cubicBezTo>
                      <a:pt x="193" y="70"/>
                      <a:pt x="195" y="70"/>
                      <a:pt x="195" y="69"/>
                    </a:cubicBezTo>
                    <a:cubicBezTo>
                      <a:pt x="197" y="69"/>
                      <a:pt x="195" y="73"/>
                      <a:pt x="198" y="72"/>
                    </a:cubicBezTo>
                    <a:cubicBezTo>
                      <a:pt x="199" y="73"/>
                      <a:pt x="200" y="70"/>
                      <a:pt x="201" y="69"/>
                    </a:cubicBezTo>
                    <a:cubicBezTo>
                      <a:pt x="201" y="68"/>
                      <a:pt x="202" y="68"/>
                      <a:pt x="201" y="67"/>
                    </a:cubicBezTo>
                    <a:cubicBezTo>
                      <a:pt x="204" y="68"/>
                      <a:pt x="205" y="70"/>
                      <a:pt x="209" y="69"/>
                    </a:cubicBezTo>
                    <a:cubicBezTo>
                      <a:pt x="210" y="71"/>
                      <a:pt x="213" y="71"/>
                      <a:pt x="215" y="73"/>
                    </a:cubicBezTo>
                    <a:cubicBezTo>
                      <a:pt x="216" y="72"/>
                      <a:pt x="219" y="71"/>
                      <a:pt x="220" y="69"/>
                    </a:cubicBezTo>
                    <a:cubicBezTo>
                      <a:pt x="222" y="69"/>
                      <a:pt x="222" y="69"/>
                      <a:pt x="224" y="69"/>
                    </a:cubicBezTo>
                    <a:cubicBezTo>
                      <a:pt x="226" y="69"/>
                      <a:pt x="228" y="68"/>
                      <a:pt x="229" y="67"/>
                    </a:cubicBezTo>
                    <a:cubicBezTo>
                      <a:pt x="230" y="68"/>
                      <a:pt x="235" y="71"/>
                      <a:pt x="236" y="67"/>
                    </a:cubicBezTo>
                    <a:cubicBezTo>
                      <a:pt x="240" y="66"/>
                      <a:pt x="242" y="71"/>
                      <a:pt x="244" y="72"/>
                    </a:cubicBezTo>
                    <a:cubicBezTo>
                      <a:pt x="244" y="72"/>
                      <a:pt x="245" y="71"/>
                      <a:pt x="246" y="72"/>
                    </a:cubicBezTo>
                    <a:cubicBezTo>
                      <a:pt x="246" y="72"/>
                      <a:pt x="247" y="73"/>
                      <a:pt x="247" y="73"/>
                    </a:cubicBezTo>
                    <a:cubicBezTo>
                      <a:pt x="249" y="74"/>
                      <a:pt x="253" y="73"/>
                      <a:pt x="254" y="76"/>
                    </a:cubicBezTo>
                    <a:cubicBezTo>
                      <a:pt x="256" y="75"/>
                      <a:pt x="258" y="75"/>
                      <a:pt x="260" y="76"/>
                    </a:cubicBezTo>
                    <a:cubicBezTo>
                      <a:pt x="261" y="88"/>
                      <a:pt x="261" y="102"/>
                      <a:pt x="262" y="114"/>
                    </a:cubicBezTo>
                    <a:cubicBezTo>
                      <a:pt x="263" y="116"/>
                      <a:pt x="265" y="117"/>
                      <a:pt x="266" y="119"/>
                    </a:cubicBezTo>
                    <a:cubicBezTo>
                      <a:pt x="266" y="121"/>
                      <a:pt x="268" y="122"/>
                      <a:pt x="266" y="123"/>
                    </a:cubicBezTo>
                    <a:cubicBezTo>
                      <a:pt x="267" y="124"/>
                      <a:pt x="267" y="125"/>
                      <a:pt x="268" y="126"/>
                    </a:cubicBezTo>
                    <a:cubicBezTo>
                      <a:pt x="268" y="127"/>
                      <a:pt x="270" y="128"/>
                      <a:pt x="270" y="128"/>
                    </a:cubicBezTo>
                    <a:cubicBezTo>
                      <a:pt x="270" y="129"/>
                      <a:pt x="270" y="130"/>
                      <a:pt x="270" y="131"/>
                    </a:cubicBezTo>
                    <a:cubicBezTo>
                      <a:pt x="271" y="133"/>
                      <a:pt x="273" y="133"/>
                      <a:pt x="273" y="138"/>
                    </a:cubicBezTo>
                    <a:cubicBezTo>
                      <a:pt x="273" y="138"/>
                      <a:pt x="272" y="138"/>
                      <a:pt x="272" y="139"/>
                    </a:cubicBezTo>
                    <a:cubicBezTo>
                      <a:pt x="272" y="139"/>
                      <a:pt x="273" y="142"/>
                      <a:pt x="273" y="143"/>
                    </a:cubicBezTo>
                    <a:cubicBezTo>
                      <a:pt x="269" y="147"/>
                      <a:pt x="268" y="155"/>
                      <a:pt x="271" y="160"/>
                    </a:cubicBezTo>
                    <a:cubicBezTo>
                      <a:pt x="269" y="163"/>
                      <a:pt x="263" y="167"/>
                      <a:pt x="267" y="170"/>
                    </a:cubicBezTo>
                    <a:cubicBezTo>
                      <a:pt x="265" y="171"/>
                      <a:pt x="264" y="171"/>
                      <a:pt x="262" y="172"/>
                    </a:cubicBezTo>
                    <a:cubicBezTo>
                      <a:pt x="260" y="172"/>
                      <a:pt x="258" y="174"/>
                      <a:pt x="257" y="175"/>
                    </a:cubicBezTo>
                    <a:cubicBezTo>
                      <a:pt x="255" y="175"/>
                      <a:pt x="255" y="174"/>
                      <a:pt x="254" y="174"/>
                    </a:cubicBezTo>
                    <a:cubicBezTo>
                      <a:pt x="254" y="174"/>
                      <a:pt x="251" y="175"/>
                      <a:pt x="249" y="175"/>
                    </a:cubicBezTo>
                    <a:cubicBezTo>
                      <a:pt x="250" y="174"/>
                      <a:pt x="250" y="171"/>
                      <a:pt x="250" y="169"/>
                    </a:cubicBezTo>
                    <a:cubicBezTo>
                      <a:pt x="247" y="167"/>
                      <a:pt x="247" y="171"/>
                      <a:pt x="245" y="172"/>
                    </a:cubicBezTo>
                    <a:cubicBezTo>
                      <a:pt x="244" y="172"/>
                      <a:pt x="244" y="169"/>
                      <a:pt x="242" y="171"/>
                    </a:cubicBezTo>
                    <a:cubicBezTo>
                      <a:pt x="242" y="175"/>
                      <a:pt x="244" y="176"/>
                      <a:pt x="245" y="181"/>
                    </a:cubicBezTo>
                    <a:cubicBezTo>
                      <a:pt x="243" y="181"/>
                      <a:pt x="243" y="184"/>
                      <a:pt x="240" y="184"/>
                    </a:cubicBezTo>
                    <a:cubicBezTo>
                      <a:pt x="240" y="191"/>
                      <a:pt x="233" y="191"/>
                      <a:pt x="230" y="195"/>
                    </a:cubicBezTo>
                    <a:cubicBezTo>
                      <a:pt x="228" y="194"/>
                      <a:pt x="227" y="196"/>
                      <a:pt x="224" y="195"/>
                    </a:cubicBezTo>
                    <a:cubicBezTo>
                      <a:pt x="223" y="196"/>
                      <a:pt x="224" y="197"/>
                      <a:pt x="224" y="198"/>
                    </a:cubicBezTo>
                    <a:cubicBezTo>
                      <a:pt x="222" y="199"/>
                      <a:pt x="223" y="197"/>
                      <a:pt x="221" y="197"/>
                    </a:cubicBezTo>
                    <a:cubicBezTo>
                      <a:pt x="222" y="197"/>
                      <a:pt x="219" y="199"/>
                      <a:pt x="218" y="198"/>
                    </a:cubicBezTo>
                    <a:cubicBezTo>
                      <a:pt x="218" y="198"/>
                      <a:pt x="218" y="196"/>
                      <a:pt x="218" y="196"/>
                    </a:cubicBezTo>
                    <a:cubicBezTo>
                      <a:pt x="216" y="196"/>
                      <a:pt x="214" y="199"/>
                      <a:pt x="213" y="195"/>
                    </a:cubicBezTo>
                    <a:cubicBezTo>
                      <a:pt x="211" y="195"/>
                      <a:pt x="214" y="197"/>
                      <a:pt x="213" y="198"/>
                    </a:cubicBezTo>
                    <a:cubicBezTo>
                      <a:pt x="210" y="199"/>
                      <a:pt x="212" y="195"/>
                      <a:pt x="208" y="195"/>
                    </a:cubicBezTo>
                    <a:cubicBezTo>
                      <a:pt x="206" y="197"/>
                      <a:pt x="212" y="200"/>
                      <a:pt x="210" y="203"/>
                    </a:cubicBezTo>
                    <a:cubicBezTo>
                      <a:pt x="210" y="202"/>
                      <a:pt x="211" y="202"/>
                      <a:pt x="213" y="202"/>
                    </a:cubicBezTo>
                    <a:cubicBezTo>
                      <a:pt x="210" y="206"/>
                      <a:pt x="207" y="205"/>
                      <a:pt x="205" y="202"/>
                    </a:cubicBezTo>
                    <a:cubicBezTo>
                      <a:pt x="203" y="204"/>
                      <a:pt x="206" y="207"/>
                      <a:pt x="204" y="209"/>
                    </a:cubicBezTo>
                    <a:cubicBezTo>
                      <a:pt x="203" y="206"/>
                      <a:pt x="199" y="211"/>
                      <a:pt x="196" y="209"/>
                    </a:cubicBezTo>
                    <a:cubicBezTo>
                      <a:pt x="197" y="211"/>
                      <a:pt x="195" y="213"/>
                      <a:pt x="198" y="214"/>
                    </a:cubicBezTo>
                    <a:cubicBezTo>
                      <a:pt x="198" y="213"/>
                      <a:pt x="199" y="213"/>
                      <a:pt x="199" y="212"/>
                    </a:cubicBezTo>
                    <a:cubicBezTo>
                      <a:pt x="201" y="213"/>
                      <a:pt x="197" y="215"/>
                      <a:pt x="197" y="217"/>
                    </a:cubicBezTo>
                    <a:close/>
                  </a:path>
                </a:pathLst>
              </a:custGeom>
              <a:grpFill/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84" name="AutoShape 2">
                <a:extLst>
                  <a:ext uri="{FF2B5EF4-FFF2-40B4-BE49-F238E27FC236}">
                    <a16:creationId xmlns:a16="http://schemas.microsoft.com/office/drawing/2014/main" id="{81BECB99-6C30-08CB-173D-23C1D3133C3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418779" y="2540477"/>
                <a:ext cx="304800" cy="304800"/>
              </a:xfrm>
              <a:prstGeom prst="rect">
                <a:avLst/>
              </a:prstGeom>
              <a:grpFill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85" name="AutoShape 4">
                <a:extLst>
                  <a:ext uri="{FF2B5EF4-FFF2-40B4-BE49-F238E27FC236}">
                    <a16:creationId xmlns:a16="http://schemas.microsoft.com/office/drawing/2014/main" id="{D0125ABF-D27C-E901-5889-3DE638D3218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71179" y="2692877"/>
                <a:ext cx="304800" cy="304800"/>
              </a:xfrm>
              <a:prstGeom prst="rect">
                <a:avLst/>
              </a:prstGeom>
              <a:grpFill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accent2"/>
                  </a:solidFill>
                </a:endParaRPr>
              </a:p>
            </p:txBody>
          </p:sp>
        </p:grpSp>
      </p:grpSp>
      <p:sp>
        <p:nvSpPr>
          <p:cNvPr id="388" name="Title 4">
            <a:extLst>
              <a:ext uri="{FF2B5EF4-FFF2-40B4-BE49-F238E27FC236}">
                <a16:creationId xmlns:a16="http://schemas.microsoft.com/office/drawing/2014/main" id="{89326080-3527-09E7-9C95-878B41FE8635}"/>
              </a:ext>
            </a:extLst>
          </p:cNvPr>
          <p:cNvSpPr txBox="1">
            <a:spLocks/>
          </p:cNvSpPr>
          <p:nvPr/>
        </p:nvSpPr>
        <p:spPr>
          <a:xfrm>
            <a:off x="8904541" y="4457559"/>
            <a:ext cx="3503191" cy="88685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Rockwell" panose="02060603020205020403" pitchFamily="18" charset="77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600" dirty="0">
                <a:latin typeface="Rockwell"/>
                <a:cs typeface="Arial"/>
              </a:rPr>
              <a:t>~27.5 Million</a:t>
            </a:r>
          </a:p>
          <a:p>
            <a:r>
              <a:rPr lang="en-US" sz="2600" dirty="0">
                <a:latin typeface="Rockwell"/>
                <a:cs typeface="Arial"/>
              </a:rPr>
              <a:t>Adults w/out a GED</a:t>
            </a:r>
          </a:p>
        </p:txBody>
      </p:sp>
      <p:grpSp>
        <p:nvGrpSpPr>
          <p:cNvPr id="392" name="Group 448">
            <a:extLst>
              <a:ext uri="{FF2B5EF4-FFF2-40B4-BE49-F238E27FC236}">
                <a16:creationId xmlns:a16="http://schemas.microsoft.com/office/drawing/2014/main" id="{B5B58A22-B512-1B7E-653D-847843451575}"/>
              </a:ext>
            </a:extLst>
          </p:cNvPr>
          <p:cNvGrpSpPr>
            <a:grpSpLocks/>
          </p:cNvGrpSpPr>
          <p:nvPr/>
        </p:nvGrpSpPr>
        <p:grpSpPr bwMode="auto">
          <a:xfrm>
            <a:off x="6770174" y="2645519"/>
            <a:ext cx="778669" cy="554831"/>
            <a:chOff x="5791200" y="838200"/>
            <a:chExt cx="1038225" cy="739775"/>
          </a:xfrm>
          <a:solidFill>
            <a:schemeClr val="accent5"/>
          </a:solidFill>
        </p:grpSpPr>
        <p:sp>
          <p:nvSpPr>
            <p:cNvPr id="393" name="Freeform 821">
              <a:extLst>
                <a:ext uri="{FF2B5EF4-FFF2-40B4-BE49-F238E27FC236}">
                  <a16:creationId xmlns:a16="http://schemas.microsoft.com/office/drawing/2014/main" id="{822A9BBC-6697-227C-196B-042125BCC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0" y="838200"/>
              <a:ext cx="87313" cy="87313"/>
            </a:xfrm>
            <a:custGeom>
              <a:avLst/>
              <a:gdLst>
                <a:gd name="T0" fmla="*/ 2147483647 w 13"/>
                <a:gd name="T1" fmla="*/ 2147483647 h 13"/>
                <a:gd name="T2" fmla="*/ 2147483647 w 13"/>
                <a:gd name="T3" fmla="*/ 2147483647 h 13"/>
                <a:gd name="T4" fmla="*/ 0 w 13"/>
                <a:gd name="T5" fmla="*/ 2147483647 h 13"/>
                <a:gd name="T6" fmla="*/ 2147483647 w 13"/>
                <a:gd name="T7" fmla="*/ 2147483647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13"/>
                <a:gd name="T14" fmla="*/ 13 w 13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13">
                  <a:moveTo>
                    <a:pt x="12" y="3"/>
                  </a:moveTo>
                  <a:cubicBezTo>
                    <a:pt x="13" y="8"/>
                    <a:pt x="11" y="10"/>
                    <a:pt x="10" y="12"/>
                  </a:cubicBezTo>
                  <a:cubicBezTo>
                    <a:pt x="5" y="13"/>
                    <a:pt x="3" y="10"/>
                    <a:pt x="0" y="9"/>
                  </a:cubicBezTo>
                  <a:cubicBezTo>
                    <a:pt x="1" y="4"/>
                    <a:pt x="8" y="0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94" name="Freeform 822">
              <a:extLst>
                <a:ext uri="{FF2B5EF4-FFF2-40B4-BE49-F238E27FC236}">
                  <a16:creationId xmlns:a16="http://schemas.microsoft.com/office/drawing/2014/main" id="{93477569-0899-04DF-68A4-998C7268C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288" y="973138"/>
              <a:ext cx="107950" cy="101600"/>
            </a:xfrm>
            <a:custGeom>
              <a:avLst/>
              <a:gdLst>
                <a:gd name="T0" fmla="*/ 2147483647 w 16"/>
                <a:gd name="T1" fmla="*/ 2147483647 h 15"/>
                <a:gd name="T2" fmla="*/ 2147483647 w 16"/>
                <a:gd name="T3" fmla="*/ 2147483647 h 15"/>
                <a:gd name="T4" fmla="*/ 2147483647 w 16"/>
                <a:gd name="T5" fmla="*/ 2147483647 h 15"/>
                <a:gd name="T6" fmla="*/ 2147483647 w 16"/>
                <a:gd name="T7" fmla="*/ 2147483647 h 15"/>
                <a:gd name="T8" fmla="*/ 0 w 16"/>
                <a:gd name="T9" fmla="*/ 2147483647 h 15"/>
                <a:gd name="T10" fmla="*/ 2147483647 w 16"/>
                <a:gd name="T11" fmla="*/ 2147483647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15"/>
                <a:gd name="T20" fmla="*/ 16 w 16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15">
                  <a:moveTo>
                    <a:pt x="9" y="1"/>
                  </a:moveTo>
                  <a:cubicBezTo>
                    <a:pt x="9" y="7"/>
                    <a:pt x="15" y="7"/>
                    <a:pt x="16" y="13"/>
                  </a:cubicBezTo>
                  <a:cubicBezTo>
                    <a:pt x="13" y="15"/>
                    <a:pt x="10" y="9"/>
                    <a:pt x="8" y="9"/>
                  </a:cubicBezTo>
                  <a:cubicBezTo>
                    <a:pt x="7" y="9"/>
                    <a:pt x="6" y="11"/>
                    <a:pt x="7" y="12"/>
                  </a:cubicBezTo>
                  <a:cubicBezTo>
                    <a:pt x="4" y="10"/>
                    <a:pt x="2" y="9"/>
                    <a:pt x="0" y="4"/>
                  </a:cubicBezTo>
                  <a:cubicBezTo>
                    <a:pt x="5" y="5"/>
                    <a:pt x="4" y="0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95" name="Freeform 823">
              <a:extLst>
                <a:ext uri="{FF2B5EF4-FFF2-40B4-BE49-F238E27FC236}">
                  <a16:creationId xmlns:a16="http://schemas.microsoft.com/office/drawing/2014/main" id="{43119C68-B46B-668F-DF67-4E98EC9E4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063" y="1141413"/>
              <a:ext cx="96837" cy="69850"/>
            </a:xfrm>
            <a:custGeom>
              <a:avLst/>
              <a:gdLst>
                <a:gd name="T0" fmla="*/ 0 w 14"/>
                <a:gd name="T1" fmla="*/ 2147483647 h 10"/>
                <a:gd name="T2" fmla="*/ 2147483647 w 14"/>
                <a:gd name="T3" fmla="*/ 2147483647 h 10"/>
                <a:gd name="T4" fmla="*/ 2147483647 w 14"/>
                <a:gd name="T5" fmla="*/ 2147483647 h 10"/>
                <a:gd name="T6" fmla="*/ 0 w 14"/>
                <a:gd name="T7" fmla="*/ 2147483647 h 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0"/>
                <a:gd name="T14" fmla="*/ 14 w 14"/>
                <a:gd name="T15" fmla="*/ 10 h 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0">
                  <a:moveTo>
                    <a:pt x="0" y="1"/>
                  </a:moveTo>
                  <a:cubicBezTo>
                    <a:pt x="7" y="0"/>
                    <a:pt x="13" y="2"/>
                    <a:pt x="14" y="7"/>
                  </a:cubicBezTo>
                  <a:cubicBezTo>
                    <a:pt x="11" y="9"/>
                    <a:pt x="8" y="10"/>
                    <a:pt x="4" y="10"/>
                  </a:cubicBezTo>
                  <a:cubicBezTo>
                    <a:pt x="3" y="7"/>
                    <a:pt x="2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96" name="Freeform 824">
              <a:extLst>
                <a:ext uri="{FF2B5EF4-FFF2-40B4-BE49-F238E27FC236}">
                  <a16:creationId xmlns:a16="http://schemas.microsoft.com/office/drawing/2014/main" id="{8E2D0CAA-34CF-7C42-DF38-B5493F7DC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063" y="1157288"/>
              <a:ext cx="1587" cy="6350"/>
            </a:xfrm>
            <a:custGeom>
              <a:avLst/>
              <a:gdLst>
                <a:gd name="T0" fmla="*/ 0 w 1"/>
                <a:gd name="T1" fmla="*/ 2147483647 h 4"/>
                <a:gd name="T2" fmla="*/ 0 w 1"/>
                <a:gd name="T3" fmla="*/ 0 h 4"/>
                <a:gd name="T4" fmla="*/ 0 w 1"/>
                <a:gd name="T5" fmla="*/ 2147483647 h 4"/>
                <a:gd name="T6" fmla="*/ 0 60000 65536"/>
                <a:gd name="T7" fmla="*/ 0 60000 65536"/>
                <a:gd name="T8" fmla="*/ 0 60000 65536"/>
                <a:gd name="T9" fmla="*/ 0 w 1"/>
                <a:gd name="T10" fmla="*/ 0 h 4"/>
                <a:gd name="T11" fmla="*/ 1 w 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97" name="Line 825">
              <a:extLst>
                <a:ext uri="{FF2B5EF4-FFF2-40B4-BE49-F238E27FC236}">
                  <a16:creationId xmlns:a16="http://schemas.microsoft.com/office/drawing/2014/main" id="{10F096DE-0FD5-B28B-0C12-3AF62857A4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69063" y="1157288"/>
              <a:ext cx="1587" cy="635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98" name="Freeform 826">
              <a:extLst>
                <a:ext uri="{FF2B5EF4-FFF2-40B4-BE49-F238E27FC236}">
                  <a16:creationId xmlns:a16="http://schemas.microsoft.com/office/drawing/2014/main" id="{AE6798D9-D60D-3E36-5ACA-228F66433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363" y="1149350"/>
              <a:ext cx="12700" cy="7938"/>
            </a:xfrm>
            <a:custGeom>
              <a:avLst/>
              <a:gdLst>
                <a:gd name="T0" fmla="*/ 2147483647 w 2"/>
                <a:gd name="T1" fmla="*/ 2147483647 h 1"/>
                <a:gd name="T2" fmla="*/ 0 w 2"/>
                <a:gd name="T3" fmla="*/ 0 h 1"/>
                <a:gd name="T4" fmla="*/ 0 60000 65536"/>
                <a:gd name="T5" fmla="*/ 0 60000 65536"/>
                <a:gd name="T6" fmla="*/ 0 w 2"/>
                <a:gd name="T7" fmla="*/ 0 h 1"/>
                <a:gd name="T8" fmla="*/ 2 w 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1">
                  <a:moveTo>
                    <a:pt x="2" y="1"/>
                  </a:move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399" name="Freeform 827">
              <a:extLst>
                <a:ext uri="{FF2B5EF4-FFF2-40B4-BE49-F238E27FC236}">
                  <a16:creationId xmlns:a16="http://schemas.microsoft.com/office/drawing/2014/main" id="{3F71E5F5-830A-9D04-714C-0BC20C9C4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063" y="1149350"/>
              <a:ext cx="1587" cy="7938"/>
            </a:xfrm>
            <a:custGeom>
              <a:avLst/>
              <a:gdLst>
                <a:gd name="T0" fmla="*/ 0 w 1"/>
                <a:gd name="T1" fmla="*/ 2147483647 h 5"/>
                <a:gd name="T2" fmla="*/ 0 w 1"/>
                <a:gd name="T3" fmla="*/ 0 h 5"/>
                <a:gd name="T4" fmla="*/ 0 w 1"/>
                <a:gd name="T5" fmla="*/ 2147483647 h 5"/>
                <a:gd name="T6" fmla="*/ 0 60000 65536"/>
                <a:gd name="T7" fmla="*/ 0 60000 65536"/>
                <a:gd name="T8" fmla="*/ 0 60000 65536"/>
                <a:gd name="T9" fmla="*/ 0 w 1"/>
                <a:gd name="T10" fmla="*/ 0 h 5"/>
                <a:gd name="T11" fmla="*/ 1 w 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00" name="Line 828">
              <a:extLst>
                <a:ext uri="{FF2B5EF4-FFF2-40B4-BE49-F238E27FC236}">
                  <a16:creationId xmlns:a16="http://schemas.microsoft.com/office/drawing/2014/main" id="{2DDB2518-83BF-152E-23F3-983A323F37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69063" y="1149350"/>
              <a:ext cx="1587" cy="793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01" name="Freeform 829">
              <a:extLst>
                <a:ext uri="{FF2B5EF4-FFF2-40B4-BE49-F238E27FC236}">
                  <a16:creationId xmlns:a16="http://schemas.microsoft.com/office/drawing/2014/main" id="{2E93C083-CAAB-03EB-0F8B-11BD56721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1113" y="1136650"/>
              <a:ext cx="33337" cy="39688"/>
            </a:xfrm>
            <a:custGeom>
              <a:avLst/>
              <a:gdLst>
                <a:gd name="T0" fmla="*/ 0 w 5"/>
                <a:gd name="T1" fmla="*/ 2147483647 h 6"/>
                <a:gd name="T2" fmla="*/ 2147483647 w 5"/>
                <a:gd name="T3" fmla="*/ 2147483647 h 6"/>
                <a:gd name="T4" fmla="*/ 0 w 5"/>
                <a:gd name="T5" fmla="*/ 2147483647 h 6"/>
                <a:gd name="T6" fmla="*/ 0 60000 65536"/>
                <a:gd name="T7" fmla="*/ 0 60000 65536"/>
                <a:gd name="T8" fmla="*/ 0 60000 65536"/>
                <a:gd name="T9" fmla="*/ 0 w 5"/>
                <a:gd name="T10" fmla="*/ 0 h 6"/>
                <a:gd name="T11" fmla="*/ 5 w 5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6">
                  <a:moveTo>
                    <a:pt x="0" y="3"/>
                  </a:moveTo>
                  <a:cubicBezTo>
                    <a:pt x="1" y="0"/>
                    <a:pt x="5" y="3"/>
                    <a:pt x="4" y="6"/>
                  </a:cubicBezTo>
                  <a:cubicBezTo>
                    <a:pt x="3" y="5"/>
                    <a:pt x="2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02" name="Freeform 830">
              <a:extLst>
                <a:ext uri="{FF2B5EF4-FFF2-40B4-BE49-F238E27FC236}">
                  <a16:creationId xmlns:a16="http://schemas.microsoft.com/office/drawing/2014/main" id="{4636B490-DFA6-74A0-D5AD-C8B9D0D60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888" y="1298575"/>
              <a:ext cx="236537" cy="279400"/>
            </a:xfrm>
            <a:custGeom>
              <a:avLst/>
              <a:gdLst>
                <a:gd name="T0" fmla="*/ 2147483647 w 35"/>
                <a:gd name="T1" fmla="*/ 0 h 41"/>
                <a:gd name="T2" fmla="*/ 2147483647 w 35"/>
                <a:gd name="T3" fmla="*/ 2147483647 h 41"/>
                <a:gd name="T4" fmla="*/ 2147483647 w 35"/>
                <a:gd name="T5" fmla="*/ 2147483647 h 41"/>
                <a:gd name="T6" fmla="*/ 2147483647 w 35"/>
                <a:gd name="T7" fmla="*/ 2147483647 h 41"/>
                <a:gd name="T8" fmla="*/ 2147483647 w 35"/>
                <a:gd name="T9" fmla="*/ 2147483647 h 41"/>
                <a:gd name="T10" fmla="*/ 2147483647 w 35"/>
                <a:gd name="T11" fmla="*/ 2147483647 h 41"/>
                <a:gd name="T12" fmla="*/ 2147483647 w 35"/>
                <a:gd name="T13" fmla="*/ 2147483647 h 41"/>
                <a:gd name="T14" fmla="*/ 2147483647 w 35"/>
                <a:gd name="T15" fmla="*/ 2147483647 h 41"/>
                <a:gd name="T16" fmla="*/ 2147483647 w 35"/>
                <a:gd name="T17" fmla="*/ 2147483647 h 41"/>
                <a:gd name="T18" fmla="*/ 2147483647 w 35"/>
                <a:gd name="T19" fmla="*/ 2147483647 h 41"/>
                <a:gd name="T20" fmla="*/ 0 w 35"/>
                <a:gd name="T21" fmla="*/ 2147483647 h 41"/>
                <a:gd name="T22" fmla="*/ 2147483647 w 35"/>
                <a:gd name="T23" fmla="*/ 2147483647 h 41"/>
                <a:gd name="T24" fmla="*/ 2147483647 w 35"/>
                <a:gd name="T25" fmla="*/ 0 h 4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"/>
                <a:gd name="T40" fmla="*/ 0 h 41"/>
                <a:gd name="T41" fmla="*/ 35 w 35"/>
                <a:gd name="T42" fmla="*/ 41 h 4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" h="41">
                  <a:moveTo>
                    <a:pt x="4" y="0"/>
                  </a:moveTo>
                  <a:cubicBezTo>
                    <a:pt x="7" y="2"/>
                    <a:pt x="12" y="3"/>
                    <a:pt x="15" y="5"/>
                  </a:cubicBezTo>
                  <a:cubicBezTo>
                    <a:pt x="21" y="7"/>
                    <a:pt x="25" y="9"/>
                    <a:pt x="28" y="14"/>
                  </a:cubicBezTo>
                  <a:cubicBezTo>
                    <a:pt x="29" y="15"/>
                    <a:pt x="28" y="15"/>
                    <a:pt x="29" y="16"/>
                  </a:cubicBezTo>
                  <a:cubicBezTo>
                    <a:pt x="30" y="18"/>
                    <a:pt x="31" y="19"/>
                    <a:pt x="32" y="20"/>
                  </a:cubicBezTo>
                  <a:cubicBezTo>
                    <a:pt x="32" y="21"/>
                    <a:pt x="34" y="23"/>
                    <a:pt x="35" y="25"/>
                  </a:cubicBezTo>
                  <a:cubicBezTo>
                    <a:pt x="31" y="25"/>
                    <a:pt x="31" y="29"/>
                    <a:pt x="27" y="31"/>
                  </a:cubicBezTo>
                  <a:cubicBezTo>
                    <a:pt x="25" y="31"/>
                    <a:pt x="22" y="30"/>
                    <a:pt x="20" y="31"/>
                  </a:cubicBezTo>
                  <a:cubicBezTo>
                    <a:pt x="16" y="33"/>
                    <a:pt x="13" y="36"/>
                    <a:pt x="11" y="41"/>
                  </a:cubicBezTo>
                  <a:cubicBezTo>
                    <a:pt x="8" y="41"/>
                    <a:pt x="7" y="38"/>
                    <a:pt x="4" y="38"/>
                  </a:cubicBezTo>
                  <a:cubicBezTo>
                    <a:pt x="4" y="30"/>
                    <a:pt x="3" y="23"/>
                    <a:pt x="0" y="18"/>
                  </a:cubicBezTo>
                  <a:cubicBezTo>
                    <a:pt x="1" y="13"/>
                    <a:pt x="4" y="11"/>
                    <a:pt x="6" y="7"/>
                  </a:cubicBezTo>
                  <a:cubicBezTo>
                    <a:pt x="6" y="5"/>
                    <a:pt x="3" y="4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403" name="Freeform 831">
              <a:extLst>
                <a:ext uri="{FF2B5EF4-FFF2-40B4-BE49-F238E27FC236}">
                  <a16:creationId xmlns:a16="http://schemas.microsoft.com/office/drawing/2014/main" id="{4FC4698A-6AA8-E624-5285-6432787C3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6825" y="1095375"/>
              <a:ext cx="26988" cy="6350"/>
            </a:xfrm>
            <a:custGeom>
              <a:avLst/>
              <a:gdLst>
                <a:gd name="T0" fmla="*/ 0 w 4"/>
                <a:gd name="T1" fmla="*/ 0 h 1"/>
                <a:gd name="T2" fmla="*/ 2147483647 w 4"/>
                <a:gd name="T3" fmla="*/ 2147483647 h 1"/>
                <a:gd name="T4" fmla="*/ 0 60000 65536"/>
                <a:gd name="T5" fmla="*/ 0 60000 65536"/>
                <a:gd name="T6" fmla="*/ 0 w 4"/>
                <a:gd name="T7" fmla="*/ 0 h 1"/>
                <a:gd name="T8" fmla="*/ 4 w 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1">
                  <a:moveTo>
                    <a:pt x="0" y="0"/>
                  </a:moveTo>
                  <a:cubicBezTo>
                    <a:pt x="2" y="0"/>
                    <a:pt x="3" y="1"/>
                    <a:pt x="4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1099945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A01C7-770F-D0F3-31D8-EEB0F6466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A7D7ED-5024-7E48-1ED3-F27FE940A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154" y="1681706"/>
            <a:ext cx="3952904" cy="3276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160200-2DBB-E6AB-A4FC-1448B7365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327" y="378599"/>
            <a:ext cx="11129271" cy="1165587"/>
          </a:xfrm>
        </p:spPr>
        <p:txBody>
          <a:bodyPr/>
          <a:lstStyle/>
          <a:p>
            <a:r>
              <a:rPr lang="en-US" dirty="0" err="1"/>
              <a:t>GEDWorks</a:t>
            </a:r>
            <a:r>
              <a:rPr lang="en-US" baseline="30000" dirty="0" err="1"/>
              <a:t>TM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Capacity Booster &amp; Workforce Accelerator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DB943-F3D8-AC61-9EE0-65D6F9D5D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28" y="5150736"/>
            <a:ext cx="5361317" cy="13286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Increasing School District Talent Pipelines, Postsecondary Enrollment Pipelines &amp; Adult Education Capacity</a:t>
            </a:r>
          </a:p>
        </p:txBody>
      </p:sp>
      <p:pic>
        <p:nvPicPr>
          <p:cNvPr id="11" name="Picture 6" descr="AESD unveils new logo">
            <a:extLst>
              <a:ext uri="{FF2B5EF4-FFF2-40B4-BE49-F238E27FC236}">
                <a16:creationId xmlns:a16="http://schemas.microsoft.com/office/drawing/2014/main" id="{162FA4AE-DDE9-8CD8-BC10-AA352B6F0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3" r="1249" b="2113"/>
          <a:stretch>
            <a:fillRect/>
          </a:stretch>
        </p:blipFill>
        <p:spPr bwMode="auto">
          <a:xfrm>
            <a:off x="149984" y="3999516"/>
            <a:ext cx="819214" cy="76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uman Resources | Rowan College">
            <a:extLst>
              <a:ext uri="{FF2B5EF4-FFF2-40B4-BE49-F238E27FC236}">
                <a16:creationId xmlns:a16="http://schemas.microsoft.com/office/drawing/2014/main" id="{3EC03F3A-91B9-EA93-3D83-A5D553A04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780" y="3870147"/>
            <a:ext cx="803049" cy="108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CC899A-EB20-966E-39CC-749470E493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0314" y="1417461"/>
            <a:ext cx="3359200" cy="42141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736966-5808-CB47-1CD6-EDEFFE209FA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2876"/>
          <a:stretch>
            <a:fillRect/>
          </a:stretch>
        </p:blipFill>
        <p:spPr>
          <a:xfrm>
            <a:off x="6612456" y="3577768"/>
            <a:ext cx="3359200" cy="3145935"/>
          </a:xfrm>
          <a:prstGeom prst="rect">
            <a:avLst/>
          </a:prstGeom>
        </p:spPr>
      </p:pic>
      <p:pic>
        <p:nvPicPr>
          <p:cNvPr id="17" name="Picture 2" descr="About HCCC | HCCC">
            <a:extLst>
              <a:ext uri="{FF2B5EF4-FFF2-40B4-BE49-F238E27FC236}">
                <a16:creationId xmlns:a16="http://schemas.microsoft.com/office/drawing/2014/main" id="{543F841C-708E-0267-33C4-B4AE9DCA1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109" y="2782234"/>
            <a:ext cx="1080389" cy="89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561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6845E-AB9B-464C-060F-87897947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AD1A-3521-1861-5F23-CDD435BE8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327" y="378599"/>
            <a:ext cx="11129271" cy="1165587"/>
          </a:xfrm>
        </p:spPr>
        <p:txBody>
          <a:bodyPr/>
          <a:lstStyle/>
          <a:p>
            <a:r>
              <a:rPr lang="en-US" dirty="0" err="1"/>
              <a:t>GEDWorks</a:t>
            </a:r>
            <a:r>
              <a:rPr lang="en-US" baseline="30000" dirty="0" err="1"/>
              <a:t>TM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Capacity Booster &amp; Workforce Accelerator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4B2E0C-1DA4-43F2-3DCA-8F2AC4507C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32"/>
          <a:stretch>
            <a:fillRect/>
          </a:stretch>
        </p:blipFill>
        <p:spPr>
          <a:xfrm>
            <a:off x="5772344" y="1655892"/>
            <a:ext cx="5582864" cy="39546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EFB554-B459-73CB-B39C-FF277B95EC9E}"/>
              </a:ext>
            </a:extLst>
          </p:cNvPr>
          <p:cNvSpPr txBox="1"/>
          <p:nvPr/>
        </p:nvSpPr>
        <p:spPr>
          <a:xfrm>
            <a:off x="433853" y="2869833"/>
            <a:ext cx="52429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/>
              <a:t>Partner Spotlight: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Offers </a:t>
            </a:r>
            <a:r>
              <a:rPr lang="en-US" sz="2400" dirty="0" err="1"/>
              <a:t>GEDWorks</a:t>
            </a:r>
            <a:r>
              <a:rPr lang="en-US" sz="2400" baseline="30000" dirty="0" err="1"/>
              <a:t>TM</a:t>
            </a:r>
            <a:r>
              <a:rPr lang="en-US" sz="2400" dirty="0"/>
              <a:t> to Medicaid recipients in 11 markets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 capacity builder to come alongside Adult Ed/workforce development programs to increase educational attainment &amp; workforce mobility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Increased efficiencies for organizations operating across 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2" name="Picture 50">
            <a:extLst>
              <a:ext uri="{FF2B5EF4-FFF2-40B4-BE49-F238E27FC236}">
                <a16:creationId xmlns:a16="http://schemas.microsoft.com/office/drawing/2014/main" id="{C51AAFC8-179A-2B3D-6C56-7B4260F96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76" y="2068961"/>
            <a:ext cx="1907803" cy="60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159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3AB2D-51F9-9BE1-8F09-0E391CF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A7016-17F2-6019-C728-31B087900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327" y="378599"/>
            <a:ext cx="11129271" cy="1165587"/>
          </a:xfrm>
        </p:spPr>
        <p:txBody>
          <a:bodyPr/>
          <a:lstStyle/>
          <a:p>
            <a:r>
              <a:rPr lang="en-US" dirty="0" err="1"/>
              <a:t>GEDWorks</a:t>
            </a:r>
            <a:r>
              <a:rPr lang="en-US" baseline="30000" dirty="0" err="1"/>
              <a:t>TM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Capacity Booster &amp; Workforce Accelerator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6D5D79-9395-ACED-F96A-38226F531CB4}"/>
              </a:ext>
            </a:extLst>
          </p:cNvPr>
          <p:cNvSpPr txBox="1"/>
          <p:nvPr/>
        </p:nvSpPr>
        <p:spPr>
          <a:xfrm>
            <a:off x="433853" y="2869833"/>
            <a:ext cx="52429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/>
              <a:t>Partner Spotlights: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TDOT offers </a:t>
            </a:r>
            <a:r>
              <a:rPr lang="en-US" sz="2400" dirty="0" err="1"/>
              <a:t>GEDWorks</a:t>
            </a:r>
            <a:r>
              <a:rPr lang="en-US" sz="2400" baseline="30000" dirty="0" err="1"/>
              <a:t>TM</a:t>
            </a:r>
            <a:r>
              <a:rPr lang="en-US" sz="2400" dirty="0"/>
              <a:t> to employees across the state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~150 active participants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Goodwill Houston offers </a:t>
            </a:r>
            <a:r>
              <a:rPr lang="en-US" sz="2400" dirty="0" err="1"/>
              <a:t>GEDWorks</a:t>
            </a:r>
            <a:r>
              <a:rPr lang="en-US" sz="2400" baseline="30000" dirty="0" err="1"/>
              <a:t>TM</a:t>
            </a:r>
            <a:r>
              <a:rPr lang="en-US" sz="2400" dirty="0"/>
              <a:t> to employees at multiple facilities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~30 active participants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 capacity builder to increase educational attainment &amp; workforce mobility</a:t>
            </a:r>
          </a:p>
        </p:txBody>
      </p:sp>
      <p:pic>
        <p:nvPicPr>
          <p:cNvPr id="3" name="Picture 46" descr="TxDOT logo">
            <a:extLst>
              <a:ext uri="{FF2B5EF4-FFF2-40B4-BE49-F238E27FC236}">
                <a16:creationId xmlns:a16="http://schemas.microsoft.com/office/drawing/2014/main" id="{4BAF7F76-5ECF-10E8-F8FE-EE2E73CE13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2" t="10017" r="21131" b="6179"/>
          <a:stretch>
            <a:fillRect/>
          </a:stretch>
        </p:blipFill>
        <p:spPr bwMode="auto">
          <a:xfrm>
            <a:off x="243432" y="1681088"/>
            <a:ext cx="1493041" cy="105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E7285A-4FBD-D64F-FADE-6324376C8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532" y="1632896"/>
            <a:ext cx="5242956" cy="4439201"/>
          </a:xfrm>
          <a:prstGeom prst="rect">
            <a:avLst/>
          </a:prstGeom>
        </p:spPr>
      </p:pic>
      <p:pic>
        <p:nvPicPr>
          <p:cNvPr id="5" name="Picture 24" descr="Goodwill of Houston | Thrift Stores ...">
            <a:extLst>
              <a:ext uri="{FF2B5EF4-FFF2-40B4-BE49-F238E27FC236}">
                <a16:creationId xmlns:a16="http://schemas.microsoft.com/office/drawing/2014/main" id="{E779ED29-B083-49AE-B989-07A0043A7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559" y="1833520"/>
            <a:ext cx="1036313" cy="103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8919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A9B7E-EF0F-480B-2CBC-1471928F6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Could We Partner To Meet Our Shared Goal Of Reaching </a:t>
            </a:r>
            <a:br>
              <a:rPr lang="en-US" dirty="0"/>
            </a:br>
            <a:r>
              <a:rPr lang="en-US" dirty="0"/>
              <a:t>27.5 Million?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2D941-6844-4B54-8516-C5248353A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559738"/>
            <a:ext cx="11054684" cy="1092820"/>
          </a:xfrm>
        </p:spPr>
        <p:txBody>
          <a:bodyPr/>
          <a:lstStyle/>
          <a:p>
            <a:pPr algn="ctr"/>
            <a:r>
              <a:rPr lang="en-US" dirty="0"/>
              <a:t>Let’s Connect!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AAA20-BF26-6038-0C96-A9BA9F7BA1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DA8F9D84-21CF-3AF0-578D-BEFACA7BD657}"/>
              </a:ext>
            </a:extLst>
          </p:cNvPr>
          <p:cNvSpPr txBox="1">
            <a:spLocks/>
          </p:cNvSpPr>
          <p:nvPr/>
        </p:nvSpPr>
        <p:spPr>
          <a:xfrm>
            <a:off x="695477" y="4106148"/>
            <a:ext cx="10879667" cy="4078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2400" i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8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66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49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32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15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297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180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06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/>
              <a:t>Rachel Ludwig, Vice President, Global Operations &amp; Strategic Partnerships, GED</a:t>
            </a:r>
            <a:r>
              <a:rPr lang="en-US" sz="1800" b="1" baseline="30000" dirty="0"/>
              <a:t>®</a:t>
            </a:r>
            <a:r>
              <a:rPr lang="en-US" sz="1800" dirty="0"/>
              <a:t> Testing Service</a:t>
            </a:r>
          </a:p>
          <a:p>
            <a:pPr algn="ctr"/>
            <a:r>
              <a:rPr lang="en-US" sz="1800" dirty="0">
                <a:hlinkClick r:id="rId2"/>
              </a:rPr>
              <a:t>Rachel.Ludwig@ged.com</a:t>
            </a: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2274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63F66-6B42-1846-9382-29D044984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985" y="525066"/>
            <a:ext cx="11211635" cy="1165587"/>
          </a:xfrm>
        </p:spPr>
        <p:txBody>
          <a:bodyPr>
            <a:normAutofit fontScale="90000"/>
          </a:bodyPr>
          <a:lstStyle/>
          <a:p>
            <a:r>
              <a:rPr lang="en-US" dirty="0"/>
              <a:t>Discuss: How Did You Find Your Way to Adult Education? What’s Your Personal Mission in this Work?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B73716A-EFCE-5B43-95E9-02A7F8747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</a:t>
            </a:fld>
            <a:endParaRPr lang="en-US"/>
          </a:p>
        </p:txBody>
      </p:sp>
      <p:pic>
        <p:nvPicPr>
          <p:cNvPr id="23" name="Picture 32" descr="Indianapolis Indiana IN Capital City ...">
            <a:extLst>
              <a:ext uri="{FF2B5EF4-FFF2-40B4-BE49-F238E27FC236}">
                <a16:creationId xmlns:a16="http://schemas.microsoft.com/office/drawing/2014/main" id="{351C5A6D-000B-5C91-E1C9-738F9F1AE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472" y="2120399"/>
            <a:ext cx="1014011" cy="159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0">
            <a:extLst>
              <a:ext uri="{FF2B5EF4-FFF2-40B4-BE49-F238E27FC236}">
                <a16:creationId xmlns:a16="http://schemas.microsoft.com/office/drawing/2014/main" id="{C87C75EF-D6EC-0411-6188-C15A2AB79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96" y="3919199"/>
            <a:ext cx="1609938" cy="138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2" descr="Teacher Heart Cliparts #2923717 ...">
            <a:extLst>
              <a:ext uri="{FF2B5EF4-FFF2-40B4-BE49-F238E27FC236}">
                <a16:creationId xmlns:a16="http://schemas.microsoft.com/office/drawing/2014/main" id="{2D3F7A77-8CAC-6112-94FC-8349489DAB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2" t="9351" r="15257"/>
          <a:stretch>
            <a:fillRect/>
          </a:stretch>
        </p:blipFill>
        <p:spPr bwMode="auto">
          <a:xfrm>
            <a:off x="2480068" y="4073967"/>
            <a:ext cx="926299" cy="97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4" descr="3,200+ Wisconsin Outline Stock Photos ...">
            <a:extLst>
              <a:ext uri="{FF2B5EF4-FFF2-40B4-BE49-F238E27FC236}">
                <a16:creationId xmlns:a16="http://schemas.microsoft.com/office/drawing/2014/main" id="{E5E1C838-CC1B-0DEF-5D84-1904B2B48F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9" t="6935" r="11766" b="6793"/>
          <a:stretch>
            <a:fillRect/>
          </a:stretch>
        </p:blipFill>
        <p:spPr bwMode="auto">
          <a:xfrm>
            <a:off x="4558039" y="1724438"/>
            <a:ext cx="1861668" cy="204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2" descr="Moraine Park Technical College | Fond ...">
            <a:extLst>
              <a:ext uri="{FF2B5EF4-FFF2-40B4-BE49-F238E27FC236}">
                <a16:creationId xmlns:a16="http://schemas.microsoft.com/office/drawing/2014/main" id="{E6C7B6FD-CEE7-83E3-241D-DDB107C1FE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" t="18854" r="5350" b="17941"/>
          <a:stretch>
            <a:fillRect/>
          </a:stretch>
        </p:blipFill>
        <p:spPr bwMode="auto">
          <a:xfrm>
            <a:off x="5054118" y="4002912"/>
            <a:ext cx="1068132" cy="75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4" descr="Milwaukee Area Technical College ...">
            <a:extLst>
              <a:ext uri="{FF2B5EF4-FFF2-40B4-BE49-F238E27FC236}">
                <a16:creationId xmlns:a16="http://schemas.microsoft.com/office/drawing/2014/main" id="{5C39CCDF-602D-B093-73C2-47F67F893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118" y="4824891"/>
            <a:ext cx="1148814" cy="64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lorida &quot;Clipart&quot; Style Maps in 50 Colors">
            <a:extLst>
              <a:ext uri="{FF2B5EF4-FFF2-40B4-BE49-F238E27FC236}">
                <a16:creationId xmlns:a16="http://schemas.microsoft.com/office/drawing/2014/main" id="{EB2C2C52-4742-5DC0-011F-3013DECBE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644" y="2080436"/>
            <a:ext cx="1861668" cy="16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lorida Department of Education Home">
            <a:extLst>
              <a:ext uri="{FF2B5EF4-FFF2-40B4-BE49-F238E27FC236}">
                <a16:creationId xmlns:a16="http://schemas.microsoft.com/office/drawing/2014/main" id="{3A979B45-2D77-6FAA-F751-686BDCDC8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110" y="3956887"/>
            <a:ext cx="2061241" cy="58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lorida Chamber of Commerce (@flchamber ...">
            <a:extLst>
              <a:ext uri="{FF2B5EF4-FFF2-40B4-BE49-F238E27FC236}">
                <a16:creationId xmlns:a16="http://schemas.microsoft.com/office/drawing/2014/main" id="{467FC56F-890D-D8C6-C203-F578E5C5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001" y="4610340"/>
            <a:ext cx="889242" cy="88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lorida Chamber of Commerce">
            <a:extLst>
              <a:ext uri="{FF2B5EF4-FFF2-40B4-BE49-F238E27FC236}">
                <a16:creationId xmlns:a16="http://schemas.microsoft.com/office/drawing/2014/main" id="{A0FA7E21-5541-FD26-1DE3-50B9E5D05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478" y="4691797"/>
            <a:ext cx="2330405" cy="71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lorida State rolls out new logos, part ...">
            <a:extLst>
              <a:ext uri="{FF2B5EF4-FFF2-40B4-BE49-F238E27FC236}">
                <a16:creationId xmlns:a16="http://schemas.microsoft.com/office/drawing/2014/main" id="{4BD9D277-CF22-84D1-E1D8-A2C8813A0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6410" y="3919199"/>
            <a:ext cx="1142685" cy="65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0">
            <a:extLst>
              <a:ext uri="{FF2B5EF4-FFF2-40B4-BE49-F238E27FC236}">
                <a16:creationId xmlns:a16="http://schemas.microsoft.com/office/drawing/2014/main" id="{21D04EB5-05E5-58C2-BEB3-B7819B5FD0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4"/>
          <a:stretch>
            <a:fillRect/>
          </a:stretch>
        </p:blipFill>
        <p:spPr bwMode="auto">
          <a:xfrm>
            <a:off x="8583502" y="5405304"/>
            <a:ext cx="1983064" cy="130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7442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C44CD-30BA-63C5-1ED1-ABAA243C3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1A643-050D-7E56-5EA5-1B837E2790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6166" y="3429000"/>
            <a:ext cx="10879667" cy="2131543"/>
          </a:xfrm>
        </p:spPr>
        <p:txBody>
          <a:bodyPr>
            <a:normAutofit/>
          </a:bodyPr>
          <a:lstStyle/>
          <a:p>
            <a:r>
              <a:rPr lang="en-US" dirty="0"/>
              <a:t>Q&amp;A</a:t>
            </a:r>
          </a:p>
          <a:p>
            <a:endParaRPr lang="en-US" sz="3000" dirty="0"/>
          </a:p>
          <a:p>
            <a:r>
              <a:rPr lang="en-US" dirty="0"/>
              <a:t>Thank You For The Work You Do!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6444140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E40393-8CC6-8556-8505-EE91DE5034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94"/>
          <a:stretch>
            <a:fillRect/>
          </a:stretch>
        </p:blipFill>
        <p:spPr>
          <a:xfrm>
            <a:off x="913263" y="3889612"/>
            <a:ext cx="2911977" cy="277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255" y="575922"/>
            <a:ext cx="10950143" cy="981123"/>
          </a:xfrm>
        </p:spPr>
        <p:txBody>
          <a:bodyPr>
            <a:normAutofit fontScale="90000"/>
          </a:bodyPr>
          <a:lstStyle/>
          <a:p>
            <a:r>
              <a:rPr lang="en-US" dirty="0"/>
              <a:t>Considerations for Workforce, Talent &amp; Economic Development Leaders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40E6F4-78FA-71B0-2AED-3C1196B23A60}"/>
              </a:ext>
            </a:extLst>
          </p:cNvPr>
          <p:cNvSpPr/>
          <p:nvPr/>
        </p:nvSpPr>
        <p:spPr>
          <a:xfrm>
            <a:off x="4651701" y="2486258"/>
            <a:ext cx="2575483" cy="15018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24%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of the US workforce is age 55+ 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(experience exiting)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7D53B4-1F7A-778F-63A9-41481F8438EC}"/>
              </a:ext>
            </a:extLst>
          </p:cNvPr>
          <p:cNvSpPr/>
          <p:nvPr/>
        </p:nvSpPr>
        <p:spPr>
          <a:xfrm>
            <a:off x="1722764" y="4366937"/>
            <a:ext cx="2573009" cy="20172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chemeClr val="tx1"/>
              </a:solidFill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Cost per quit </a:t>
            </a:r>
            <a:r>
              <a:rPr lang="en-US" sz="3000" b="1" dirty="0">
                <a:solidFill>
                  <a:schemeClr val="tx1"/>
                </a:solidFill>
              </a:rPr>
              <a:t>~33.3%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of base salary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F6DAB7-AA3F-4D7E-3CE9-C1099D83C503}"/>
              </a:ext>
            </a:extLst>
          </p:cNvPr>
          <p:cNvSpPr/>
          <p:nvPr/>
        </p:nvSpPr>
        <p:spPr>
          <a:xfrm>
            <a:off x="1722764" y="2503188"/>
            <a:ext cx="2573010" cy="14849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By 2031, </a:t>
            </a:r>
            <a:r>
              <a:rPr lang="en-US" sz="3000" b="1" dirty="0">
                <a:solidFill>
                  <a:schemeClr val="tx1"/>
                </a:solidFill>
              </a:rPr>
              <a:t>72% 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of jobs will require some postsecondary education or training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90A614-83A4-ACFD-F437-8D332D88F7E7}"/>
              </a:ext>
            </a:extLst>
          </p:cNvPr>
          <p:cNvSpPr/>
          <p:nvPr/>
        </p:nvSpPr>
        <p:spPr>
          <a:xfrm>
            <a:off x="4651700" y="4865428"/>
            <a:ext cx="2573011" cy="15188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3000" b="1" dirty="0">
              <a:solidFill>
                <a:schemeClr val="tx1"/>
              </a:solidFill>
            </a:endParaRPr>
          </a:p>
          <a:p>
            <a:pPr algn="ctr"/>
            <a:r>
              <a:rPr lang="en-US" sz="3000" b="1" dirty="0">
                <a:solidFill>
                  <a:schemeClr val="tx1"/>
                </a:solidFill>
              </a:rPr>
              <a:t>~27.5M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Adults without a HS Diploma in the US</a:t>
            </a:r>
            <a:endParaRPr lang="en-US" sz="2000" b="1" dirty="0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endParaRPr lang="en-US" sz="2400" b="1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BC109A6-C7A2-3612-7A27-6D7F2E2992E9}"/>
              </a:ext>
            </a:extLst>
          </p:cNvPr>
          <p:cNvSpPr/>
          <p:nvPr/>
        </p:nvSpPr>
        <p:spPr>
          <a:xfrm>
            <a:off x="1722763" y="2004702"/>
            <a:ext cx="2573010" cy="4984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/>
              <a:t>    Skills Expectations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E26BB9-463F-368B-F739-9342B7730DF2}"/>
              </a:ext>
            </a:extLst>
          </p:cNvPr>
          <p:cNvSpPr/>
          <p:nvPr/>
        </p:nvSpPr>
        <p:spPr>
          <a:xfrm>
            <a:off x="4651700" y="2004696"/>
            <a:ext cx="2575483" cy="49848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/>
              <a:t>Aging Workforce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649B0B-2392-C9BD-D3C1-789AD8A94DB0}"/>
              </a:ext>
            </a:extLst>
          </p:cNvPr>
          <p:cNvSpPr/>
          <p:nvPr/>
        </p:nvSpPr>
        <p:spPr>
          <a:xfrm>
            <a:off x="4651699" y="4366941"/>
            <a:ext cx="2573011" cy="4984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/>
              <a:t>Untapped Talent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B16E28-EE8A-24C0-8514-30E7CDF05D30}"/>
              </a:ext>
            </a:extLst>
          </p:cNvPr>
          <p:cNvSpPr/>
          <p:nvPr/>
        </p:nvSpPr>
        <p:spPr>
          <a:xfrm>
            <a:off x="1722759" y="4366941"/>
            <a:ext cx="2573011" cy="49848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/>
              <a:t>Turnover is Expensive</a:t>
            </a:r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838A45EC-C5AE-E6AD-F428-3EF6CF47F236}"/>
              </a:ext>
            </a:extLst>
          </p:cNvPr>
          <p:cNvSpPr/>
          <p:nvPr/>
        </p:nvSpPr>
        <p:spPr>
          <a:xfrm>
            <a:off x="1774489" y="2095628"/>
            <a:ext cx="238206" cy="279492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56D848-BD3A-2398-E02C-A6CF125BEA4E}"/>
              </a:ext>
            </a:extLst>
          </p:cNvPr>
          <p:cNvSpPr/>
          <p:nvPr/>
        </p:nvSpPr>
        <p:spPr>
          <a:xfrm>
            <a:off x="7580638" y="2486259"/>
            <a:ext cx="2573011" cy="1484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1.6 vs 2.1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Birth rates fall below replacement</a:t>
            </a:r>
          </a:p>
          <a:p>
            <a:pPr algn="ctr"/>
            <a:r>
              <a:rPr lang="en-US" sz="2000" b="1">
                <a:solidFill>
                  <a:schemeClr val="tx1"/>
                </a:solidFill>
                <a:ea typeface="Calibri"/>
                <a:cs typeface="Calibri"/>
              </a:rPr>
              <a:t>(long-term challenge)</a:t>
            </a:r>
            <a:endParaRPr lang="en-US" sz="2000" b="1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AACC71-19AB-CA2D-5F33-FF45B9AAD61E}"/>
              </a:ext>
            </a:extLst>
          </p:cNvPr>
          <p:cNvSpPr/>
          <p:nvPr/>
        </p:nvSpPr>
        <p:spPr>
          <a:xfrm>
            <a:off x="7580637" y="2004696"/>
            <a:ext cx="2573011" cy="4815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/>
              <a:t>Shrinking Workforce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6EC882D-E796-120E-4317-D7C93A3CB6AB}"/>
              </a:ext>
            </a:extLst>
          </p:cNvPr>
          <p:cNvSpPr/>
          <p:nvPr/>
        </p:nvSpPr>
        <p:spPr>
          <a:xfrm>
            <a:off x="7580639" y="4366937"/>
            <a:ext cx="2573009" cy="20172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chemeClr val="tx1"/>
              </a:solidFill>
            </a:endParaRPr>
          </a:p>
          <a:p>
            <a:pPr algn="ctr"/>
            <a:r>
              <a:rPr lang="en-US" sz="3000" b="1" dirty="0">
                <a:solidFill>
                  <a:schemeClr val="tx1"/>
                </a:solidFill>
              </a:rPr>
              <a:t>Why Wait Years for Talent?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828E1D-5E88-138E-4448-AD2B798DE5EB}"/>
              </a:ext>
            </a:extLst>
          </p:cNvPr>
          <p:cNvSpPr/>
          <p:nvPr/>
        </p:nvSpPr>
        <p:spPr>
          <a:xfrm>
            <a:off x="7580637" y="4366941"/>
            <a:ext cx="2573010" cy="49848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/>
              <a:t>Invest in Adult Learners</a:t>
            </a:r>
          </a:p>
        </p:txBody>
      </p:sp>
    </p:spTree>
    <p:extLst>
      <p:ext uri="{BB962C8B-B14F-4D97-AF65-F5344CB8AC3E}">
        <p14:creationId xmlns:p14="http://schemas.microsoft.com/office/powerpoint/2010/main" val="3157357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07A69-4845-EBFC-84D3-E4CB87345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566" y="1843125"/>
            <a:ext cx="11054683" cy="22607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/>
              <a:t>“When We Invest in Adult Learner Upskilling to Improve Economic &amp; Career Mobility, Everybody Wins”</a:t>
            </a:r>
            <a:br>
              <a:rPr lang="en-US" sz="4800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D4EEC-8A0E-3F88-578F-D8CC768E20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602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294AD-AF0F-3A65-2950-525694EBD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6C0D7-3EE3-B376-8F7B-464CC84FC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327" y="378599"/>
            <a:ext cx="11129271" cy="1165587"/>
          </a:xfrm>
        </p:spPr>
        <p:txBody>
          <a:bodyPr/>
          <a:lstStyle/>
          <a:p>
            <a:r>
              <a:rPr lang="en-US" dirty="0"/>
              <a:t>The Workforce Case for Adult Ed: </a:t>
            </a:r>
            <a:br>
              <a:rPr lang="en-US" dirty="0"/>
            </a:br>
            <a:r>
              <a:rPr lang="en-US" dirty="0"/>
              <a:t>Equipping Adult Educators Across the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D2F95-EF02-356B-3D9A-26DA8DF9E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674" y="4800282"/>
            <a:ext cx="7087326" cy="7720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Interested in diving into data for your state? </a:t>
            </a:r>
          </a:p>
          <a:p>
            <a:pPr marL="0" indent="0">
              <a:buNone/>
            </a:pPr>
            <a:r>
              <a:rPr lang="en-US" dirty="0"/>
              <a:t>Check out our Workforce One-Pagers!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56B5F3-FEA1-9C8C-A435-0D69A89601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378"/>
          <a:stretch>
            <a:fillRect/>
          </a:stretch>
        </p:blipFill>
        <p:spPr>
          <a:xfrm>
            <a:off x="236101" y="1491228"/>
            <a:ext cx="4155001" cy="5250766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4DCB88-1F44-1286-24D6-AF6814DB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665" y="5858037"/>
            <a:ext cx="4095698" cy="695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9A3C3D-1E32-44F5-2D76-D8FE7B2E0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6703" y="5646025"/>
            <a:ext cx="1026761" cy="9650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98D8FC53-84B3-6F39-8CD1-5DC4B6C08D6D}"/>
              </a:ext>
            </a:extLst>
          </p:cNvPr>
          <p:cNvSpPr/>
          <p:nvPr/>
        </p:nvSpPr>
        <p:spPr>
          <a:xfrm rot="1564108">
            <a:off x="9589131" y="5509716"/>
            <a:ext cx="1008251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003CCD-7823-9B5A-9CA6-A0F35A8902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5731" y="1354737"/>
            <a:ext cx="4248181" cy="33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9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D302B-D7C5-3EA8-C1DA-60A3843C2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Level Set: GED</a:t>
            </a:r>
            <a:r>
              <a:rPr lang="en-US" baseline="30000" dirty="0"/>
              <a:t>®</a:t>
            </a:r>
            <a:r>
              <a:rPr lang="en-US" dirty="0"/>
              <a:t> Learner Trends &amp; Persistence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46997-8B71-A6A9-A81B-55F075B715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676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03B29-5953-0D01-35F7-F1D2C1DF0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6016-D0F9-199A-6289-15857E3F7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592" y="427833"/>
            <a:ext cx="11099800" cy="1165587"/>
          </a:xfrm>
        </p:spPr>
        <p:txBody>
          <a:bodyPr>
            <a:normAutofit/>
          </a:bodyPr>
          <a:lstStyle/>
          <a:p>
            <a:r>
              <a:rPr lang="en-US" sz="3600" dirty="0"/>
              <a:t>YTD Comparison on New Accounts, First Time Test Takers &amp; Learners to Credential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E815A0-5809-5500-910C-D5C5373E7C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BB625B-AB5A-C845-B50B-ED205C3DDF7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D004D"/>
                </a:solidFill>
                <a:effectLst/>
                <a:uLnTx/>
                <a:uFillTx/>
                <a:latin typeface="Plus Jakarta Sans" panose="020B060403050404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D004D"/>
              </a:solidFill>
              <a:effectLst/>
              <a:uLnTx/>
              <a:uFillTx/>
              <a:latin typeface="Plus Jakarta Sans" panose="020B060403050404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0167AE-9760-1EC9-5D6E-80825D7FEBC6}"/>
              </a:ext>
            </a:extLst>
          </p:cNvPr>
          <p:cNvSpPr/>
          <p:nvPr/>
        </p:nvSpPr>
        <p:spPr>
          <a:xfrm>
            <a:off x="125127" y="1926839"/>
            <a:ext cx="3745015" cy="401465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9E9692-2BDF-2D3D-9219-D733F66243A6}"/>
              </a:ext>
            </a:extLst>
          </p:cNvPr>
          <p:cNvSpPr/>
          <p:nvPr/>
        </p:nvSpPr>
        <p:spPr>
          <a:xfrm>
            <a:off x="8316306" y="1926839"/>
            <a:ext cx="3705867" cy="401465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F2809C-5DBE-ECA5-9CC2-D26377A664A4}"/>
              </a:ext>
            </a:extLst>
          </p:cNvPr>
          <p:cNvSpPr/>
          <p:nvPr/>
        </p:nvSpPr>
        <p:spPr>
          <a:xfrm>
            <a:off x="4258992" y="1926839"/>
            <a:ext cx="3674016" cy="401465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4219AF-11BB-0861-3BF2-298CCF476579}"/>
              </a:ext>
            </a:extLst>
          </p:cNvPr>
          <p:cNvSpPr/>
          <p:nvPr/>
        </p:nvSpPr>
        <p:spPr>
          <a:xfrm>
            <a:off x="4253440" y="1770569"/>
            <a:ext cx="3679568" cy="156269"/>
          </a:xfrm>
          <a:prstGeom prst="rect">
            <a:avLst/>
          </a:prstGeom>
          <a:solidFill>
            <a:srgbClr val="FFBB1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8C1902-792D-C01C-9DFF-DDB2EC02ECD8}"/>
              </a:ext>
            </a:extLst>
          </p:cNvPr>
          <p:cNvSpPr/>
          <p:nvPr/>
        </p:nvSpPr>
        <p:spPr>
          <a:xfrm>
            <a:off x="8316305" y="1770570"/>
            <a:ext cx="3705867" cy="156269"/>
          </a:xfrm>
          <a:prstGeom prst="rect">
            <a:avLst/>
          </a:prstGeom>
          <a:solidFill>
            <a:srgbClr val="5AB14A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B64901-2C87-6522-3606-606DCA5F015B}"/>
              </a:ext>
            </a:extLst>
          </p:cNvPr>
          <p:cNvSpPr/>
          <p:nvPr/>
        </p:nvSpPr>
        <p:spPr>
          <a:xfrm>
            <a:off x="125127" y="1779484"/>
            <a:ext cx="3745015" cy="156269"/>
          </a:xfrm>
          <a:prstGeom prst="rect">
            <a:avLst/>
          </a:prstGeom>
          <a:solidFill>
            <a:srgbClr val="4290B5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978152-92A0-BCB3-3B84-0EF96E83F01F}"/>
              </a:ext>
            </a:extLst>
          </p:cNvPr>
          <p:cNvSpPr txBox="1"/>
          <p:nvPr/>
        </p:nvSpPr>
        <p:spPr>
          <a:xfrm>
            <a:off x="4258992" y="1935753"/>
            <a:ext cx="3413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Time Test Takers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7CCAE8-07FC-3D10-4DE3-CDCD78C258B8}"/>
              </a:ext>
            </a:extLst>
          </p:cNvPr>
          <p:cNvSpPr txBox="1"/>
          <p:nvPr/>
        </p:nvSpPr>
        <p:spPr>
          <a:xfrm>
            <a:off x="8316305" y="1935753"/>
            <a:ext cx="3413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Learners to Credential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47F299-D9CF-9863-D136-CAF7A33E6C08}"/>
              </a:ext>
            </a:extLst>
          </p:cNvPr>
          <p:cNvSpPr txBox="1"/>
          <p:nvPr/>
        </p:nvSpPr>
        <p:spPr>
          <a:xfrm>
            <a:off x="125126" y="1935753"/>
            <a:ext cx="3413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Accounts Created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1E0072-CC32-DF80-68CC-7BEC21F07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61" y="2456473"/>
            <a:ext cx="3514725" cy="3390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6AA24BD-80A7-0972-04AC-141D161C6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638" y="2422159"/>
            <a:ext cx="3514725" cy="33813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020B159-3F52-0615-B77C-EF6B60BBB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2651" y="2499336"/>
            <a:ext cx="353377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886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EC58C-96CB-4A08-4C6A-36661F63D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CC90-9610-755C-6B4F-3932C324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82" y="437188"/>
            <a:ext cx="11351941" cy="1165587"/>
          </a:xfrm>
        </p:spPr>
        <p:txBody>
          <a:bodyPr/>
          <a:lstStyle/>
          <a:p>
            <a:pPr algn="ctr"/>
            <a:r>
              <a:rPr lang="en-US" dirty="0">
                <a:ea typeface="Calibri" panose="020F0502020204030204" pitchFamily="34" charset="0"/>
              </a:rPr>
              <a:t>Increased Persistence from All Age Cohorts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1A111-E791-80B0-1C7D-21F0653BC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26A2A-DE5F-EA41-900F-AB5C4F1D984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5835CA-168A-3253-730C-6CED3185E713}"/>
              </a:ext>
            </a:extLst>
          </p:cNvPr>
          <p:cNvSpPr txBox="1"/>
          <p:nvPr/>
        </p:nvSpPr>
        <p:spPr>
          <a:xfrm>
            <a:off x="1521439" y="1015401"/>
            <a:ext cx="9167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Credential Rates of Test Takers (within 3 months of account creation)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3DB46F-190E-A6A2-D32F-DD80C574CF2D}"/>
              </a:ext>
            </a:extLst>
          </p:cNvPr>
          <p:cNvSpPr txBox="1"/>
          <p:nvPr/>
        </p:nvSpPr>
        <p:spPr>
          <a:xfrm>
            <a:off x="2759797" y="6120393"/>
            <a:ext cx="6755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*Percentages represent 3-month credential rate of that testing cohort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B455CE-8D3D-4C8A-B92F-F983FE6F3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738" y="1670834"/>
            <a:ext cx="80772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67790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74BAD8-A660-4204-B1A0-C9BEDDBC0741}"/>
</file>

<file path=customXml/itemProps3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1428</TotalTime>
  <Words>1251</Words>
  <Application>Microsoft Office PowerPoint</Application>
  <PresentationFormat>Widescreen</PresentationFormat>
  <Paragraphs>217</Paragraphs>
  <Slides>31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Aptos</vt:lpstr>
      <vt:lpstr>Arial</vt:lpstr>
      <vt:lpstr>Arial Narrow</vt:lpstr>
      <vt:lpstr>Calibri</vt:lpstr>
      <vt:lpstr>Plus Jakarta Sans</vt:lpstr>
      <vt:lpstr>Rockwell</vt:lpstr>
      <vt:lpstr>GEDTS_theme_2018</vt:lpstr>
      <vt:lpstr>PowerPoint Presentation</vt:lpstr>
      <vt:lpstr>PowerPoint Presentation</vt:lpstr>
      <vt:lpstr>Discuss: How Did You Find Your Way to Adult Education? What’s Your Personal Mission in this Work?</vt:lpstr>
      <vt:lpstr>Considerations for Workforce, Talent &amp; Economic Development Leaders</vt:lpstr>
      <vt:lpstr>“When We Invest in Adult Learner Upskilling to Improve Economic &amp; Career Mobility, Everybody Wins” </vt:lpstr>
      <vt:lpstr>The Workforce Case for Adult Ed:  Equipping Adult Educators Across the US</vt:lpstr>
      <vt:lpstr>Level Set: GED® Learner Trends &amp; Persistence</vt:lpstr>
      <vt:lpstr>YTD Comparison on New Accounts, First Time Test Takers &amp; Learners to Credential</vt:lpstr>
      <vt:lpstr>Increased Persistence from All Age Cohorts</vt:lpstr>
      <vt:lpstr>Taking a Ready has the most influence on taking 1st Test</vt:lpstr>
      <vt:lpstr>Discuss:</vt:lpstr>
      <vt:lpstr>How Can You Help Learners Move Further Faster With GED® Tools &amp; Resources?</vt:lpstr>
      <vt:lpstr>GED® Test Prep Products, Programs &amp; Resources</vt:lpstr>
      <vt:lpstr>GED &amp; MeTM Mobile App</vt:lpstr>
      <vt:lpstr>Math Magic: Higher Scores When Learners Engage with Syd AI Tutor</vt:lpstr>
      <vt:lpstr>How Can We Work Collectively to Support the 27.5 Million Adults without a GED® Credential?</vt:lpstr>
      <vt:lpstr>GEDWorksTM: Capacity Builder &amp; Workforce Accelerator</vt:lpstr>
      <vt:lpstr>What’s Included for the Student?</vt:lpstr>
      <vt:lpstr>How It Works</vt:lpstr>
      <vt:lpstr>Customized Portal, Marketing Materials &amp; Student Dashboard (Ideal for Tracking Learner Outcomes)</vt:lpstr>
      <vt:lpstr>Mobile Engagement Accelerates Progress for GEDWorksTM</vt:lpstr>
      <vt:lpstr>Learners Engaging with Mobile After a Failed Test Attempt Show Higher Persistence and a Quicker “Time to Retake”</vt:lpstr>
      <vt:lpstr>GEDWorksTM Partner Examples</vt:lpstr>
      <vt:lpstr>GEDWorksTM: Increasing Education Attainment and Economic Mobility Across the US</vt:lpstr>
      <vt:lpstr>GEDWorksTM:  Capacity Booster &amp; Workforce Accelerator </vt:lpstr>
      <vt:lpstr>GEDWorksTM:  Capacity Booster &amp; Workforce Accelerator </vt:lpstr>
      <vt:lpstr>GEDWorksTM:  Capacity Booster &amp; Workforce Accelerator </vt:lpstr>
      <vt:lpstr>GEDWorksTM:  Capacity Booster &amp; Workforce Accelerator </vt:lpstr>
      <vt:lpstr>How Could We Partner To Meet Our Shared Goal Of Reaching  27.5 Million? </vt:lpstr>
      <vt:lpstr>PowerPoint Presentation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Rachel Ludwig</cp:lastModifiedBy>
  <cp:revision>26</cp:revision>
  <cp:lastPrinted>2018-06-14T14:59:40Z</cp:lastPrinted>
  <dcterms:created xsi:type="dcterms:W3CDTF">2023-06-02T14:16:32Z</dcterms:created>
  <dcterms:modified xsi:type="dcterms:W3CDTF">2026-07-25T18:30:32Z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