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4"/>
  </p:notesMasterIdLst>
  <p:handoutMasterIdLst>
    <p:handoutMasterId r:id="rId45"/>
  </p:handoutMasterIdLst>
  <p:sldIdLst>
    <p:sldId id="292" r:id="rId5"/>
    <p:sldId id="295" r:id="rId6"/>
    <p:sldId id="261" r:id="rId7"/>
    <p:sldId id="2141412832" r:id="rId8"/>
    <p:sldId id="2631" r:id="rId9"/>
    <p:sldId id="2141412831" r:id="rId10"/>
    <p:sldId id="2141412839" r:id="rId11"/>
    <p:sldId id="2141412835" r:id="rId12"/>
    <p:sldId id="2141412836" r:id="rId13"/>
    <p:sldId id="2141412837" r:id="rId14"/>
    <p:sldId id="2141412834" r:id="rId15"/>
    <p:sldId id="2141412833" r:id="rId16"/>
    <p:sldId id="2141412838" r:id="rId17"/>
    <p:sldId id="2141412840" r:id="rId18"/>
    <p:sldId id="2141412841" r:id="rId19"/>
    <p:sldId id="2141412842" r:id="rId20"/>
    <p:sldId id="2141412843" r:id="rId21"/>
    <p:sldId id="2141412844" r:id="rId22"/>
    <p:sldId id="2141412845" r:id="rId23"/>
    <p:sldId id="2141412846" r:id="rId24"/>
    <p:sldId id="2141412852" r:id="rId25"/>
    <p:sldId id="2141412847" r:id="rId26"/>
    <p:sldId id="2141412848" r:id="rId27"/>
    <p:sldId id="2141412849" r:id="rId28"/>
    <p:sldId id="2141412853" r:id="rId29"/>
    <p:sldId id="2141412850" r:id="rId30"/>
    <p:sldId id="2141412851" r:id="rId31"/>
    <p:sldId id="2141412854" r:id="rId32"/>
    <p:sldId id="2141412855" r:id="rId33"/>
    <p:sldId id="2141412857" r:id="rId34"/>
    <p:sldId id="2141412856" r:id="rId35"/>
    <p:sldId id="2141412858" r:id="rId36"/>
    <p:sldId id="2141412864" r:id="rId37"/>
    <p:sldId id="2141412859" r:id="rId38"/>
    <p:sldId id="2141412862" r:id="rId39"/>
    <p:sldId id="2141412860" r:id="rId40"/>
    <p:sldId id="2141412861" r:id="rId41"/>
    <p:sldId id="2141412863" r:id="rId42"/>
    <p:sldId id="293" r:id="rId4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6B9481-AD84-42CC-B821-0627D9B67F4D}" v="29" dt="2026-07-15T03:16:29.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1" autoAdjust="0"/>
    <p:restoredTop sz="64649" autoAdjust="0"/>
  </p:normalViewPr>
  <p:slideViewPr>
    <p:cSldViewPr snapToGrid="0" snapToObjects="1">
      <p:cViewPr varScale="1">
        <p:scale>
          <a:sx n="68" d="100"/>
          <a:sy n="68" d="100"/>
        </p:scale>
        <p:origin x="1110" y="6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9" d="100"/>
          <a:sy n="79" d="100"/>
        </p:scale>
        <p:origin x="328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Pittman" userId="1ea351b319057015" providerId="LiveId" clId="{2F39B654-9F30-4679-9747-0AD7F6705D45}"/>
    <pc:docChg chg="undo custSel addSld delSld modSld sldOrd modNotesMaster modHandout">
      <pc:chgData name="Susan Pittman" userId="1ea351b319057015" providerId="LiveId" clId="{2F39B654-9F30-4679-9747-0AD7F6705D45}" dt="2026-07-15T03:21:07.927" v="6453" actId="255"/>
      <pc:docMkLst>
        <pc:docMk/>
      </pc:docMkLst>
      <pc:sldChg chg="modSp mod modNotesTx">
        <pc:chgData name="Susan Pittman" userId="1ea351b319057015" providerId="LiveId" clId="{2F39B654-9F30-4679-9747-0AD7F6705D45}" dt="2026-07-13T19:39:39.992" v="2981" actId="1076"/>
        <pc:sldMkLst>
          <pc:docMk/>
          <pc:sldMk cId="727240868" sldId="261"/>
        </pc:sldMkLst>
        <pc:spChg chg="mod">
          <ac:chgData name="Susan Pittman" userId="1ea351b319057015" providerId="LiveId" clId="{2F39B654-9F30-4679-9747-0AD7F6705D45}" dt="2026-07-13T19:36:27.155" v="2662" actId="20577"/>
          <ac:spMkLst>
            <pc:docMk/>
            <pc:sldMk cId="727240868" sldId="261"/>
            <ac:spMk id="8" creationId="{25B3B757-D824-AC4C-955D-FF4C262DEB57}"/>
          </ac:spMkLst>
        </pc:spChg>
        <pc:spChg chg="mod">
          <ac:chgData name="Susan Pittman" userId="1ea351b319057015" providerId="LiveId" clId="{2F39B654-9F30-4679-9747-0AD7F6705D45}" dt="2026-07-13T19:39:39.992" v="2981" actId="1076"/>
          <ac:spMkLst>
            <pc:docMk/>
            <pc:sldMk cId="727240868" sldId="261"/>
            <ac:spMk id="9" creationId="{7EDB3C08-581E-CB4A-9812-322D09A22E04}"/>
          </ac:spMkLst>
        </pc:spChg>
      </pc:sldChg>
      <pc:sldChg chg="addSp delSp modSp del mod ord">
        <pc:chgData name="Susan Pittman" userId="1ea351b319057015" providerId="LiveId" clId="{2F39B654-9F30-4679-9747-0AD7F6705D45}" dt="2026-07-15T03:03:24.296" v="6299" actId="47"/>
        <pc:sldMkLst>
          <pc:docMk/>
          <pc:sldMk cId="617142661" sldId="288"/>
        </pc:sldMkLst>
      </pc:sldChg>
      <pc:sldChg chg="modSp mod">
        <pc:chgData name="Susan Pittman" userId="1ea351b319057015" providerId="LiveId" clId="{2F39B654-9F30-4679-9747-0AD7F6705D45}" dt="2026-07-15T03:21:07.927" v="6453" actId="255"/>
        <pc:sldMkLst>
          <pc:docMk/>
          <pc:sldMk cId="968449581" sldId="295"/>
        </pc:sldMkLst>
        <pc:spChg chg="mod">
          <ac:chgData name="Susan Pittman" userId="1ea351b319057015" providerId="LiveId" clId="{2F39B654-9F30-4679-9747-0AD7F6705D45}" dt="2026-07-13T19:26:00.324" v="2383" actId="255"/>
          <ac:spMkLst>
            <pc:docMk/>
            <pc:sldMk cId="968449581" sldId="295"/>
            <ac:spMk id="3" creationId="{10D78496-2824-437A-2BB3-E97511C090E9}"/>
          </ac:spMkLst>
        </pc:spChg>
        <pc:spChg chg="mod">
          <ac:chgData name="Susan Pittman" userId="1ea351b319057015" providerId="LiveId" clId="{2F39B654-9F30-4679-9747-0AD7F6705D45}" dt="2026-07-13T19:26:12.085" v="2387" actId="20577"/>
          <ac:spMkLst>
            <pc:docMk/>
            <pc:sldMk cId="968449581" sldId="295"/>
            <ac:spMk id="4" creationId="{71B37B7B-A280-59D1-99DD-67394DB0D0EA}"/>
          </ac:spMkLst>
        </pc:spChg>
        <pc:spChg chg="mod">
          <ac:chgData name="Susan Pittman" userId="1ea351b319057015" providerId="LiveId" clId="{2F39B654-9F30-4679-9747-0AD7F6705D45}" dt="2026-07-13T19:31:18.764" v="2545" actId="255"/>
          <ac:spMkLst>
            <pc:docMk/>
            <pc:sldMk cId="968449581" sldId="295"/>
            <ac:spMk id="5" creationId="{00710606-B594-F51F-93EA-BFF3D8278F76}"/>
          </ac:spMkLst>
        </pc:spChg>
        <pc:spChg chg="mod">
          <ac:chgData name="Susan Pittman" userId="1ea351b319057015" providerId="LiveId" clId="{2F39B654-9F30-4679-9747-0AD7F6705D45}" dt="2026-07-13T19:30:58.096" v="2542" actId="20577"/>
          <ac:spMkLst>
            <pc:docMk/>
            <pc:sldMk cId="968449581" sldId="295"/>
            <ac:spMk id="6" creationId="{1D9A22D8-E903-8A70-2EB6-0DC8D8C26BAE}"/>
          </ac:spMkLst>
        </pc:spChg>
        <pc:spChg chg="mod">
          <ac:chgData name="Susan Pittman" userId="1ea351b319057015" providerId="LiveId" clId="{2F39B654-9F30-4679-9747-0AD7F6705D45}" dt="2026-07-13T19:31:24.158" v="2546" actId="255"/>
          <ac:spMkLst>
            <pc:docMk/>
            <pc:sldMk cId="968449581" sldId="295"/>
            <ac:spMk id="7" creationId="{D85771DF-FDE6-7FFA-B5A4-2959CBC61326}"/>
          </ac:spMkLst>
        </pc:spChg>
        <pc:spChg chg="mod">
          <ac:chgData name="Susan Pittman" userId="1ea351b319057015" providerId="LiveId" clId="{2F39B654-9F30-4679-9747-0AD7F6705D45}" dt="2026-07-13T19:31:10.892" v="2544" actId="20577"/>
          <ac:spMkLst>
            <pc:docMk/>
            <pc:sldMk cId="968449581" sldId="295"/>
            <ac:spMk id="8" creationId="{40ECE1D1-F3B0-E585-ADE5-14031C45E632}"/>
          </ac:spMkLst>
        </pc:spChg>
        <pc:spChg chg="mod">
          <ac:chgData name="Susan Pittman" userId="1ea351b319057015" providerId="LiveId" clId="{2F39B654-9F30-4679-9747-0AD7F6705D45}" dt="2026-07-13T19:31:31.215" v="2547" actId="255"/>
          <ac:spMkLst>
            <pc:docMk/>
            <pc:sldMk cId="968449581" sldId="295"/>
            <ac:spMk id="9" creationId="{0F2B5602-07C8-EDBF-DDC5-278366FD4784}"/>
          </ac:spMkLst>
        </pc:spChg>
        <pc:spChg chg="mod">
          <ac:chgData name="Susan Pittman" userId="1ea351b319057015" providerId="LiveId" clId="{2F39B654-9F30-4679-9747-0AD7F6705D45}" dt="2026-07-13T19:33:32.694" v="2549" actId="20577"/>
          <ac:spMkLst>
            <pc:docMk/>
            <pc:sldMk cId="968449581" sldId="295"/>
            <ac:spMk id="10" creationId="{A57A6F39-AD9D-B753-EFA8-DEA46754489D}"/>
          </ac:spMkLst>
        </pc:spChg>
        <pc:spChg chg="mod">
          <ac:chgData name="Susan Pittman" userId="1ea351b319057015" providerId="LiveId" clId="{2F39B654-9F30-4679-9747-0AD7F6705D45}" dt="2026-07-15T03:17:52.113" v="6355" actId="255"/>
          <ac:spMkLst>
            <pc:docMk/>
            <pc:sldMk cId="968449581" sldId="295"/>
            <ac:spMk id="11" creationId="{54BBCC97-5A13-31F7-3AA7-07A0116C8825}"/>
          </ac:spMkLst>
        </pc:spChg>
        <pc:spChg chg="mod">
          <ac:chgData name="Susan Pittman" userId="1ea351b319057015" providerId="LiveId" clId="{2F39B654-9F30-4679-9747-0AD7F6705D45}" dt="2026-07-15T03:20:30.393" v="6409" actId="20577"/>
          <ac:spMkLst>
            <pc:docMk/>
            <pc:sldMk cId="968449581" sldId="295"/>
            <ac:spMk id="12" creationId="{D6757B5E-DF1D-E349-D599-582AED6AC775}"/>
          </ac:spMkLst>
        </pc:spChg>
        <pc:spChg chg="mod">
          <ac:chgData name="Susan Pittman" userId="1ea351b319057015" providerId="LiveId" clId="{2F39B654-9F30-4679-9747-0AD7F6705D45}" dt="2026-07-15T03:21:07.927" v="6453" actId="255"/>
          <ac:spMkLst>
            <pc:docMk/>
            <pc:sldMk cId="968449581" sldId="295"/>
            <ac:spMk id="13" creationId="{31585AE1-0EC3-804A-4F4D-D6E038EBD16E}"/>
          </ac:spMkLst>
        </pc:spChg>
        <pc:spChg chg="mod">
          <ac:chgData name="Susan Pittman" userId="1ea351b319057015" providerId="LiveId" clId="{2F39B654-9F30-4679-9747-0AD7F6705D45}" dt="2026-07-15T03:20:38.119" v="6413" actId="20577"/>
          <ac:spMkLst>
            <pc:docMk/>
            <pc:sldMk cId="968449581" sldId="295"/>
            <ac:spMk id="14" creationId="{D1A28FDC-D472-7C81-A4C6-4E852647CBE4}"/>
          </ac:spMkLst>
        </pc:spChg>
      </pc:sldChg>
      <pc:sldChg chg="modSp add mod">
        <pc:chgData name="Susan Pittman" userId="1ea351b319057015" providerId="LiveId" clId="{2F39B654-9F30-4679-9747-0AD7F6705D45}" dt="2026-07-07T01:49:49.145" v="25" actId="14100"/>
        <pc:sldMkLst>
          <pc:docMk/>
          <pc:sldMk cId="492336710" sldId="2631"/>
        </pc:sldMkLst>
        <pc:spChg chg="mod">
          <ac:chgData name="Susan Pittman" userId="1ea351b319057015" providerId="LiveId" clId="{2F39B654-9F30-4679-9747-0AD7F6705D45}" dt="2026-07-07T01:49:49.145" v="25" actId="14100"/>
          <ac:spMkLst>
            <pc:docMk/>
            <pc:sldMk cId="492336710" sldId="2631"/>
            <ac:spMk id="2" creationId="{B0D9D48C-DACC-1430-8BB3-8FF3E4B0E3F6}"/>
          </ac:spMkLst>
        </pc:spChg>
      </pc:sldChg>
      <pc:sldChg chg="modSp mod ord">
        <pc:chgData name="Susan Pittman" userId="1ea351b319057015" providerId="LiveId" clId="{2F39B654-9F30-4679-9747-0AD7F6705D45}" dt="2026-07-07T01:54:21.510" v="27"/>
        <pc:sldMkLst>
          <pc:docMk/>
          <pc:sldMk cId="1233818621" sldId="2141412831"/>
        </pc:sldMkLst>
        <pc:spChg chg="mod">
          <ac:chgData name="Susan Pittman" userId="1ea351b319057015" providerId="LiveId" clId="{2F39B654-9F30-4679-9747-0AD7F6705D45}" dt="2026-07-06T22:40:00.543" v="4" actId="1076"/>
          <ac:spMkLst>
            <pc:docMk/>
            <pc:sldMk cId="1233818621" sldId="2141412831"/>
            <ac:spMk id="2" creationId="{9219DCFB-3950-D3B3-DA9C-085807B446ED}"/>
          </ac:spMkLst>
        </pc:spChg>
      </pc:sldChg>
      <pc:sldChg chg="addSp delSp modSp new mod modClrScheme chgLayout">
        <pc:chgData name="Susan Pittman" userId="1ea351b319057015" providerId="LiveId" clId="{2F39B654-9F30-4679-9747-0AD7F6705D45}" dt="2026-07-06T23:07:48.857" v="22" actId="1076"/>
        <pc:sldMkLst>
          <pc:docMk/>
          <pc:sldMk cId="2475024388" sldId="2141412832"/>
        </pc:sldMkLst>
        <pc:spChg chg="mod ord">
          <ac:chgData name="Susan Pittman" userId="1ea351b319057015" providerId="LiveId" clId="{2F39B654-9F30-4679-9747-0AD7F6705D45}" dt="2026-07-06T23:05:17.938" v="14" actId="700"/>
          <ac:spMkLst>
            <pc:docMk/>
            <pc:sldMk cId="2475024388" sldId="2141412832"/>
            <ac:spMk id="4" creationId="{78EF7A8E-29F2-C570-1CB4-B25A3BAFDAAA}"/>
          </ac:spMkLst>
        </pc:spChg>
        <pc:spChg chg="add mod">
          <ac:chgData name="Susan Pittman" userId="1ea351b319057015" providerId="LiveId" clId="{2F39B654-9F30-4679-9747-0AD7F6705D45}" dt="2026-07-06T23:07:48.857" v="22" actId="1076"/>
          <ac:spMkLst>
            <pc:docMk/>
            <pc:sldMk cId="2475024388" sldId="2141412832"/>
            <ac:spMk id="8" creationId="{732E3C78-5E6C-32AC-CDFF-CC0B43EEFD04}"/>
          </ac:spMkLst>
        </pc:spChg>
        <pc:picChg chg="add mod">
          <ac:chgData name="Susan Pittman" userId="1ea351b319057015" providerId="LiveId" clId="{2F39B654-9F30-4679-9747-0AD7F6705D45}" dt="2026-07-06T23:07:27.403" v="17" actId="1076"/>
          <ac:picMkLst>
            <pc:docMk/>
            <pc:sldMk cId="2475024388" sldId="2141412832"/>
            <ac:picMk id="6" creationId="{B7926DB2-986D-061E-336F-A5C73E734A97}"/>
          </ac:picMkLst>
        </pc:picChg>
      </pc:sldChg>
      <pc:sldChg chg="addSp delSp modSp new mod modClrScheme chgLayout">
        <pc:chgData name="Susan Pittman" userId="1ea351b319057015" providerId="LiveId" clId="{2F39B654-9F30-4679-9747-0AD7F6705D45}" dt="2026-07-07T02:04:38.979" v="40" actId="26606"/>
        <pc:sldMkLst>
          <pc:docMk/>
          <pc:sldMk cId="4002649357" sldId="2141412833"/>
        </pc:sldMkLst>
        <pc:spChg chg="mod ord modVis">
          <ac:chgData name="Susan Pittman" userId="1ea351b319057015" providerId="LiveId" clId="{2F39B654-9F30-4679-9747-0AD7F6705D45}" dt="2026-07-07T02:03:50.059" v="36" actId="26606"/>
          <ac:spMkLst>
            <pc:docMk/>
            <pc:sldMk cId="4002649357" sldId="2141412833"/>
            <ac:spMk id="4" creationId="{FF60C47B-49B9-7C47-9975-945D2541DA26}"/>
          </ac:spMkLst>
        </pc:spChg>
        <pc:picChg chg="add mod">
          <ac:chgData name="Susan Pittman" userId="1ea351b319057015" providerId="LiveId" clId="{2F39B654-9F30-4679-9747-0AD7F6705D45}" dt="2026-07-07T02:04:38.979" v="40" actId="26606"/>
          <ac:picMkLst>
            <pc:docMk/>
            <pc:sldMk cId="4002649357" sldId="2141412833"/>
            <ac:picMk id="7" creationId="{510DB62F-BD62-985C-4BF9-06B3A92B0030}"/>
          </ac:picMkLst>
        </pc:picChg>
      </pc:sldChg>
      <pc:sldChg chg="addSp delSp modSp new mod modClrScheme chgLayout modNotesTx">
        <pc:chgData name="Susan Pittman" userId="1ea351b319057015" providerId="LiveId" clId="{2F39B654-9F30-4679-9747-0AD7F6705D45}" dt="2026-07-07T16:43:36.587" v="520" actId="20577"/>
        <pc:sldMkLst>
          <pc:docMk/>
          <pc:sldMk cId="2932049995" sldId="2141412834"/>
        </pc:sldMkLst>
        <pc:spChg chg="mod ord">
          <ac:chgData name="Susan Pittman" userId="1ea351b319057015" providerId="LiveId" clId="{2F39B654-9F30-4679-9747-0AD7F6705D45}" dt="2026-07-07T02:05:47.268" v="44" actId="700"/>
          <ac:spMkLst>
            <pc:docMk/>
            <pc:sldMk cId="2932049995" sldId="2141412834"/>
            <ac:spMk id="6" creationId="{A7B4C4A0-FF33-0A7F-7CA1-C67A3F342840}"/>
          </ac:spMkLst>
        </pc:spChg>
        <pc:spChg chg="add mod ord">
          <ac:chgData name="Susan Pittman" userId="1ea351b319057015" providerId="LiveId" clId="{2F39B654-9F30-4679-9747-0AD7F6705D45}" dt="2026-07-07T02:16:40.547" v="161" actId="1076"/>
          <ac:spMkLst>
            <pc:docMk/>
            <pc:sldMk cId="2932049995" sldId="2141412834"/>
            <ac:spMk id="10" creationId="{203F25D8-F812-3010-0D68-32CD983F7899}"/>
          </ac:spMkLst>
        </pc:spChg>
        <pc:graphicFrameChg chg="add mod modGraphic">
          <ac:chgData name="Susan Pittman" userId="1ea351b319057015" providerId="LiveId" clId="{2F39B654-9F30-4679-9747-0AD7F6705D45}" dt="2026-07-07T02:16:54.080" v="163" actId="14100"/>
          <ac:graphicFrameMkLst>
            <pc:docMk/>
            <pc:sldMk cId="2932049995" sldId="2141412834"/>
            <ac:graphicFrameMk id="12" creationId="{B049F7B6-5639-8C57-6FFF-274582DD5AFC}"/>
          </ac:graphicFrameMkLst>
        </pc:graphicFrameChg>
      </pc:sldChg>
      <pc:sldChg chg="addSp delSp modSp new mod modClrScheme chgLayout">
        <pc:chgData name="Susan Pittman" userId="1ea351b319057015" providerId="LiveId" clId="{2F39B654-9F30-4679-9747-0AD7F6705D45}" dt="2026-07-07T15:56:25.420" v="211" actId="1076"/>
        <pc:sldMkLst>
          <pc:docMk/>
          <pc:sldMk cId="3468795307" sldId="2141412835"/>
        </pc:sldMkLst>
        <pc:spChg chg="mod ord">
          <ac:chgData name="Susan Pittman" userId="1ea351b319057015" providerId="LiveId" clId="{2F39B654-9F30-4679-9747-0AD7F6705D45}" dt="2026-07-07T02:17:39.219" v="165" actId="700"/>
          <ac:spMkLst>
            <pc:docMk/>
            <pc:sldMk cId="3468795307" sldId="2141412835"/>
            <ac:spMk id="6" creationId="{354B88E9-DE8D-600A-265D-DFA1DBA5A1E9}"/>
          </ac:spMkLst>
        </pc:spChg>
        <pc:spChg chg="add mod ord">
          <ac:chgData name="Susan Pittman" userId="1ea351b319057015" providerId="LiveId" clId="{2F39B654-9F30-4679-9747-0AD7F6705D45}" dt="2026-07-07T13:37:30.725" v="208" actId="14100"/>
          <ac:spMkLst>
            <pc:docMk/>
            <pc:sldMk cId="3468795307" sldId="2141412835"/>
            <ac:spMk id="10" creationId="{38975E69-81D7-6715-C722-6F6EA007CC68}"/>
          </ac:spMkLst>
        </pc:spChg>
        <pc:picChg chg="add mod">
          <ac:chgData name="Susan Pittman" userId="1ea351b319057015" providerId="LiveId" clId="{2F39B654-9F30-4679-9747-0AD7F6705D45}" dt="2026-07-07T15:56:25.420" v="211" actId="1076"/>
          <ac:picMkLst>
            <pc:docMk/>
            <pc:sldMk cId="3468795307" sldId="2141412835"/>
            <ac:picMk id="13" creationId="{8EAE0E42-30A5-191D-308C-493E5C40AA52}"/>
          </ac:picMkLst>
        </pc:picChg>
      </pc:sldChg>
      <pc:sldChg chg="addSp delSp modSp new mod ord modClrScheme chgLayout">
        <pc:chgData name="Susan Pittman" userId="1ea351b319057015" providerId="LiveId" clId="{2F39B654-9F30-4679-9747-0AD7F6705D45}" dt="2026-07-07T16:41:03.364" v="488"/>
        <pc:sldMkLst>
          <pc:docMk/>
          <pc:sldMk cId="2599727315" sldId="2141412836"/>
        </pc:sldMkLst>
        <pc:spChg chg="mod ord">
          <ac:chgData name="Susan Pittman" userId="1ea351b319057015" providerId="LiveId" clId="{2F39B654-9F30-4679-9747-0AD7F6705D45}" dt="2026-07-07T16:17:52.861" v="215" actId="700"/>
          <ac:spMkLst>
            <pc:docMk/>
            <pc:sldMk cId="2599727315" sldId="2141412836"/>
            <ac:spMk id="6" creationId="{C1304738-3C36-D741-A642-12EF18B82472}"/>
          </ac:spMkLst>
        </pc:spChg>
        <pc:spChg chg="add mod ord">
          <ac:chgData name="Susan Pittman" userId="1ea351b319057015" providerId="LiveId" clId="{2F39B654-9F30-4679-9747-0AD7F6705D45}" dt="2026-07-07T16:18:33.706" v="246" actId="313"/>
          <ac:spMkLst>
            <pc:docMk/>
            <pc:sldMk cId="2599727315" sldId="2141412836"/>
            <ac:spMk id="16" creationId="{0EABC70F-ECAD-4E8D-11BB-B476BFD5C6BE}"/>
          </ac:spMkLst>
        </pc:spChg>
        <pc:spChg chg="add mod ord">
          <ac:chgData name="Susan Pittman" userId="1ea351b319057015" providerId="LiveId" clId="{2F39B654-9F30-4679-9747-0AD7F6705D45}" dt="2026-07-07T16:18:53.407" v="251" actId="27636"/>
          <ac:spMkLst>
            <pc:docMk/>
            <pc:sldMk cId="2599727315" sldId="2141412836"/>
            <ac:spMk id="17" creationId="{E1F96536-047E-2825-A400-030A00CAC9FB}"/>
          </ac:spMkLst>
        </pc:spChg>
        <pc:spChg chg="add mod ord">
          <ac:chgData name="Susan Pittman" userId="1ea351b319057015" providerId="LiveId" clId="{2F39B654-9F30-4679-9747-0AD7F6705D45}" dt="2026-07-07T16:18:10.834" v="219"/>
          <ac:spMkLst>
            <pc:docMk/>
            <pc:sldMk cId="2599727315" sldId="2141412836"/>
            <ac:spMk id="18" creationId="{3AD9FDB2-7380-B035-68DC-48968DD28F93}"/>
          </ac:spMkLst>
        </pc:spChg>
      </pc:sldChg>
      <pc:sldChg chg="addSp delSp modSp new mod ord modClrScheme chgLayout modNotesTx">
        <pc:chgData name="Susan Pittman" userId="1ea351b319057015" providerId="LiveId" clId="{2F39B654-9F30-4679-9747-0AD7F6705D45}" dt="2026-07-07T16:41:03.364" v="488"/>
        <pc:sldMkLst>
          <pc:docMk/>
          <pc:sldMk cId="3087373740" sldId="2141412837"/>
        </pc:sldMkLst>
        <pc:spChg chg="mod ord">
          <ac:chgData name="Susan Pittman" userId="1ea351b319057015" providerId="LiveId" clId="{2F39B654-9F30-4679-9747-0AD7F6705D45}" dt="2026-07-07T16:20:27.511" v="253" actId="700"/>
          <ac:spMkLst>
            <pc:docMk/>
            <pc:sldMk cId="3087373740" sldId="2141412837"/>
            <ac:spMk id="3" creationId="{03D6387C-DD6E-2843-061D-A52555CAE805}"/>
          </ac:spMkLst>
        </pc:spChg>
        <pc:spChg chg="add mod ord">
          <ac:chgData name="Susan Pittman" userId="1ea351b319057015" providerId="LiveId" clId="{2F39B654-9F30-4679-9747-0AD7F6705D45}" dt="2026-07-07T16:20:55.259" v="351" actId="20577"/>
          <ac:spMkLst>
            <pc:docMk/>
            <pc:sldMk cId="3087373740" sldId="2141412837"/>
            <ac:spMk id="6" creationId="{252EE1B6-B17E-8DF8-92EC-86E5843E1A90}"/>
          </ac:spMkLst>
        </pc:spChg>
        <pc:graphicFrameChg chg="add mod ord modGraphic">
          <ac:chgData name="Susan Pittman" userId="1ea351b319057015" providerId="LiveId" clId="{2F39B654-9F30-4679-9747-0AD7F6705D45}" dt="2026-07-07T16:26:53.705" v="375" actId="1076"/>
          <ac:graphicFrameMkLst>
            <pc:docMk/>
            <pc:sldMk cId="3087373740" sldId="2141412837"/>
            <ac:graphicFrameMk id="8" creationId="{3693B731-BE11-CC17-9E95-911AB4AD8327}"/>
          </ac:graphicFrameMkLst>
        </pc:graphicFrameChg>
      </pc:sldChg>
      <pc:sldChg chg="addSp delSp modSp new mod modClrScheme chgLayout">
        <pc:chgData name="Susan Pittman" userId="1ea351b319057015" providerId="LiveId" clId="{2F39B654-9F30-4679-9747-0AD7F6705D45}" dt="2026-07-07T16:40:10.640" v="486" actId="20577"/>
        <pc:sldMkLst>
          <pc:docMk/>
          <pc:sldMk cId="1773766168" sldId="2141412838"/>
        </pc:sldMkLst>
        <pc:spChg chg="mod">
          <ac:chgData name="Susan Pittman" userId="1ea351b319057015" providerId="LiveId" clId="{2F39B654-9F30-4679-9747-0AD7F6705D45}" dt="2026-07-07T16:36:38.976" v="410" actId="20577"/>
          <ac:spMkLst>
            <pc:docMk/>
            <pc:sldMk cId="1773766168" sldId="2141412838"/>
            <ac:spMk id="2" creationId="{118A3256-8A24-90D8-E09C-BAFB9ECBE70A}"/>
          </ac:spMkLst>
        </pc:spChg>
        <pc:spChg chg="mod">
          <ac:chgData name="Susan Pittman" userId="1ea351b319057015" providerId="LiveId" clId="{2F39B654-9F30-4679-9747-0AD7F6705D45}" dt="2026-07-07T16:36:26.309" v="377" actId="26606"/>
          <ac:spMkLst>
            <pc:docMk/>
            <pc:sldMk cId="1773766168" sldId="2141412838"/>
            <ac:spMk id="4" creationId="{819C8FEA-946A-70A6-2F9E-B1FF009EE698}"/>
          </ac:spMkLst>
        </pc:spChg>
        <pc:spChg chg="add mod">
          <ac:chgData name="Susan Pittman" userId="1ea351b319057015" providerId="LiveId" clId="{2F39B654-9F30-4679-9747-0AD7F6705D45}" dt="2026-07-07T16:40:10.640" v="486" actId="20577"/>
          <ac:spMkLst>
            <pc:docMk/>
            <pc:sldMk cId="1773766168" sldId="2141412838"/>
            <ac:spMk id="9" creationId="{7C56C9D7-54F3-FF94-3705-B6D17D3E3FD3}"/>
          </ac:spMkLst>
        </pc:spChg>
      </pc:sldChg>
      <pc:sldChg chg="delSp modSp new mod">
        <pc:chgData name="Susan Pittman" userId="1ea351b319057015" providerId="LiveId" clId="{2F39B654-9F30-4679-9747-0AD7F6705D45}" dt="2026-07-07T16:41:39.341" v="516" actId="478"/>
        <pc:sldMkLst>
          <pc:docMk/>
          <pc:sldMk cId="3978962037" sldId="2141412839"/>
        </pc:sldMkLst>
        <pc:spChg chg="mod">
          <ac:chgData name="Susan Pittman" userId="1ea351b319057015" providerId="LiveId" clId="{2F39B654-9F30-4679-9747-0AD7F6705D45}" dt="2026-07-07T16:41:33.246" v="515" actId="20577"/>
          <ac:spMkLst>
            <pc:docMk/>
            <pc:sldMk cId="3978962037" sldId="2141412839"/>
            <ac:spMk id="2" creationId="{872AF8C8-8E63-8D69-5B95-4129B935A7A3}"/>
          </ac:spMkLst>
        </pc:spChg>
      </pc:sldChg>
      <pc:sldChg chg="modSp new mod">
        <pc:chgData name="Susan Pittman" userId="1ea351b319057015" providerId="LiveId" clId="{2F39B654-9F30-4679-9747-0AD7F6705D45}" dt="2026-07-08T02:09:44.269" v="566" actId="20577"/>
        <pc:sldMkLst>
          <pc:docMk/>
          <pc:sldMk cId="1988901489" sldId="2141412840"/>
        </pc:sldMkLst>
        <pc:spChg chg="mod">
          <ac:chgData name="Susan Pittman" userId="1ea351b319057015" providerId="LiveId" clId="{2F39B654-9F30-4679-9747-0AD7F6705D45}" dt="2026-07-08T02:09:00.556" v="538" actId="20577"/>
          <ac:spMkLst>
            <pc:docMk/>
            <pc:sldMk cId="1988901489" sldId="2141412840"/>
            <ac:spMk id="2" creationId="{FD2FBFD2-B9F6-22C6-575A-2C40AA8CFA58}"/>
          </ac:spMkLst>
        </pc:spChg>
        <pc:spChg chg="mod">
          <ac:chgData name="Susan Pittman" userId="1ea351b319057015" providerId="LiveId" clId="{2F39B654-9F30-4679-9747-0AD7F6705D45}" dt="2026-07-08T02:09:44.269" v="566" actId="20577"/>
          <ac:spMkLst>
            <pc:docMk/>
            <pc:sldMk cId="1988901489" sldId="2141412840"/>
            <ac:spMk id="3" creationId="{98C2B12B-2081-03BA-72FB-0453C000E628}"/>
          </ac:spMkLst>
        </pc:spChg>
      </pc:sldChg>
      <pc:sldChg chg="addSp delSp modSp new mod modClrScheme chgLayout">
        <pc:chgData name="Susan Pittman" userId="1ea351b319057015" providerId="LiveId" clId="{2F39B654-9F30-4679-9747-0AD7F6705D45}" dt="2026-07-08T02:32:40.473" v="592" actId="14100"/>
        <pc:sldMkLst>
          <pc:docMk/>
          <pc:sldMk cId="2132808831" sldId="2141412841"/>
        </pc:sldMkLst>
        <pc:spChg chg="mod ord">
          <ac:chgData name="Susan Pittman" userId="1ea351b319057015" providerId="LiveId" clId="{2F39B654-9F30-4679-9747-0AD7F6705D45}" dt="2026-07-08T02:10:02.647" v="568" actId="700"/>
          <ac:spMkLst>
            <pc:docMk/>
            <pc:sldMk cId="2132808831" sldId="2141412841"/>
            <ac:spMk id="4" creationId="{FADBF2F2-8857-A4D6-008B-4836A0B810A5}"/>
          </ac:spMkLst>
        </pc:spChg>
        <pc:picChg chg="add mod">
          <ac:chgData name="Susan Pittman" userId="1ea351b319057015" providerId="LiveId" clId="{2F39B654-9F30-4679-9747-0AD7F6705D45}" dt="2026-07-08T02:32:40.473" v="592" actId="14100"/>
          <ac:picMkLst>
            <pc:docMk/>
            <pc:sldMk cId="2132808831" sldId="2141412841"/>
            <ac:picMk id="8" creationId="{A282AC96-3AD5-FD2F-6310-9F88368D4D39}"/>
          </ac:picMkLst>
        </pc:picChg>
      </pc:sldChg>
      <pc:sldChg chg="addSp modSp new mod">
        <pc:chgData name="Susan Pittman" userId="1ea351b319057015" providerId="LiveId" clId="{2F39B654-9F30-4679-9747-0AD7F6705D45}" dt="2026-07-08T02:56:09.438" v="705" actId="27636"/>
        <pc:sldMkLst>
          <pc:docMk/>
          <pc:sldMk cId="1737301603" sldId="2141412842"/>
        </pc:sldMkLst>
        <pc:spChg chg="mod">
          <ac:chgData name="Susan Pittman" userId="1ea351b319057015" providerId="LiveId" clId="{2F39B654-9F30-4679-9747-0AD7F6705D45}" dt="2026-07-08T02:50:42.566" v="666" actId="1076"/>
          <ac:spMkLst>
            <pc:docMk/>
            <pc:sldMk cId="1737301603" sldId="2141412842"/>
            <ac:spMk id="2" creationId="{D57CC3F0-B57A-65BD-0218-5D359A8A7F58}"/>
          </ac:spMkLst>
        </pc:spChg>
        <pc:spChg chg="mod">
          <ac:chgData name="Susan Pittman" userId="1ea351b319057015" providerId="LiveId" clId="{2F39B654-9F30-4679-9747-0AD7F6705D45}" dt="2026-07-08T02:56:09.438" v="705" actId="27636"/>
          <ac:spMkLst>
            <pc:docMk/>
            <pc:sldMk cId="1737301603" sldId="2141412842"/>
            <ac:spMk id="3" creationId="{E9775CB8-EC61-AAEC-3AC4-DC2C7769F194}"/>
          </ac:spMkLst>
        </pc:spChg>
        <pc:graphicFrameChg chg="add mod modGraphic">
          <ac:chgData name="Susan Pittman" userId="1ea351b319057015" providerId="LiveId" clId="{2F39B654-9F30-4679-9747-0AD7F6705D45}" dt="2026-07-08T02:52:58.084" v="680" actId="255"/>
          <ac:graphicFrameMkLst>
            <pc:docMk/>
            <pc:sldMk cId="1737301603" sldId="2141412842"/>
            <ac:graphicFrameMk id="7" creationId="{72B9CA05-5230-12C6-8DD2-82679C6BA4E5}"/>
          </ac:graphicFrameMkLst>
        </pc:graphicFrameChg>
        <pc:picChg chg="add mod">
          <ac:chgData name="Susan Pittman" userId="1ea351b319057015" providerId="LiveId" clId="{2F39B654-9F30-4679-9747-0AD7F6705D45}" dt="2026-07-08T02:50:11.534" v="660" actId="1076"/>
          <ac:picMkLst>
            <pc:docMk/>
            <pc:sldMk cId="1737301603" sldId="2141412842"/>
            <ac:picMk id="6" creationId="{D66EF406-2DE9-7C9D-20FA-53D4A5011C91}"/>
          </ac:picMkLst>
        </pc:picChg>
      </pc:sldChg>
      <pc:sldChg chg="modSp new mod">
        <pc:chgData name="Susan Pittman" userId="1ea351b319057015" providerId="LiveId" clId="{2F39B654-9F30-4679-9747-0AD7F6705D45}" dt="2026-07-09T15:33:26.681" v="758" actId="255"/>
        <pc:sldMkLst>
          <pc:docMk/>
          <pc:sldMk cId="3841174835" sldId="2141412843"/>
        </pc:sldMkLst>
        <pc:spChg chg="mod">
          <ac:chgData name="Susan Pittman" userId="1ea351b319057015" providerId="LiveId" clId="{2F39B654-9F30-4679-9747-0AD7F6705D45}" dt="2026-07-09T15:32:41.606" v="754" actId="20577"/>
          <ac:spMkLst>
            <pc:docMk/>
            <pc:sldMk cId="3841174835" sldId="2141412843"/>
            <ac:spMk id="2" creationId="{7F9B44ED-00C3-5B5F-9E29-AD707F76F242}"/>
          </ac:spMkLst>
        </pc:spChg>
        <pc:spChg chg="mod">
          <ac:chgData name="Susan Pittman" userId="1ea351b319057015" providerId="LiveId" clId="{2F39B654-9F30-4679-9747-0AD7F6705D45}" dt="2026-07-09T15:33:26.681" v="758" actId="255"/>
          <ac:spMkLst>
            <pc:docMk/>
            <pc:sldMk cId="3841174835" sldId="2141412843"/>
            <ac:spMk id="3" creationId="{B20EB075-8894-1E12-6A60-11133F902AFF}"/>
          </ac:spMkLst>
        </pc:spChg>
      </pc:sldChg>
      <pc:sldChg chg="addSp delSp modSp new mod modNotesTx">
        <pc:chgData name="Susan Pittman" userId="1ea351b319057015" providerId="LiveId" clId="{2F39B654-9F30-4679-9747-0AD7F6705D45}" dt="2026-07-09T15:44:02.293" v="1167" actId="20577"/>
        <pc:sldMkLst>
          <pc:docMk/>
          <pc:sldMk cId="171617622" sldId="2141412844"/>
        </pc:sldMkLst>
        <pc:graphicFrameChg chg="add mod modGraphic">
          <ac:chgData name="Susan Pittman" userId="1ea351b319057015" providerId="LiveId" clId="{2F39B654-9F30-4679-9747-0AD7F6705D45}" dt="2026-07-09T15:43:37.053" v="1165" actId="255"/>
          <ac:graphicFrameMkLst>
            <pc:docMk/>
            <pc:sldMk cId="171617622" sldId="2141412844"/>
            <ac:graphicFrameMk id="5" creationId="{1ECDB7AF-F15D-45EA-3A89-0AD23F56D018}"/>
          </ac:graphicFrameMkLst>
        </pc:graphicFrameChg>
      </pc:sldChg>
      <pc:sldChg chg="addSp delSp modSp new mod modClrScheme chgLayout modNotesTx">
        <pc:chgData name="Susan Pittman" userId="1ea351b319057015" providerId="LiveId" clId="{2F39B654-9F30-4679-9747-0AD7F6705D45}" dt="2026-07-15T01:32:41.643" v="5992" actId="26606"/>
        <pc:sldMkLst>
          <pc:docMk/>
          <pc:sldMk cId="52728863" sldId="2141412845"/>
        </pc:sldMkLst>
        <pc:spChg chg="mod ord">
          <ac:chgData name="Susan Pittman" userId="1ea351b319057015" providerId="LiveId" clId="{2F39B654-9F30-4679-9747-0AD7F6705D45}" dt="2026-07-09T15:55:33.018" v="1175" actId="700"/>
          <ac:spMkLst>
            <pc:docMk/>
            <pc:sldMk cId="52728863" sldId="2141412845"/>
            <ac:spMk id="4" creationId="{CB2470B0-36A6-0FA5-3911-0A4D6EE5220D}"/>
          </ac:spMkLst>
        </pc:spChg>
        <pc:spChg chg="add mod ord">
          <ac:chgData name="Susan Pittman" userId="1ea351b319057015" providerId="LiveId" clId="{2F39B654-9F30-4679-9747-0AD7F6705D45}" dt="2026-07-09T15:55:51.044" v="1190" actId="14100"/>
          <ac:spMkLst>
            <pc:docMk/>
            <pc:sldMk cId="52728863" sldId="2141412845"/>
            <ac:spMk id="7" creationId="{390F681E-EB80-02D6-F84E-23457446F687}"/>
          </ac:spMkLst>
        </pc:spChg>
        <pc:spChg chg="add mod">
          <ac:chgData name="Susan Pittman" userId="1ea351b319057015" providerId="LiveId" clId="{2F39B654-9F30-4679-9747-0AD7F6705D45}" dt="2026-07-09T16:04:55.738" v="1276" actId="20577"/>
          <ac:spMkLst>
            <pc:docMk/>
            <pc:sldMk cId="52728863" sldId="2141412845"/>
            <ac:spMk id="12" creationId="{C5CEBBE4-915F-E049-014F-2D897DBA8463}"/>
          </ac:spMkLst>
        </pc:spChg>
        <pc:picChg chg="add mod">
          <ac:chgData name="Susan Pittman" userId="1ea351b319057015" providerId="LiveId" clId="{2F39B654-9F30-4679-9747-0AD7F6705D45}" dt="2026-07-15T01:32:41.643" v="5992" actId="26606"/>
          <ac:picMkLst>
            <pc:docMk/>
            <pc:sldMk cId="52728863" sldId="2141412845"/>
            <ac:picMk id="6" creationId="{AAEADA11-CDE0-3CAC-3EF1-36FBE583D373}"/>
          </ac:picMkLst>
        </pc:picChg>
        <pc:picChg chg="add mod ord">
          <ac:chgData name="Susan Pittman" userId="1ea351b319057015" providerId="LiveId" clId="{2F39B654-9F30-4679-9747-0AD7F6705D45}" dt="2026-07-09T16:05:15.652" v="1277" actId="1076"/>
          <ac:picMkLst>
            <pc:docMk/>
            <pc:sldMk cId="52728863" sldId="2141412845"/>
            <ac:picMk id="9" creationId="{B4AA834A-652C-8FFB-7C90-CA5361B97035}"/>
          </ac:picMkLst>
        </pc:picChg>
        <pc:picChg chg="add mod">
          <ac:chgData name="Susan Pittman" userId="1ea351b319057015" providerId="LiveId" clId="{2F39B654-9F30-4679-9747-0AD7F6705D45}" dt="2026-07-09T16:03:55.093" v="1268" actId="1076"/>
          <ac:picMkLst>
            <pc:docMk/>
            <pc:sldMk cId="52728863" sldId="2141412845"/>
            <ac:picMk id="11" creationId="{01442941-8326-0F53-4F4C-FFD415EFF485}"/>
          </ac:picMkLst>
        </pc:picChg>
      </pc:sldChg>
      <pc:sldChg chg="addSp modSp new mod modNotesTx">
        <pc:chgData name="Susan Pittman" userId="1ea351b319057015" providerId="LiveId" clId="{2F39B654-9F30-4679-9747-0AD7F6705D45}" dt="2026-07-09T17:01:27.297" v="1429" actId="1076"/>
        <pc:sldMkLst>
          <pc:docMk/>
          <pc:sldMk cId="1670262650" sldId="2141412846"/>
        </pc:sldMkLst>
        <pc:spChg chg="mod">
          <ac:chgData name="Susan Pittman" userId="1ea351b319057015" providerId="LiveId" clId="{2F39B654-9F30-4679-9747-0AD7F6705D45}" dt="2026-07-09T16:32:26.144" v="1358" actId="1076"/>
          <ac:spMkLst>
            <pc:docMk/>
            <pc:sldMk cId="1670262650" sldId="2141412846"/>
            <ac:spMk id="2" creationId="{2F26B0B3-E8D2-94B5-AC73-2BB2E4BBE7D5}"/>
          </ac:spMkLst>
        </pc:spChg>
        <pc:spChg chg="add mod">
          <ac:chgData name="Susan Pittman" userId="1ea351b319057015" providerId="LiveId" clId="{2F39B654-9F30-4679-9747-0AD7F6705D45}" dt="2026-07-09T16:43:02.269" v="1368" actId="14100"/>
          <ac:spMkLst>
            <pc:docMk/>
            <pc:sldMk cId="1670262650" sldId="2141412846"/>
            <ac:spMk id="5" creationId="{A86E8E6B-2169-6F4C-43BC-0F5FCE9B042F}"/>
          </ac:spMkLst>
        </pc:spChg>
        <pc:spChg chg="add mod">
          <ac:chgData name="Susan Pittman" userId="1ea351b319057015" providerId="LiveId" clId="{2F39B654-9F30-4679-9747-0AD7F6705D45}" dt="2026-07-09T16:44:12.438" v="1374" actId="207"/>
          <ac:spMkLst>
            <pc:docMk/>
            <pc:sldMk cId="1670262650" sldId="2141412846"/>
            <ac:spMk id="6" creationId="{4F4A25B0-31E6-A77E-7AA1-451857BAC335}"/>
          </ac:spMkLst>
        </pc:spChg>
        <pc:spChg chg="add mod">
          <ac:chgData name="Susan Pittman" userId="1ea351b319057015" providerId="LiveId" clId="{2F39B654-9F30-4679-9747-0AD7F6705D45}" dt="2026-07-09T16:43:48.449" v="1372" actId="688"/>
          <ac:spMkLst>
            <pc:docMk/>
            <pc:sldMk cId="1670262650" sldId="2141412846"/>
            <ac:spMk id="7" creationId="{1F87499A-AEE8-B499-9A5D-4538048B601A}"/>
          </ac:spMkLst>
        </pc:spChg>
        <pc:spChg chg="add mod">
          <ac:chgData name="Susan Pittman" userId="1ea351b319057015" providerId="LiveId" clId="{2F39B654-9F30-4679-9747-0AD7F6705D45}" dt="2026-07-09T17:01:27.297" v="1429" actId="1076"/>
          <ac:spMkLst>
            <pc:docMk/>
            <pc:sldMk cId="1670262650" sldId="2141412846"/>
            <ac:spMk id="11" creationId="{54231461-9FC8-B021-BAE3-A9647F52A857}"/>
          </ac:spMkLst>
        </pc:spChg>
        <pc:spChg chg="add">
          <ac:chgData name="Susan Pittman" userId="1ea351b319057015" providerId="LiveId" clId="{2F39B654-9F30-4679-9747-0AD7F6705D45}" dt="2026-07-09T17:00:16.421" v="1383" actId="11529"/>
          <ac:spMkLst>
            <pc:docMk/>
            <pc:sldMk cId="1670262650" sldId="2141412846"/>
            <ac:spMk id="12" creationId="{88E123AB-B61B-BC94-C760-82455A263D2B}"/>
          </ac:spMkLst>
        </pc:spChg>
        <pc:spChg chg="add mod">
          <ac:chgData name="Susan Pittman" userId="1ea351b319057015" providerId="LiveId" clId="{2F39B654-9F30-4679-9747-0AD7F6705D45}" dt="2026-07-09T17:01:01.803" v="1427" actId="255"/>
          <ac:spMkLst>
            <pc:docMk/>
            <pc:sldMk cId="1670262650" sldId="2141412846"/>
            <ac:spMk id="13" creationId="{633F49C6-8D6E-2F24-41E2-19076348FC28}"/>
          </ac:spMkLst>
        </pc:spChg>
        <pc:picChg chg="add mod">
          <ac:chgData name="Susan Pittman" userId="1ea351b319057015" providerId="LiveId" clId="{2F39B654-9F30-4679-9747-0AD7F6705D45}" dt="2026-07-09T16:59:40.304" v="1379" actId="1076"/>
          <ac:picMkLst>
            <pc:docMk/>
            <pc:sldMk cId="1670262650" sldId="2141412846"/>
            <ac:picMk id="9" creationId="{68257747-2E7E-C09A-8CA6-1815B70DA1A1}"/>
          </ac:picMkLst>
        </pc:picChg>
      </pc:sldChg>
      <pc:sldChg chg="addSp delSp modSp new mod modNotesTx">
        <pc:chgData name="Susan Pittman" userId="1ea351b319057015" providerId="LiveId" clId="{2F39B654-9F30-4679-9747-0AD7F6705D45}" dt="2026-07-15T01:32:41.643" v="5992" actId="26606"/>
        <pc:sldMkLst>
          <pc:docMk/>
          <pc:sldMk cId="1093634771" sldId="2141412847"/>
        </pc:sldMkLst>
        <pc:spChg chg="mod">
          <ac:chgData name="Susan Pittman" userId="1ea351b319057015" providerId="LiveId" clId="{2F39B654-9F30-4679-9747-0AD7F6705D45}" dt="2026-07-09T17:15:48.047" v="1448" actId="20577"/>
          <ac:spMkLst>
            <pc:docMk/>
            <pc:sldMk cId="1093634771" sldId="2141412847"/>
            <ac:spMk id="2" creationId="{4EBCF620-6B8B-5F46-5907-C9B9A85B3446}"/>
          </ac:spMkLst>
        </pc:spChg>
        <pc:spChg chg="add mod">
          <ac:chgData name="Susan Pittman" userId="1ea351b319057015" providerId="LiveId" clId="{2F39B654-9F30-4679-9747-0AD7F6705D45}" dt="2026-07-09T18:42:45.206" v="1523" actId="20577"/>
          <ac:spMkLst>
            <pc:docMk/>
            <pc:sldMk cId="1093634771" sldId="2141412847"/>
            <ac:spMk id="7" creationId="{2744B2C8-4B91-8A8A-15FB-161ABD119660}"/>
          </ac:spMkLst>
        </pc:spChg>
        <pc:spChg chg="add mod">
          <ac:chgData name="Susan Pittman" userId="1ea351b319057015" providerId="LiveId" clId="{2F39B654-9F30-4679-9747-0AD7F6705D45}" dt="2026-07-09T18:55:24.512" v="1560" actId="1076"/>
          <ac:spMkLst>
            <pc:docMk/>
            <pc:sldMk cId="1093634771" sldId="2141412847"/>
            <ac:spMk id="11" creationId="{D3280A13-FEE2-9E64-C1D4-053166000234}"/>
          </ac:spMkLst>
        </pc:spChg>
        <pc:spChg chg="add mod">
          <ac:chgData name="Susan Pittman" userId="1ea351b319057015" providerId="LiveId" clId="{2F39B654-9F30-4679-9747-0AD7F6705D45}" dt="2026-07-09T18:56:44.185" v="1565" actId="113"/>
          <ac:spMkLst>
            <pc:docMk/>
            <pc:sldMk cId="1093634771" sldId="2141412847"/>
            <ac:spMk id="13" creationId="{3D1BA2A2-2918-FEC8-6E28-94A458199975}"/>
          </ac:spMkLst>
        </pc:spChg>
        <pc:picChg chg="add mod">
          <ac:chgData name="Susan Pittman" userId="1ea351b319057015" providerId="LiveId" clId="{2F39B654-9F30-4679-9747-0AD7F6705D45}" dt="2026-07-09T18:38:45.032" v="1464" actId="1076"/>
          <ac:picMkLst>
            <pc:docMk/>
            <pc:sldMk cId="1093634771" sldId="2141412847"/>
            <ac:picMk id="5" creationId="{67FA307A-9D0F-FBF6-50F8-71891D43D018}"/>
          </ac:picMkLst>
        </pc:picChg>
        <pc:picChg chg="add mod">
          <ac:chgData name="Susan Pittman" userId="1ea351b319057015" providerId="LiveId" clId="{2F39B654-9F30-4679-9747-0AD7F6705D45}" dt="2026-07-15T01:32:41.643" v="5992" actId="26606"/>
          <ac:picMkLst>
            <pc:docMk/>
            <pc:sldMk cId="1093634771" sldId="2141412847"/>
            <ac:picMk id="8" creationId="{B88C8FCC-B6E1-97CC-BF1C-30D90CAC8735}"/>
          </ac:picMkLst>
        </pc:picChg>
        <pc:picChg chg="add mod">
          <ac:chgData name="Susan Pittman" userId="1ea351b319057015" providerId="LiveId" clId="{2F39B654-9F30-4679-9747-0AD7F6705D45}" dt="2026-07-09T18:55:21.298" v="1559" actId="1076"/>
          <ac:picMkLst>
            <pc:docMk/>
            <pc:sldMk cId="1093634771" sldId="2141412847"/>
            <ac:picMk id="10" creationId="{0118D3DB-40AE-F5D6-3437-D8241BC553D0}"/>
          </ac:picMkLst>
        </pc:picChg>
        <pc:picChg chg="add mod">
          <ac:chgData name="Susan Pittman" userId="1ea351b319057015" providerId="LiveId" clId="{2F39B654-9F30-4679-9747-0AD7F6705D45}" dt="2026-07-15T01:32:41.643" v="5992" actId="26606"/>
          <ac:picMkLst>
            <pc:docMk/>
            <pc:sldMk cId="1093634771" sldId="2141412847"/>
            <ac:picMk id="12" creationId="{D84384B4-1C0E-5E0B-9080-CE73E2D1D4A0}"/>
          </ac:picMkLst>
        </pc:picChg>
      </pc:sldChg>
      <pc:sldChg chg="addSp delSp modSp new mod">
        <pc:chgData name="Susan Pittman" userId="1ea351b319057015" providerId="LiveId" clId="{2F39B654-9F30-4679-9747-0AD7F6705D45}" dt="2026-07-09T19:18:01.215" v="1650" actId="255"/>
        <pc:sldMkLst>
          <pc:docMk/>
          <pc:sldMk cId="2274717444" sldId="2141412848"/>
        </pc:sldMkLst>
        <pc:spChg chg="mod">
          <ac:chgData name="Susan Pittman" userId="1ea351b319057015" providerId="LiveId" clId="{2F39B654-9F30-4679-9747-0AD7F6705D45}" dt="2026-07-09T19:02:06.068" v="1622" actId="14100"/>
          <ac:spMkLst>
            <pc:docMk/>
            <pc:sldMk cId="2274717444" sldId="2141412848"/>
            <ac:spMk id="2" creationId="{0AA9AC73-98AC-45E9-C502-181169DD8E17}"/>
          </ac:spMkLst>
        </pc:spChg>
        <pc:spChg chg="add mod">
          <ac:chgData name="Susan Pittman" userId="1ea351b319057015" providerId="LiveId" clId="{2F39B654-9F30-4679-9747-0AD7F6705D45}" dt="2026-07-09T19:02:10.522" v="1623" actId="1076"/>
          <ac:spMkLst>
            <pc:docMk/>
            <pc:sldMk cId="2274717444" sldId="2141412848"/>
            <ac:spMk id="5" creationId="{F98BBA13-2CD4-3C6C-3E12-CE810B7BCCBB}"/>
          </ac:spMkLst>
        </pc:spChg>
        <pc:spChg chg="add mod">
          <ac:chgData name="Susan Pittman" userId="1ea351b319057015" providerId="LiveId" clId="{2F39B654-9F30-4679-9747-0AD7F6705D45}" dt="2026-07-09T19:14:39.709" v="1635" actId="1076"/>
          <ac:spMkLst>
            <pc:docMk/>
            <pc:sldMk cId="2274717444" sldId="2141412848"/>
            <ac:spMk id="7" creationId="{BE2D595A-B28A-6CBC-C5C3-A3070A012BE7}"/>
          </ac:spMkLst>
        </pc:spChg>
        <pc:spChg chg="add mod">
          <ac:chgData name="Susan Pittman" userId="1ea351b319057015" providerId="LiveId" clId="{2F39B654-9F30-4679-9747-0AD7F6705D45}" dt="2026-07-09T19:15:09.639" v="1638" actId="1076"/>
          <ac:spMkLst>
            <pc:docMk/>
            <pc:sldMk cId="2274717444" sldId="2141412848"/>
            <ac:spMk id="9" creationId="{B49F9004-3DE9-D86A-2E75-A985F9A38B1F}"/>
          </ac:spMkLst>
        </pc:spChg>
        <pc:spChg chg="add mod">
          <ac:chgData name="Susan Pittman" userId="1ea351b319057015" providerId="LiveId" clId="{2F39B654-9F30-4679-9747-0AD7F6705D45}" dt="2026-07-09T19:18:01.215" v="1650" actId="255"/>
          <ac:spMkLst>
            <pc:docMk/>
            <pc:sldMk cId="2274717444" sldId="2141412848"/>
            <ac:spMk id="17" creationId="{9E8CD9CF-7DCF-5F2D-DB0B-624506BA651A}"/>
          </ac:spMkLst>
        </pc:spChg>
        <pc:picChg chg="add mod">
          <ac:chgData name="Susan Pittman" userId="1ea351b319057015" providerId="LiveId" clId="{2F39B654-9F30-4679-9747-0AD7F6705D45}" dt="2026-07-09T19:14:36.617" v="1634" actId="1076"/>
          <ac:picMkLst>
            <pc:docMk/>
            <pc:sldMk cId="2274717444" sldId="2141412848"/>
            <ac:picMk id="11" creationId="{B95A752D-7022-6FBF-54CB-0BA2AAB3C722}"/>
          </ac:picMkLst>
        </pc:picChg>
        <pc:picChg chg="add mod">
          <ac:chgData name="Susan Pittman" userId="1ea351b319057015" providerId="LiveId" clId="{2F39B654-9F30-4679-9747-0AD7F6705D45}" dt="2026-07-09T19:15:12.024" v="1639" actId="1076"/>
          <ac:picMkLst>
            <pc:docMk/>
            <pc:sldMk cId="2274717444" sldId="2141412848"/>
            <ac:picMk id="13" creationId="{CFCAB016-A3C0-0E55-7C80-2342988492ED}"/>
          </ac:picMkLst>
        </pc:picChg>
        <pc:picChg chg="add mod">
          <ac:chgData name="Susan Pittman" userId="1ea351b319057015" providerId="LiveId" clId="{2F39B654-9F30-4679-9747-0AD7F6705D45}" dt="2026-07-09T19:15:15.767" v="1640" actId="1076"/>
          <ac:picMkLst>
            <pc:docMk/>
            <pc:sldMk cId="2274717444" sldId="2141412848"/>
            <ac:picMk id="15" creationId="{2CDCE48C-C24D-2645-C51F-AF4AAF8876E8}"/>
          </ac:picMkLst>
        </pc:picChg>
      </pc:sldChg>
      <pc:sldChg chg="addSp modSp new mod">
        <pc:chgData name="Susan Pittman" userId="1ea351b319057015" providerId="LiveId" clId="{2F39B654-9F30-4679-9747-0AD7F6705D45}" dt="2026-07-10T01:35:42.671" v="1721" actId="1076"/>
        <pc:sldMkLst>
          <pc:docMk/>
          <pc:sldMk cId="3482479424" sldId="2141412849"/>
        </pc:sldMkLst>
        <pc:spChg chg="mod">
          <ac:chgData name="Susan Pittman" userId="1ea351b319057015" providerId="LiveId" clId="{2F39B654-9F30-4679-9747-0AD7F6705D45}" dt="2026-07-10T01:19:38.484" v="1672" actId="14100"/>
          <ac:spMkLst>
            <pc:docMk/>
            <pc:sldMk cId="3482479424" sldId="2141412849"/>
            <ac:spMk id="2" creationId="{210052A9-1128-91BD-426C-5FCA5BCA8B47}"/>
          </ac:spMkLst>
        </pc:spChg>
        <pc:spChg chg="add mod">
          <ac:chgData name="Susan Pittman" userId="1ea351b319057015" providerId="LiveId" clId="{2F39B654-9F30-4679-9747-0AD7F6705D45}" dt="2026-07-10T01:35:25.605" v="1717" actId="1076"/>
          <ac:spMkLst>
            <pc:docMk/>
            <pc:sldMk cId="3482479424" sldId="2141412849"/>
            <ac:spMk id="5" creationId="{016B2D0D-DB0B-E9A1-05E3-00A3BFD6FE67}"/>
          </ac:spMkLst>
        </pc:spChg>
        <pc:spChg chg="add mod">
          <ac:chgData name="Susan Pittman" userId="1ea351b319057015" providerId="LiveId" clId="{2F39B654-9F30-4679-9747-0AD7F6705D45}" dt="2026-07-10T01:35:21.751" v="1716" actId="1076"/>
          <ac:spMkLst>
            <pc:docMk/>
            <pc:sldMk cId="3482479424" sldId="2141412849"/>
            <ac:spMk id="9" creationId="{7354CA6B-0203-0C03-AC25-13CCF9F94CE4}"/>
          </ac:spMkLst>
        </pc:spChg>
        <pc:spChg chg="add mod">
          <ac:chgData name="Susan Pittman" userId="1ea351b319057015" providerId="LiveId" clId="{2F39B654-9F30-4679-9747-0AD7F6705D45}" dt="2026-07-10T01:35:42.671" v="1721" actId="1076"/>
          <ac:spMkLst>
            <pc:docMk/>
            <pc:sldMk cId="3482479424" sldId="2141412849"/>
            <ac:spMk id="11" creationId="{D74B7B94-01E3-E6C1-7B05-8C410615C73C}"/>
          </ac:spMkLst>
        </pc:spChg>
        <pc:picChg chg="add mod">
          <ac:chgData name="Susan Pittman" userId="1ea351b319057015" providerId="LiveId" clId="{2F39B654-9F30-4679-9747-0AD7F6705D45}" dt="2026-07-10T01:35:16.747" v="1715" actId="1076"/>
          <ac:picMkLst>
            <pc:docMk/>
            <pc:sldMk cId="3482479424" sldId="2141412849"/>
            <ac:picMk id="7" creationId="{007E0B19-0496-B5FC-3B81-CB404FB036F8}"/>
          </ac:picMkLst>
        </pc:picChg>
      </pc:sldChg>
      <pc:sldChg chg="addSp delSp modSp new mod modClrScheme chgLayout modNotesTx">
        <pc:chgData name="Susan Pittman" userId="1ea351b319057015" providerId="LiveId" clId="{2F39B654-9F30-4679-9747-0AD7F6705D45}" dt="2026-07-14T00:56:48.615" v="3430" actId="6549"/>
        <pc:sldMkLst>
          <pc:docMk/>
          <pc:sldMk cId="1857372819" sldId="2141412850"/>
        </pc:sldMkLst>
        <pc:spChg chg="mod ord">
          <ac:chgData name="Susan Pittman" userId="1ea351b319057015" providerId="LiveId" clId="{2F39B654-9F30-4679-9747-0AD7F6705D45}" dt="2026-07-10T01:37:41.309" v="1726" actId="700"/>
          <ac:spMkLst>
            <pc:docMk/>
            <pc:sldMk cId="1857372819" sldId="2141412850"/>
            <ac:spMk id="3" creationId="{3E9AE6D2-FD4F-8E30-D2EB-D87A694CDA72}"/>
          </ac:spMkLst>
        </pc:spChg>
        <pc:spChg chg="add mod ord">
          <ac:chgData name="Susan Pittman" userId="1ea351b319057015" providerId="LiveId" clId="{2F39B654-9F30-4679-9747-0AD7F6705D45}" dt="2026-07-10T01:44:25.867" v="2270" actId="1076"/>
          <ac:spMkLst>
            <pc:docMk/>
            <pc:sldMk cId="1857372819" sldId="2141412850"/>
            <ac:spMk id="7" creationId="{53EF4834-C0D5-C146-763D-83D012F21420}"/>
          </ac:spMkLst>
        </pc:spChg>
        <pc:spChg chg="add mod ord">
          <ac:chgData name="Susan Pittman" userId="1ea351b319057015" providerId="LiveId" clId="{2F39B654-9F30-4679-9747-0AD7F6705D45}" dt="2026-07-10T01:46:28.437" v="2287" actId="1076"/>
          <ac:spMkLst>
            <pc:docMk/>
            <pc:sldMk cId="1857372819" sldId="2141412850"/>
            <ac:spMk id="8" creationId="{A29130A1-C973-75C0-7D9A-F842EE7DE7E4}"/>
          </ac:spMkLst>
        </pc:spChg>
        <pc:spChg chg="add mod ord">
          <ac:chgData name="Susan Pittman" userId="1ea351b319057015" providerId="LiveId" clId="{2F39B654-9F30-4679-9747-0AD7F6705D45}" dt="2026-07-10T01:46:22.845" v="2286" actId="1076"/>
          <ac:spMkLst>
            <pc:docMk/>
            <pc:sldMk cId="1857372819" sldId="2141412850"/>
            <ac:spMk id="9" creationId="{47D957E9-197A-223B-9387-6A67823B063A}"/>
          </ac:spMkLst>
        </pc:spChg>
        <pc:spChg chg="add mod ord">
          <ac:chgData name="Susan Pittman" userId="1ea351b319057015" providerId="LiveId" clId="{2F39B654-9F30-4679-9747-0AD7F6705D45}" dt="2026-07-10T01:44:59.911" v="2276" actId="1076"/>
          <ac:spMkLst>
            <pc:docMk/>
            <pc:sldMk cId="1857372819" sldId="2141412850"/>
            <ac:spMk id="10" creationId="{F4F6C2D6-655B-10F6-0B7B-F12E1BE1E874}"/>
          </ac:spMkLst>
        </pc:spChg>
        <pc:spChg chg="add mod ord">
          <ac:chgData name="Susan Pittman" userId="1ea351b319057015" providerId="LiveId" clId="{2F39B654-9F30-4679-9747-0AD7F6705D45}" dt="2026-07-14T00:56:48.615" v="3430" actId="6549"/>
          <ac:spMkLst>
            <pc:docMk/>
            <pc:sldMk cId="1857372819" sldId="2141412850"/>
            <ac:spMk id="11" creationId="{B7F78921-16B8-43A5-636E-9B73C51FDAD0}"/>
          </ac:spMkLst>
        </pc:spChg>
      </pc:sldChg>
      <pc:sldChg chg="addSp delSp modSp new mod modClrScheme chgLayout modNotesTx">
        <pc:chgData name="Susan Pittman" userId="1ea351b319057015" providerId="LiveId" clId="{2F39B654-9F30-4679-9747-0AD7F6705D45}" dt="2026-07-14T01:07:52.028" v="3528" actId="20577"/>
        <pc:sldMkLst>
          <pc:docMk/>
          <pc:sldMk cId="3162654972" sldId="2141412851"/>
        </pc:sldMkLst>
        <pc:spChg chg="mod ord">
          <ac:chgData name="Susan Pittman" userId="1ea351b319057015" providerId="LiveId" clId="{2F39B654-9F30-4679-9747-0AD7F6705D45}" dt="2026-07-14T00:56:34.737" v="3429" actId="1076"/>
          <ac:spMkLst>
            <pc:docMk/>
            <pc:sldMk cId="3162654972" sldId="2141412851"/>
            <ac:spMk id="6" creationId="{0ABB7626-80D1-6875-949F-9202B571480D}"/>
          </ac:spMkLst>
        </pc:spChg>
        <pc:spChg chg="add mod ord">
          <ac:chgData name="Susan Pittman" userId="1ea351b319057015" providerId="LiveId" clId="{2F39B654-9F30-4679-9747-0AD7F6705D45}" dt="2026-07-14T00:52:34.790" v="3402" actId="1076"/>
          <ac:spMkLst>
            <pc:docMk/>
            <pc:sldMk cId="3162654972" sldId="2141412851"/>
            <ac:spMk id="8" creationId="{E37E16C7-B25A-0A13-5C38-3241C26A4479}"/>
          </ac:spMkLst>
        </pc:spChg>
        <pc:spChg chg="add mod">
          <ac:chgData name="Susan Pittman" userId="1ea351b319057015" providerId="LiveId" clId="{2F39B654-9F30-4679-9747-0AD7F6705D45}" dt="2026-07-14T00:50:10.087" v="3378" actId="1076"/>
          <ac:spMkLst>
            <pc:docMk/>
            <pc:sldMk cId="3162654972" sldId="2141412851"/>
            <ac:spMk id="10" creationId="{17DDBFA8-DAA5-7F23-0B0D-328E7D082DAC}"/>
          </ac:spMkLst>
        </pc:spChg>
        <pc:spChg chg="add mod">
          <ac:chgData name="Susan Pittman" userId="1ea351b319057015" providerId="LiveId" clId="{2F39B654-9F30-4679-9747-0AD7F6705D45}" dt="2026-07-14T00:51:41.185" v="3395" actId="1076"/>
          <ac:spMkLst>
            <pc:docMk/>
            <pc:sldMk cId="3162654972" sldId="2141412851"/>
            <ac:spMk id="12" creationId="{2F14F709-668C-EB01-853A-286D373581DA}"/>
          </ac:spMkLst>
        </pc:spChg>
        <pc:spChg chg="add mod">
          <ac:chgData name="Susan Pittman" userId="1ea351b319057015" providerId="LiveId" clId="{2F39B654-9F30-4679-9747-0AD7F6705D45}" dt="2026-07-14T00:56:15.378" v="3425" actId="14100"/>
          <ac:spMkLst>
            <pc:docMk/>
            <pc:sldMk cId="3162654972" sldId="2141412851"/>
            <ac:spMk id="18" creationId="{8EA3F228-69F7-E40F-A591-7710DC44A3DD}"/>
          </ac:spMkLst>
        </pc:spChg>
        <pc:picChg chg="add mod">
          <ac:chgData name="Susan Pittman" userId="1ea351b319057015" providerId="LiveId" clId="{2F39B654-9F30-4679-9747-0AD7F6705D45}" dt="2026-07-14T00:52:04.980" v="3398" actId="1076"/>
          <ac:picMkLst>
            <pc:docMk/>
            <pc:sldMk cId="3162654972" sldId="2141412851"/>
            <ac:picMk id="14" creationId="{B30D4C20-B14B-105E-05C8-6F75941F1039}"/>
          </ac:picMkLst>
        </pc:picChg>
        <pc:picChg chg="add mod">
          <ac:chgData name="Susan Pittman" userId="1ea351b319057015" providerId="LiveId" clId="{2F39B654-9F30-4679-9747-0AD7F6705D45}" dt="2026-07-14T00:55:26.065" v="3419" actId="1076"/>
          <ac:picMkLst>
            <pc:docMk/>
            <pc:sldMk cId="3162654972" sldId="2141412851"/>
            <ac:picMk id="16" creationId="{CB8E4C42-75EE-7949-B527-CCE456D58DC4}"/>
          </ac:picMkLst>
        </pc:picChg>
      </pc:sldChg>
      <pc:sldChg chg="addSp delSp modSp new mod modClrScheme chgLayout">
        <pc:chgData name="Susan Pittman" userId="1ea351b319057015" providerId="LiveId" clId="{2F39B654-9F30-4679-9747-0AD7F6705D45}" dt="2026-07-13T19:30:03.029" v="2505"/>
        <pc:sldMkLst>
          <pc:docMk/>
          <pc:sldMk cId="2010850500" sldId="2141412852"/>
        </pc:sldMkLst>
        <pc:spChg chg="mod ord">
          <ac:chgData name="Susan Pittman" userId="1ea351b319057015" providerId="LiveId" clId="{2F39B654-9F30-4679-9747-0AD7F6705D45}" dt="2026-07-13T19:27:43.987" v="2428" actId="700"/>
          <ac:spMkLst>
            <pc:docMk/>
            <pc:sldMk cId="2010850500" sldId="2141412852"/>
            <ac:spMk id="3" creationId="{1E694588-03A6-E9C0-D285-2CA111B9AE34}"/>
          </ac:spMkLst>
        </pc:spChg>
        <pc:spChg chg="add mod ord">
          <ac:chgData name="Susan Pittman" userId="1ea351b319057015" providerId="LiveId" clId="{2F39B654-9F30-4679-9747-0AD7F6705D45}" dt="2026-07-13T19:30:03.029" v="2505"/>
          <ac:spMkLst>
            <pc:docMk/>
            <pc:sldMk cId="2010850500" sldId="2141412852"/>
            <ac:spMk id="4" creationId="{FBC5A7B0-BBAB-2BA2-F8C5-7A28FE2DBE80}"/>
          </ac:spMkLst>
        </pc:spChg>
        <pc:spChg chg="add mod ord">
          <ac:chgData name="Susan Pittman" userId="1ea351b319057015" providerId="LiveId" clId="{2F39B654-9F30-4679-9747-0AD7F6705D45}" dt="2026-07-13T19:29:45.901" v="2498"/>
          <ac:spMkLst>
            <pc:docMk/>
            <pc:sldMk cId="2010850500" sldId="2141412852"/>
            <ac:spMk id="5" creationId="{74BAF51F-856B-B2F7-44F7-410DBD6C6B7E}"/>
          </ac:spMkLst>
        </pc:spChg>
      </pc:sldChg>
      <pc:sldChg chg="addSp modSp new mod">
        <pc:chgData name="Susan Pittman" userId="1ea351b319057015" providerId="LiveId" clId="{2F39B654-9F30-4679-9747-0AD7F6705D45}" dt="2026-07-13T21:17:54.767" v="3372" actId="20577"/>
        <pc:sldMkLst>
          <pc:docMk/>
          <pc:sldMk cId="3601043002" sldId="2141412853"/>
        </pc:sldMkLst>
        <pc:spChg chg="mod">
          <ac:chgData name="Susan Pittman" userId="1ea351b319057015" providerId="LiveId" clId="{2F39B654-9F30-4679-9747-0AD7F6705D45}" dt="2026-07-13T21:02:48.207" v="3076" actId="5793"/>
          <ac:spMkLst>
            <pc:docMk/>
            <pc:sldMk cId="3601043002" sldId="2141412853"/>
            <ac:spMk id="2" creationId="{A5163C2B-33E5-96EE-DAB5-5A385CEDC985}"/>
          </ac:spMkLst>
        </pc:spChg>
        <pc:spChg chg="add mod">
          <ac:chgData name="Susan Pittman" userId="1ea351b319057015" providerId="LiveId" clId="{2F39B654-9F30-4679-9747-0AD7F6705D45}" dt="2026-07-13T21:17:54.767" v="3372" actId="20577"/>
          <ac:spMkLst>
            <pc:docMk/>
            <pc:sldMk cId="3601043002" sldId="2141412853"/>
            <ac:spMk id="4" creationId="{7105D5B8-0445-874B-B0C0-18DFF2FB7CCB}"/>
          </ac:spMkLst>
        </pc:spChg>
        <pc:spChg chg="add mod">
          <ac:chgData name="Susan Pittman" userId="1ea351b319057015" providerId="LiveId" clId="{2F39B654-9F30-4679-9747-0AD7F6705D45}" dt="2026-07-13T21:15:41.407" v="3366" actId="1076"/>
          <ac:spMkLst>
            <pc:docMk/>
            <pc:sldMk cId="3601043002" sldId="2141412853"/>
            <ac:spMk id="6" creationId="{61CCB3FE-09D4-2E1D-81E7-C9F865104B88}"/>
          </ac:spMkLst>
        </pc:spChg>
        <pc:spChg chg="add mod">
          <ac:chgData name="Susan Pittman" userId="1ea351b319057015" providerId="LiveId" clId="{2F39B654-9F30-4679-9747-0AD7F6705D45}" dt="2026-07-13T21:15:36.367" v="3365" actId="20577"/>
          <ac:spMkLst>
            <pc:docMk/>
            <pc:sldMk cId="3601043002" sldId="2141412853"/>
            <ac:spMk id="10" creationId="{1840B8E3-D1C6-6450-4A97-8C342FE66D7B}"/>
          </ac:spMkLst>
        </pc:spChg>
        <pc:picChg chg="add mod">
          <ac:chgData name="Susan Pittman" userId="1ea351b319057015" providerId="LiveId" clId="{2F39B654-9F30-4679-9747-0AD7F6705D45}" dt="2026-07-13T21:15:04.504" v="3361" actId="1076"/>
          <ac:picMkLst>
            <pc:docMk/>
            <pc:sldMk cId="3601043002" sldId="2141412853"/>
            <ac:picMk id="8" creationId="{794FCC0C-6D1C-9498-88F7-0F1AF4230ACD}"/>
          </ac:picMkLst>
        </pc:picChg>
      </pc:sldChg>
      <pc:sldChg chg="addSp delSp modSp new mod modNotesTx">
        <pc:chgData name="Susan Pittman" userId="1ea351b319057015" providerId="LiveId" clId="{2F39B654-9F30-4679-9747-0AD7F6705D45}" dt="2026-07-14T01:20:06.210" v="3614" actId="1076"/>
        <pc:sldMkLst>
          <pc:docMk/>
          <pc:sldMk cId="3753768667" sldId="2141412854"/>
        </pc:sldMkLst>
        <pc:spChg chg="mod">
          <ac:chgData name="Susan Pittman" userId="1ea351b319057015" providerId="LiveId" clId="{2F39B654-9F30-4679-9747-0AD7F6705D45}" dt="2026-07-14T01:13:30.687" v="3577" actId="1076"/>
          <ac:spMkLst>
            <pc:docMk/>
            <pc:sldMk cId="3753768667" sldId="2141412854"/>
            <ac:spMk id="2" creationId="{7692A003-CE70-6717-D55E-7196623182C2}"/>
          </ac:spMkLst>
        </pc:spChg>
        <pc:spChg chg="add mod">
          <ac:chgData name="Susan Pittman" userId="1ea351b319057015" providerId="LiveId" clId="{2F39B654-9F30-4679-9747-0AD7F6705D45}" dt="2026-07-14T01:18:42.883" v="3597" actId="14100"/>
          <ac:spMkLst>
            <pc:docMk/>
            <pc:sldMk cId="3753768667" sldId="2141412854"/>
            <ac:spMk id="5" creationId="{C92573EE-20E4-1435-9F8E-A42B70816C42}"/>
          </ac:spMkLst>
        </pc:spChg>
        <pc:spChg chg="add mod">
          <ac:chgData name="Susan Pittman" userId="1ea351b319057015" providerId="LiveId" clId="{2F39B654-9F30-4679-9747-0AD7F6705D45}" dt="2026-07-14T01:20:06.210" v="3614" actId="1076"/>
          <ac:spMkLst>
            <pc:docMk/>
            <pc:sldMk cId="3753768667" sldId="2141412854"/>
            <ac:spMk id="7" creationId="{1428999F-9D71-8226-338C-63E6111A1292}"/>
          </ac:spMkLst>
        </pc:spChg>
        <pc:spChg chg="add mod">
          <ac:chgData name="Susan Pittman" userId="1ea351b319057015" providerId="LiveId" clId="{2F39B654-9F30-4679-9747-0AD7F6705D45}" dt="2026-07-14T01:18:49.324" v="3599" actId="14100"/>
          <ac:spMkLst>
            <pc:docMk/>
            <pc:sldMk cId="3753768667" sldId="2141412854"/>
            <ac:spMk id="9" creationId="{FF44AED5-612D-8E64-D732-B5FB6E3CEB32}"/>
          </ac:spMkLst>
        </pc:spChg>
        <pc:spChg chg="add del mod">
          <ac:chgData name="Susan Pittman" userId="1ea351b319057015" providerId="LiveId" clId="{2F39B654-9F30-4679-9747-0AD7F6705D45}" dt="2026-07-14T01:19:56.154" v="3612"/>
          <ac:spMkLst>
            <pc:docMk/>
            <pc:sldMk cId="3753768667" sldId="2141412854"/>
            <ac:spMk id="13" creationId="{3592BC72-CD9B-379B-8AE8-D0E92790E69A}"/>
          </ac:spMkLst>
        </pc:spChg>
        <pc:spChg chg="add mod">
          <ac:chgData name="Susan Pittman" userId="1ea351b319057015" providerId="LiveId" clId="{2F39B654-9F30-4679-9747-0AD7F6705D45}" dt="2026-07-14T01:19:55.507" v="3610" actId="1076"/>
          <ac:spMkLst>
            <pc:docMk/>
            <pc:sldMk cId="3753768667" sldId="2141412854"/>
            <ac:spMk id="15" creationId="{21CCD640-F0B3-AFEE-EFD6-E55CB9051E32}"/>
          </ac:spMkLst>
        </pc:spChg>
        <pc:picChg chg="add mod">
          <ac:chgData name="Susan Pittman" userId="1ea351b319057015" providerId="LiveId" clId="{2F39B654-9F30-4679-9747-0AD7F6705D45}" dt="2026-07-14T01:18:51.990" v="3600" actId="1076"/>
          <ac:picMkLst>
            <pc:docMk/>
            <pc:sldMk cId="3753768667" sldId="2141412854"/>
            <ac:picMk id="11" creationId="{A01CF41A-EF33-0FEB-A7D8-0B1C92D2CE2C}"/>
          </ac:picMkLst>
        </pc:picChg>
      </pc:sldChg>
      <pc:sldChg chg="addSp delSp modSp new mod modClrScheme chgLayout">
        <pc:chgData name="Susan Pittman" userId="1ea351b319057015" providerId="LiveId" clId="{2F39B654-9F30-4679-9747-0AD7F6705D45}" dt="2026-07-14T03:49:07.241" v="3637" actId="20577"/>
        <pc:sldMkLst>
          <pc:docMk/>
          <pc:sldMk cId="534628922" sldId="2141412855"/>
        </pc:sldMkLst>
        <pc:spChg chg="del mod ord">
          <ac:chgData name="Susan Pittman" userId="1ea351b319057015" providerId="LiveId" clId="{2F39B654-9F30-4679-9747-0AD7F6705D45}" dt="2026-07-14T03:48:51.960" v="3616" actId="700"/>
          <ac:spMkLst>
            <pc:docMk/>
            <pc:sldMk cId="534628922" sldId="2141412855"/>
            <ac:spMk id="2" creationId="{1B09FB14-0EBF-B6F3-029C-4D662CC06475}"/>
          </ac:spMkLst>
        </pc:spChg>
        <pc:spChg chg="mod ord">
          <ac:chgData name="Susan Pittman" userId="1ea351b319057015" providerId="LiveId" clId="{2F39B654-9F30-4679-9747-0AD7F6705D45}" dt="2026-07-14T03:48:51.960" v="3616" actId="700"/>
          <ac:spMkLst>
            <pc:docMk/>
            <pc:sldMk cId="534628922" sldId="2141412855"/>
            <ac:spMk id="3" creationId="{0566E668-81D7-BFB8-0259-B2DB10018961}"/>
          </ac:spMkLst>
        </pc:spChg>
        <pc:spChg chg="add mod ord">
          <ac:chgData name="Susan Pittman" userId="1ea351b319057015" providerId="LiveId" clId="{2F39B654-9F30-4679-9747-0AD7F6705D45}" dt="2026-07-14T03:49:07.241" v="3637" actId="20577"/>
          <ac:spMkLst>
            <pc:docMk/>
            <pc:sldMk cId="534628922" sldId="2141412855"/>
            <ac:spMk id="4" creationId="{8570F78F-CBDE-034A-7DED-C2F5C3DD0A1E}"/>
          </ac:spMkLst>
        </pc:spChg>
        <pc:spChg chg="add mod ord">
          <ac:chgData name="Susan Pittman" userId="1ea351b319057015" providerId="LiveId" clId="{2F39B654-9F30-4679-9747-0AD7F6705D45}" dt="2026-07-14T03:48:51.960" v="3616" actId="700"/>
          <ac:spMkLst>
            <pc:docMk/>
            <pc:sldMk cId="534628922" sldId="2141412855"/>
            <ac:spMk id="5" creationId="{7E4CC67D-5ED5-611F-D8E7-79431F6E9A40}"/>
          </ac:spMkLst>
        </pc:spChg>
      </pc:sldChg>
      <pc:sldChg chg="addSp delSp modSp new mod ord modClrScheme chgLayout">
        <pc:chgData name="Susan Pittman" userId="1ea351b319057015" providerId="LiveId" clId="{2F39B654-9F30-4679-9747-0AD7F6705D45}" dt="2026-07-14T04:44:50.277" v="4965" actId="14100"/>
        <pc:sldMkLst>
          <pc:docMk/>
          <pc:sldMk cId="2031202413" sldId="2141412856"/>
        </pc:sldMkLst>
        <pc:spChg chg="del mod ord">
          <ac:chgData name="Susan Pittman" userId="1ea351b319057015" providerId="LiveId" clId="{2F39B654-9F30-4679-9747-0AD7F6705D45}" dt="2026-07-14T03:49:24.202" v="3639" actId="700"/>
          <ac:spMkLst>
            <pc:docMk/>
            <pc:sldMk cId="2031202413" sldId="2141412856"/>
            <ac:spMk id="2" creationId="{CAF5039D-E736-C9EB-29EE-14BAFF8651D3}"/>
          </ac:spMkLst>
        </pc:spChg>
        <pc:spChg chg="del mod ord">
          <ac:chgData name="Susan Pittman" userId="1ea351b319057015" providerId="LiveId" clId="{2F39B654-9F30-4679-9747-0AD7F6705D45}" dt="2026-07-14T03:49:24.202" v="3639" actId="700"/>
          <ac:spMkLst>
            <pc:docMk/>
            <pc:sldMk cId="2031202413" sldId="2141412856"/>
            <ac:spMk id="3" creationId="{B8985455-5C68-C4B8-A4F5-9937874045FE}"/>
          </ac:spMkLst>
        </pc:spChg>
        <pc:spChg chg="mod ord">
          <ac:chgData name="Susan Pittman" userId="1ea351b319057015" providerId="LiveId" clId="{2F39B654-9F30-4679-9747-0AD7F6705D45}" dt="2026-07-14T03:49:24.202" v="3639" actId="700"/>
          <ac:spMkLst>
            <pc:docMk/>
            <pc:sldMk cId="2031202413" sldId="2141412856"/>
            <ac:spMk id="4" creationId="{1301BAED-E817-C4C7-3BBD-CE42430ABF2E}"/>
          </ac:spMkLst>
        </pc:spChg>
        <pc:spChg chg="add mod ord">
          <ac:chgData name="Susan Pittman" userId="1ea351b319057015" providerId="LiveId" clId="{2F39B654-9F30-4679-9747-0AD7F6705D45}" dt="2026-07-14T04:20:23.107" v="4314" actId="20577"/>
          <ac:spMkLst>
            <pc:docMk/>
            <pc:sldMk cId="2031202413" sldId="2141412856"/>
            <ac:spMk id="5" creationId="{CFA3310D-4699-B1B6-044F-C69D303182B0}"/>
          </ac:spMkLst>
        </pc:spChg>
        <pc:spChg chg="add mod ord">
          <ac:chgData name="Susan Pittman" userId="1ea351b319057015" providerId="LiveId" clId="{2F39B654-9F30-4679-9747-0AD7F6705D45}" dt="2026-07-14T04:44:50.277" v="4965" actId="14100"/>
          <ac:spMkLst>
            <pc:docMk/>
            <pc:sldMk cId="2031202413" sldId="2141412856"/>
            <ac:spMk id="6" creationId="{A21B083D-125D-B0B4-C25B-75B295285876}"/>
          </ac:spMkLst>
        </pc:spChg>
      </pc:sldChg>
      <pc:sldChg chg="modSp add mod ord modNotesTx">
        <pc:chgData name="Susan Pittman" userId="1ea351b319057015" providerId="LiveId" clId="{2F39B654-9F30-4679-9747-0AD7F6705D45}" dt="2026-07-14T04:46:59.485" v="4967"/>
        <pc:sldMkLst>
          <pc:docMk/>
          <pc:sldMk cId="515634219" sldId="2141412857"/>
        </pc:sldMkLst>
        <pc:spChg chg="mod">
          <ac:chgData name="Susan Pittman" userId="1ea351b319057015" providerId="LiveId" clId="{2F39B654-9F30-4679-9747-0AD7F6705D45}" dt="2026-07-14T03:55:47.793" v="3704" actId="20577"/>
          <ac:spMkLst>
            <pc:docMk/>
            <pc:sldMk cId="515634219" sldId="2141412857"/>
            <ac:spMk id="5" creationId="{E0538077-8F1E-1440-0B0D-6D15FDBD3018}"/>
          </ac:spMkLst>
        </pc:spChg>
        <pc:spChg chg="mod">
          <ac:chgData name="Susan Pittman" userId="1ea351b319057015" providerId="LiveId" clId="{2F39B654-9F30-4679-9747-0AD7F6705D45}" dt="2026-07-14T04:17:59.038" v="4238" actId="20577"/>
          <ac:spMkLst>
            <pc:docMk/>
            <pc:sldMk cId="515634219" sldId="2141412857"/>
            <ac:spMk id="6" creationId="{FA2495AE-3C7E-7F2F-38DB-DC294538A8AB}"/>
          </ac:spMkLst>
        </pc:spChg>
      </pc:sldChg>
      <pc:sldChg chg="addSp delSp modSp add mod modNotesTx">
        <pc:chgData name="Susan Pittman" userId="1ea351b319057015" providerId="LiveId" clId="{2F39B654-9F30-4679-9747-0AD7F6705D45}" dt="2026-07-14T05:26:18.261" v="5088" actId="1076"/>
        <pc:sldMkLst>
          <pc:docMk/>
          <pc:sldMk cId="3776718508" sldId="2141412858"/>
        </pc:sldMkLst>
        <pc:spChg chg="add mod">
          <ac:chgData name="Susan Pittman" userId="1ea351b319057015" providerId="LiveId" clId="{2F39B654-9F30-4679-9747-0AD7F6705D45}" dt="2026-07-14T05:23:54.939" v="5076" actId="14100"/>
          <ac:spMkLst>
            <pc:docMk/>
            <pc:sldMk cId="3776718508" sldId="2141412858"/>
            <ac:spMk id="3" creationId="{174BFA9B-A628-EBCB-FD51-5175FAFBC780}"/>
          </ac:spMkLst>
        </pc:spChg>
        <pc:spChg chg="mod">
          <ac:chgData name="Susan Pittman" userId="1ea351b319057015" providerId="LiveId" clId="{2F39B654-9F30-4679-9747-0AD7F6705D45}" dt="2026-07-14T05:18:22.916" v="5061" actId="1076"/>
          <ac:spMkLst>
            <pc:docMk/>
            <pc:sldMk cId="3776718508" sldId="2141412858"/>
            <ac:spMk id="5" creationId="{B6C0DAAC-C719-5EE4-C00B-B5E95CF936A4}"/>
          </ac:spMkLst>
        </pc:spChg>
        <pc:spChg chg="del mod">
          <ac:chgData name="Susan Pittman" userId="1ea351b319057015" providerId="LiveId" clId="{2F39B654-9F30-4679-9747-0AD7F6705D45}" dt="2026-07-14T05:16:24.379" v="4995" actId="478"/>
          <ac:spMkLst>
            <pc:docMk/>
            <pc:sldMk cId="3776718508" sldId="2141412858"/>
            <ac:spMk id="6" creationId="{36AF3B61-B81C-6D27-4A1E-BB6E78A39EF4}"/>
          </ac:spMkLst>
        </pc:spChg>
        <pc:spChg chg="add mod">
          <ac:chgData name="Susan Pittman" userId="1ea351b319057015" providerId="LiveId" clId="{2F39B654-9F30-4679-9747-0AD7F6705D45}" dt="2026-07-14T05:23:46.229" v="5074" actId="1076"/>
          <ac:spMkLst>
            <pc:docMk/>
            <pc:sldMk cId="3776718508" sldId="2141412858"/>
            <ac:spMk id="12" creationId="{5AF6BB72-8E61-F8E5-0D80-391481C4DF39}"/>
          </ac:spMkLst>
        </pc:spChg>
        <pc:spChg chg="add mod">
          <ac:chgData name="Susan Pittman" userId="1ea351b319057015" providerId="LiveId" clId="{2F39B654-9F30-4679-9747-0AD7F6705D45}" dt="2026-07-14T05:25:45.113" v="5082" actId="1076"/>
          <ac:spMkLst>
            <pc:docMk/>
            <pc:sldMk cId="3776718508" sldId="2141412858"/>
            <ac:spMk id="14" creationId="{260EE4A4-30E9-6381-C42B-192F901B4202}"/>
          </ac:spMkLst>
        </pc:spChg>
        <pc:spChg chg="add mod">
          <ac:chgData name="Susan Pittman" userId="1ea351b319057015" providerId="LiveId" clId="{2F39B654-9F30-4679-9747-0AD7F6705D45}" dt="2026-07-14T05:25:49.447" v="5083" actId="1076"/>
          <ac:spMkLst>
            <pc:docMk/>
            <pc:sldMk cId="3776718508" sldId="2141412858"/>
            <ac:spMk id="16" creationId="{804301F0-8FF1-D5E9-022A-083EA01A53B9}"/>
          </ac:spMkLst>
        </pc:spChg>
        <pc:picChg chg="add del mod">
          <ac:chgData name="Susan Pittman" userId="1ea351b319057015" providerId="LiveId" clId="{2F39B654-9F30-4679-9747-0AD7F6705D45}" dt="2026-07-14T05:17:36.507" v="5056" actId="478"/>
          <ac:picMkLst>
            <pc:docMk/>
            <pc:sldMk cId="3776718508" sldId="2141412858"/>
            <ac:picMk id="8" creationId="{D879E8D3-5A81-871F-9BED-5AE6AD00346B}"/>
          </ac:picMkLst>
        </pc:picChg>
        <pc:picChg chg="add mod">
          <ac:chgData name="Susan Pittman" userId="1ea351b319057015" providerId="LiveId" clId="{2F39B654-9F30-4679-9747-0AD7F6705D45}" dt="2026-07-14T05:23:42.211" v="5073" actId="1076"/>
          <ac:picMkLst>
            <pc:docMk/>
            <pc:sldMk cId="3776718508" sldId="2141412858"/>
            <ac:picMk id="10" creationId="{63CA6AA3-2B85-B047-12B4-3E9200254447}"/>
          </ac:picMkLst>
        </pc:picChg>
        <pc:picChg chg="add mod">
          <ac:chgData name="Susan Pittman" userId="1ea351b319057015" providerId="LiveId" clId="{2F39B654-9F30-4679-9747-0AD7F6705D45}" dt="2026-07-14T05:26:18.261" v="5088" actId="1076"/>
          <ac:picMkLst>
            <pc:docMk/>
            <pc:sldMk cId="3776718508" sldId="2141412858"/>
            <ac:picMk id="18" creationId="{6FD22805-605D-C54D-224C-C97D5D92F86E}"/>
          </ac:picMkLst>
        </pc:picChg>
      </pc:sldChg>
      <pc:sldChg chg="modSp new mod">
        <pc:chgData name="Susan Pittman" userId="1ea351b319057015" providerId="LiveId" clId="{2F39B654-9F30-4679-9747-0AD7F6705D45}" dt="2026-07-15T01:00:57.853" v="5975" actId="1076"/>
        <pc:sldMkLst>
          <pc:docMk/>
          <pc:sldMk cId="2331883494" sldId="2141412859"/>
        </pc:sldMkLst>
        <pc:spChg chg="mod">
          <ac:chgData name="Susan Pittman" userId="1ea351b319057015" providerId="LiveId" clId="{2F39B654-9F30-4679-9747-0AD7F6705D45}" dt="2026-07-15T00:34:17.745" v="5201" actId="14100"/>
          <ac:spMkLst>
            <pc:docMk/>
            <pc:sldMk cId="2331883494" sldId="2141412859"/>
            <ac:spMk id="2" creationId="{2AC2F2D8-0E8E-5B51-C472-D430C1DB028F}"/>
          </ac:spMkLst>
        </pc:spChg>
        <pc:spChg chg="mod">
          <ac:chgData name="Susan Pittman" userId="1ea351b319057015" providerId="LiveId" clId="{2F39B654-9F30-4679-9747-0AD7F6705D45}" dt="2026-07-15T01:00:57.853" v="5975" actId="1076"/>
          <ac:spMkLst>
            <pc:docMk/>
            <pc:sldMk cId="2331883494" sldId="2141412859"/>
            <ac:spMk id="3" creationId="{8D94FA52-BAED-B62F-629F-AA5A10D4F08A}"/>
          </ac:spMkLst>
        </pc:spChg>
      </pc:sldChg>
      <pc:sldChg chg="modSp new mod modNotesTx">
        <pc:chgData name="Susan Pittman" userId="1ea351b319057015" providerId="LiveId" clId="{2F39B654-9F30-4679-9747-0AD7F6705D45}" dt="2026-07-15T01:56:16.254" v="6160" actId="20577"/>
        <pc:sldMkLst>
          <pc:docMk/>
          <pc:sldMk cId="3041585355" sldId="2141412860"/>
        </pc:sldMkLst>
        <pc:spChg chg="mod">
          <ac:chgData name="Susan Pittman" userId="1ea351b319057015" providerId="LiveId" clId="{2F39B654-9F30-4679-9747-0AD7F6705D45}" dt="2026-07-15T01:56:16.254" v="6160" actId="20577"/>
          <ac:spMkLst>
            <pc:docMk/>
            <pc:sldMk cId="3041585355" sldId="2141412860"/>
            <ac:spMk id="2" creationId="{139E5298-0C38-3446-CE1D-89A604F44B82}"/>
          </ac:spMkLst>
        </pc:spChg>
        <pc:spChg chg="mod">
          <ac:chgData name="Susan Pittman" userId="1ea351b319057015" providerId="LiveId" clId="{2F39B654-9F30-4679-9747-0AD7F6705D45}" dt="2026-07-15T01:33:50.170" v="5994" actId="1076"/>
          <ac:spMkLst>
            <pc:docMk/>
            <pc:sldMk cId="3041585355" sldId="2141412860"/>
            <ac:spMk id="3" creationId="{CD503C19-8773-8FCB-BA59-8A7CB9E64B64}"/>
          </ac:spMkLst>
        </pc:spChg>
      </pc:sldChg>
      <pc:sldChg chg="addSp delSp modSp new mod modClrScheme chgLayout modNotesTx">
        <pc:chgData name="Susan Pittman" userId="1ea351b319057015" providerId="LiveId" clId="{2F39B654-9F30-4679-9747-0AD7F6705D45}" dt="2026-07-15T03:03:14.945" v="6298" actId="1076"/>
        <pc:sldMkLst>
          <pc:docMk/>
          <pc:sldMk cId="2079336747" sldId="2141412861"/>
        </pc:sldMkLst>
        <pc:spChg chg="mod ord">
          <ac:chgData name="Susan Pittman" userId="1ea351b319057015" providerId="LiveId" clId="{2F39B654-9F30-4679-9747-0AD7F6705D45}" dt="2026-07-15T03:03:14.945" v="6298" actId="1076"/>
          <ac:spMkLst>
            <pc:docMk/>
            <pc:sldMk cId="2079336747" sldId="2141412861"/>
            <ac:spMk id="2" creationId="{EA156B91-A1C1-A02E-A0F9-990E2E379562}"/>
          </ac:spMkLst>
        </pc:spChg>
        <pc:spChg chg="add del mod">
          <ac:chgData name="Susan Pittman" userId="1ea351b319057015" providerId="LiveId" clId="{2F39B654-9F30-4679-9747-0AD7F6705D45}" dt="2026-07-15T02:02:49.265" v="6266" actId="26606"/>
          <ac:spMkLst>
            <pc:docMk/>
            <pc:sldMk cId="2079336747" sldId="2141412861"/>
            <ac:spMk id="3" creationId="{1C3BDD27-A46D-F317-3909-92FEFBD81BB1}"/>
          </ac:spMkLst>
        </pc:spChg>
        <pc:spChg chg="mod">
          <ac:chgData name="Susan Pittman" userId="1ea351b319057015" providerId="LiveId" clId="{2F39B654-9F30-4679-9747-0AD7F6705D45}" dt="2026-07-15T02:05:04.777" v="6285" actId="26606"/>
          <ac:spMkLst>
            <pc:docMk/>
            <pc:sldMk cId="2079336747" sldId="2141412861"/>
            <ac:spMk id="4" creationId="{0E129BBD-E6E8-877C-3E1F-37D6150E492F}"/>
          </ac:spMkLst>
        </pc:spChg>
        <pc:spChg chg="add mod">
          <ac:chgData name="Susan Pittman" userId="1ea351b319057015" providerId="LiveId" clId="{2F39B654-9F30-4679-9747-0AD7F6705D45}" dt="2026-07-15T02:05:42.875" v="6297" actId="27636"/>
          <ac:spMkLst>
            <pc:docMk/>
            <pc:sldMk cId="2079336747" sldId="2141412861"/>
            <ac:spMk id="8" creationId="{1C3BDD27-A46D-F317-3909-92FEFBD81BB1}"/>
          </ac:spMkLst>
        </pc:spChg>
        <pc:spChg chg="add mod ord">
          <ac:chgData name="Susan Pittman" userId="1ea351b319057015" providerId="LiveId" clId="{2F39B654-9F30-4679-9747-0AD7F6705D45}" dt="2026-07-15T02:05:17.671" v="6289" actId="27636"/>
          <ac:spMkLst>
            <pc:docMk/>
            <pc:sldMk cId="2079336747" sldId="2141412861"/>
            <ac:spMk id="9" creationId="{CDDE9C59-E000-090D-0B2C-A31A89812539}"/>
          </ac:spMkLst>
        </pc:spChg>
        <pc:graphicFrameChg chg="add del">
          <ac:chgData name="Susan Pittman" userId="1ea351b319057015" providerId="LiveId" clId="{2F39B654-9F30-4679-9747-0AD7F6705D45}" dt="2026-07-15T02:02:49.237" v="6265" actId="26606"/>
          <ac:graphicFrameMkLst>
            <pc:docMk/>
            <pc:sldMk cId="2079336747" sldId="2141412861"/>
            <ac:graphicFrameMk id="6" creationId="{3F7843FB-8181-0468-BDE8-34CF4BD8FACE}"/>
          </ac:graphicFrameMkLst>
        </pc:graphicFrameChg>
      </pc:sldChg>
      <pc:sldChg chg="addSp modSp new mod modNotesTx">
        <pc:chgData name="Susan Pittman" userId="1ea351b319057015" providerId="LiveId" clId="{2F39B654-9F30-4679-9747-0AD7F6705D45}" dt="2026-07-15T01:59:36.580" v="6215" actId="20577"/>
        <pc:sldMkLst>
          <pc:docMk/>
          <pc:sldMk cId="1053859515" sldId="2141412862"/>
        </pc:sldMkLst>
        <pc:spChg chg="mod">
          <ac:chgData name="Susan Pittman" userId="1ea351b319057015" providerId="LiveId" clId="{2F39B654-9F30-4679-9747-0AD7F6705D45}" dt="2026-07-15T01:55:22.289" v="6127" actId="20577"/>
          <ac:spMkLst>
            <pc:docMk/>
            <pc:sldMk cId="1053859515" sldId="2141412862"/>
            <ac:spMk id="2" creationId="{40B1519E-5D1F-8780-421B-73895CFF4CA0}"/>
          </ac:spMkLst>
        </pc:spChg>
        <pc:spChg chg="mod">
          <ac:chgData name="Susan Pittman" userId="1ea351b319057015" providerId="LiveId" clId="{2F39B654-9F30-4679-9747-0AD7F6705D45}" dt="2026-07-15T01:55:44.847" v="6132" actId="255"/>
          <ac:spMkLst>
            <pc:docMk/>
            <pc:sldMk cId="1053859515" sldId="2141412862"/>
            <ac:spMk id="3" creationId="{5149406C-8D2E-E6F2-054A-F8F53C56C209}"/>
          </ac:spMkLst>
        </pc:spChg>
        <pc:picChg chg="add">
          <ac:chgData name="Susan Pittman" userId="1ea351b319057015" providerId="LiveId" clId="{2F39B654-9F30-4679-9747-0AD7F6705D45}" dt="2026-07-15T01:55:04.352" v="6111" actId="26606"/>
          <ac:picMkLst>
            <pc:docMk/>
            <pc:sldMk cId="1053859515" sldId="2141412862"/>
            <ac:picMk id="5" creationId="{00000000-0000-0000-0000-000000000000}"/>
          </ac:picMkLst>
        </pc:picChg>
      </pc:sldChg>
      <pc:sldChg chg="addSp delSp modSp new mod modClrScheme chgLayout">
        <pc:chgData name="Susan Pittman" userId="1ea351b319057015" providerId="LiveId" clId="{2F39B654-9F30-4679-9747-0AD7F6705D45}" dt="2026-07-15T03:15:23.374" v="6323" actId="1076"/>
        <pc:sldMkLst>
          <pc:docMk/>
          <pc:sldMk cId="3234086020" sldId="2141412863"/>
        </pc:sldMkLst>
        <pc:spChg chg="del">
          <ac:chgData name="Susan Pittman" userId="1ea351b319057015" providerId="LiveId" clId="{2F39B654-9F30-4679-9747-0AD7F6705D45}" dt="2026-07-15T03:04:13.849" v="6301" actId="700"/>
          <ac:spMkLst>
            <pc:docMk/>
            <pc:sldMk cId="3234086020" sldId="2141412863"/>
            <ac:spMk id="2" creationId="{4FA36052-D7AE-D11C-AEA8-326514B3A19C}"/>
          </ac:spMkLst>
        </pc:spChg>
        <pc:spChg chg="del">
          <ac:chgData name="Susan Pittman" userId="1ea351b319057015" providerId="LiveId" clId="{2F39B654-9F30-4679-9747-0AD7F6705D45}" dt="2026-07-15T03:04:13.849" v="6301" actId="700"/>
          <ac:spMkLst>
            <pc:docMk/>
            <pc:sldMk cId="3234086020" sldId="2141412863"/>
            <ac:spMk id="3" creationId="{CDB23D79-280C-8970-F190-58067623E698}"/>
          </ac:spMkLst>
        </pc:spChg>
        <pc:spChg chg="del">
          <ac:chgData name="Susan Pittman" userId="1ea351b319057015" providerId="LiveId" clId="{2F39B654-9F30-4679-9747-0AD7F6705D45}" dt="2026-07-15T03:04:13.849" v="6301" actId="700"/>
          <ac:spMkLst>
            <pc:docMk/>
            <pc:sldMk cId="3234086020" sldId="2141412863"/>
            <ac:spMk id="4" creationId="{20D5DE48-1CFF-D260-4CBC-13A7C23C61F1}"/>
          </ac:spMkLst>
        </pc:spChg>
        <pc:spChg chg="del">
          <ac:chgData name="Susan Pittman" userId="1ea351b319057015" providerId="LiveId" clId="{2F39B654-9F30-4679-9747-0AD7F6705D45}" dt="2026-07-15T03:04:13.849" v="6301" actId="700"/>
          <ac:spMkLst>
            <pc:docMk/>
            <pc:sldMk cId="3234086020" sldId="2141412863"/>
            <ac:spMk id="5" creationId="{5FDFA3DC-C786-6746-EC62-C24E4F4E21B1}"/>
          </ac:spMkLst>
        </pc:spChg>
        <pc:spChg chg="mod ord">
          <ac:chgData name="Susan Pittman" userId="1ea351b319057015" providerId="LiveId" clId="{2F39B654-9F30-4679-9747-0AD7F6705D45}" dt="2026-07-15T03:04:13.849" v="6301" actId="700"/>
          <ac:spMkLst>
            <pc:docMk/>
            <pc:sldMk cId="3234086020" sldId="2141412863"/>
            <ac:spMk id="6" creationId="{02819BBF-B549-1875-0D59-7A8F06E076B7}"/>
          </ac:spMkLst>
        </pc:spChg>
        <pc:spChg chg="del">
          <ac:chgData name="Susan Pittman" userId="1ea351b319057015" providerId="LiveId" clId="{2F39B654-9F30-4679-9747-0AD7F6705D45}" dt="2026-07-15T03:04:13.849" v="6301" actId="700"/>
          <ac:spMkLst>
            <pc:docMk/>
            <pc:sldMk cId="3234086020" sldId="2141412863"/>
            <ac:spMk id="7" creationId="{6CB51F64-C5C9-74CB-EB99-A877E5BB8DE9}"/>
          </ac:spMkLst>
        </pc:spChg>
        <pc:spChg chg="add mod">
          <ac:chgData name="Susan Pittman" userId="1ea351b319057015" providerId="LiveId" clId="{2F39B654-9F30-4679-9747-0AD7F6705D45}" dt="2026-07-15T03:15:23.374" v="6323" actId="1076"/>
          <ac:spMkLst>
            <pc:docMk/>
            <pc:sldMk cId="3234086020" sldId="2141412863"/>
            <ac:spMk id="9" creationId="{7931263F-9E3B-8BB3-1871-144E8D4195C1}"/>
          </ac:spMkLst>
        </pc:spChg>
        <pc:spChg chg="add mod">
          <ac:chgData name="Susan Pittman" userId="1ea351b319057015" providerId="LiveId" clId="{2F39B654-9F30-4679-9747-0AD7F6705D45}" dt="2026-07-15T03:14:44.403" v="6317" actId="1076"/>
          <ac:spMkLst>
            <pc:docMk/>
            <pc:sldMk cId="3234086020" sldId="2141412863"/>
            <ac:spMk id="11" creationId="{DD0695F8-F550-7F3C-8357-F0A7B094F76B}"/>
          </ac:spMkLst>
        </pc:spChg>
        <pc:picChg chg="add mod">
          <ac:chgData name="Susan Pittman" userId="1ea351b319057015" providerId="LiveId" clId="{2F39B654-9F30-4679-9747-0AD7F6705D45}" dt="2026-07-15T03:15:04.433" v="6319" actId="14100"/>
          <ac:picMkLst>
            <pc:docMk/>
            <pc:sldMk cId="3234086020" sldId="2141412863"/>
            <ac:picMk id="13" creationId="{C7B36A28-7AE2-B932-C2D1-1417C0D351C1}"/>
          </ac:picMkLst>
        </pc:picChg>
      </pc:sldChg>
      <pc:sldChg chg="addSp delSp modSp new mod modClrScheme chgLayout">
        <pc:chgData name="Susan Pittman" userId="1ea351b319057015" providerId="LiveId" clId="{2F39B654-9F30-4679-9747-0AD7F6705D45}" dt="2026-07-15T03:18:51.080" v="6407" actId="478"/>
        <pc:sldMkLst>
          <pc:docMk/>
          <pc:sldMk cId="654866315" sldId="2141412864"/>
        </pc:sldMkLst>
        <pc:spChg chg="del mod ord">
          <ac:chgData name="Susan Pittman" userId="1ea351b319057015" providerId="LiveId" clId="{2F39B654-9F30-4679-9747-0AD7F6705D45}" dt="2026-07-15T03:18:21.916" v="6357" actId="700"/>
          <ac:spMkLst>
            <pc:docMk/>
            <pc:sldMk cId="654866315" sldId="2141412864"/>
            <ac:spMk id="2" creationId="{B9FCAC02-BC96-4757-3503-7C9C54ED3914}"/>
          </ac:spMkLst>
        </pc:spChg>
        <pc:spChg chg="del mod ord">
          <ac:chgData name="Susan Pittman" userId="1ea351b319057015" providerId="LiveId" clId="{2F39B654-9F30-4679-9747-0AD7F6705D45}" dt="2026-07-15T03:18:21.916" v="6357" actId="700"/>
          <ac:spMkLst>
            <pc:docMk/>
            <pc:sldMk cId="654866315" sldId="2141412864"/>
            <ac:spMk id="3" creationId="{2676CF6E-F8F4-92DE-C5FC-E8EFC8CE6183}"/>
          </ac:spMkLst>
        </pc:spChg>
        <pc:spChg chg="mod ord">
          <ac:chgData name="Susan Pittman" userId="1ea351b319057015" providerId="LiveId" clId="{2F39B654-9F30-4679-9747-0AD7F6705D45}" dt="2026-07-15T03:18:21.916" v="6357" actId="700"/>
          <ac:spMkLst>
            <pc:docMk/>
            <pc:sldMk cId="654866315" sldId="2141412864"/>
            <ac:spMk id="4" creationId="{60E4D0E8-36B7-767B-1040-1438F72F3FF2}"/>
          </ac:spMkLst>
        </pc:spChg>
        <pc:spChg chg="add mod ord">
          <ac:chgData name="Susan Pittman" userId="1ea351b319057015" providerId="LiveId" clId="{2F39B654-9F30-4679-9747-0AD7F6705D45}" dt="2026-07-15T03:18:46.104" v="6406" actId="20577"/>
          <ac:spMkLst>
            <pc:docMk/>
            <pc:sldMk cId="654866315" sldId="2141412864"/>
            <ac:spMk id="5" creationId="{D3DCAB25-C4C7-120D-8FF3-1389CD73D216}"/>
          </ac:spMkLst>
        </pc:spChg>
        <pc:spChg chg="add del mod ord">
          <ac:chgData name="Susan Pittman" userId="1ea351b319057015" providerId="LiveId" clId="{2F39B654-9F30-4679-9747-0AD7F6705D45}" dt="2026-07-15T03:18:51.080" v="6407" actId="478"/>
          <ac:spMkLst>
            <pc:docMk/>
            <pc:sldMk cId="654866315" sldId="2141412864"/>
            <ac:spMk id="6" creationId="{313C369C-56A2-FAEA-519A-6E3C7FBC149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45C2E4-D076-47F5-BA1B-FA236F6821E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B20D325-99EB-49F8-A473-27E87CB92167}">
      <dgm:prSet phldrT="[Text]" phldr="0" custT="1"/>
      <dgm:spPr/>
      <dgm:t>
        <a:bodyPr/>
        <a:lstStyle/>
        <a:p>
          <a:pPr algn="ctr"/>
          <a:r>
            <a:rPr lang="en-US" sz="2700" dirty="0">
              <a:latin typeface="Arial" panose="020B0604020202020204" pitchFamily="34" charset="0"/>
              <a:cs typeface="Arial" panose="020B0604020202020204" pitchFamily="34" charset="0"/>
            </a:rPr>
            <a:t>Established birthright citizenship  </a:t>
          </a:r>
        </a:p>
      </dgm:t>
    </dgm:pt>
    <dgm:pt modelId="{994FEDBF-0F80-4D0A-AD34-3CF8F09E9378}" type="parTrans" cxnId="{C424E00C-3B0F-4374-9475-6ACA9A7589AA}">
      <dgm:prSet/>
      <dgm:spPr/>
      <dgm:t>
        <a:bodyPr/>
        <a:lstStyle/>
        <a:p>
          <a:endParaRPr lang="en-US"/>
        </a:p>
      </dgm:t>
    </dgm:pt>
    <dgm:pt modelId="{E47CB833-2F1A-41BE-AD6A-4AE8CAF3BA82}" type="sibTrans" cxnId="{C424E00C-3B0F-4374-9475-6ACA9A7589AA}">
      <dgm:prSet/>
      <dgm:spPr/>
      <dgm:t>
        <a:bodyPr/>
        <a:lstStyle/>
        <a:p>
          <a:endParaRPr lang="en-US"/>
        </a:p>
      </dgm:t>
    </dgm:pt>
    <dgm:pt modelId="{DC32C5DA-F45C-418F-9446-0A97A4C6E2D2}">
      <dgm:prSet phldrT="[Text]" phldr="0"/>
      <dgm:spPr/>
      <dgm:t>
        <a:bodyPr/>
        <a:lstStyle/>
        <a:p>
          <a:r>
            <a:rPr lang="en-US" dirty="0"/>
            <a:t>Required due process</a:t>
          </a:r>
        </a:p>
      </dgm:t>
    </dgm:pt>
    <dgm:pt modelId="{F0B3F031-AD64-4F34-B87A-552435B771C7}" type="parTrans" cxnId="{D02ECDBB-231D-4764-8021-26B22CD54868}">
      <dgm:prSet/>
      <dgm:spPr/>
      <dgm:t>
        <a:bodyPr/>
        <a:lstStyle/>
        <a:p>
          <a:endParaRPr lang="en-US"/>
        </a:p>
      </dgm:t>
    </dgm:pt>
    <dgm:pt modelId="{F1A0092B-8D74-4024-BB1E-475D5632761E}" type="sibTrans" cxnId="{D02ECDBB-231D-4764-8021-26B22CD54868}">
      <dgm:prSet/>
      <dgm:spPr/>
      <dgm:t>
        <a:bodyPr/>
        <a:lstStyle/>
        <a:p>
          <a:endParaRPr lang="en-US"/>
        </a:p>
      </dgm:t>
    </dgm:pt>
    <dgm:pt modelId="{01C282D4-215D-4168-B93E-D7AC3083B372}">
      <dgm:prSet phldrT="[Text]" phldr="0"/>
      <dgm:spPr/>
      <dgm:t>
        <a:bodyPr/>
        <a:lstStyle/>
        <a:p>
          <a:r>
            <a:rPr lang="en-US" dirty="0"/>
            <a:t>Applied Bill of Rights protections to the states</a:t>
          </a:r>
        </a:p>
      </dgm:t>
    </dgm:pt>
    <dgm:pt modelId="{A2E83534-D066-4E13-9336-DF84164002EF}" type="parTrans" cxnId="{D125F5FD-8126-473B-8ED3-D86DE87EFD30}">
      <dgm:prSet/>
      <dgm:spPr/>
      <dgm:t>
        <a:bodyPr/>
        <a:lstStyle/>
        <a:p>
          <a:endParaRPr lang="en-US"/>
        </a:p>
      </dgm:t>
    </dgm:pt>
    <dgm:pt modelId="{ABDD3C8C-535B-4483-BA6F-6A2D59C42AFC}" type="sibTrans" cxnId="{D125F5FD-8126-473B-8ED3-D86DE87EFD30}">
      <dgm:prSet/>
      <dgm:spPr/>
      <dgm:t>
        <a:bodyPr/>
        <a:lstStyle/>
        <a:p>
          <a:endParaRPr lang="en-US"/>
        </a:p>
      </dgm:t>
    </dgm:pt>
    <dgm:pt modelId="{9319968C-E415-4160-A862-B893BBBAD685}">
      <dgm:prSet phldrT="[Text]" phldr="0"/>
      <dgm:spPr/>
      <dgm:t>
        <a:bodyPr/>
        <a:lstStyle/>
        <a:p>
          <a:r>
            <a:rPr lang="en-US" dirty="0"/>
            <a:t>Supported school desegregation</a:t>
          </a:r>
        </a:p>
      </dgm:t>
    </dgm:pt>
    <dgm:pt modelId="{ECD5525F-389B-4739-8A7C-4DA6DA0F44C4}" type="parTrans" cxnId="{6F0FA061-6E7B-4963-8054-883570DCE56D}">
      <dgm:prSet/>
      <dgm:spPr/>
      <dgm:t>
        <a:bodyPr/>
        <a:lstStyle/>
        <a:p>
          <a:endParaRPr lang="en-US"/>
        </a:p>
      </dgm:t>
    </dgm:pt>
    <dgm:pt modelId="{5CB8D241-4508-4708-805C-366C21912256}" type="sibTrans" cxnId="{6F0FA061-6E7B-4963-8054-883570DCE56D}">
      <dgm:prSet/>
      <dgm:spPr/>
      <dgm:t>
        <a:bodyPr/>
        <a:lstStyle/>
        <a:p>
          <a:endParaRPr lang="en-US"/>
        </a:p>
      </dgm:t>
    </dgm:pt>
    <dgm:pt modelId="{1DB8E29D-3F6A-4D4A-B827-3F2107D164AC}">
      <dgm:prSet phldrT="[Text]" phldr="0"/>
      <dgm:spPr/>
      <dgm:t>
        <a:bodyPr/>
        <a:lstStyle/>
        <a:p>
          <a:r>
            <a:rPr lang="en-US" dirty="0"/>
            <a:t>Influenced voting and representation</a:t>
          </a:r>
        </a:p>
      </dgm:t>
    </dgm:pt>
    <dgm:pt modelId="{A55415B6-4466-4DC0-B351-EF91F69E427D}" type="parTrans" cxnId="{FB417B85-21B7-46E0-8298-92DE98F8A15D}">
      <dgm:prSet/>
      <dgm:spPr/>
      <dgm:t>
        <a:bodyPr/>
        <a:lstStyle/>
        <a:p>
          <a:endParaRPr lang="en-US"/>
        </a:p>
      </dgm:t>
    </dgm:pt>
    <dgm:pt modelId="{73380565-3109-40FD-BB9B-7680D9713558}" type="sibTrans" cxnId="{FB417B85-21B7-46E0-8298-92DE98F8A15D}">
      <dgm:prSet/>
      <dgm:spPr/>
      <dgm:t>
        <a:bodyPr/>
        <a:lstStyle/>
        <a:p>
          <a:endParaRPr lang="en-US"/>
        </a:p>
      </dgm:t>
    </dgm:pt>
    <dgm:pt modelId="{0971C61D-1024-4344-8B05-343F9C55AD3F}">
      <dgm:prSet phldrT="[Text]" phldr="0"/>
      <dgm:spPr/>
      <dgm:t>
        <a:bodyPr/>
        <a:lstStyle/>
        <a:p>
          <a:r>
            <a:rPr lang="en-US" dirty="0"/>
            <a:t>Expanded civil rights protections</a:t>
          </a:r>
        </a:p>
      </dgm:t>
    </dgm:pt>
    <dgm:pt modelId="{2B407910-CF69-4609-BDEC-BD69CCF9E292}" type="parTrans" cxnId="{7EC8682F-49FE-4548-AF9D-50DAF8E007B5}">
      <dgm:prSet/>
      <dgm:spPr/>
      <dgm:t>
        <a:bodyPr/>
        <a:lstStyle/>
        <a:p>
          <a:endParaRPr lang="en-US"/>
        </a:p>
      </dgm:t>
    </dgm:pt>
    <dgm:pt modelId="{A50CE147-1062-4A49-AC2E-94E3DD6A79CD}" type="sibTrans" cxnId="{7EC8682F-49FE-4548-AF9D-50DAF8E007B5}">
      <dgm:prSet/>
      <dgm:spPr/>
      <dgm:t>
        <a:bodyPr/>
        <a:lstStyle/>
        <a:p>
          <a:endParaRPr lang="en-US"/>
        </a:p>
      </dgm:t>
    </dgm:pt>
    <dgm:pt modelId="{E8C2A56F-D5BE-4D63-89AF-13D0E5BA4FC5}">
      <dgm:prSet phldrT="[Text]" phldr="0"/>
      <dgm:spPr/>
      <dgm:t>
        <a:bodyPr/>
        <a:lstStyle/>
        <a:p>
          <a:r>
            <a:rPr lang="en-US" dirty="0"/>
            <a:t>Equal protection under the law</a:t>
          </a:r>
        </a:p>
      </dgm:t>
    </dgm:pt>
    <dgm:pt modelId="{0E471CD2-B30A-46CB-ACE1-55548C351D54}" type="parTrans" cxnId="{416160F3-D277-4157-9624-737E3656A980}">
      <dgm:prSet/>
      <dgm:spPr/>
      <dgm:t>
        <a:bodyPr/>
        <a:lstStyle/>
        <a:p>
          <a:endParaRPr lang="en-US"/>
        </a:p>
      </dgm:t>
    </dgm:pt>
    <dgm:pt modelId="{0AFA76F8-5ACA-4E58-9080-6B92DB6BF3A2}" type="sibTrans" cxnId="{416160F3-D277-4157-9624-737E3656A980}">
      <dgm:prSet/>
      <dgm:spPr/>
      <dgm:t>
        <a:bodyPr/>
        <a:lstStyle/>
        <a:p>
          <a:endParaRPr lang="en-US"/>
        </a:p>
      </dgm:t>
    </dgm:pt>
    <dgm:pt modelId="{6E2E8A33-87F2-409B-A0B0-DC9D9C99A61C}">
      <dgm:prSet phldrT="[Text]" phldr="0"/>
      <dgm:spPr/>
      <dgm:t>
        <a:bodyPr/>
        <a:lstStyle/>
        <a:p>
          <a:r>
            <a:rPr lang="en-US" dirty="0"/>
            <a:t>Shaped modern equality debates</a:t>
          </a:r>
        </a:p>
      </dgm:t>
    </dgm:pt>
    <dgm:pt modelId="{26A38BA0-2F2D-47C9-9668-6D6BA7C3B2C7}" type="parTrans" cxnId="{286A7A57-1258-4182-873C-209D71C6F34D}">
      <dgm:prSet/>
      <dgm:spPr/>
      <dgm:t>
        <a:bodyPr/>
        <a:lstStyle/>
        <a:p>
          <a:endParaRPr lang="en-US"/>
        </a:p>
      </dgm:t>
    </dgm:pt>
    <dgm:pt modelId="{A19B3A3F-71B3-4587-8366-4C2DB09C0D9B}" type="sibTrans" cxnId="{286A7A57-1258-4182-873C-209D71C6F34D}">
      <dgm:prSet/>
      <dgm:spPr/>
      <dgm:t>
        <a:bodyPr/>
        <a:lstStyle/>
        <a:p>
          <a:endParaRPr lang="en-US"/>
        </a:p>
      </dgm:t>
    </dgm:pt>
    <dgm:pt modelId="{DAB1E07D-1448-4D74-9928-7F6DD26771F7}">
      <dgm:prSet phldrT="[Text]" phldr="0"/>
      <dgm:spPr/>
      <dgm:t>
        <a:bodyPr/>
        <a:lstStyle/>
        <a:p>
          <a:r>
            <a:rPr lang="en-US" dirty="0"/>
            <a:t>Strengthened federal authority to protect rights</a:t>
          </a:r>
        </a:p>
      </dgm:t>
    </dgm:pt>
    <dgm:pt modelId="{54B7CBB8-F8EC-4C4D-BD97-47687AF70936}" type="parTrans" cxnId="{E78C2643-9077-48AD-9E26-3DCA19834740}">
      <dgm:prSet/>
      <dgm:spPr/>
      <dgm:t>
        <a:bodyPr/>
        <a:lstStyle/>
        <a:p>
          <a:endParaRPr lang="en-US"/>
        </a:p>
      </dgm:t>
    </dgm:pt>
    <dgm:pt modelId="{CAD85161-37D2-44EA-A2F0-1020229711B3}" type="sibTrans" cxnId="{E78C2643-9077-48AD-9E26-3DCA19834740}">
      <dgm:prSet/>
      <dgm:spPr/>
      <dgm:t>
        <a:bodyPr/>
        <a:lstStyle/>
        <a:p>
          <a:endParaRPr lang="en-US"/>
        </a:p>
      </dgm:t>
    </dgm:pt>
    <dgm:pt modelId="{A781B8C0-BC74-46DD-B6A5-2A86B17B5403}" type="pres">
      <dgm:prSet presAssocID="{B845C2E4-D076-47F5-BA1B-FA236F6821E9}" presName="diagram" presStyleCnt="0">
        <dgm:presLayoutVars>
          <dgm:dir/>
          <dgm:resizeHandles val="exact"/>
        </dgm:presLayoutVars>
      </dgm:prSet>
      <dgm:spPr/>
    </dgm:pt>
    <dgm:pt modelId="{5B7CC458-D1B4-4D58-B66E-8EB0D94A4D57}" type="pres">
      <dgm:prSet presAssocID="{9B20D325-99EB-49F8-A473-27E87CB92167}" presName="node" presStyleLbl="node1" presStyleIdx="0" presStyleCnt="9">
        <dgm:presLayoutVars>
          <dgm:bulletEnabled val="1"/>
        </dgm:presLayoutVars>
      </dgm:prSet>
      <dgm:spPr/>
    </dgm:pt>
    <dgm:pt modelId="{972EC5C0-A08F-42C4-AAB4-BDA340F8C977}" type="pres">
      <dgm:prSet presAssocID="{E47CB833-2F1A-41BE-AD6A-4AE8CAF3BA82}" presName="sibTrans" presStyleCnt="0"/>
      <dgm:spPr/>
    </dgm:pt>
    <dgm:pt modelId="{D43D017B-A218-4AAD-B3D7-B1E7D988712C}" type="pres">
      <dgm:prSet presAssocID="{0971C61D-1024-4344-8B05-343F9C55AD3F}" presName="node" presStyleLbl="node1" presStyleIdx="1" presStyleCnt="9">
        <dgm:presLayoutVars>
          <dgm:bulletEnabled val="1"/>
        </dgm:presLayoutVars>
      </dgm:prSet>
      <dgm:spPr/>
    </dgm:pt>
    <dgm:pt modelId="{6320A6F9-60B2-40FE-9264-56F1FDBF6465}" type="pres">
      <dgm:prSet presAssocID="{A50CE147-1062-4A49-AC2E-94E3DD6A79CD}" presName="sibTrans" presStyleCnt="0"/>
      <dgm:spPr/>
    </dgm:pt>
    <dgm:pt modelId="{41F4CE3F-D15B-412F-BE9C-9574F3E8EF1A}" type="pres">
      <dgm:prSet presAssocID="{E8C2A56F-D5BE-4D63-89AF-13D0E5BA4FC5}" presName="node" presStyleLbl="node1" presStyleIdx="2" presStyleCnt="9">
        <dgm:presLayoutVars>
          <dgm:bulletEnabled val="1"/>
        </dgm:presLayoutVars>
      </dgm:prSet>
      <dgm:spPr/>
    </dgm:pt>
    <dgm:pt modelId="{0C225BF7-1B81-4C87-BD71-2475D8C01B17}" type="pres">
      <dgm:prSet presAssocID="{0AFA76F8-5ACA-4E58-9080-6B92DB6BF3A2}" presName="sibTrans" presStyleCnt="0"/>
      <dgm:spPr/>
    </dgm:pt>
    <dgm:pt modelId="{FBE329C5-C0BA-4910-9EAD-466B3BE67862}" type="pres">
      <dgm:prSet presAssocID="{DC32C5DA-F45C-418F-9446-0A97A4C6E2D2}" presName="node" presStyleLbl="node1" presStyleIdx="3" presStyleCnt="9">
        <dgm:presLayoutVars>
          <dgm:bulletEnabled val="1"/>
        </dgm:presLayoutVars>
      </dgm:prSet>
      <dgm:spPr/>
    </dgm:pt>
    <dgm:pt modelId="{2832BB48-30F7-42CC-8E64-A82193B931D0}" type="pres">
      <dgm:prSet presAssocID="{F1A0092B-8D74-4024-BB1E-475D5632761E}" presName="sibTrans" presStyleCnt="0"/>
      <dgm:spPr/>
    </dgm:pt>
    <dgm:pt modelId="{DF135C05-A8AC-431D-B40F-0BB5D7FD488C}" type="pres">
      <dgm:prSet presAssocID="{01C282D4-215D-4168-B93E-D7AC3083B372}" presName="node" presStyleLbl="node1" presStyleIdx="4" presStyleCnt="9">
        <dgm:presLayoutVars>
          <dgm:bulletEnabled val="1"/>
        </dgm:presLayoutVars>
      </dgm:prSet>
      <dgm:spPr/>
    </dgm:pt>
    <dgm:pt modelId="{9F1DE439-10C0-438D-AE97-8275B3D0A7FB}" type="pres">
      <dgm:prSet presAssocID="{ABDD3C8C-535B-4483-BA6F-6A2D59C42AFC}" presName="sibTrans" presStyleCnt="0"/>
      <dgm:spPr/>
    </dgm:pt>
    <dgm:pt modelId="{83141639-7DB7-4C4C-9085-80FCA0112445}" type="pres">
      <dgm:prSet presAssocID="{9319968C-E415-4160-A862-B893BBBAD685}" presName="node" presStyleLbl="node1" presStyleIdx="5" presStyleCnt="9">
        <dgm:presLayoutVars>
          <dgm:bulletEnabled val="1"/>
        </dgm:presLayoutVars>
      </dgm:prSet>
      <dgm:spPr/>
    </dgm:pt>
    <dgm:pt modelId="{B690D693-7F46-4CE2-91C3-6BA86282EB87}" type="pres">
      <dgm:prSet presAssocID="{5CB8D241-4508-4708-805C-366C21912256}" presName="sibTrans" presStyleCnt="0"/>
      <dgm:spPr/>
    </dgm:pt>
    <dgm:pt modelId="{418BA2AC-C5AC-4081-9A01-3B354F5E59C9}" type="pres">
      <dgm:prSet presAssocID="{1DB8E29D-3F6A-4D4A-B827-3F2107D164AC}" presName="node" presStyleLbl="node1" presStyleIdx="6" presStyleCnt="9">
        <dgm:presLayoutVars>
          <dgm:bulletEnabled val="1"/>
        </dgm:presLayoutVars>
      </dgm:prSet>
      <dgm:spPr/>
    </dgm:pt>
    <dgm:pt modelId="{400BB44F-B4CC-4FD7-8BCD-2F35F590C730}" type="pres">
      <dgm:prSet presAssocID="{73380565-3109-40FD-BB9B-7680D9713558}" presName="sibTrans" presStyleCnt="0"/>
      <dgm:spPr/>
    </dgm:pt>
    <dgm:pt modelId="{2ACEB24D-89A3-4E79-BF9C-CF9C04924824}" type="pres">
      <dgm:prSet presAssocID="{6E2E8A33-87F2-409B-A0B0-DC9D9C99A61C}" presName="node" presStyleLbl="node1" presStyleIdx="7" presStyleCnt="9">
        <dgm:presLayoutVars>
          <dgm:bulletEnabled val="1"/>
        </dgm:presLayoutVars>
      </dgm:prSet>
      <dgm:spPr/>
    </dgm:pt>
    <dgm:pt modelId="{6FC0E860-1F6E-47E2-A12F-FED51B67AA33}" type="pres">
      <dgm:prSet presAssocID="{A19B3A3F-71B3-4587-8366-4C2DB09C0D9B}" presName="sibTrans" presStyleCnt="0"/>
      <dgm:spPr/>
    </dgm:pt>
    <dgm:pt modelId="{F585E658-4FEE-4E07-8B6D-A856B4D68285}" type="pres">
      <dgm:prSet presAssocID="{DAB1E07D-1448-4D74-9928-7F6DD26771F7}" presName="node" presStyleLbl="node1" presStyleIdx="8" presStyleCnt="9">
        <dgm:presLayoutVars>
          <dgm:bulletEnabled val="1"/>
        </dgm:presLayoutVars>
      </dgm:prSet>
      <dgm:spPr/>
    </dgm:pt>
  </dgm:ptLst>
  <dgm:cxnLst>
    <dgm:cxn modelId="{B07B1703-2C20-4A5F-A44E-E8983A3AC2A8}" type="presOf" srcId="{9319968C-E415-4160-A862-B893BBBAD685}" destId="{83141639-7DB7-4C4C-9085-80FCA0112445}" srcOrd="0" destOrd="0" presId="urn:microsoft.com/office/officeart/2005/8/layout/default"/>
    <dgm:cxn modelId="{C424E00C-3B0F-4374-9475-6ACA9A7589AA}" srcId="{B845C2E4-D076-47F5-BA1B-FA236F6821E9}" destId="{9B20D325-99EB-49F8-A473-27E87CB92167}" srcOrd="0" destOrd="0" parTransId="{994FEDBF-0F80-4D0A-AD34-3CF8F09E9378}" sibTransId="{E47CB833-2F1A-41BE-AD6A-4AE8CAF3BA82}"/>
    <dgm:cxn modelId="{7EC8682F-49FE-4548-AF9D-50DAF8E007B5}" srcId="{B845C2E4-D076-47F5-BA1B-FA236F6821E9}" destId="{0971C61D-1024-4344-8B05-343F9C55AD3F}" srcOrd="1" destOrd="0" parTransId="{2B407910-CF69-4609-BDEC-BD69CCF9E292}" sibTransId="{A50CE147-1062-4A49-AC2E-94E3DD6A79CD}"/>
    <dgm:cxn modelId="{5CDA6035-5879-4D52-A916-469749F8C38C}" type="presOf" srcId="{DC32C5DA-F45C-418F-9446-0A97A4C6E2D2}" destId="{FBE329C5-C0BA-4910-9EAD-466B3BE67862}" srcOrd="0" destOrd="0" presId="urn:microsoft.com/office/officeart/2005/8/layout/default"/>
    <dgm:cxn modelId="{0548F237-E8E8-4CAB-A1B2-ED2148E6DE5E}" type="presOf" srcId="{1DB8E29D-3F6A-4D4A-B827-3F2107D164AC}" destId="{418BA2AC-C5AC-4081-9A01-3B354F5E59C9}" srcOrd="0" destOrd="0" presId="urn:microsoft.com/office/officeart/2005/8/layout/default"/>
    <dgm:cxn modelId="{C73E813C-A6E5-42C6-A7B1-346C83349DD8}" type="presOf" srcId="{0971C61D-1024-4344-8B05-343F9C55AD3F}" destId="{D43D017B-A218-4AAD-B3D7-B1E7D988712C}" srcOrd="0" destOrd="0" presId="urn:microsoft.com/office/officeart/2005/8/layout/default"/>
    <dgm:cxn modelId="{1C3E355B-265D-4EAA-A9F3-8824B56F5C6D}" type="presOf" srcId="{E8C2A56F-D5BE-4D63-89AF-13D0E5BA4FC5}" destId="{41F4CE3F-D15B-412F-BE9C-9574F3E8EF1A}" srcOrd="0" destOrd="0" presId="urn:microsoft.com/office/officeart/2005/8/layout/default"/>
    <dgm:cxn modelId="{6F0FA061-6E7B-4963-8054-883570DCE56D}" srcId="{B845C2E4-D076-47F5-BA1B-FA236F6821E9}" destId="{9319968C-E415-4160-A862-B893BBBAD685}" srcOrd="5" destOrd="0" parTransId="{ECD5525F-389B-4739-8A7C-4DA6DA0F44C4}" sibTransId="{5CB8D241-4508-4708-805C-366C21912256}"/>
    <dgm:cxn modelId="{E78C2643-9077-48AD-9E26-3DCA19834740}" srcId="{B845C2E4-D076-47F5-BA1B-FA236F6821E9}" destId="{DAB1E07D-1448-4D74-9928-7F6DD26771F7}" srcOrd="8" destOrd="0" parTransId="{54B7CBB8-F8EC-4C4D-BD97-47687AF70936}" sibTransId="{CAD85161-37D2-44EA-A2F0-1020229711B3}"/>
    <dgm:cxn modelId="{00B86B6A-68AE-40E4-AE34-BD3714A0FF6E}" type="presOf" srcId="{B845C2E4-D076-47F5-BA1B-FA236F6821E9}" destId="{A781B8C0-BC74-46DD-B6A5-2A86B17B5403}" srcOrd="0" destOrd="0" presId="urn:microsoft.com/office/officeart/2005/8/layout/default"/>
    <dgm:cxn modelId="{C9A5EF6B-655D-4CD6-BE13-A6D21D736750}" type="presOf" srcId="{9B20D325-99EB-49F8-A473-27E87CB92167}" destId="{5B7CC458-D1B4-4D58-B66E-8EB0D94A4D57}" srcOrd="0" destOrd="0" presId="urn:microsoft.com/office/officeart/2005/8/layout/default"/>
    <dgm:cxn modelId="{286A7A57-1258-4182-873C-209D71C6F34D}" srcId="{B845C2E4-D076-47F5-BA1B-FA236F6821E9}" destId="{6E2E8A33-87F2-409B-A0B0-DC9D9C99A61C}" srcOrd="7" destOrd="0" parTransId="{26A38BA0-2F2D-47C9-9668-6D6BA7C3B2C7}" sibTransId="{A19B3A3F-71B3-4587-8366-4C2DB09C0D9B}"/>
    <dgm:cxn modelId="{FB417B85-21B7-46E0-8298-92DE98F8A15D}" srcId="{B845C2E4-D076-47F5-BA1B-FA236F6821E9}" destId="{1DB8E29D-3F6A-4D4A-B827-3F2107D164AC}" srcOrd="6" destOrd="0" parTransId="{A55415B6-4466-4DC0-B351-EF91F69E427D}" sibTransId="{73380565-3109-40FD-BB9B-7680D9713558}"/>
    <dgm:cxn modelId="{7502E9B4-6F36-47F6-BFB8-F65D7D4A32DD}" type="presOf" srcId="{6E2E8A33-87F2-409B-A0B0-DC9D9C99A61C}" destId="{2ACEB24D-89A3-4E79-BF9C-CF9C04924824}" srcOrd="0" destOrd="0" presId="urn:microsoft.com/office/officeart/2005/8/layout/default"/>
    <dgm:cxn modelId="{0D71D3B6-8B95-4C17-AA6C-8A5BB7BD22A3}" type="presOf" srcId="{01C282D4-215D-4168-B93E-D7AC3083B372}" destId="{DF135C05-A8AC-431D-B40F-0BB5D7FD488C}" srcOrd="0" destOrd="0" presId="urn:microsoft.com/office/officeart/2005/8/layout/default"/>
    <dgm:cxn modelId="{D02ECDBB-231D-4764-8021-26B22CD54868}" srcId="{B845C2E4-D076-47F5-BA1B-FA236F6821E9}" destId="{DC32C5DA-F45C-418F-9446-0A97A4C6E2D2}" srcOrd="3" destOrd="0" parTransId="{F0B3F031-AD64-4F34-B87A-552435B771C7}" sibTransId="{F1A0092B-8D74-4024-BB1E-475D5632761E}"/>
    <dgm:cxn modelId="{B53C65DD-2E05-4D60-BD61-9F993F2432F5}" type="presOf" srcId="{DAB1E07D-1448-4D74-9928-7F6DD26771F7}" destId="{F585E658-4FEE-4E07-8B6D-A856B4D68285}" srcOrd="0" destOrd="0" presId="urn:microsoft.com/office/officeart/2005/8/layout/default"/>
    <dgm:cxn modelId="{416160F3-D277-4157-9624-737E3656A980}" srcId="{B845C2E4-D076-47F5-BA1B-FA236F6821E9}" destId="{E8C2A56F-D5BE-4D63-89AF-13D0E5BA4FC5}" srcOrd="2" destOrd="0" parTransId="{0E471CD2-B30A-46CB-ACE1-55548C351D54}" sibTransId="{0AFA76F8-5ACA-4E58-9080-6B92DB6BF3A2}"/>
    <dgm:cxn modelId="{D125F5FD-8126-473B-8ED3-D86DE87EFD30}" srcId="{B845C2E4-D076-47F5-BA1B-FA236F6821E9}" destId="{01C282D4-215D-4168-B93E-D7AC3083B372}" srcOrd="4" destOrd="0" parTransId="{A2E83534-D066-4E13-9336-DF84164002EF}" sibTransId="{ABDD3C8C-535B-4483-BA6F-6A2D59C42AFC}"/>
    <dgm:cxn modelId="{3CEE8040-6BF7-49A5-AEA0-4E46ED4CFE6A}" type="presParOf" srcId="{A781B8C0-BC74-46DD-B6A5-2A86B17B5403}" destId="{5B7CC458-D1B4-4D58-B66E-8EB0D94A4D57}" srcOrd="0" destOrd="0" presId="urn:microsoft.com/office/officeart/2005/8/layout/default"/>
    <dgm:cxn modelId="{2DF96760-64BD-4B7C-9FA0-850564A43F20}" type="presParOf" srcId="{A781B8C0-BC74-46DD-B6A5-2A86B17B5403}" destId="{972EC5C0-A08F-42C4-AAB4-BDA340F8C977}" srcOrd="1" destOrd="0" presId="urn:microsoft.com/office/officeart/2005/8/layout/default"/>
    <dgm:cxn modelId="{F2C9BA58-A702-4DDC-A1FA-864BAB1F82D8}" type="presParOf" srcId="{A781B8C0-BC74-46DD-B6A5-2A86B17B5403}" destId="{D43D017B-A218-4AAD-B3D7-B1E7D988712C}" srcOrd="2" destOrd="0" presId="urn:microsoft.com/office/officeart/2005/8/layout/default"/>
    <dgm:cxn modelId="{58B419CE-35B9-47D2-B0F8-6F1DD82C4598}" type="presParOf" srcId="{A781B8C0-BC74-46DD-B6A5-2A86B17B5403}" destId="{6320A6F9-60B2-40FE-9264-56F1FDBF6465}" srcOrd="3" destOrd="0" presId="urn:microsoft.com/office/officeart/2005/8/layout/default"/>
    <dgm:cxn modelId="{140E81EF-D16E-4C70-BF58-1C8111423CD4}" type="presParOf" srcId="{A781B8C0-BC74-46DD-B6A5-2A86B17B5403}" destId="{41F4CE3F-D15B-412F-BE9C-9574F3E8EF1A}" srcOrd="4" destOrd="0" presId="urn:microsoft.com/office/officeart/2005/8/layout/default"/>
    <dgm:cxn modelId="{FD9E8FD2-88EF-489C-9A95-E9D0A240CBE7}" type="presParOf" srcId="{A781B8C0-BC74-46DD-B6A5-2A86B17B5403}" destId="{0C225BF7-1B81-4C87-BD71-2475D8C01B17}" srcOrd="5" destOrd="0" presId="urn:microsoft.com/office/officeart/2005/8/layout/default"/>
    <dgm:cxn modelId="{4E42EB48-3BD1-4767-ACC9-AC369B5B0B23}" type="presParOf" srcId="{A781B8C0-BC74-46DD-B6A5-2A86B17B5403}" destId="{FBE329C5-C0BA-4910-9EAD-466B3BE67862}" srcOrd="6" destOrd="0" presId="urn:microsoft.com/office/officeart/2005/8/layout/default"/>
    <dgm:cxn modelId="{745EF3B9-36E8-4F51-BDC1-9DDC6DA506A7}" type="presParOf" srcId="{A781B8C0-BC74-46DD-B6A5-2A86B17B5403}" destId="{2832BB48-30F7-42CC-8E64-A82193B931D0}" srcOrd="7" destOrd="0" presId="urn:microsoft.com/office/officeart/2005/8/layout/default"/>
    <dgm:cxn modelId="{3B762FE6-3513-48A1-890A-5D319C6E6A3D}" type="presParOf" srcId="{A781B8C0-BC74-46DD-B6A5-2A86B17B5403}" destId="{DF135C05-A8AC-431D-B40F-0BB5D7FD488C}" srcOrd="8" destOrd="0" presId="urn:microsoft.com/office/officeart/2005/8/layout/default"/>
    <dgm:cxn modelId="{67EB9BB1-57AE-430A-83F2-080A367BD5D1}" type="presParOf" srcId="{A781B8C0-BC74-46DD-B6A5-2A86B17B5403}" destId="{9F1DE439-10C0-438D-AE97-8275B3D0A7FB}" srcOrd="9" destOrd="0" presId="urn:microsoft.com/office/officeart/2005/8/layout/default"/>
    <dgm:cxn modelId="{385C2504-81F5-45D3-A58F-F5388BAE30DA}" type="presParOf" srcId="{A781B8C0-BC74-46DD-B6A5-2A86B17B5403}" destId="{83141639-7DB7-4C4C-9085-80FCA0112445}" srcOrd="10" destOrd="0" presId="urn:microsoft.com/office/officeart/2005/8/layout/default"/>
    <dgm:cxn modelId="{FC8EE156-1764-4528-AD0D-260D5066B3EE}" type="presParOf" srcId="{A781B8C0-BC74-46DD-B6A5-2A86B17B5403}" destId="{B690D693-7F46-4CE2-91C3-6BA86282EB87}" srcOrd="11" destOrd="0" presId="urn:microsoft.com/office/officeart/2005/8/layout/default"/>
    <dgm:cxn modelId="{3E0AB15A-49B3-4190-B21E-7C1931970DCB}" type="presParOf" srcId="{A781B8C0-BC74-46DD-B6A5-2A86B17B5403}" destId="{418BA2AC-C5AC-4081-9A01-3B354F5E59C9}" srcOrd="12" destOrd="0" presId="urn:microsoft.com/office/officeart/2005/8/layout/default"/>
    <dgm:cxn modelId="{6FB57518-358B-4C36-8919-DED6D1CBF3EC}" type="presParOf" srcId="{A781B8C0-BC74-46DD-B6A5-2A86B17B5403}" destId="{400BB44F-B4CC-4FD7-8BCD-2F35F590C730}" srcOrd="13" destOrd="0" presId="urn:microsoft.com/office/officeart/2005/8/layout/default"/>
    <dgm:cxn modelId="{19C99CF5-7C4C-4A09-A615-F5E1F30DE30A}" type="presParOf" srcId="{A781B8C0-BC74-46DD-B6A5-2A86B17B5403}" destId="{2ACEB24D-89A3-4E79-BF9C-CF9C04924824}" srcOrd="14" destOrd="0" presId="urn:microsoft.com/office/officeart/2005/8/layout/default"/>
    <dgm:cxn modelId="{D959384D-8EEC-4565-96D1-96854D45C143}" type="presParOf" srcId="{A781B8C0-BC74-46DD-B6A5-2A86B17B5403}" destId="{6FC0E860-1F6E-47E2-A12F-FED51B67AA33}" srcOrd="15" destOrd="0" presId="urn:microsoft.com/office/officeart/2005/8/layout/default"/>
    <dgm:cxn modelId="{9FC75D61-D7CE-4D9E-82B2-80E06D257AEF}" type="presParOf" srcId="{A781B8C0-BC74-46DD-B6A5-2A86B17B5403}" destId="{F585E658-4FEE-4E07-8B6D-A856B4D68285}"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CC458-D1B4-4D58-B66E-8EB0D94A4D57}">
      <dsp:nvSpPr>
        <dsp:cNvPr id="0" name=""/>
        <dsp:cNvSpPr/>
      </dsp:nvSpPr>
      <dsp:spPr>
        <a:xfrm>
          <a:off x="1314580" y="69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Arial" panose="020B0604020202020204" pitchFamily="34" charset="0"/>
              <a:cs typeface="Arial" panose="020B0604020202020204" pitchFamily="34" charset="0"/>
            </a:rPr>
            <a:t>Established birthright citizenship  </a:t>
          </a:r>
        </a:p>
      </dsp:txBody>
      <dsp:txXfrm>
        <a:off x="1314580" y="691"/>
        <a:ext cx="2767686" cy="1660611"/>
      </dsp:txXfrm>
    </dsp:sp>
    <dsp:sp modelId="{D43D017B-A218-4AAD-B3D7-B1E7D988712C}">
      <dsp:nvSpPr>
        <dsp:cNvPr id="0" name=""/>
        <dsp:cNvSpPr/>
      </dsp:nvSpPr>
      <dsp:spPr>
        <a:xfrm>
          <a:off x="4359035" y="69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Expanded civil rights protections</a:t>
          </a:r>
        </a:p>
      </dsp:txBody>
      <dsp:txXfrm>
        <a:off x="4359035" y="691"/>
        <a:ext cx="2767686" cy="1660611"/>
      </dsp:txXfrm>
    </dsp:sp>
    <dsp:sp modelId="{41F4CE3F-D15B-412F-BE9C-9574F3E8EF1A}">
      <dsp:nvSpPr>
        <dsp:cNvPr id="0" name=""/>
        <dsp:cNvSpPr/>
      </dsp:nvSpPr>
      <dsp:spPr>
        <a:xfrm>
          <a:off x="7403490" y="69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Equal protection under the law</a:t>
          </a:r>
        </a:p>
      </dsp:txBody>
      <dsp:txXfrm>
        <a:off x="7403490" y="691"/>
        <a:ext cx="2767686" cy="1660611"/>
      </dsp:txXfrm>
    </dsp:sp>
    <dsp:sp modelId="{FBE329C5-C0BA-4910-9EAD-466B3BE67862}">
      <dsp:nvSpPr>
        <dsp:cNvPr id="0" name=""/>
        <dsp:cNvSpPr/>
      </dsp:nvSpPr>
      <dsp:spPr>
        <a:xfrm>
          <a:off x="1314580" y="193807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Required due process</a:t>
          </a:r>
        </a:p>
      </dsp:txBody>
      <dsp:txXfrm>
        <a:off x="1314580" y="1938071"/>
        <a:ext cx="2767686" cy="1660611"/>
      </dsp:txXfrm>
    </dsp:sp>
    <dsp:sp modelId="{DF135C05-A8AC-431D-B40F-0BB5D7FD488C}">
      <dsp:nvSpPr>
        <dsp:cNvPr id="0" name=""/>
        <dsp:cNvSpPr/>
      </dsp:nvSpPr>
      <dsp:spPr>
        <a:xfrm>
          <a:off x="4359035" y="193807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Applied Bill of Rights protections to the states</a:t>
          </a:r>
        </a:p>
      </dsp:txBody>
      <dsp:txXfrm>
        <a:off x="4359035" y="1938071"/>
        <a:ext cx="2767686" cy="1660611"/>
      </dsp:txXfrm>
    </dsp:sp>
    <dsp:sp modelId="{83141639-7DB7-4C4C-9085-80FCA0112445}">
      <dsp:nvSpPr>
        <dsp:cNvPr id="0" name=""/>
        <dsp:cNvSpPr/>
      </dsp:nvSpPr>
      <dsp:spPr>
        <a:xfrm>
          <a:off x="7403490" y="193807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Supported school desegregation</a:t>
          </a:r>
        </a:p>
      </dsp:txBody>
      <dsp:txXfrm>
        <a:off x="7403490" y="1938071"/>
        <a:ext cx="2767686" cy="1660611"/>
      </dsp:txXfrm>
    </dsp:sp>
    <dsp:sp modelId="{418BA2AC-C5AC-4081-9A01-3B354F5E59C9}">
      <dsp:nvSpPr>
        <dsp:cNvPr id="0" name=""/>
        <dsp:cNvSpPr/>
      </dsp:nvSpPr>
      <dsp:spPr>
        <a:xfrm>
          <a:off x="1314580" y="387545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Influenced voting and representation</a:t>
          </a:r>
        </a:p>
      </dsp:txBody>
      <dsp:txXfrm>
        <a:off x="1314580" y="3875451"/>
        <a:ext cx="2767686" cy="1660611"/>
      </dsp:txXfrm>
    </dsp:sp>
    <dsp:sp modelId="{2ACEB24D-89A3-4E79-BF9C-CF9C04924824}">
      <dsp:nvSpPr>
        <dsp:cNvPr id="0" name=""/>
        <dsp:cNvSpPr/>
      </dsp:nvSpPr>
      <dsp:spPr>
        <a:xfrm>
          <a:off x="4359035" y="387545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Shaped modern equality debates</a:t>
          </a:r>
        </a:p>
      </dsp:txBody>
      <dsp:txXfrm>
        <a:off x="4359035" y="3875451"/>
        <a:ext cx="2767686" cy="1660611"/>
      </dsp:txXfrm>
    </dsp:sp>
    <dsp:sp modelId="{F585E658-4FEE-4E07-8B6D-A856B4D68285}">
      <dsp:nvSpPr>
        <dsp:cNvPr id="0" name=""/>
        <dsp:cNvSpPr/>
      </dsp:nvSpPr>
      <dsp:spPr>
        <a:xfrm>
          <a:off x="7403490" y="3875451"/>
          <a:ext cx="2767686" cy="1660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Strengthened federal authority to protect rights</a:t>
          </a:r>
        </a:p>
      </dsp:txBody>
      <dsp:txXfrm>
        <a:off x="7403490" y="3875451"/>
        <a:ext cx="2767686" cy="16606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r>
              <a:rPr lang="en-US" dirty="0"/>
              <a:t>Making Connections – Linking Historical Events to Contemporary Civics Issues</a:t>
            </a:r>
          </a:p>
          <a:p>
            <a:endParaRPr lang="en-US" dirty="0"/>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4023092" y="1"/>
            <a:ext cx="3077739" cy="471054"/>
          </a:xfrm>
          <a:prstGeom prst="rect">
            <a:avLst/>
          </a:prstGeom>
        </p:spPr>
        <p:txBody>
          <a:bodyPr vert="horz" lIns="94229" tIns="47114" rIns="94229" bIns="47114" rtlCol="0"/>
          <a:lstStyle>
            <a:lvl1pPr algn="r">
              <a:defRPr sz="1200"/>
            </a:lvl1pPr>
          </a:lstStyle>
          <a:p>
            <a:r>
              <a:rPr lang="en-US" dirty="0"/>
              <a:t>7/2026</a:t>
            </a:r>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1"/>
            <a:ext cx="3077739" cy="471054"/>
          </a:xfrm>
          <a:prstGeom prst="rect">
            <a:avLst/>
          </a:prstGeom>
        </p:spPr>
        <p:txBody>
          <a:bodyPr vert="horz" lIns="94229" tIns="47114" rIns="94229" bIns="47114" rtlCol="0"/>
          <a:lstStyle>
            <a:lvl1pPr algn="r">
              <a:defRPr sz="1200"/>
            </a:lvl1pPr>
          </a:lstStyle>
          <a:p>
            <a:fld id="{349CF907-54E3-414C-B907-4EC57FF97ED0}" type="datetimeFigureOut">
              <a:rPr lang="en-US" smtClean="0"/>
              <a:t>7/14/2026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d.icivics.org/web-quests/movement-action-womens-suffrage-movement-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en.wikipedia.org/wiki/Executive_Order_14160" TargetMode="External"/><Relationship Id="rId3" Type="http://schemas.openxmlformats.org/officeDocument/2006/relationships/hyperlink" Target="https://www.naacpldf.org/case-issue/know-your-rights-birthright-citizenship/" TargetMode="External"/><Relationship Id="rId7" Type="http://schemas.openxmlformats.org/officeDocument/2006/relationships/hyperlink" Target="https://www.asianlawcaucus.org/news-resources/guides-reports/know-your-rights-trumps-birthright-citizenship-executive-order" TargetMode="External"/><Relationship Id="rId12" Type="http://schemas.openxmlformats.org/officeDocument/2006/relationships/hyperlink" Target="https://www.cnbc.com/2026/07/08/trump-supreme-court-birthright-citizenship-rehearing.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aila.org/library/president-trump-signs-executive-order-protecting-the-meaning-and-value-of-american-citizenship" TargetMode="External"/><Relationship Id="rId11" Type="http://schemas.openxmlformats.org/officeDocument/2006/relationships/hyperlink" Target="https://www.scotusblog.com/2026/07/trump-wants-court-to-rehear-birthright-citizenship-case/" TargetMode="External"/><Relationship Id="rId5" Type="http://schemas.openxmlformats.org/officeDocument/2006/relationships/hyperlink" Target="https://www.whitehouse.gov/presidential-actions/2025/01/protecting-the-meaning-and-value-of-american-citizenship/" TargetMode="External"/><Relationship Id="rId10" Type="http://schemas.openxmlformats.org/officeDocument/2006/relationships/hyperlink" Target="https://constitutioncenter.org/blog/supreme-court-strikes-down-trumps-birthright-citizenship-executive-order-in-landmark-decision" TargetMode="External"/><Relationship Id="rId4" Type="http://schemas.openxmlformats.org/officeDocument/2006/relationships/hyperlink" Target="https://www.scotusblog.com/2026/06/supreme-court-strikes-down-trumps-order-ending-birthright-citizenship/" TargetMode="External"/><Relationship Id="rId9" Type="http://schemas.openxmlformats.org/officeDocument/2006/relationships/hyperlink" Target="https://www.supremecourt.gov/opinions/25pdf/25-365_4hdj.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www.lbjlibrary.org/" TargetMode="External"/><Relationship Id="rId3" Type="http://schemas.openxmlformats.org/officeDocument/2006/relationships/hyperlink" Target="https://constitutioncenter.org/blog/happy-birthday-15th-and-16th-amendments" TargetMode="External"/><Relationship Id="rId7" Type="http://schemas.openxmlformats.org/officeDocument/2006/relationships/hyperlink" Target="https://en.wikipedia.org/wiki/Fifteenth_Amendment_to_the_United_States_Constitution"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study.com/academy/lesson/video/15th-amendment-summary-lesson-for-kids.html" TargetMode="External"/><Relationship Id="rId5" Type="http://schemas.openxmlformats.org/officeDocument/2006/relationships/hyperlink" Target="https://en.wikipedia.org/wiki/Voting_Rights_Act_of_1965" TargetMode="External"/><Relationship Id="rId4" Type="http://schemas.openxmlformats.org/officeDocument/2006/relationships/hyperlink" Target="https://history.house.gov/Historical-Highlights/1901-1950/The-ratification-of-the-16th-Amendment/"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n.wikipedia.org/wiki/public_domai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commons.wikimedia.org/wiki/United_States"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www.youtube.com/watch?v=AXwDckwMDLo&amp;t=572" TargetMode="External"/><Relationship Id="rId13" Type="http://schemas.openxmlformats.org/officeDocument/2006/relationships/hyperlink" Target="https://www.cannacompanionusa.com/story/sMN/126/getd4mpx4-the_roaring_twenties_usa" TargetMode="External"/><Relationship Id="rId3" Type="http://schemas.openxmlformats.org/officeDocument/2006/relationships/hyperlink" Target="https://www.gilderlehrman.org/history-resources/essays/roaring-twenties" TargetMode="External"/><Relationship Id="rId7" Type="http://schemas.openxmlformats.org/officeDocument/2006/relationships/hyperlink" Target="https://en.wikipedia.org/wiki/1920s" TargetMode="External"/><Relationship Id="rId12" Type="http://schemas.openxmlformats.org/officeDocument/2006/relationships/hyperlink" Target="https://www.encyclopedia.com/education/news-and-education-magazines/worlds-fairs-1933-1939" TargetMode="External"/><Relationship Id="rId2" Type="http://schemas.openxmlformats.org/officeDocument/2006/relationships/slide" Target="../slides/slide23.xml"/><Relationship Id="rId16" Type="http://schemas.openxmlformats.org/officeDocument/2006/relationships/hyperlink" Target="https://fiveable.me/hs-honors-us-history/unit-10/roaring-twenties-cultural/study-guide/A8tRbqf7g3PELZ6j" TargetMode="External"/><Relationship Id="rId1" Type="http://schemas.openxmlformats.org/officeDocument/2006/relationships/notesMaster" Target="../notesMasters/notesMaster1.xml"/><Relationship Id="rId6" Type="http://schemas.openxmlformats.org/officeDocument/2006/relationships/hyperlink" Target="https://learn.k20center.ou.edu/lesson/1826/The-Rise-of-Militarism-and-Dictators-A-Peace-Built-on-Quicksand.pdf?rev=16313&amp;language=English" TargetMode="External"/><Relationship Id="rId11" Type="http://schemas.openxmlformats.org/officeDocument/2006/relationships/hyperlink" Target="https://resources.finalsite.net/images/v1714659849/iroquoiscsdorg/mdtdufuz4utxh1xvsdyz/chprosperityanddepression-03172020102625.pdf" TargetMode="External"/><Relationship Id="rId5" Type="http://schemas.openxmlformats.org/officeDocument/2006/relationships/hyperlink" Target="https://dh-wordpress.ramapo.edu/discovering1920s/timeline-of-the-1920s/" TargetMode="External"/><Relationship Id="rId15" Type="http://schemas.openxmlformats.org/officeDocument/2006/relationships/hyperlink" Target="https://bam.files.bbci.co.uk/bam/live/content/zc3v239/transcript" TargetMode="External"/><Relationship Id="rId10" Type="http://schemas.openxmlformats.org/officeDocument/2006/relationships/hyperlink" Target="https://resources.finalsite.net/images/v1714719700/seafordk12nyus/uqem2fpbg8kaosuayia9/20sworksheet.pdf" TargetMode="External"/><Relationship Id="rId4" Type="http://schemas.openxmlformats.org/officeDocument/2006/relationships/hyperlink" Target="https://online.utpb.edu/about-us/articles/humanities/1920s-history-political-shifts-and-cultural-upheaval/" TargetMode="External"/><Relationship Id="rId9" Type="http://schemas.openxmlformats.org/officeDocument/2006/relationships/hyperlink" Target="https://en.wikipedia.org/wiki/Timeline_of_the_20th_century" TargetMode="External"/><Relationship Id="rId14" Type="http://schemas.openxmlformats.org/officeDocument/2006/relationships/hyperlink" Target="https://study.com/academy/lesson/1920s-american-culture-city-life-values.htm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liveabout.com/movie-classics-4688214"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thoughtco.com/the-great-depression-1779289" TargetMode="External"/><Relationship Id="rId5" Type="http://schemas.openxmlformats.org/officeDocument/2006/relationships/hyperlink" Target="https://www.thoughtco.com/the-stock-market-crash-of-1929-1779244" TargetMode="External"/><Relationship Id="rId4" Type="http://schemas.openxmlformats.org/officeDocument/2006/relationships/hyperlink" Target="https://www.thoughtco.com/st-valentines-day-massacre-1779251"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itizenbee.org/era-united-states-becomes-a-world-power/" TargetMode="External"/><Relationship Id="rId13" Type="http://schemas.openxmlformats.org/officeDocument/2006/relationships/hyperlink" Target="https://ifstudies.org/blog/federal-policy-and-the-breadwinner-homemaker-family" TargetMode="External"/><Relationship Id="rId3" Type="http://schemas.openxmlformats.org/officeDocument/2006/relationships/hyperlink" Target="https://www.slideshare.net/slideshow/cambridge-as-history-usa-and-isolationism/64978171" TargetMode="External"/><Relationship Id="rId7" Type="http://schemas.openxmlformats.org/officeDocument/2006/relationships/hyperlink" Target="https://courses.lumenlearning.com/suny-hccc-worldhistory2/chapter/american-isolationism/" TargetMode="External"/><Relationship Id="rId12" Type="http://schemas.openxmlformats.org/officeDocument/2006/relationships/hyperlink" Target="https://www.history.com/articles/world-war-i-cause-great-depression" TargetMode="External"/><Relationship Id="rId2" Type="http://schemas.openxmlformats.org/officeDocument/2006/relationships/slide" Target="../slides/slide26.xml"/><Relationship Id="rId16" Type="http://schemas.openxmlformats.org/officeDocument/2006/relationships/hyperlink" Target="https://thedailyeconomy.org/article/price-stability-first/" TargetMode="External"/><Relationship Id="rId1" Type="http://schemas.openxmlformats.org/officeDocument/2006/relationships/notesMaster" Target="../notesMasters/notesMaster1.xml"/><Relationship Id="rId6" Type="http://schemas.openxmlformats.org/officeDocument/2006/relationships/hyperlink" Target="https://www.countryreports.org/articles/world-war-i-1914-1918" TargetMode="External"/><Relationship Id="rId11" Type="http://schemas.openxmlformats.org/officeDocument/2006/relationships/hyperlink" Target="https://www.history.com/articles/american-isolationism" TargetMode="External"/><Relationship Id="rId5" Type="http://schemas.openxmlformats.org/officeDocument/2006/relationships/hyperlink" Target="https://ciaotest.cc.columbia.edu/wps/mob05/" TargetMode="External"/><Relationship Id="rId15" Type="http://schemas.openxmlformats.org/officeDocument/2006/relationships/hyperlink" Target="https://www.slideshare.net/slideshow/8-great-depression-and-the-new-deal/47676411" TargetMode="External"/><Relationship Id="rId10" Type="http://schemas.openxmlformats.org/officeDocument/2006/relationships/hyperlink" Target="http://archives.univ-biskra.dz/bitstream/123456789/5936/1/BELLILI%20Marwa.pdf" TargetMode="External"/><Relationship Id="rId4" Type="http://schemas.openxmlformats.org/officeDocument/2006/relationships/hyperlink" Target="https://polsci.institute/international-relations-world-history/end-of-world-war-i-armistice-aftermath/" TargetMode="External"/><Relationship Id="rId9" Type="http://schemas.openxmlformats.org/officeDocument/2006/relationships/hyperlink" Target="https://fiveable.me/hs-honors-us-history/unit-9/treaty-versailles-aftermath/study-guide/Dp9gSBBOYYop04gF" TargetMode="External"/><Relationship Id="rId14" Type="http://schemas.openxmlformats.org/officeDocument/2006/relationships/hyperlink" Target="https://www.stlouisfed.org/publications/regional-economist/january-2003/big-government-the-comeback-kid"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en.wikipedia.org/wiki/Unemployment" TargetMode="External"/><Relationship Id="rId3" Type="http://schemas.openxmlformats.org/officeDocument/2006/relationships/hyperlink" Target="https://www.nps.gov/articles/000/federal-emergency-relief-administration.htm" TargetMode="External"/><Relationship Id="rId7" Type="http://schemas.openxmlformats.org/officeDocument/2006/relationships/hyperlink" Target="https://digitalcollections.northern.edu/digital/api/collection/local/id/10079/download" TargetMode="External"/><Relationship Id="rId12" Type="http://schemas.openxmlformats.org/officeDocument/2006/relationships/hyperlink" Target="https://en.wikipedia.org/wiki/Social_Security_Administratio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northcarolinahistory.org/encyclopedia/federal-emergency-relief-administration/" TargetMode="External"/><Relationship Id="rId11" Type="http://schemas.openxmlformats.org/officeDocument/2006/relationships/hyperlink" Target="https://en.wikipedia.org/wiki/Civil_Works_Administration" TargetMode="External"/><Relationship Id="rId5" Type="http://schemas.openxmlformats.org/officeDocument/2006/relationships/hyperlink" Target="https://www.ebsco.com/research-starters/politics-and-government/federal-emergency-relief-administration" TargetMode="External"/><Relationship Id="rId10" Type="http://schemas.openxmlformats.org/officeDocument/2006/relationships/hyperlink" Target="https://en.wikipedia.org/wiki/Federal_Emergency_Relief_Administration#cite_note-1" TargetMode="External"/><Relationship Id="rId4" Type="http://schemas.openxmlformats.org/officeDocument/2006/relationships/hyperlink" Target="https://en.wikipedia.org/wiki/Federal_Emergency_Relief_Administration" TargetMode="External"/><Relationship Id="rId9" Type="http://schemas.openxmlformats.org/officeDocument/2006/relationships/hyperlink" Target="https://en.wikipedia.org/wiki/Unskilled_jobs"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linkedin.com/pulse/from-barrister-classroom-why-studying-dlrxe" TargetMode="External"/><Relationship Id="rId3" Type="http://schemas.openxmlformats.org/officeDocument/2006/relationships/hyperlink" Target="https://thejuicelearning.com/why-is-studying-history-important-for-students/" TargetMode="External"/><Relationship Id="rId7" Type="http://schemas.openxmlformats.org/officeDocument/2006/relationships/hyperlink" Target="https://www.savvas.com/resource-center/blogs-and-podcasts/savvas-insights/2025/why-is-social-studies-important"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youtube.com/watch?v=mOJKsgmCHkY&amp;t=9" TargetMode="External"/><Relationship Id="rId5" Type="http://schemas.openxmlformats.org/officeDocument/2006/relationships/hyperlink" Target="https://www.cmohs.org/news-events/society-programs/character-development-program/why-is-history-important-for-students/" TargetMode="External"/><Relationship Id="rId10" Type="http://schemas.openxmlformats.org/officeDocument/2006/relationships/hyperlink" Target="https://www.socialstudies.com/blog/the-importance-of-teaching-historical-revolutions-and-uprisings/" TargetMode="External"/><Relationship Id="rId4" Type="http://schemas.openxmlformats.org/officeDocument/2006/relationships/hyperlink" Target="https://www.credly.com/org/sophia-learning/badge/topics-in-u-s-history-learn-from-the-past-prepare-for-the-future-hist1010" TargetMode="External"/><Relationship Id="rId9" Type="http://schemas.openxmlformats.org/officeDocument/2006/relationships/hyperlink" Target="https://www.youtube.com/watch?v=hcXrAJ8_wsE" TargetMode="Externa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youtube.com/watch?v=4yEbKS_PQJs&amp;t=275" TargetMode="External"/><Relationship Id="rId13" Type="http://schemas.openxmlformats.org/officeDocument/2006/relationships/hyperlink" Target="https://www.youtube.com/watch?v=SPhNSW8o0Bo&amp;t=463" TargetMode="External"/><Relationship Id="rId3" Type="http://schemas.openxmlformats.org/officeDocument/2006/relationships/hyperlink" Target="https://www.visitthecapitol.gov/education-resource/timeline-1945-present" TargetMode="External"/><Relationship Id="rId7" Type="http://schemas.openxmlformats.org/officeDocument/2006/relationships/hyperlink" Target="https://www.youtube.com/watch?v=vuXvnxSRCXU" TargetMode="External"/><Relationship Id="rId12" Type="http://schemas.openxmlformats.org/officeDocument/2006/relationships/hyperlink" Target="https://www.youtube.com/watch?v=lmMdq_Ypj4o" TargetMode="External"/><Relationship Id="rId17" Type="http://schemas.openxmlformats.org/officeDocument/2006/relationships/hyperlink" Target="https://www.historic-newspapers.com/blogs/timelines/a-year-in-history-1945-timeline?srsltid=AfmBOoqhffDhT3ysWSALPnlmEaJLChrJIs4X4YzqvF8UZgdHsgxrMABM" TargetMode="External"/><Relationship Id="rId2" Type="http://schemas.openxmlformats.org/officeDocument/2006/relationships/slide" Target="../slides/slide30.xml"/><Relationship Id="rId16" Type="http://schemas.openxmlformats.org/officeDocument/2006/relationships/hyperlink" Target="https://www.thecollector.com/economic-effects-world-war-ii-free-trade-revolution/" TargetMode="External"/><Relationship Id="rId1" Type="http://schemas.openxmlformats.org/officeDocument/2006/relationships/notesMaster" Target="../notesMasters/notesMaster1.xml"/><Relationship Id="rId6" Type="http://schemas.openxmlformats.org/officeDocument/2006/relationships/hyperlink" Target="https://www.history.com/articles/10-decisions-that-altered-wwii" TargetMode="External"/><Relationship Id="rId11" Type="http://schemas.openxmlformats.org/officeDocument/2006/relationships/hyperlink" Target="https://quizlet.com/496765226/american-yawp-chapter-24-world-war-ii-flash-cards/" TargetMode="External"/><Relationship Id="rId5" Type="http://schemas.openxmlformats.org/officeDocument/2006/relationships/hyperlink" Target="https://fiveable.me/united-states-history-since-1865/unit-7" TargetMode="External"/><Relationship Id="rId15" Type="http://schemas.openxmlformats.org/officeDocument/2006/relationships/hyperlink" Target="https://www.varsitytutors.com/practice/subjects/ap-us-history/help/society-in-transition" TargetMode="External"/><Relationship Id="rId10" Type="http://schemas.openxmlformats.org/officeDocument/2006/relationships/hyperlink" Target="https://www.womenshistory.org/resources/general/home-front" TargetMode="External"/><Relationship Id="rId4" Type="http://schemas.openxmlformats.org/officeDocument/2006/relationships/hyperlink" Target="https://www.youtube.com/watch?v=ev6wcshkihs&amp;vl=en" TargetMode="External"/><Relationship Id="rId9" Type="http://schemas.openxmlformats.org/officeDocument/2006/relationships/hyperlink" Target="https://www.historyonthenet.com/executive-order-9066-what-was-it-and-what-did-it-do" TargetMode="External"/><Relationship Id="rId14" Type="http://schemas.openxmlformats.org/officeDocument/2006/relationships/hyperlink" Target="https://www.archives.gov/milestone-documents/servicemens-readjustment-act" TargetMode="Externa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s://www.thinka.ai/en-GB/Pearson-Edexcel-A-Level/History-9HI0/The-USA-c1920%E2%80%9355-boom-bust-and-recovery" TargetMode="External"/><Relationship Id="rId13" Type="http://schemas.openxmlformats.org/officeDocument/2006/relationships/hyperlink" Target="https://journals.openedition.org/ejas/10646" TargetMode="External"/><Relationship Id="rId18" Type="http://schemas.openxmlformats.org/officeDocument/2006/relationships/hyperlink" Target="https://scholarworks.iu.edu/journals/index.php/jiuspa/article/download/41392/43325/110807" TargetMode="External"/><Relationship Id="rId3" Type="http://schemas.openxmlformats.org/officeDocument/2006/relationships/hyperlink" Target="https://www.ebsco.com/research-starters/history/truman-orders-desegregation-us-armed-forces" TargetMode="External"/><Relationship Id="rId7" Type="http://schemas.openxmlformats.org/officeDocument/2006/relationships/hyperlink" Target="https://voices.pitt.edu/TeachersGuide/Unit7/Unit7Essay.html" TargetMode="External"/><Relationship Id="rId12" Type="http://schemas.openxmlformats.org/officeDocument/2006/relationships/hyperlink" Target="https://julianjohnsonlaw.com/racial-injustice-and-global-accountability-post-world-war-ii-america-the-un-genocide-convention-and-we-charge-genocide/" TargetMode="External"/><Relationship Id="rId17" Type="http://schemas.openxmlformats.org/officeDocument/2006/relationships/hyperlink" Target="https://quizlet.com/452621678/unit-13-flash-cards/" TargetMode="External"/><Relationship Id="rId2" Type="http://schemas.openxmlformats.org/officeDocument/2006/relationships/slide" Target="../slides/slide31.xml"/><Relationship Id="rId16" Type="http://schemas.openxmlformats.org/officeDocument/2006/relationships/hyperlink" Target="https://studyrocket.co.uk/revision/gcse-history-eduqas/the-development-of-the-usa-1929-2000/the-economic-impact-of-wwii-and-post-war-developments" TargetMode="External"/><Relationship Id="rId1" Type="http://schemas.openxmlformats.org/officeDocument/2006/relationships/notesMaster" Target="../notesMasters/notesMaster1.xml"/><Relationship Id="rId6" Type="http://schemas.openxmlformats.org/officeDocument/2006/relationships/hyperlink" Target="https://www.varsitytutors.com/practice/subjects/ap-us-history/help/world-war-ii-mobilization" TargetMode="External"/><Relationship Id="rId11" Type="http://schemas.openxmlformats.org/officeDocument/2006/relationships/hyperlink" Target="https://fiveable.me/apush/key-terms/executive-order-8802" TargetMode="External"/><Relationship Id="rId5" Type="http://schemas.openxmlformats.org/officeDocument/2006/relationships/hyperlink" Target="https://www.nps.gov/articles/000/the-modern-civil-rights-movement-in-the-national-capital-area.htm" TargetMode="External"/><Relationship Id="rId15" Type="http://schemas.openxmlformats.org/officeDocument/2006/relationships/hyperlink" Target="https://journals.sagepub.com/doi/10.1177/00420980261427299" TargetMode="External"/><Relationship Id="rId10" Type="http://schemas.openxmlformats.org/officeDocument/2006/relationships/hyperlink" Target="https://fiveable.me/apush/key-terms/a-philip-randolph" TargetMode="External"/><Relationship Id="rId4" Type="http://schemas.openxmlformats.org/officeDocument/2006/relationships/hyperlink" Target="https://www.johndclare.net/EUS11.htm" TargetMode="External"/><Relationship Id="rId9" Type="http://schemas.openxmlformats.org/officeDocument/2006/relationships/hyperlink" Target="https://www.encyclopedia.com/social-sciences/news-wires-white-papers-and-books/civil-rights-movement" TargetMode="External"/><Relationship Id="rId14" Type="http://schemas.openxmlformats.org/officeDocument/2006/relationships/hyperlink" Target="https://digitalcommons.unf.edu/cgi/viewcontent.cgi?article=1590&amp;context=etd"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a:t>
            </a:fld>
            <a:endParaRPr lang="en-US"/>
          </a:p>
        </p:txBody>
      </p:sp>
    </p:spTree>
    <p:extLst>
      <p:ext uri="{BB962C8B-B14F-4D97-AF65-F5344CB8AC3E}">
        <p14:creationId xmlns:p14="http://schemas.microsoft.com/office/powerpoint/2010/main" val="2531846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In this question, John Locke stated that "man in nature is absolutely" and man is "ruled by no one". He also states in nature there are "no laws and no legal obligation." Therefore, the correct answer is number 2. </a:t>
            </a:r>
            <a:r>
              <a:rPr lang="en-US" i="1" dirty="0"/>
              <a:t>He has no need for rules or government.</a:t>
            </a:r>
            <a:endParaRPr lang="en-US" dirty="0"/>
          </a:p>
          <a:p>
            <a:pPr fontAlgn="base"/>
            <a:r>
              <a:rPr lang="en-US" dirty="0"/>
              <a:t>Social Studies test questions often ask that a student read an excerpt and determine what the author meant. In this case, the item asks what was implied. An implication is a conclusion that is drawn indirectly from something said or done. It is not stated outright.</a:t>
            </a:r>
          </a:p>
          <a:p>
            <a:pPr fontAlgn="base"/>
            <a:endParaRPr lang="en-US" dirty="0"/>
          </a:p>
          <a:p>
            <a:pPr fontAlgn="base"/>
            <a:r>
              <a:rPr lang="en-US" dirty="0"/>
              <a:t>In this sample question, the author is John Locke. John Locke was an English philosopher whose ideas laid the groundwork for modern democracy and capitalism. As you listened to the video and read through excerpts in the Declaration of Independence, you can see that the Committee of Five who worked on drafting the document relied heavily on the philosophy of John Locke. Each of the following phrases are drawn from the original work of John Locke.</a:t>
            </a:r>
          </a:p>
          <a:p>
            <a:pPr fontAlgn="base"/>
            <a:r>
              <a:rPr lang="en-US" dirty="0"/>
              <a:t>Consent of the governed</a:t>
            </a:r>
          </a:p>
          <a:p>
            <a:pPr fontAlgn="base"/>
            <a:r>
              <a:rPr lang="en-US" dirty="0"/>
              <a:t>Natural rights, Laws of Nature</a:t>
            </a:r>
          </a:p>
          <a:p>
            <a:pPr fontAlgn="base"/>
            <a:r>
              <a:rPr lang="en-US" dirty="0"/>
              <a:t>Right to revolution</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10</a:t>
            </a:fld>
            <a:endParaRPr lang="en-US"/>
          </a:p>
        </p:txBody>
      </p:sp>
    </p:spTree>
    <p:extLst>
      <p:ext uri="{BB962C8B-B14F-4D97-AF65-F5344CB8AC3E}">
        <p14:creationId xmlns:p14="http://schemas.microsoft.com/office/powerpoint/2010/main" val="84502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Shaping the Constitution and Laws</a:t>
            </a:r>
            <a:endParaRPr lang="en-US" dirty="0"/>
          </a:p>
          <a:p>
            <a:pPr lvl="0"/>
            <a:endParaRPr lang="en-US" b="1" dirty="0"/>
          </a:p>
          <a:p>
            <a:pPr lvl="0"/>
            <a:r>
              <a:rPr lang="en-US" b="1" dirty="0"/>
              <a:t>The Catalyst:</a:t>
            </a:r>
            <a:r>
              <a:rPr lang="en-US" dirty="0"/>
              <a:t> The end of the Revolutionary War revealed the severe limitations of the Articles of Confederation.</a:t>
            </a:r>
          </a:p>
          <a:p>
            <a:pPr lvl="0"/>
            <a:endParaRPr lang="en-US" b="1" dirty="0"/>
          </a:p>
          <a:p>
            <a:pPr lvl="0"/>
            <a:r>
              <a:rPr lang="en-US" b="1" dirty="0"/>
              <a:t>Civic Evolution:</a:t>
            </a:r>
            <a:r>
              <a:rPr lang="en-US" dirty="0"/>
              <a:t> In 1787, leaders drafted the U.S. Constitution to establish a new system of checks and balances, separation of powers, and the foundation for representative government. The subsequent creation of the Bill of Rights codified protections for individual liberties.</a:t>
            </a:r>
          </a:p>
        </p:txBody>
      </p:sp>
      <p:sp>
        <p:nvSpPr>
          <p:cNvPr id="4" name="Slide Number Placeholder 3"/>
          <p:cNvSpPr>
            <a:spLocks noGrp="1"/>
          </p:cNvSpPr>
          <p:nvPr>
            <p:ph type="sldNum" sz="quarter" idx="5"/>
          </p:nvPr>
        </p:nvSpPr>
        <p:spPr/>
        <p:txBody>
          <a:bodyPr/>
          <a:lstStyle/>
          <a:p>
            <a:fld id="{6583769A-2A3C-664A-B1A3-FCFF0FA87D20}" type="slidenum">
              <a:rPr lang="en-US" smtClean="0"/>
              <a:t>11</a:t>
            </a:fld>
            <a:endParaRPr lang="en-US"/>
          </a:p>
        </p:txBody>
      </p:sp>
    </p:spTree>
    <p:extLst>
      <p:ext uri="{BB962C8B-B14F-4D97-AF65-F5344CB8AC3E}">
        <p14:creationId xmlns:p14="http://schemas.microsoft.com/office/powerpoint/2010/main" val="592235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12</a:t>
            </a:fld>
            <a:endParaRPr lang="en-US"/>
          </a:p>
        </p:txBody>
      </p:sp>
    </p:spTree>
    <p:extLst>
      <p:ext uri="{BB962C8B-B14F-4D97-AF65-F5344CB8AC3E}">
        <p14:creationId xmlns:p14="http://schemas.microsoft.com/office/powerpoint/2010/main" val="3674642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13</a:t>
            </a:fld>
            <a:endParaRPr lang="en-US"/>
          </a:p>
        </p:txBody>
      </p:sp>
    </p:spTree>
    <p:extLst>
      <p:ext uri="{BB962C8B-B14F-4D97-AF65-F5344CB8AC3E}">
        <p14:creationId xmlns:p14="http://schemas.microsoft.com/office/powerpoint/2010/main" val="333629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14</a:t>
            </a:fld>
            <a:endParaRPr lang="en-US"/>
          </a:p>
        </p:txBody>
      </p:sp>
    </p:spTree>
    <p:extLst>
      <p:ext uri="{BB962C8B-B14F-4D97-AF65-F5344CB8AC3E}">
        <p14:creationId xmlns:p14="http://schemas.microsoft.com/office/powerpoint/2010/main" val="3481318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Expanding the Definition of "Citizen"</a:t>
            </a:r>
            <a:endParaRPr lang="en-US" dirty="0"/>
          </a:p>
          <a:p>
            <a:pPr lvl="0"/>
            <a:r>
              <a:rPr lang="en-US" b="1" dirty="0"/>
              <a:t>The Catalyst:</a:t>
            </a:r>
            <a:r>
              <a:rPr lang="en-US" dirty="0"/>
              <a:t> Major historical conflicts like the American Civil War and the fight for women's suffrage exposed deep flaws in who was allowed to participate in the democratic process.</a:t>
            </a:r>
          </a:p>
          <a:p>
            <a:pPr lvl="0"/>
            <a:r>
              <a:rPr lang="en-US" b="1" dirty="0"/>
              <a:t>Civic Evolution:</a:t>
            </a:r>
            <a:r>
              <a:rPr lang="en-US" dirty="0"/>
              <a:t> Amendments and legislation were forged through intense civic activism. This is seen in the 14th Amendment (granting equal protection under the law), the 15th Amendment (voting rights for Black men), and the 19th Amendment (women’s suffrage). [</a:t>
            </a:r>
            <a:r>
              <a:rPr lang="en-US" u="sng" dirty="0">
                <a:hlinkClick r:id="rId3"/>
              </a:rPr>
              <a:t>1</a:t>
            </a:r>
            <a:r>
              <a:rPr lang="en-US" dirty="0"/>
              <a: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15</a:t>
            </a:fld>
            <a:endParaRPr lang="en-US"/>
          </a:p>
        </p:txBody>
      </p:sp>
    </p:spTree>
    <p:extLst>
      <p:ext uri="{BB962C8B-B14F-4D97-AF65-F5344CB8AC3E}">
        <p14:creationId xmlns:p14="http://schemas.microsoft.com/office/powerpoint/2010/main" val="3546226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16</a:t>
            </a:fld>
            <a:endParaRPr lang="en-US"/>
          </a:p>
        </p:txBody>
      </p:sp>
    </p:spTree>
    <p:extLst>
      <p:ext uri="{BB962C8B-B14F-4D97-AF65-F5344CB8AC3E}">
        <p14:creationId xmlns:p14="http://schemas.microsoft.com/office/powerpoint/2010/main" val="1375725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17</a:t>
            </a:fld>
            <a:endParaRPr lang="en-US"/>
          </a:p>
        </p:txBody>
      </p:sp>
    </p:spTree>
    <p:extLst>
      <p:ext uri="{BB962C8B-B14F-4D97-AF65-F5344CB8AC3E}">
        <p14:creationId xmlns:p14="http://schemas.microsoft.com/office/powerpoint/2010/main" val="1693270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14th Amendment, ratified after the Civil War, reshaped American life by defining national citizenship, limiting state power, and becoming a foundation for modern civil rights protections.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Established birthright citizenship:</a:t>
            </a:r>
            <a:r>
              <a:rPr lang="en-US" sz="1200" kern="1200" dirty="0">
                <a:solidFill>
                  <a:schemeClr val="tx1"/>
                </a:solidFill>
                <a:effectLst/>
                <a:latin typeface="+mn-lt"/>
                <a:ea typeface="+mn-ea"/>
                <a:cs typeface="+mn-cs"/>
              </a:rPr>
              <a:t> It made people born or naturalized in the United States citizens of both the nation and their state, overturning the idea that states could deny citizenship to African Americans.</a:t>
            </a:r>
          </a:p>
          <a:p>
            <a:pPr lvl="0"/>
            <a:r>
              <a:rPr lang="en-US" sz="1200" b="1" kern="1200" dirty="0">
                <a:solidFill>
                  <a:schemeClr val="tx1"/>
                </a:solidFill>
                <a:effectLst/>
                <a:latin typeface="+mn-lt"/>
                <a:ea typeface="+mn-ea"/>
                <a:cs typeface="+mn-cs"/>
              </a:rPr>
              <a:t>Expanded civil rights protections:</a:t>
            </a:r>
            <a:r>
              <a:rPr lang="en-US" sz="1200" kern="1200" dirty="0">
                <a:solidFill>
                  <a:schemeClr val="tx1"/>
                </a:solidFill>
                <a:effectLst/>
                <a:latin typeface="+mn-lt"/>
                <a:ea typeface="+mn-ea"/>
                <a:cs typeface="+mn-cs"/>
              </a:rPr>
              <a:t> It required states to respect basic rights and became a constitutional basis for protecting individuals from unfair state laws.</a:t>
            </a:r>
          </a:p>
          <a:p>
            <a:pPr lvl="0"/>
            <a:r>
              <a:rPr lang="en-US" sz="1200" b="1" kern="1200" dirty="0">
                <a:solidFill>
                  <a:schemeClr val="tx1"/>
                </a:solidFill>
                <a:effectLst/>
                <a:latin typeface="+mn-lt"/>
                <a:ea typeface="+mn-ea"/>
                <a:cs typeface="+mn-cs"/>
              </a:rPr>
              <a:t>Guaranteed equal protection under the law:</a:t>
            </a:r>
            <a:r>
              <a:rPr lang="en-US" sz="1200" kern="1200" dirty="0">
                <a:solidFill>
                  <a:schemeClr val="tx1"/>
                </a:solidFill>
                <a:effectLst/>
                <a:latin typeface="+mn-lt"/>
                <a:ea typeface="+mn-ea"/>
                <a:cs typeface="+mn-cs"/>
              </a:rPr>
              <a:t> Its Equal Protection Clause has been used to challenge racial segregation, discrimination, and unequal treatment by government.</a:t>
            </a:r>
          </a:p>
          <a:p>
            <a:pPr lvl="0"/>
            <a:r>
              <a:rPr lang="en-US" sz="1200" b="1" kern="1200" dirty="0">
                <a:solidFill>
                  <a:schemeClr val="tx1"/>
                </a:solidFill>
                <a:effectLst/>
                <a:latin typeface="+mn-lt"/>
                <a:ea typeface="+mn-ea"/>
                <a:cs typeface="+mn-cs"/>
              </a:rPr>
              <a:t>Required due process:</a:t>
            </a:r>
            <a:r>
              <a:rPr lang="en-US" sz="1200" kern="1200" dirty="0">
                <a:solidFill>
                  <a:schemeClr val="tx1"/>
                </a:solidFill>
                <a:effectLst/>
                <a:latin typeface="+mn-lt"/>
                <a:ea typeface="+mn-ea"/>
                <a:cs typeface="+mn-cs"/>
              </a:rPr>
              <a:t> States cannot deprive a person of life, liberty, or property without fair legal procedures, strengthening protections in courts, schools, policing, and government decisions.</a:t>
            </a:r>
          </a:p>
          <a:p>
            <a:pPr lvl="0"/>
            <a:r>
              <a:rPr lang="en-US" sz="1200" b="1" kern="1200" dirty="0">
                <a:solidFill>
                  <a:schemeClr val="tx1"/>
                </a:solidFill>
                <a:effectLst/>
                <a:latin typeface="+mn-lt"/>
                <a:ea typeface="+mn-ea"/>
                <a:cs typeface="+mn-cs"/>
              </a:rPr>
              <a:t>Applied many Bill of Rights protections to the states:</a:t>
            </a:r>
            <a:r>
              <a:rPr lang="en-US" sz="1200" kern="1200" dirty="0">
                <a:solidFill>
                  <a:schemeClr val="tx1"/>
                </a:solidFill>
                <a:effectLst/>
                <a:latin typeface="+mn-lt"/>
                <a:ea typeface="+mn-ea"/>
                <a:cs typeface="+mn-cs"/>
              </a:rPr>
              <a:t> Through later Supreme Court decisions, many freedoms—such as speech, religion, and criminal procedure rights—came to limit state and local governments as well as the federal government.</a:t>
            </a:r>
          </a:p>
          <a:p>
            <a:pPr lvl="0"/>
            <a:r>
              <a:rPr lang="en-US" sz="1200" b="1" kern="1200" dirty="0">
                <a:solidFill>
                  <a:schemeClr val="tx1"/>
                </a:solidFill>
                <a:effectLst/>
                <a:latin typeface="+mn-lt"/>
                <a:ea typeface="+mn-ea"/>
                <a:cs typeface="+mn-cs"/>
              </a:rPr>
              <a:t>Supported school desegregation:</a:t>
            </a:r>
            <a:r>
              <a:rPr lang="en-US" sz="1200" kern="1200" dirty="0">
                <a:solidFill>
                  <a:schemeClr val="tx1"/>
                </a:solidFill>
                <a:effectLst/>
                <a:latin typeface="+mn-lt"/>
                <a:ea typeface="+mn-ea"/>
                <a:cs typeface="+mn-cs"/>
              </a:rPr>
              <a:t> The amendment was central to decisions such as </a:t>
            </a:r>
            <a:r>
              <a:rPr lang="en-US" sz="1200" i="1" kern="1200" dirty="0">
                <a:solidFill>
                  <a:schemeClr val="tx1"/>
                </a:solidFill>
                <a:effectLst/>
                <a:latin typeface="+mn-lt"/>
                <a:ea typeface="+mn-ea"/>
                <a:cs typeface="+mn-cs"/>
              </a:rPr>
              <a:t>Brown v. Board of Education</a:t>
            </a:r>
            <a:r>
              <a:rPr lang="en-US" sz="1200" kern="1200" dirty="0">
                <a:solidFill>
                  <a:schemeClr val="tx1"/>
                </a:solidFill>
                <a:effectLst/>
                <a:latin typeface="+mn-lt"/>
                <a:ea typeface="+mn-ea"/>
                <a:cs typeface="+mn-cs"/>
              </a:rPr>
              <a:t>, which declared racial segregation in public schools unconstitutional.</a:t>
            </a:r>
          </a:p>
          <a:p>
            <a:pPr lvl="0"/>
            <a:r>
              <a:rPr lang="en-US" sz="1200" b="1" kern="1200" dirty="0">
                <a:solidFill>
                  <a:schemeClr val="tx1"/>
                </a:solidFill>
                <a:effectLst/>
                <a:latin typeface="+mn-lt"/>
                <a:ea typeface="+mn-ea"/>
                <a:cs typeface="+mn-cs"/>
              </a:rPr>
              <a:t>Influenced voting and representation:</a:t>
            </a:r>
            <a:r>
              <a:rPr lang="en-US" sz="1200" kern="1200" dirty="0">
                <a:solidFill>
                  <a:schemeClr val="tx1"/>
                </a:solidFill>
                <a:effectLst/>
                <a:latin typeface="+mn-lt"/>
                <a:ea typeface="+mn-ea"/>
                <a:cs typeface="+mn-cs"/>
              </a:rPr>
              <a:t> It addressed representation in Congress and became part of the broader Reconstruction effort to protect the political rights of formerly enslaved people.</a:t>
            </a:r>
          </a:p>
          <a:p>
            <a:pPr lvl="0"/>
            <a:r>
              <a:rPr lang="en-US" sz="1200" b="1" kern="1200" dirty="0">
                <a:solidFill>
                  <a:schemeClr val="tx1"/>
                </a:solidFill>
                <a:effectLst/>
                <a:latin typeface="+mn-lt"/>
                <a:ea typeface="+mn-ea"/>
                <a:cs typeface="+mn-cs"/>
              </a:rPr>
              <a:t>Shaped modern equality debates:</a:t>
            </a:r>
            <a:r>
              <a:rPr lang="en-US" sz="1200" kern="1200" dirty="0">
                <a:solidFill>
                  <a:schemeClr val="tx1"/>
                </a:solidFill>
                <a:effectLst/>
                <a:latin typeface="+mn-lt"/>
                <a:ea typeface="+mn-ea"/>
                <a:cs typeface="+mn-cs"/>
              </a:rPr>
              <a:t> Courts have relied on the amendment in cases involving gender discrimination, marriage rights, privacy, immigration, education, and criminal justice.</a:t>
            </a:r>
          </a:p>
          <a:p>
            <a:pPr lvl="0"/>
            <a:r>
              <a:rPr lang="en-US" sz="1200" b="1" kern="1200" dirty="0">
                <a:solidFill>
                  <a:schemeClr val="tx1"/>
                </a:solidFill>
                <a:effectLst/>
                <a:latin typeface="+mn-lt"/>
                <a:ea typeface="+mn-ea"/>
                <a:cs typeface="+mn-cs"/>
              </a:rPr>
              <a:t>Strengthened federal authority to protect rights:</a:t>
            </a:r>
            <a:r>
              <a:rPr lang="en-US" sz="1200" kern="1200" dirty="0">
                <a:solidFill>
                  <a:schemeClr val="tx1"/>
                </a:solidFill>
                <a:effectLst/>
                <a:latin typeface="+mn-lt"/>
                <a:ea typeface="+mn-ea"/>
                <a:cs typeface="+mn-cs"/>
              </a:rPr>
              <a:t> It gave Congress power to enforce its guarantees, allowing the federal government to act when states violated constitutional rights.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18</a:t>
            </a:fld>
            <a:endParaRPr lang="en-US"/>
          </a:p>
        </p:txBody>
      </p:sp>
    </p:spTree>
    <p:extLst>
      <p:ext uri="{BB962C8B-B14F-4D97-AF65-F5344CB8AC3E}">
        <p14:creationId xmlns:p14="http://schemas.microsoft.com/office/powerpoint/2010/main" val="2878468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strike="noStrike" kern="1200" dirty="0">
                <a:solidFill>
                  <a:schemeClr val="tx1"/>
                </a:solidFill>
                <a:effectLst/>
                <a:latin typeface="+mn-lt"/>
                <a:ea typeface="+mn-ea"/>
                <a:cs typeface="+mn-cs"/>
              </a:rPr>
              <a:t>The U.S. Supreme Court struck down President Trump's executive order on birthright citizenship, ruling in a 6-to-3 decision that the attempt to deny automatic citizenship to children born in the U.S. to undocumented or temporary visa-holding parents violates the 14th Amendment. [</a:t>
            </a:r>
            <a:r>
              <a:rPr lang="en-US" sz="1200" b="0" u="none" strike="noStrike" kern="1200" dirty="0">
                <a:solidFill>
                  <a:schemeClr val="tx1"/>
                </a:solidFill>
                <a:effectLst/>
                <a:latin typeface="+mn-lt"/>
                <a:ea typeface="+mn-ea"/>
                <a:cs typeface="+mn-cs"/>
                <a:hlinkClick r:id="rId3"/>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4"/>
              </a:rPr>
              <a:t>2</a:t>
            </a:r>
            <a:r>
              <a:rPr lang="en-US" sz="1200" b="0" u="none" strike="noStrike" kern="1200" dirty="0">
                <a:solidFill>
                  <a:schemeClr val="tx1"/>
                </a:solidFill>
                <a:effectLst/>
                <a:latin typeface="+mn-lt"/>
                <a:ea typeface="+mn-ea"/>
                <a:cs typeface="+mn-cs"/>
              </a:rPr>
              <a:t>]</a:t>
            </a:r>
          </a:p>
          <a:p>
            <a:r>
              <a:rPr lang="en-US" sz="1200" b="1" u="none" strike="noStrike" kern="1200" dirty="0">
                <a:solidFill>
                  <a:schemeClr val="tx1"/>
                </a:solidFill>
                <a:effectLst/>
                <a:latin typeface="+mn-lt"/>
                <a:ea typeface="+mn-ea"/>
                <a:cs typeface="+mn-cs"/>
              </a:rPr>
              <a:t>Key details of the executive order and the resulting legal battle:</a:t>
            </a:r>
            <a:endParaRPr lang="en-US" sz="1200" b="0" u="none" strike="noStrike" kern="1200" dirty="0">
              <a:solidFill>
                <a:schemeClr val="tx1"/>
              </a:solidFill>
              <a:effectLst/>
              <a:latin typeface="+mn-lt"/>
              <a:ea typeface="+mn-ea"/>
              <a:cs typeface="+mn-cs"/>
            </a:endParaRPr>
          </a:p>
          <a:p>
            <a:endParaRPr lang="en-US" sz="1200" b="1" u="none" strike="noStrike"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The Order's Scope:</a:t>
            </a:r>
            <a:r>
              <a:rPr lang="en-US" sz="1200" b="0" u="none" strike="noStrike" kern="1200" dirty="0">
                <a:solidFill>
                  <a:schemeClr val="tx1"/>
                </a:solidFill>
                <a:effectLst/>
                <a:latin typeface="+mn-lt"/>
                <a:ea typeface="+mn-ea"/>
                <a:cs typeface="+mn-cs"/>
              </a:rPr>
              <a:t> President Trump signed </a:t>
            </a:r>
            <a:r>
              <a:rPr lang="en-US" sz="1200" b="0" u="none" strike="noStrike" kern="1200" dirty="0">
                <a:solidFill>
                  <a:schemeClr val="tx1"/>
                </a:solidFill>
                <a:effectLst/>
                <a:latin typeface="+mn-lt"/>
                <a:ea typeface="+mn-ea"/>
                <a:cs typeface="+mn-cs"/>
                <a:hlinkClick r:id="rId5"/>
              </a:rPr>
              <a:t>Executive Order 14160</a:t>
            </a:r>
            <a:r>
              <a:rPr lang="en-US" sz="1200" b="0" u="none" strike="noStrike" kern="1200" dirty="0">
                <a:solidFill>
                  <a:schemeClr val="tx1"/>
                </a:solidFill>
                <a:effectLst/>
                <a:latin typeface="+mn-lt"/>
                <a:ea typeface="+mn-ea"/>
                <a:cs typeface="+mn-cs"/>
              </a:rPr>
              <a:t> in January 2025, attempting to deny automatic U.S. citizenship to babies born on American soil unless at least one parent was a U.S. citizen or a lawful permanent resident (LPR). It specifically targeted the children of undocumented immigrants and individuals on temporary visas (such as students or tourists). [</a:t>
            </a:r>
            <a:r>
              <a:rPr lang="en-US" sz="1200" b="0" u="none" strike="noStrike" kern="1200" dirty="0">
                <a:solidFill>
                  <a:schemeClr val="tx1"/>
                </a:solidFill>
                <a:effectLst/>
                <a:latin typeface="+mn-lt"/>
                <a:ea typeface="+mn-ea"/>
                <a:cs typeface="+mn-cs"/>
                <a:hlinkClick r:id="rId6"/>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7"/>
              </a:rPr>
              <a:t>2</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8"/>
              </a:rPr>
              <a:t>3</a:t>
            </a:r>
            <a:r>
              <a:rPr lang="en-US" sz="1200" b="0" u="none" strike="noStrike" kern="1200" dirty="0">
                <a:solidFill>
                  <a:schemeClr val="tx1"/>
                </a:solidFill>
                <a:effectLst/>
                <a:latin typeface="+mn-lt"/>
                <a:ea typeface="+mn-ea"/>
                <a:cs typeface="+mn-cs"/>
              </a:rPr>
              <a:t>]</a:t>
            </a:r>
          </a:p>
          <a:p>
            <a:endParaRPr lang="en-US" sz="1200" b="1" u="none" strike="noStrike"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The Legal Challenge:</a:t>
            </a:r>
            <a:r>
              <a:rPr lang="en-US" sz="1200" b="0" u="none" strike="noStrike" kern="1200" dirty="0">
                <a:solidFill>
                  <a:schemeClr val="tx1"/>
                </a:solidFill>
                <a:effectLst/>
                <a:latin typeface="+mn-lt"/>
                <a:ea typeface="+mn-ea"/>
                <a:cs typeface="+mn-cs"/>
              </a:rPr>
              <a:t> Civil rights organizations including the American Civil Liberties Union (ACLU) and the </a:t>
            </a:r>
            <a:r>
              <a:rPr lang="en-US" sz="1200" b="0" u="none" strike="noStrike" kern="1200" dirty="0">
                <a:solidFill>
                  <a:schemeClr val="tx1"/>
                </a:solidFill>
                <a:effectLst/>
                <a:latin typeface="+mn-lt"/>
                <a:ea typeface="+mn-ea"/>
                <a:cs typeface="+mn-cs"/>
                <a:hlinkClick r:id="rId7"/>
              </a:rPr>
              <a:t>Asian Law Caucus</a:t>
            </a:r>
            <a:r>
              <a:rPr lang="en-US" sz="1200" b="0" u="none" strike="noStrike" kern="1200" dirty="0">
                <a:solidFill>
                  <a:schemeClr val="tx1"/>
                </a:solidFill>
                <a:effectLst/>
                <a:latin typeface="+mn-lt"/>
                <a:ea typeface="+mn-ea"/>
                <a:cs typeface="+mn-cs"/>
              </a:rPr>
              <a:t> immediately filed lawsuits, such as </a:t>
            </a:r>
            <a:r>
              <a:rPr lang="en-US" sz="1200" b="0" i="1" u="none" strike="noStrike" kern="1200" dirty="0">
                <a:solidFill>
                  <a:schemeClr val="tx1"/>
                </a:solidFill>
                <a:effectLst/>
                <a:latin typeface="+mn-lt"/>
                <a:ea typeface="+mn-ea"/>
                <a:cs typeface="+mn-cs"/>
              </a:rPr>
              <a:t>Trump v. Barbara</a:t>
            </a:r>
            <a:r>
              <a:rPr lang="en-US" sz="1200" b="0" u="none" strike="noStrike" kern="1200" dirty="0">
                <a:solidFill>
                  <a:schemeClr val="tx1"/>
                </a:solidFill>
                <a:effectLst/>
                <a:latin typeface="+mn-lt"/>
                <a:ea typeface="+mn-ea"/>
                <a:cs typeface="+mn-cs"/>
              </a:rPr>
              <a:t>, to block the policy. [</a:t>
            </a:r>
            <a:r>
              <a:rPr lang="en-US" sz="1200" b="0" u="none" strike="noStrike" kern="1200" dirty="0">
                <a:solidFill>
                  <a:schemeClr val="tx1"/>
                </a:solidFill>
                <a:effectLst/>
                <a:latin typeface="+mn-lt"/>
                <a:ea typeface="+mn-ea"/>
                <a:cs typeface="+mn-cs"/>
                <a:hlinkClick r:id="rId3"/>
              </a:rPr>
              <a:t>1</a:t>
            </a:r>
            <a:r>
              <a:rPr lang="en-US" sz="1200" b="0" u="none" strike="noStrike" kern="1200" dirty="0">
                <a:solidFill>
                  <a:schemeClr val="tx1"/>
                </a:solidFill>
                <a:effectLst/>
                <a:latin typeface="+mn-lt"/>
                <a:ea typeface="+mn-ea"/>
                <a:cs typeface="+mn-cs"/>
              </a:rPr>
              <a:t>]</a:t>
            </a:r>
          </a:p>
          <a:p>
            <a:endParaRPr lang="en-US" sz="1200" b="1" u="none" strike="noStrike"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Supreme Court Ruling:</a:t>
            </a:r>
            <a:r>
              <a:rPr lang="en-US" sz="1200" b="0" u="none" strike="noStrike" kern="1200" dirty="0">
                <a:solidFill>
                  <a:schemeClr val="tx1"/>
                </a:solidFill>
                <a:effectLst/>
                <a:latin typeface="+mn-lt"/>
                <a:ea typeface="+mn-ea"/>
                <a:cs typeface="+mn-cs"/>
              </a:rPr>
              <a:t> On June 30, 2026, the Supreme Court ruled the executive order unconstitutional. Chief Justice John Roberts, writing for the majority, affirmed that the 14th Amendment's Citizenship Clause guarantees birthright citizenship to virtually everyone born within the United States. [</a:t>
            </a:r>
            <a:r>
              <a:rPr lang="en-US" sz="1200" b="0" u="none" strike="noStrike" kern="1200" dirty="0">
                <a:solidFill>
                  <a:schemeClr val="tx1"/>
                </a:solidFill>
                <a:effectLst/>
                <a:latin typeface="+mn-lt"/>
                <a:ea typeface="+mn-ea"/>
                <a:cs typeface="+mn-cs"/>
                <a:hlinkClick r:id="rId3"/>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4"/>
              </a:rPr>
              <a:t>2</a:t>
            </a:r>
            <a:r>
              <a:rPr lang="en-US" sz="1200" b="0" u="none" strike="noStrike" kern="1200" dirty="0">
                <a:solidFill>
                  <a:schemeClr val="tx1"/>
                </a:solidFill>
                <a:effectLst/>
                <a:latin typeface="+mn-lt"/>
                <a:ea typeface="+mn-ea"/>
                <a:cs typeface="+mn-cs"/>
              </a:rPr>
              <a:t>]</a:t>
            </a:r>
          </a:p>
          <a:p>
            <a:endParaRPr lang="en-US" sz="1200" b="1" u="none" strike="noStrike"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Current Status:</a:t>
            </a:r>
            <a:r>
              <a:rPr lang="en-US" sz="1200" b="0" u="none" strike="noStrike" kern="1200" dirty="0">
                <a:solidFill>
                  <a:schemeClr val="tx1"/>
                </a:solidFill>
                <a:effectLst/>
                <a:latin typeface="+mn-lt"/>
                <a:ea typeface="+mn-ea"/>
                <a:cs typeface="+mn-cs"/>
              </a:rPr>
              <a:t> Following the </a:t>
            </a:r>
            <a:r>
              <a:rPr lang="en-US" sz="1200" b="0" u="none" strike="noStrike" kern="1200" dirty="0">
                <a:solidFill>
                  <a:schemeClr val="tx1"/>
                </a:solidFill>
                <a:effectLst/>
                <a:latin typeface="+mn-lt"/>
                <a:ea typeface="+mn-ea"/>
                <a:cs typeface="+mn-cs"/>
                <a:hlinkClick r:id="rId9"/>
              </a:rPr>
              <a:t>Supreme Court's decision</a:t>
            </a:r>
            <a:r>
              <a:rPr lang="en-US" sz="1200" b="0" u="none" strike="noStrike" kern="1200" dirty="0">
                <a:solidFill>
                  <a:schemeClr val="tx1"/>
                </a:solidFill>
                <a:effectLst/>
                <a:latin typeface="+mn-lt"/>
                <a:ea typeface="+mn-ea"/>
                <a:cs typeface="+mn-cs"/>
              </a:rPr>
              <a:t>, Trump's directive is invalid, and </a:t>
            </a:r>
            <a:r>
              <a:rPr lang="en-US" sz="1200" b="0" u="none" strike="noStrike" kern="1200" dirty="0">
                <a:solidFill>
                  <a:schemeClr val="tx1"/>
                </a:solidFill>
                <a:effectLst/>
                <a:latin typeface="+mn-lt"/>
                <a:ea typeface="+mn-ea"/>
                <a:cs typeface="+mn-cs"/>
                <a:hlinkClick r:id="rId10"/>
              </a:rPr>
              <a:t>birthright citizenship</a:t>
            </a:r>
            <a:r>
              <a:rPr lang="en-US" sz="1200" b="0" u="none" strike="noStrike" kern="1200" dirty="0">
                <a:solidFill>
                  <a:schemeClr val="tx1"/>
                </a:solidFill>
                <a:effectLst/>
                <a:latin typeface="+mn-lt"/>
                <a:ea typeface="+mn-ea"/>
                <a:cs typeface="+mn-cs"/>
              </a:rPr>
              <a:t> remains a constitutional right. President Trump has announced a push for the Court to rehear the case, though legal experts have noted that Supreme Court </a:t>
            </a:r>
            <a:r>
              <a:rPr lang="en-US" sz="1200" b="0" u="none" strike="noStrike" kern="1200" dirty="0" err="1">
                <a:solidFill>
                  <a:schemeClr val="tx1"/>
                </a:solidFill>
                <a:effectLst/>
                <a:latin typeface="+mn-lt"/>
                <a:ea typeface="+mn-ea"/>
                <a:cs typeface="+mn-cs"/>
              </a:rPr>
              <a:t>rehearings</a:t>
            </a:r>
            <a:r>
              <a:rPr lang="en-US" sz="1200" b="0" u="none" strike="noStrike" kern="1200" dirty="0">
                <a:solidFill>
                  <a:schemeClr val="tx1"/>
                </a:solidFill>
                <a:effectLst/>
                <a:latin typeface="+mn-lt"/>
                <a:ea typeface="+mn-ea"/>
                <a:cs typeface="+mn-cs"/>
              </a:rPr>
              <a:t> on already-argued cases are exceedingly rare. [</a:t>
            </a:r>
            <a:r>
              <a:rPr lang="en-US" sz="1200" b="0" u="none" strike="noStrike" kern="1200" dirty="0">
                <a:solidFill>
                  <a:schemeClr val="tx1"/>
                </a:solidFill>
                <a:effectLst/>
                <a:latin typeface="+mn-lt"/>
                <a:ea typeface="+mn-ea"/>
                <a:cs typeface="+mn-cs"/>
                <a:hlinkClick r:id="rId11"/>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2"/>
              </a:rPr>
              <a:t>2</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7"/>
              </a:rPr>
              <a:t>3</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4"/>
              </a:rPr>
              <a:t>4</a:t>
            </a:r>
            <a:r>
              <a:rPr lang="en-US" sz="1200" b="0" u="none" strike="noStrike"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19</a:t>
            </a:fld>
            <a:endParaRPr lang="en-US"/>
          </a:p>
        </p:txBody>
      </p:sp>
    </p:spTree>
    <p:extLst>
      <p:ext uri="{BB962C8B-B14F-4D97-AF65-F5344CB8AC3E}">
        <p14:creationId xmlns:p14="http://schemas.microsoft.com/office/powerpoint/2010/main" val="2785166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a:p>
        </p:txBody>
      </p:sp>
    </p:spTree>
    <p:extLst>
      <p:ext uri="{BB962C8B-B14F-4D97-AF65-F5344CB8AC3E}">
        <p14:creationId xmlns:p14="http://schemas.microsoft.com/office/powerpoint/2010/main" val="4101810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15th Amendment (1870)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Ratified on February 3, 1870, as part of the Reconstruction Amendments, the 15th Amendment prohibits the federal and state governments from denying a citizen the right to vote based on that citizen's "race, color, or previous condition of servitude". [</a:t>
            </a:r>
            <a:r>
              <a:rPr lang="en-US" sz="1200" u="sng" kern="1200" dirty="0">
                <a:solidFill>
                  <a:schemeClr val="tx1"/>
                </a:solidFill>
                <a:effectLst/>
                <a:latin typeface="+mn-lt"/>
                <a:ea typeface="+mn-ea"/>
                <a:cs typeface="+mn-cs"/>
                <a:hlinkClick r:id="rId3"/>
              </a:rPr>
              <a:t>1</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Purpose:</a:t>
            </a:r>
            <a:r>
              <a:rPr lang="en-US" sz="1200" kern="1200" dirty="0">
                <a:solidFill>
                  <a:schemeClr val="tx1"/>
                </a:solidFill>
                <a:effectLst/>
                <a:latin typeface="+mn-lt"/>
                <a:ea typeface="+mn-ea"/>
                <a:cs typeface="+mn-cs"/>
              </a:rPr>
              <a:t> The primary goal was to ensure African American men (particularly those recently freed from slavery) were enfranchised and given political representation. [</a:t>
            </a:r>
            <a:r>
              <a:rPr lang="en-US" sz="1200" u="sng" kern="1200" dirty="0">
                <a:solidFill>
                  <a:schemeClr val="tx1"/>
                </a:solidFill>
                <a:effectLst/>
                <a:latin typeface="+mn-lt"/>
                <a:ea typeface="+mn-ea"/>
                <a:cs typeface="+mn-cs"/>
                <a:hlinkClick r:id="rId4"/>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2</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Impact:</a:t>
            </a:r>
            <a:r>
              <a:rPr lang="en-US" sz="1200" kern="1200" dirty="0">
                <a:solidFill>
                  <a:schemeClr val="tx1"/>
                </a:solidFill>
                <a:effectLst/>
                <a:latin typeface="+mn-lt"/>
                <a:ea typeface="+mn-ea"/>
                <a:cs typeface="+mn-cs"/>
              </a:rPr>
              <a:t> While it was a monumental step forward, its implementation was severely restricted in the decades that followed through state-level discriminatory practices, such as poll taxes and literacy tests. It wasn't until subsequent legislation—like the </a:t>
            </a:r>
            <a:r>
              <a:rPr lang="en-US" sz="1200" u="sng" kern="1200" dirty="0">
                <a:solidFill>
                  <a:schemeClr val="tx1"/>
                </a:solidFill>
                <a:effectLst/>
                <a:latin typeface="+mn-lt"/>
                <a:ea typeface="+mn-ea"/>
                <a:cs typeface="+mn-cs"/>
                <a:hlinkClick r:id="rId5"/>
              </a:rPr>
              <a:t>Voting Rights Act of 1965</a:t>
            </a:r>
            <a:r>
              <a:rPr lang="en-US" sz="1200" kern="1200" dirty="0">
                <a:solidFill>
                  <a:schemeClr val="tx1"/>
                </a:solidFill>
                <a:effectLst/>
                <a:latin typeface="+mn-lt"/>
                <a:ea typeface="+mn-ea"/>
                <a:cs typeface="+mn-cs"/>
              </a:rPr>
              <a:t>—that the promises of the 15th Amendment were fully enforced. [</a:t>
            </a:r>
            <a:r>
              <a:rPr lang="en-US" sz="1200" u="sng" kern="1200" dirty="0">
                <a:solidFill>
                  <a:schemeClr val="tx1"/>
                </a:solidFill>
                <a:effectLst/>
                <a:latin typeface="+mn-lt"/>
                <a:ea typeface="+mn-ea"/>
                <a:cs typeface="+mn-cs"/>
                <a:hlinkClick r:id="rId6"/>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a:rPr>
              <a:t>2</a:t>
            </a:r>
            <a:r>
              <a:rPr lang="en-US" sz="1200" kern="1200" dirty="0">
                <a:solidFill>
                  <a:schemeClr val="tx1"/>
                </a:solidFill>
                <a:effectLst/>
                <a:latin typeface="+mn-lt"/>
                <a:ea typeface="+mn-ea"/>
                <a:cs typeface="+mn-cs"/>
              </a:rPr>
              <a:t>]</a:t>
            </a:r>
          </a:p>
          <a:p>
            <a:pPr lvl="0"/>
            <a:endParaRPr lang="en-US" sz="1200" kern="1200" dirty="0">
              <a:solidFill>
                <a:schemeClr val="tx1"/>
              </a:solidFill>
              <a:effectLst/>
              <a:latin typeface="+mn-lt"/>
              <a:ea typeface="+mn-ea"/>
              <a:cs typeface="+mn-cs"/>
            </a:endParaRPr>
          </a:p>
          <a:p>
            <a:pPr lvl="0"/>
            <a:r>
              <a:rPr lang="en-US" sz="1200" b="0" i="0" kern="1200" dirty="0">
                <a:solidFill>
                  <a:schemeClr val="tx1"/>
                </a:solidFill>
                <a:effectLst/>
                <a:latin typeface="+mn-lt"/>
                <a:ea typeface="+mn-ea"/>
                <a:cs typeface="+mn-cs"/>
              </a:rPr>
              <a:t>The 15th Amendment was one of the "Reconstruction amendments," and was an important step in ensuring African Americans' right to vote. Unfortunately, change didn't happen overnight, and it would take further measures, such as the 24th Amendment, which nixed the use of poll taxes, to foster true equality.</a:t>
            </a:r>
            <a:endParaRPr lang="en-US" sz="1200" kern="1200" dirty="0">
              <a:solidFill>
                <a:schemeClr val="tx1"/>
              </a:solidFill>
              <a:effectLst/>
              <a:latin typeface="+mn-lt"/>
              <a:ea typeface="+mn-ea"/>
              <a:cs typeface="+mn-cs"/>
            </a:endParaRPr>
          </a:p>
          <a:p>
            <a:endParaRPr lang="en-US" dirty="0"/>
          </a:p>
          <a:p>
            <a:r>
              <a:rPr lang="en-US" sz="1200" b="0" i="0" kern="1200" dirty="0" err="1">
                <a:solidFill>
                  <a:schemeClr val="tx1"/>
                </a:solidFill>
                <a:effectLst/>
                <a:latin typeface="+mn-lt"/>
                <a:ea typeface="+mn-ea"/>
                <a:cs typeface="+mn-cs"/>
              </a:rPr>
              <a:t>te_range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Date</a:t>
            </a:r>
          </a:p>
          <a:p>
            <a:r>
              <a:rPr lang="en-US" sz="1200" b="0" i="0" kern="1200" dirty="0">
                <a:solidFill>
                  <a:schemeClr val="tx1"/>
                </a:solidFill>
                <a:effectLst/>
                <a:latin typeface="+mn-lt"/>
                <a:ea typeface="+mn-ea"/>
                <a:cs typeface="+mn-cs"/>
              </a:rPr>
              <a:t>02/07/1964</a:t>
            </a:r>
          </a:p>
          <a:p>
            <a:r>
              <a:rPr lang="en-US" sz="1200" b="0" i="0" kern="1200" dirty="0">
                <a:solidFill>
                  <a:schemeClr val="tx1"/>
                </a:solidFill>
                <a:effectLst/>
                <a:latin typeface="+mn-lt"/>
                <a:ea typeface="+mn-ea"/>
                <a:cs typeface="+mn-cs"/>
              </a:rPr>
              <a:t>create</a:t>
            </a:r>
          </a:p>
          <a:p>
            <a:r>
              <a:rPr lang="en-US" sz="1200" b="0" i="0" kern="1200" dirty="0">
                <a:solidFill>
                  <a:schemeClr val="tx1"/>
                </a:solidFill>
                <a:effectLst/>
                <a:latin typeface="+mn-lt"/>
                <a:ea typeface="+mn-ea"/>
                <a:cs typeface="+mn-cs"/>
              </a:rPr>
              <a:t>Source</a:t>
            </a:r>
          </a:p>
          <a:p>
            <a:r>
              <a:rPr lang="en-US" sz="1200" b="0" i="0" kern="1200" dirty="0">
                <a:solidFill>
                  <a:schemeClr val="tx1"/>
                </a:solidFill>
                <a:effectLst/>
                <a:latin typeface="+mn-lt"/>
                <a:ea typeface="+mn-ea"/>
                <a:cs typeface="+mn-cs"/>
              </a:rPr>
              <a:t>The LBJ Presidential Library</a:t>
            </a:r>
          </a:p>
          <a:p>
            <a:r>
              <a:rPr lang="en-US" sz="1200" b="0" i="0" kern="1200" dirty="0">
                <a:solidFill>
                  <a:schemeClr val="tx1"/>
                </a:solidFill>
                <a:effectLst/>
                <a:latin typeface="+mn-lt"/>
                <a:ea typeface="+mn-ea"/>
                <a:cs typeface="+mn-cs"/>
              </a:rPr>
              <a:t>link</a:t>
            </a:r>
          </a:p>
          <a:p>
            <a:r>
              <a:rPr lang="en-US" sz="1200" b="0" i="0" kern="1200" dirty="0">
                <a:solidFill>
                  <a:schemeClr val="tx1"/>
                </a:solidFill>
                <a:effectLst/>
                <a:latin typeface="+mn-lt"/>
                <a:ea typeface="+mn-ea"/>
                <a:cs typeface="+mn-cs"/>
              </a:rPr>
              <a:t>Link</a:t>
            </a:r>
          </a:p>
          <a:p>
            <a:r>
              <a:rPr lang="en-US" sz="1200" b="0" i="0" u="none" strike="noStrike" kern="1200" dirty="0">
                <a:solidFill>
                  <a:schemeClr val="tx1"/>
                </a:solidFill>
                <a:effectLst/>
                <a:latin typeface="+mn-lt"/>
                <a:ea typeface="+mn-ea"/>
                <a:cs typeface="+mn-cs"/>
                <a:hlinkClick r:id="rId8"/>
              </a:rPr>
              <a:t>http://www.lbjlibrary.org/</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20</a:t>
            </a:fld>
            <a:endParaRPr lang="en-US"/>
          </a:p>
        </p:txBody>
      </p:sp>
    </p:spTree>
    <p:extLst>
      <p:ext uri="{BB962C8B-B14F-4D97-AF65-F5344CB8AC3E}">
        <p14:creationId xmlns:p14="http://schemas.microsoft.com/office/powerpoint/2010/main" val="19496782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21</a:t>
            </a:fld>
            <a:endParaRPr lang="en-US"/>
          </a:p>
        </p:txBody>
      </p:sp>
    </p:spTree>
    <p:extLst>
      <p:ext uri="{BB962C8B-B14F-4D97-AF65-F5344CB8AC3E}">
        <p14:creationId xmlns:p14="http://schemas.microsoft.com/office/powerpoint/2010/main" val="380044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1920s was a transformative decade defined by the aftermath of World War I, rapid technological advancements, and immense cultural shifts. It featured global milestones ranging from women’s suffrage and Prohibition to the dawn of commercial radio and the devastating stock market crash that sparked the Great Depression.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This media file is in the </a:t>
            </a:r>
            <a:r>
              <a:rPr lang="en-US" sz="1200" b="1" i="1" u="none" strike="noStrike" kern="1200" dirty="0">
                <a:solidFill>
                  <a:schemeClr val="tx1"/>
                </a:solidFill>
                <a:effectLst/>
                <a:latin typeface="+mn-lt"/>
                <a:ea typeface="+mn-ea"/>
                <a:cs typeface="+mn-cs"/>
                <a:hlinkClick r:id="rId3" tooltip="w:public domain"/>
              </a:rPr>
              <a:t>public domain</a:t>
            </a:r>
            <a:r>
              <a:rPr lang="en-US" sz="1200" b="0" i="1" kern="1200" dirty="0">
                <a:solidFill>
                  <a:schemeClr val="tx1"/>
                </a:solidFill>
                <a:effectLst/>
                <a:latin typeface="+mn-lt"/>
                <a:ea typeface="+mn-ea"/>
                <a:cs typeface="+mn-cs"/>
              </a:rPr>
              <a:t> in the </a:t>
            </a:r>
            <a:r>
              <a:rPr lang="en-US" sz="1200" b="0" i="1" u="none" strike="noStrike" kern="1200" dirty="0">
                <a:solidFill>
                  <a:schemeClr val="tx1"/>
                </a:solidFill>
                <a:effectLst/>
                <a:latin typeface="+mn-lt"/>
                <a:ea typeface="+mn-ea"/>
                <a:cs typeface="+mn-cs"/>
                <a:hlinkClick r:id="rId4" tooltip="United States"/>
              </a:rPr>
              <a:t>United States</a:t>
            </a:r>
            <a:r>
              <a:rPr lang="en-US" sz="1200" b="0" i="1" kern="1200" dirty="0">
                <a:solidFill>
                  <a:schemeClr val="tx1"/>
                </a:solidFill>
                <a:effectLst/>
                <a:latin typeface="+mn-lt"/>
                <a:ea typeface="+mn-ea"/>
                <a:cs typeface="+mn-cs"/>
              </a:rPr>
              <a:t>. This applies to U.S. works where the copyright has expired,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22</a:t>
            </a:fld>
            <a:endParaRPr lang="en-US"/>
          </a:p>
        </p:txBody>
      </p:sp>
    </p:spTree>
    <p:extLst>
      <p:ext uri="{BB962C8B-B14F-4D97-AF65-F5344CB8AC3E}">
        <p14:creationId xmlns:p14="http://schemas.microsoft.com/office/powerpoint/2010/main" val="3604572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1920 | First Commercial Radio Broadcast (U.S.):</a:t>
            </a:r>
            <a:r>
              <a:rPr lang="en-US" sz="1200" kern="1200" dirty="0">
                <a:solidFill>
                  <a:schemeClr val="tx1"/>
                </a:solidFill>
                <a:effectLst/>
                <a:latin typeface="+mn-lt"/>
                <a:ea typeface="+mn-ea"/>
                <a:cs typeface="+mn-cs"/>
              </a:rPr>
              <a:t> Station KDKA in Pittsburgh made the first historic commercial broadcast, covering the presidential election returns. [</a:t>
            </a:r>
            <a:r>
              <a:rPr lang="en-US" sz="1200" u="sng" kern="1200" dirty="0">
                <a:solidFill>
                  <a:schemeClr val="tx1"/>
                </a:solidFill>
                <a:effectLst/>
                <a:latin typeface="+mn-lt"/>
                <a:ea typeface="+mn-ea"/>
                <a:cs typeface="+mn-cs"/>
                <a:hlinkClick r:id="rId3"/>
              </a:rPr>
              <a:t>1</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1921 | Tulsa Race Massacre (U.S.):</a:t>
            </a:r>
            <a:r>
              <a:rPr lang="en-US" sz="1200" kern="1200" dirty="0">
                <a:solidFill>
                  <a:schemeClr val="tx1"/>
                </a:solidFill>
                <a:effectLst/>
                <a:latin typeface="+mn-lt"/>
                <a:ea typeface="+mn-ea"/>
                <a:cs typeface="+mn-cs"/>
              </a:rPr>
              <a:t> A violent, armed mob destroyed the affluent Greenwood District in Tulsa, Oklahoma, often referred to as "Black Wall Street," in one of the worst incidents of racial violence in U.S. history. [</a:t>
            </a:r>
            <a:r>
              <a:rPr lang="en-US" sz="1200" u="sng" kern="1200" dirty="0">
                <a:solidFill>
                  <a:schemeClr val="tx1"/>
                </a:solidFill>
                <a:effectLst/>
                <a:latin typeface="+mn-lt"/>
                <a:ea typeface="+mn-ea"/>
                <a:cs typeface="+mn-cs"/>
                <a:hlinkClick r:id="rId4"/>
              </a:rPr>
              <a:t>1</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1922 | Rise of Italian Fascism:</a:t>
            </a:r>
            <a:r>
              <a:rPr lang="en-US" sz="1200" kern="1200" dirty="0">
                <a:solidFill>
                  <a:schemeClr val="tx1"/>
                </a:solidFill>
                <a:effectLst/>
                <a:latin typeface="+mn-lt"/>
                <a:ea typeface="+mn-ea"/>
                <a:cs typeface="+mn-cs"/>
              </a:rPr>
              <a:t> Benito Mussolini came to power in Italy following his "March on Rome", establishing a totalitarian fascist regime. [</a:t>
            </a:r>
            <a:r>
              <a:rPr lang="en-US" sz="1200" u="sng" kern="1200" dirty="0">
                <a:solidFill>
                  <a:schemeClr val="tx1"/>
                </a:solidFill>
                <a:effectLst/>
                <a:latin typeface="+mn-lt"/>
                <a:ea typeface="+mn-ea"/>
                <a:cs typeface="+mn-cs"/>
                <a:hlinkClick r:id="rId5"/>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6"/>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4</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1923 | Great Kanto Earthquake (Japan):</a:t>
            </a:r>
            <a:r>
              <a:rPr lang="en-US" sz="1200" kern="1200" dirty="0">
                <a:solidFill>
                  <a:schemeClr val="tx1"/>
                </a:solidFill>
                <a:effectLst/>
                <a:latin typeface="+mn-lt"/>
                <a:ea typeface="+mn-ea"/>
                <a:cs typeface="+mn-cs"/>
              </a:rPr>
              <a:t> A devastating 7.9-magnitude earthquake struck the Tokyo-Yokohama area, resulting in massive firestorms, tsunamis, and over 100,000 deaths. [</a:t>
            </a:r>
            <a:r>
              <a:rPr lang="en-US" sz="1200" u="sng" kern="1200" dirty="0">
                <a:solidFill>
                  <a:schemeClr val="tx1"/>
                </a:solidFill>
                <a:effectLst/>
                <a:latin typeface="+mn-lt"/>
                <a:ea typeface="+mn-ea"/>
                <a:cs typeface="+mn-cs"/>
                <a:hlinkClick r:id="rId8"/>
              </a:rPr>
              <a:t>1</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1925 | The Scopes "Monkey" Trial (U.S.):</a:t>
            </a:r>
            <a:r>
              <a:rPr lang="en-US" sz="1200" kern="1200" dirty="0">
                <a:solidFill>
                  <a:schemeClr val="tx1"/>
                </a:solidFill>
                <a:effectLst/>
                <a:latin typeface="+mn-lt"/>
                <a:ea typeface="+mn-ea"/>
                <a:cs typeface="+mn-cs"/>
              </a:rPr>
              <a:t> Tennessee high school teacher John Scopes was put on trial for violating state law by teaching the theory of evolution, highlighting a deep cultural divide between fundamentalist and modern beliefs. [</a:t>
            </a:r>
            <a:r>
              <a:rPr lang="en-US" sz="1200" u="sng" kern="1200" dirty="0">
                <a:solidFill>
                  <a:schemeClr val="tx1"/>
                </a:solidFill>
                <a:effectLst/>
                <a:latin typeface="+mn-lt"/>
                <a:ea typeface="+mn-ea"/>
                <a:cs typeface="+mn-cs"/>
                <a:hlinkClick r:id="rId9"/>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0"/>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1"/>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2"/>
              </a:rPr>
              <a:t>4</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3"/>
              </a:rPr>
              <a:t>5</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1927 | First Solo Transatlantic Flight:</a:t>
            </a:r>
            <a:r>
              <a:rPr lang="en-US" sz="1200" kern="1200" dirty="0">
                <a:solidFill>
                  <a:schemeClr val="tx1"/>
                </a:solidFill>
                <a:effectLst/>
                <a:latin typeface="+mn-lt"/>
                <a:ea typeface="+mn-ea"/>
                <a:cs typeface="+mn-cs"/>
              </a:rPr>
              <a:t> Charles Lindbergh successfully completed the first solo, non-stop flight across the Atlantic Ocean from New York to Paris in his plane, the </a:t>
            </a:r>
            <a:r>
              <a:rPr lang="en-US" sz="1200" i="1" kern="1200" dirty="0">
                <a:solidFill>
                  <a:schemeClr val="tx1"/>
                </a:solidFill>
                <a:effectLst/>
                <a:latin typeface="+mn-lt"/>
                <a:ea typeface="+mn-ea"/>
                <a:cs typeface="+mn-cs"/>
              </a:rPr>
              <a:t>Spirit of St. Louis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a:rPr>
              <a:t>1</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1927 | Dawn of "Talkies" (U.S.):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 Jazz Singer</a:t>
            </a:r>
            <a:r>
              <a:rPr lang="en-US" sz="1200" kern="1200" dirty="0">
                <a:solidFill>
                  <a:schemeClr val="tx1"/>
                </a:solidFill>
                <a:effectLst/>
                <a:latin typeface="+mn-lt"/>
                <a:ea typeface="+mn-ea"/>
                <a:cs typeface="+mn-cs"/>
              </a:rPr>
              <a:t> was released, becoming the first feature-length motion picture with synchronized singing and speech, revolutionizing the global entertainment industry. [</a:t>
            </a:r>
            <a:r>
              <a:rPr lang="en-US" sz="1200" u="sng" kern="1200" dirty="0">
                <a:solidFill>
                  <a:schemeClr val="tx1"/>
                </a:solidFill>
                <a:effectLst/>
                <a:latin typeface="+mn-lt"/>
                <a:ea typeface="+mn-ea"/>
                <a:cs typeface="+mn-cs"/>
                <a:hlinkClick r:id="rId14"/>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5"/>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6"/>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4</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a:rPr>
              <a:t>5</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23</a:t>
            </a:fld>
            <a:endParaRPr lang="en-US"/>
          </a:p>
        </p:txBody>
      </p:sp>
    </p:spTree>
    <p:extLst>
      <p:ext uri="{BB962C8B-B14F-4D97-AF65-F5344CB8AC3E}">
        <p14:creationId xmlns:p14="http://schemas.microsoft.com/office/powerpoint/2010/main" val="290825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24</a:t>
            </a:fld>
            <a:endParaRPr lang="en-US"/>
          </a:p>
        </p:txBody>
      </p:sp>
    </p:spTree>
    <p:extLst>
      <p:ext uri="{BB962C8B-B14F-4D97-AF65-F5344CB8AC3E}">
        <p14:creationId xmlns:p14="http://schemas.microsoft.com/office/powerpoint/2010/main" val="2296524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the last year of the '20s, Richard Byrd and Floyd Bennett flew over the South Pole, the car radio was invented, the </a:t>
            </a:r>
            <a:r>
              <a:rPr lang="en-US" sz="1200" b="0" i="0" kern="1200" dirty="0">
                <a:solidFill>
                  <a:schemeClr val="tx1"/>
                </a:solidFill>
                <a:effectLst/>
                <a:latin typeface="+mn-lt"/>
                <a:ea typeface="+mn-ea"/>
                <a:cs typeface="+mn-cs"/>
                <a:hlinkClick r:id="rId3"/>
              </a:rPr>
              <a:t>Academy Awards</a:t>
            </a:r>
            <a:r>
              <a:rPr lang="en-US" sz="1200" b="0" i="0" kern="1200" dirty="0">
                <a:solidFill>
                  <a:schemeClr val="tx1"/>
                </a:solidFill>
                <a:effectLst/>
                <a:latin typeface="+mn-lt"/>
                <a:ea typeface="+mn-ea"/>
                <a:cs typeface="+mn-cs"/>
              </a:rPr>
              <a:t> made their debut, and the murder of seven members of the Moran Irish gang in Chicago became infamous as the </a:t>
            </a:r>
            <a:r>
              <a:rPr lang="en-US" sz="1200" b="0" i="0" kern="1200" dirty="0">
                <a:solidFill>
                  <a:schemeClr val="tx1"/>
                </a:solidFill>
                <a:effectLst/>
                <a:latin typeface="+mn-lt"/>
                <a:ea typeface="+mn-ea"/>
                <a:cs typeface="+mn-cs"/>
                <a:hlinkClick r:id="rId4"/>
              </a:rPr>
              <a:t>St. Valentine's Day Massacre</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But this was all dwarfed by the October crash of the </a:t>
            </a:r>
            <a:r>
              <a:rPr lang="en-US" sz="1200" b="0" i="0" kern="1200" dirty="0">
                <a:solidFill>
                  <a:schemeClr val="tx1"/>
                </a:solidFill>
                <a:effectLst/>
                <a:latin typeface="+mn-lt"/>
                <a:ea typeface="+mn-ea"/>
                <a:cs typeface="+mn-cs"/>
                <a:hlinkClick r:id="rId5"/>
              </a:rPr>
              <a:t>stock market</a:t>
            </a:r>
            <a:r>
              <a:rPr lang="en-US" sz="1200" b="0" i="0" kern="1200" dirty="0">
                <a:solidFill>
                  <a:schemeClr val="tx1"/>
                </a:solidFill>
                <a:effectLst/>
                <a:latin typeface="+mn-lt"/>
                <a:ea typeface="+mn-ea"/>
                <a:cs typeface="+mn-cs"/>
              </a:rPr>
              <a:t>, which marked the beginning of the </a:t>
            </a:r>
            <a:r>
              <a:rPr lang="en-US" sz="1200" b="0" i="0" kern="1200" dirty="0">
                <a:solidFill>
                  <a:schemeClr val="tx1"/>
                </a:solidFill>
                <a:effectLst/>
                <a:latin typeface="+mn-lt"/>
                <a:ea typeface="+mn-ea"/>
                <a:cs typeface="+mn-cs"/>
                <a:hlinkClick r:id="rId6"/>
              </a:rPr>
              <a:t>Great Depression.</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25</a:t>
            </a:fld>
            <a:endParaRPr lang="en-US"/>
          </a:p>
        </p:txBody>
      </p:sp>
    </p:spTree>
    <p:extLst>
      <p:ext uri="{BB962C8B-B14F-4D97-AF65-F5344CB8AC3E}">
        <p14:creationId xmlns:p14="http://schemas.microsoft.com/office/powerpoint/2010/main" val="41699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Impact on Foreign Policy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The Pull Between Globalism and Isolationism (WWI)</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Shift:</a:t>
            </a:r>
            <a:r>
              <a:rPr lang="en-US" sz="1200" kern="1200" dirty="0">
                <a:solidFill>
                  <a:schemeClr val="tx1"/>
                </a:solidFill>
                <a:effectLst/>
                <a:latin typeface="+mn-lt"/>
                <a:ea typeface="+mn-ea"/>
                <a:cs typeface="+mn-cs"/>
              </a:rPr>
              <a:t> WWI forced the U.S. out of its traditional neutrality. President Woodrow Wilson attempted to establish a new world order based on collective security through his Fourteen Points and the creation of the League of Nations. [</a:t>
            </a:r>
            <a:r>
              <a:rPr lang="en-US" sz="1200" u="sng" kern="1200" dirty="0">
                <a:solidFill>
                  <a:schemeClr val="tx1"/>
                </a:solidFill>
                <a:effectLst/>
                <a:latin typeface="+mn-lt"/>
                <a:ea typeface="+mn-ea"/>
                <a:cs typeface="+mn-cs"/>
                <a:hlinkClick r:id="rId3"/>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5"/>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6"/>
              </a:rPr>
              <a:t>4</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Backlash:</a:t>
            </a:r>
            <a:r>
              <a:rPr lang="en-US" sz="1200" kern="1200" dirty="0">
                <a:solidFill>
                  <a:schemeClr val="tx1"/>
                </a:solidFill>
                <a:effectLst/>
                <a:latin typeface="+mn-lt"/>
                <a:ea typeface="+mn-ea"/>
                <a:cs typeface="+mn-cs"/>
              </a:rPr>
              <a:t> Fearing permanent entanglement in European conflicts, the U.S. Senate rejected the Treaty of Versailles. The nation retreated into intense political </a:t>
            </a:r>
            <a:r>
              <a:rPr lang="en-US" sz="1200" b="1" kern="1200" dirty="0">
                <a:solidFill>
                  <a:schemeClr val="tx1"/>
                </a:solidFill>
                <a:effectLst/>
                <a:latin typeface="+mn-lt"/>
                <a:ea typeface="+mn-ea"/>
                <a:cs typeface="+mn-cs"/>
              </a:rPr>
              <a:t>isolationism</a:t>
            </a:r>
            <a:r>
              <a:rPr lang="en-US" sz="1200" kern="1200" dirty="0">
                <a:solidFill>
                  <a:schemeClr val="tx1"/>
                </a:solidFill>
                <a:effectLst/>
                <a:latin typeface="+mn-lt"/>
                <a:ea typeface="+mn-ea"/>
                <a:cs typeface="+mn-cs"/>
              </a:rPr>
              <a:t> during the 1920s, refusing to join the League. [</a:t>
            </a:r>
            <a:r>
              <a:rPr lang="en-US" sz="1200" u="sng" kern="1200" dirty="0">
                <a:solidFill>
                  <a:schemeClr val="tx1"/>
                </a:solidFill>
                <a:effectLst/>
                <a:latin typeface="+mn-lt"/>
                <a:ea typeface="+mn-ea"/>
                <a:cs typeface="+mn-cs"/>
                <a:hlinkClick r:id="rId7"/>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8"/>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9"/>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0"/>
              </a:rPr>
              <a:t>4</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1"/>
              </a:rPr>
              <a:t>5</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2. Economic Protectionism and Global Collapse (The Great Depression)</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Policy:</a:t>
            </a:r>
            <a:r>
              <a:rPr lang="en-US" sz="1200" kern="1200" dirty="0">
                <a:solidFill>
                  <a:schemeClr val="tx1"/>
                </a:solidFill>
                <a:effectLst/>
                <a:latin typeface="+mn-lt"/>
                <a:ea typeface="+mn-ea"/>
                <a:cs typeface="+mn-cs"/>
              </a:rPr>
              <a:t> In an attempt to protect domestic industries after the 1929 crash, the U.S. passed the </a:t>
            </a:r>
            <a:r>
              <a:rPr lang="en-US" sz="1200" b="1" kern="1200" dirty="0">
                <a:solidFill>
                  <a:schemeClr val="tx1"/>
                </a:solidFill>
                <a:effectLst/>
                <a:latin typeface="+mn-lt"/>
                <a:ea typeface="+mn-ea"/>
                <a:cs typeface="+mn-cs"/>
              </a:rPr>
              <a:t>Smoot-Hawley Tariff Act (1930)</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Consequence:</a:t>
            </a:r>
            <a:r>
              <a:rPr lang="en-US" sz="1200" kern="1200" dirty="0">
                <a:solidFill>
                  <a:schemeClr val="tx1"/>
                </a:solidFill>
                <a:effectLst/>
                <a:latin typeface="+mn-lt"/>
                <a:ea typeface="+mn-ea"/>
                <a:cs typeface="+mn-cs"/>
              </a:rPr>
              <a:t> This raised tariffs on imported goods to record highs. Foreign nations retaliated with their own tariffs, choking off international trade and worsening the global depression. This economic instability directly fueled the rise of totalitarian regimes in Europe and Asia. [</a:t>
            </a:r>
            <a:r>
              <a:rPr lang="en-US" sz="1200" u="sng" kern="1200" dirty="0">
                <a:solidFill>
                  <a:schemeClr val="tx1"/>
                </a:solidFill>
                <a:effectLst/>
                <a:latin typeface="+mn-lt"/>
                <a:ea typeface="+mn-ea"/>
                <a:cs typeface="+mn-cs"/>
                <a:hlinkClick r:id="rId12"/>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3"/>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4"/>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5"/>
              </a:rPr>
              <a:t>4</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6"/>
              </a:rPr>
              <a:t>5</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3. Absolute Neutrality Laws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Policy:</a:t>
            </a:r>
            <a:r>
              <a:rPr lang="en-US" sz="1200" kern="1200" dirty="0">
                <a:solidFill>
                  <a:schemeClr val="tx1"/>
                </a:solidFill>
                <a:effectLst/>
                <a:latin typeface="+mn-lt"/>
                <a:ea typeface="+mn-ea"/>
                <a:cs typeface="+mn-cs"/>
              </a:rPr>
              <a:t> As aggressive regimes expanded in the 1930s, a deeply isolationist Congress passed a series of </a:t>
            </a:r>
            <a:r>
              <a:rPr lang="en-US" sz="1200" b="1" kern="1200" dirty="0">
                <a:solidFill>
                  <a:schemeClr val="tx1"/>
                </a:solidFill>
                <a:effectLst/>
                <a:latin typeface="+mn-lt"/>
                <a:ea typeface="+mn-ea"/>
                <a:cs typeface="+mn-cs"/>
              </a:rPr>
              <a:t>Neutrality Acts (1935–1937)</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Restriction:</a:t>
            </a:r>
            <a:r>
              <a:rPr lang="en-US" sz="1200" kern="1200" dirty="0">
                <a:solidFill>
                  <a:schemeClr val="tx1"/>
                </a:solidFill>
                <a:effectLst/>
                <a:latin typeface="+mn-lt"/>
                <a:ea typeface="+mn-ea"/>
                <a:cs typeface="+mn-cs"/>
              </a:rPr>
              <a:t> These laws banned Americans from selling arms, providing loans, or traveling on ships belonging to nations at war, aiming to prevent the exact circumstances that dragged the U.S. into WWI. </a:t>
            </a:r>
          </a:p>
          <a:p>
            <a:pPr lvl="0"/>
            <a:r>
              <a:rPr lang="en-US" sz="1200" b="1" kern="1200" dirty="0">
                <a:solidFill>
                  <a:schemeClr val="tx1"/>
                </a:solidFill>
                <a:effectLst/>
                <a:latin typeface="+mn-lt"/>
                <a:ea typeface="+mn-ea"/>
                <a:cs typeface="+mn-cs"/>
              </a:rPr>
              <a:t>4. Forging the Arsenal of Democracy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Shift:</a:t>
            </a:r>
            <a:r>
              <a:rPr lang="en-US" sz="1200" kern="1200" dirty="0">
                <a:solidFill>
                  <a:schemeClr val="tx1"/>
                </a:solidFill>
                <a:effectLst/>
                <a:latin typeface="+mn-lt"/>
                <a:ea typeface="+mn-ea"/>
                <a:cs typeface="+mn-cs"/>
              </a:rPr>
              <a:t> By 1939, President Franklin D. Roosevelt realized that complete isolationism threatened U.S. security.</a:t>
            </a:r>
          </a:p>
          <a:p>
            <a:pPr lvl="0"/>
            <a:r>
              <a:rPr lang="en-US" sz="1200" b="1" kern="1200" dirty="0">
                <a:solidFill>
                  <a:schemeClr val="tx1"/>
                </a:solidFill>
                <a:effectLst/>
                <a:latin typeface="+mn-lt"/>
                <a:ea typeface="+mn-ea"/>
                <a:cs typeface="+mn-cs"/>
              </a:rPr>
              <a:t>The Strategy:</a:t>
            </a:r>
            <a:r>
              <a:rPr lang="en-US" sz="1200" kern="1200" dirty="0">
                <a:solidFill>
                  <a:schemeClr val="tx1"/>
                </a:solidFill>
                <a:effectLst/>
                <a:latin typeface="+mn-lt"/>
                <a:ea typeface="+mn-ea"/>
                <a:cs typeface="+mn-cs"/>
              </a:rPr>
              <a:t> He systematically dismantled the Neutrality Acts through policies like </a:t>
            </a:r>
            <a:r>
              <a:rPr lang="en-US" sz="1200" b="1" kern="1200" dirty="0">
                <a:solidFill>
                  <a:schemeClr val="tx1"/>
                </a:solidFill>
                <a:effectLst/>
                <a:latin typeface="+mn-lt"/>
                <a:ea typeface="+mn-ea"/>
                <a:cs typeface="+mn-cs"/>
              </a:rPr>
              <a:t>"Cash and Carry"</a:t>
            </a:r>
            <a:r>
              <a:rPr lang="en-US" sz="1200" kern="1200" dirty="0">
                <a:solidFill>
                  <a:schemeClr val="tx1"/>
                </a:solidFill>
                <a:effectLst/>
                <a:latin typeface="+mn-lt"/>
                <a:ea typeface="+mn-ea"/>
                <a:cs typeface="+mn-cs"/>
              </a:rPr>
              <a:t> and the </a:t>
            </a:r>
            <a:r>
              <a:rPr lang="en-US" sz="1200" b="1" kern="1200" dirty="0">
                <a:solidFill>
                  <a:schemeClr val="tx1"/>
                </a:solidFill>
                <a:effectLst/>
                <a:latin typeface="+mn-lt"/>
                <a:ea typeface="+mn-ea"/>
                <a:cs typeface="+mn-cs"/>
              </a:rPr>
              <a:t>Lend-Lease Act (1941)</a:t>
            </a:r>
            <a:r>
              <a:rPr lang="en-US" sz="1200" kern="1200" dirty="0">
                <a:solidFill>
                  <a:schemeClr val="tx1"/>
                </a:solidFill>
                <a:effectLst/>
                <a:latin typeface="+mn-lt"/>
                <a:ea typeface="+mn-ea"/>
                <a:cs typeface="+mn-cs"/>
              </a:rPr>
              <a:t>. This allowed the U.S. to supply Great Britain and its allies with military aid, effectively ending isolationism and cementing America's role as a global superpower right before entering World War II.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Impact on Domestic Policy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Birth of the Command Economy (WWI)</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Policy:</a:t>
            </a:r>
            <a:r>
              <a:rPr lang="en-US" sz="1200" kern="1200" dirty="0">
                <a:solidFill>
                  <a:schemeClr val="tx1"/>
                </a:solidFill>
                <a:effectLst/>
                <a:latin typeface="+mn-lt"/>
                <a:ea typeface="+mn-ea"/>
                <a:cs typeface="+mn-cs"/>
              </a:rPr>
              <a:t> To fight WWI, the federal government temporarily abandoned free-market principles. It created wartime agencies like the </a:t>
            </a:r>
            <a:r>
              <a:rPr lang="en-US" sz="1200" b="1" kern="1200" dirty="0">
                <a:solidFill>
                  <a:schemeClr val="tx1"/>
                </a:solidFill>
                <a:effectLst/>
                <a:latin typeface="+mn-lt"/>
                <a:ea typeface="+mn-ea"/>
                <a:cs typeface="+mn-cs"/>
              </a:rPr>
              <a:t>War Industries Board</a:t>
            </a:r>
            <a:r>
              <a:rPr lang="en-US" sz="1200" kern="1200" dirty="0">
                <a:solidFill>
                  <a:schemeClr val="tx1"/>
                </a:solidFill>
                <a:effectLst/>
                <a:latin typeface="+mn-lt"/>
                <a:ea typeface="+mn-ea"/>
                <a:cs typeface="+mn-cs"/>
              </a:rPr>
              <a:t> to dictate manufacturing output and the </a:t>
            </a:r>
            <a:r>
              <a:rPr lang="en-US" sz="1200" b="1" kern="1200" dirty="0">
                <a:solidFill>
                  <a:schemeClr val="tx1"/>
                </a:solidFill>
                <a:effectLst/>
                <a:latin typeface="+mn-lt"/>
                <a:ea typeface="+mn-ea"/>
                <a:cs typeface="+mn-cs"/>
              </a:rPr>
              <a:t>Food Administration</a:t>
            </a:r>
            <a:r>
              <a:rPr lang="en-US" sz="1200" kern="1200" dirty="0">
                <a:solidFill>
                  <a:schemeClr val="tx1"/>
                </a:solidFill>
                <a:effectLst/>
                <a:latin typeface="+mn-lt"/>
                <a:ea typeface="+mn-ea"/>
                <a:cs typeface="+mn-cs"/>
              </a:rPr>
              <a:t> to regulate agricultural supply. </a:t>
            </a:r>
            <a:r>
              <a:rPr lang="en-US" sz="1200" b="1" kern="1200" dirty="0">
                <a:solidFill>
                  <a:schemeClr val="tx1"/>
                </a:solidFill>
                <a:effectLst/>
                <a:latin typeface="+mn-lt"/>
                <a:ea typeface="+mn-ea"/>
                <a:cs typeface="+mn-cs"/>
              </a:rPr>
              <a:t>The Precedent:</a:t>
            </a:r>
            <a:r>
              <a:rPr lang="en-US" sz="1200" kern="1200" dirty="0">
                <a:solidFill>
                  <a:schemeClr val="tx1"/>
                </a:solidFill>
                <a:effectLst/>
                <a:latin typeface="+mn-lt"/>
                <a:ea typeface="+mn-ea"/>
                <a:cs typeface="+mn-cs"/>
              </a:rPr>
              <a:t> This demonstrated for the first time that the federal government could successfully manage and manipulate the national economy during a massive crisis. </a:t>
            </a:r>
            <a:r>
              <a:rPr lang="en-US" sz="1200" b="1" kern="1200" dirty="0">
                <a:solidFill>
                  <a:schemeClr val="tx1"/>
                </a:solidFill>
                <a:effectLst/>
                <a:latin typeface="+mn-lt"/>
                <a:ea typeface="+mn-ea"/>
                <a:cs typeface="+mn-cs"/>
              </a:rPr>
              <a:t>2. Suppression of Civil Liberties (WWI)</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Policy:</a:t>
            </a:r>
            <a:r>
              <a:rPr lang="en-US" sz="1200" kern="1200" dirty="0">
                <a:solidFill>
                  <a:schemeClr val="tx1"/>
                </a:solidFill>
                <a:effectLst/>
                <a:latin typeface="+mn-lt"/>
                <a:ea typeface="+mn-ea"/>
                <a:cs typeface="+mn-cs"/>
              </a:rPr>
              <a:t> Fearing anti-war dissent and espionage, the government passed the </a:t>
            </a:r>
            <a:r>
              <a:rPr lang="en-US" sz="1200" b="1" kern="1200" dirty="0">
                <a:solidFill>
                  <a:schemeClr val="tx1"/>
                </a:solidFill>
                <a:effectLst/>
                <a:latin typeface="+mn-lt"/>
                <a:ea typeface="+mn-ea"/>
                <a:cs typeface="+mn-cs"/>
              </a:rPr>
              <a:t>Espionage Act of 1917</a:t>
            </a:r>
            <a:r>
              <a:rPr lang="en-US" sz="1200" kern="1200" dirty="0">
                <a:solidFill>
                  <a:schemeClr val="tx1"/>
                </a:solidFill>
                <a:effectLst/>
                <a:latin typeface="+mn-lt"/>
                <a:ea typeface="+mn-ea"/>
                <a:cs typeface="+mn-cs"/>
              </a:rPr>
              <a:t> and the </a:t>
            </a:r>
            <a:r>
              <a:rPr lang="en-US" sz="1200" b="1" kern="1200" dirty="0">
                <a:solidFill>
                  <a:schemeClr val="tx1"/>
                </a:solidFill>
                <a:effectLst/>
                <a:latin typeface="+mn-lt"/>
                <a:ea typeface="+mn-ea"/>
                <a:cs typeface="+mn-cs"/>
              </a:rPr>
              <a:t>Sedition Act of 1918</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Enforcement:</a:t>
            </a:r>
            <a:r>
              <a:rPr lang="en-US" sz="1200" kern="1200" dirty="0">
                <a:solidFill>
                  <a:schemeClr val="tx1"/>
                </a:solidFill>
                <a:effectLst/>
                <a:latin typeface="+mn-lt"/>
                <a:ea typeface="+mn-ea"/>
                <a:cs typeface="+mn-cs"/>
              </a:rPr>
              <a:t> These laws criminalized speech that criticized the government, flag, or military. The Supreme Court upheld these restrictions in </a:t>
            </a:r>
            <a:r>
              <a:rPr lang="en-US" sz="1200" i="1" kern="1200" dirty="0">
                <a:solidFill>
                  <a:schemeClr val="tx1"/>
                </a:solidFill>
                <a:effectLst/>
                <a:latin typeface="+mn-lt"/>
                <a:ea typeface="+mn-ea"/>
                <a:cs typeface="+mn-cs"/>
              </a:rPr>
              <a:t>Schenk v. United States (1919)</a:t>
            </a:r>
            <a:r>
              <a:rPr lang="en-US" sz="1200" kern="1200" dirty="0">
                <a:solidFill>
                  <a:schemeClr val="tx1"/>
                </a:solidFill>
                <a:effectLst/>
                <a:latin typeface="+mn-lt"/>
                <a:ea typeface="+mn-ea"/>
                <a:cs typeface="+mn-cs"/>
              </a:rPr>
              <a:t>, establishing that free speech could be curtailed if it presented a "clear and present danger." [</a:t>
            </a:r>
            <a:r>
              <a:rPr lang="en-US" sz="1200" b="1" kern="1200" dirty="0">
                <a:solidFill>
                  <a:schemeClr val="tx1"/>
                </a:solidFill>
                <a:effectLst/>
                <a:latin typeface="+mn-lt"/>
                <a:ea typeface="+mn-ea"/>
                <a:cs typeface="+mn-cs"/>
              </a:rPr>
              <a:t>3. The New Deal and the Welfare State (The Great Depression)</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Policy:</a:t>
            </a:r>
            <a:r>
              <a:rPr lang="en-US" sz="1200" kern="1200" dirty="0">
                <a:solidFill>
                  <a:schemeClr val="tx1"/>
                </a:solidFill>
                <a:effectLst/>
                <a:latin typeface="+mn-lt"/>
                <a:ea typeface="+mn-ea"/>
                <a:cs typeface="+mn-cs"/>
              </a:rPr>
              <a:t> Facing 25% unemployment, President Roosevelt launched </a:t>
            </a:r>
            <a:r>
              <a:rPr lang="en-US" sz="1200" b="1" kern="1200" dirty="0">
                <a:solidFill>
                  <a:schemeClr val="tx1"/>
                </a:solidFill>
                <a:effectLst/>
                <a:latin typeface="+mn-lt"/>
                <a:ea typeface="+mn-ea"/>
                <a:cs typeface="+mn-cs"/>
              </a:rPr>
              <a:t>The New Deal</a:t>
            </a:r>
            <a:r>
              <a:rPr lang="en-US" sz="1200" kern="1200" dirty="0">
                <a:solidFill>
                  <a:schemeClr val="tx1"/>
                </a:solidFill>
                <a:effectLst/>
                <a:latin typeface="+mn-lt"/>
                <a:ea typeface="+mn-ea"/>
                <a:cs typeface="+mn-cs"/>
              </a:rPr>
              <a:t>. This massive suite of federal programs fundamentally altered the social contract between citizens and the government. </a:t>
            </a:r>
          </a:p>
          <a:p>
            <a:pPr lvl="0"/>
            <a:r>
              <a:rPr lang="en-US" sz="1200" b="1" kern="1200" dirty="0">
                <a:solidFill>
                  <a:schemeClr val="tx1"/>
                </a:solidFill>
                <a:effectLst/>
                <a:latin typeface="+mn-lt"/>
                <a:ea typeface="+mn-ea"/>
                <a:cs typeface="+mn-cs"/>
              </a:rPr>
              <a:t>The Expansion:</a:t>
            </a:r>
            <a:r>
              <a:rPr lang="en-US" sz="1200" kern="1200" dirty="0">
                <a:solidFill>
                  <a:schemeClr val="tx1"/>
                </a:solidFill>
                <a:effectLst/>
                <a:latin typeface="+mn-lt"/>
                <a:ea typeface="+mn-ea"/>
                <a:cs typeface="+mn-cs"/>
              </a:rPr>
              <a:t> The government took on the direct responsibility of providing economic security through programs like </a:t>
            </a:r>
            <a:r>
              <a:rPr lang="en-US" sz="1200" b="1" kern="1200" dirty="0">
                <a:solidFill>
                  <a:schemeClr val="tx1"/>
                </a:solidFill>
                <a:effectLst/>
                <a:latin typeface="+mn-lt"/>
                <a:ea typeface="+mn-ea"/>
                <a:cs typeface="+mn-cs"/>
              </a:rPr>
              <a:t>Social Security</a:t>
            </a:r>
            <a:r>
              <a:rPr lang="en-US" sz="1200" kern="1200" dirty="0">
                <a:solidFill>
                  <a:schemeClr val="tx1"/>
                </a:solidFill>
                <a:effectLst/>
                <a:latin typeface="+mn-lt"/>
                <a:ea typeface="+mn-ea"/>
                <a:cs typeface="+mn-cs"/>
              </a:rPr>
              <a:t>, federal jobs programs (like the WPA and CCC), and financial safeguards like the Federal Deposit Insurance Corporation (FDIC). </a:t>
            </a:r>
            <a:r>
              <a:rPr lang="en-US" sz="1200" b="1" kern="1200" dirty="0">
                <a:solidFill>
                  <a:schemeClr val="tx1"/>
                </a:solidFill>
                <a:effectLst/>
                <a:latin typeface="+mn-lt"/>
                <a:ea typeface="+mn-ea"/>
                <a:cs typeface="+mn-cs"/>
              </a:rPr>
              <a:t>4. Permanent Federal Regulation of Business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Policy:</a:t>
            </a:r>
            <a:r>
              <a:rPr lang="en-US" sz="1200" kern="1200" dirty="0">
                <a:solidFill>
                  <a:schemeClr val="tx1"/>
                </a:solidFill>
                <a:effectLst/>
                <a:latin typeface="+mn-lt"/>
                <a:ea typeface="+mn-ea"/>
                <a:cs typeface="+mn-cs"/>
              </a:rPr>
              <a:t> The Great Depression ended the era of </a:t>
            </a:r>
            <a:r>
              <a:rPr lang="en-US" sz="1200" i="1" kern="1200" dirty="0">
                <a:solidFill>
                  <a:schemeClr val="tx1"/>
                </a:solidFill>
                <a:effectLst/>
                <a:latin typeface="+mn-lt"/>
                <a:ea typeface="+mn-ea"/>
                <a:cs typeface="+mn-cs"/>
              </a:rPr>
              <a:t>laissez-faire</a:t>
            </a:r>
            <a:r>
              <a:rPr lang="en-US" sz="1200" kern="1200" dirty="0">
                <a:solidFill>
                  <a:schemeClr val="tx1"/>
                </a:solidFill>
                <a:effectLst/>
                <a:latin typeface="+mn-lt"/>
                <a:ea typeface="+mn-ea"/>
                <a:cs typeface="+mn-cs"/>
              </a:rPr>
              <a:t> (hands-off) government capitalism.</a:t>
            </a:r>
          </a:p>
          <a:p>
            <a:pPr lvl="0"/>
            <a:r>
              <a:rPr lang="en-US" sz="1200" b="1" kern="1200" dirty="0">
                <a:solidFill>
                  <a:schemeClr val="tx1"/>
                </a:solidFill>
                <a:effectLst/>
                <a:latin typeface="+mn-lt"/>
                <a:ea typeface="+mn-ea"/>
                <a:cs typeface="+mn-cs"/>
              </a:rPr>
              <a:t>The Institutions:</a:t>
            </a:r>
            <a:r>
              <a:rPr lang="en-US" sz="1200" kern="1200" dirty="0">
                <a:solidFill>
                  <a:schemeClr val="tx1"/>
                </a:solidFill>
                <a:effectLst/>
                <a:latin typeface="+mn-lt"/>
                <a:ea typeface="+mn-ea"/>
                <a:cs typeface="+mn-cs"/>
              </a:rPr>
              <a:t> The federal government created permanent regulatory bodies like the </a:t>
            </a:r>
            <a:r>
              <a:rPr lang="en-US" sz="1200" b="1" kern="1200" dirty="0">
                <a:solidFill>
                  <a:schemeClr val="tx1"/>
                </a:solidFill>
                <a:effectLst/>
                <a:latin typeface="+mn-lt"/>
                <a:ea typeface="+mn-ea"/>
                <a:cs typeface="+mn-cs"/>
              </a:rPr>
              <a:t>Securities and Exchange Commission (SEC)</a:t>
            </a:r>
            <a:r>
              <a:rPr lang="en-US" sz="1200" kern="1200" dirty="0">
                <a:solidFill>
                  <a:schemeClr val="tx1"/>
                </a:solidFill>
                <a:effectLst/>
                <a:latin typeface="+mn-lt"/>
                <a:ea typeface="+mn-ea"/>
                <a:cs typeface="+mn-cs"/>
              </a:rPr>
              <a:t> to monitor the stock market and the National Labor Relations Board (NLRB) to protect union rights, permanently embedding government oversight into the private sector.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26</a:t>
            </a:fld>
            <a:endParaRPr lang="en-US"/>
          </a:p>
        </p:txBody>
      </p:sp>
    </p:spTree>
    <p:extLst>
      <p:ext uri="{BB962C8B-B14F-4D97-AF65-F5344CB8AC3E}">
        <p14:creationId xmlns:p14="http://schemas.microsoft.com/office/powerpoint/2010/main" val="36570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strike="noStrike" kern="1200" dirty="0">
                <a:solidFill>
                  <a:schemeClr val="tx1"/>
                </a:solidFill>
                <a:effectLst/>
                <a:latin typeface="+mn-lt"/>
                <a:ea typeface="+mn-ea"/>
                <a:cs typeface="+mn-cs"/>
              </a:rPr>
              <a:t>The </a:t>
            </a:r>
            <a:r>
              <a:rPr lang="en-US" sz="1200" b="1" u="none" strike="noStrike" kern="1200" dirty="0">
                <a:solidFill>
                  <a:schemeClr val="tx1"/>
                </a:solidFill>
                <a:effectLst/>
                <a:latin typeface="+mn-lt"/>
                <a:ea typeface="+mn-ea"/>
                <a:cs typeface="+mn-cs"/>
              </a:rPr>
              <a:t>WPA</a:t>
            </a:r>
            <a:r>
              <a:rPr lang="en-US" dirty="0"/>
              <a:t> (Works Progress Administration) and </a:t>
            </a:r>
            <a:r>
              <a:rPr lang="en-US" sz="1200" b="1" u="none" strike="noStrike" kern="1200" dirty="0">
                <a:solidFill>
                  <a:schemeClr val="tx1"/>
                </a:solidFill>
                <a:effectLst/>
                <a:latin typeface="+mn-lt"/>
                <a:ea typeface="+mn-ea"/>
                <a:cs typeface="+mn-cs"/>
              </a:rPr>
              <a:t>CCC</a:t>
            </a:r>
            <a:r>
              <a:rPr lang="en-US" dirty="0"/>
              <a:t> (Civilian Conservation Corps) were major Depression-era relief agencies. The CCC was a paramilitary-style program for young, unmarried men focusing on conservation, while the WPA was a massive public works program that employed older adults in urban infrastructure and arts projects. Over the life of the programs, there were approximately 11.5 million people employed.</a:t>
            </a:r>
            <a:endParaRPr lang="en-US" sz="1200" b="1" u="none" strike="noStrike" kern="1200" dirty="0">
              <a:solidFill>
                <a:schemeClr val="tx1"/>
              </a:solidFill>
              <a:effectLst/>
              <a:latin typeface="+mn-lt"/>
              <a:ea typeface="+mn-ea"/>
              <a:cs typeface="+mn-cs"/>
            </a:endParaRPr>
          </a:p>
          <a:p>
            <a:endParaRPr lang="en-US" sz="1200" b="1" u="none" strike="noStrike"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Works Progress Administration (WPA)</a:t>
            </a:r>
          </a:p>
          <a:p>
            <a:r>
              <a:rPr lang="en-US" sz="1200" b="0" u="none" strike="noStrike" kern="1200" dirty="0">
                <a:solidFill>
                  <a:schemeClr val="tx1"/>
                </a:solidFill>
                <a:effectLst/>
                <a:latin typeface="+mn-lt"/>
                <a:ea typeface="+mn-ea"/>
                <a:cs typeface="+mn-cs"/>
              </a:rPr>
              <a:t>Established later in 1935 as part of the Second New Deal, the WPA (renamed in 1939 as the Work Projects Administration) employed millions of job-seekers. </a:t>
            </a:r>
          </a:p>
          <a:p>
            <a:r>
              <a:rPr lang="en-US" sz="1200" b="1" u="none" strike="noStrike" kern="1200" dirty="0">
                <a:solidFill>
                  <a:schemeClr val="tx1"/>
                </a:solidFill>
                <a:effectLst/>
                <a:latin typeface="+mn-lt"/>
                <a:ea typeface="+mn-ea"/>
                <a:cs typeface="+mn-cs"/>
              </a:rPr>
              <a:t>Mission:</a:t>
            </a:r>
            <a:r>
              <a:rPr lang="en-US" sz="1200" b="0" u="none" strike="noStrike" kern="1200" dirty="0">
                <a:solidFill>
                  <a:schemeClr val="tx1"/>
                </a:solidFill>
                <a:effectLst/>
                <a:latin typeface="+mn-lt"/>
                <a:ea typeface="+mn-ea"/>
                <a:cs typeface="+mn-cs"/>
              </a:rPr>
              <a:t> Alleviated widespread unemployment by completing local infrastructure and arts projects.</a:t>
            </a:r>
          </a:p>
          <a:p>
            <a:r>
              <a:rPr lang="en-US" sz="1200" b="1" u="none" strike="noStrike" kern="1200" dirty="0">
                <a:solidFill>
                  <a:schemeClr val="tx1"/>
                </a:solidFill>
                <a:effectLst/>
                <a:latin typeface="+mn-lt"/>
                <a:ea typeface="+mn-ea"/>
                <a:cs typeface="+mn-cs"/>
              </a:rPr>
              <a:t>Work:</a:t>
            </a:r>
            <a:r>
              <a:rPr lang="en-US" sz="1200" b="0" u="none" strike="noStrike" kern="1200" dirty="0">
                <a:solidFill>
                  <a:schemeClr val="tx1"/>
                </a:solidFill>
                <a:effectLst/>
                <a:latin typeface="+mn-lt"/>
                <a:ea typeface="+mn-ea"/>
                <a:cs typeface="+mn-cs"/>
              </a:rPr>
              <a:t> Workers constructed thousands of schools, hospitals, roads, and playgrounds. It also featured "Federal One," which employed artists, writers, and musicians to create public murals, historical guides, and theater performances.</a:t>
            </a:r>
          </a:p>
          <a:p>
            <a:r>
              <a:rPr lang="en-US" sz="1200" b="1" u="none" strike="noStrike" kern="1200" dirty="0">
                <a:solidFill>
                  <a:schemeClr val="tx1"/>
                </a:solidFill>
                <a:effectLst/>
                <a:latin typeface="+mn-lt"/>
                <a:ea typeface="+mn-ea"/>
                <a:cs typeface="+mn-cs"/>
              </a:rPr>
              <a:t>Structure:</a:t>
            </a:r>
            <a:r>
              <a:rPr lang="en-US" sz="1200" b="0" u="none" strike="noStrike" kern="1200" dirty="0">
                <a:solidFill>
                  <a:schemeClr val="tx1"/>
                </a:solidFill>
                <a:effectLst/>
                <a:latin typeface="+mn-lt"/>
                <a:ea typeface="+mn-ea"/>
                <a:cs typeface="+mn-cs"/>
              </a:rPr>
              <a:t> Unlike the CCC, workers typically lived at home and were paid prevailing local wages.</a:t>
            </a:r>
          </a:p>
          <a:p>
            <a:endParaRPr lang="en-US" dirty="0"/>
          </a:p>
          <a:p>
            <a:r>
              <a:rPr lang="en-US" sz="1200" b="1" u="none" strike="noStrike" kern="1200" dirty="0">
                <a:solidFill>
                  <a:schemeClr val="tx1"/>
                </a:solidFill>
                <a:effectLst/>
                <a:latin typeface="+mn-lt"/>
                <a:ea typeface="+mn-ea"/>
                <a:cs typeface="+mn-cs"/>
              </a:rPr>
              <a:t>Civilian Conservation Corps (CCC)</a:t>
            </a:r>
          </a:p>
          <a:p>
            <a:r>
              <a:rPr lang="en-US" sz="1200" b="0" u="none" strike="noStrike" kern="1200" dirty="0">
                <a:solidFill>
                  <a:schemeClr val="tx1"/>
                </a:solidFill>
                <a:effectLst/>
                <a:latin typeface="+mn-lt"/>
                <a:ea typeface="+mn-ea"/>
                <a:cs typeface="+mn-cs"/>
              </a:rPr>
              <a:t>Established in 1933, the CCC was designed for unemployed, unmarried young men (initially ages 18-25). </a:t>
            </a:r>
          </a:p>
          <a:p>
            <a:r>
              <a:rPr lang="en-US" sz="1200" b="1" u="none" strike="noStrike" kern="1200" dirty="0">
                <a:solidFill>
                  <a:schemeClr val="tx1"/>
                </a:solidFill>
                <a:effectLst/>
                <a:latin typeface="+mn-lt"/>
                <a:ea typeface="+mn-ea"/>
                <a:cs typeface="+mn-cs"/>
              </a:rPr>
              <a:t>Mission:</a:t>
            </a:r>
            <a:r>
              <a:rPr lang="en-US" sz="1200" b="0" u="none" strike="noStrike" kern="1200" dirty="0">
                <a:solidFill>
                  <a:schemeClr val="tx1"/>
                </a:solidFill>
                <a:effectLst/>
                <a:latin typeface="+mn-lt"/>
                <a:ea typeface="+mn-ea"/>
                <a:cs typeface="+mn-cs"/>
              </a:rPr>
              <a:t> Provided manual labor jobs related to the conservation and development of natural resources.</a:t>
            </a:r>
          </a:p>
          <a:p>
            <a:r>
              <a:rPr lang="en-US" sz="1200" b="1" u="none" strike="noStrike" kern="1200" dirty="0">
                <a:solidFill>
                  <a:schemeClr val="tx1"/>
                </a:solidFill>
                <a:effectLst/>
                <a:latin typeface="+mn-lt"/>
                <a:ea typeface="+mn-ea"/>
                <a:cs typeface="+mn-cs"/>
              </a:rPr>
              <a:t>Work:</a:t>
            </a:r>
            <a:r>
              <a:rPr lang="en-US" sz="1200" b="0" u="none" strike="noStrike" kern="1200" dirty="0">
                <a:solidFill>
                  <a:schemeClr val="tx1"/>
                </a:solidFill>
                <a:effectLst/>
                <a:latin typeface="+mn-lt"/>
                <a:ea typeface="+mn-ea"/>
                <a:cs typeface="+mn-cs"/>
              </a:rPr>
              <a:t> Enrollees built roads, bridges, campgrounds, and planted millions of trees to prevent soil erosion.</a:t>
            </a:r>
          </a:p>
          <a:p>
            <a:r>
              <a:rPr lang="en-US" sz="1200" b="1" u="none" strike="noStrike" kern="1200" dirty="0">
                <a:solidFill>
                  <a:schemeClr val="tx1"/>
                </a:solidFill>
                <a:effectLst/>
                <a:latin typeface="+mn-lt"/>
                <a:ea typeface="+mn-ea"/>
                <a:cs typeface="+mn-cs"/>
              </a:rPr>
              <a:t>Structure:</a:t>
            </a:r>
            <a:r>
              <a:rPr lang="en-US" sz="1200" b="0" u="none" strike="noStrike" kern="1200" dirty="0">
                <a:solidFill>
                  <a:schemeClr val="tx1"/>
                </a:solidFill>
                <a:effectLst/>
                <a:latin typeface="+mn-lt"/>
                <a:ea typeface="+mn-ea"/>
                <a:cs typeface="+mn-cs"/>
              </a:rPr>
              <a:t> Camps were managed by reserve officers of the U.S. Army. Enrollees were paid $30 a month, with $25 sent directly to their families.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27</a:t>
            </a:fld>
            <a:endParaRPr lang="en-US"/>
          </a:p>
        </p:txBody>
      </p:sp>
    </p:spTree>
    <p:extLst>
      <p:ext uri="{BB962C8B-B14F-4D97-AF65-F5344CB8AC3E}">
        <p14:creationId xmlns:p14="http://schemas.microsoft.com/office/powerpoint/2010/main" val="1016032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strike="noStrike" kern="1200" dirty="0">
                <a:solidFill>
                  <a:schemeClr val="tx1"/>
                </a:solidFill>
                <a:effectLst/>
                <a:latin typeface="+mn-lt"/>
                <a:ea typeface="+mn-ea"/>
                <a:cs typeface="+mn-cs"/>
              </a:rPr>
              <a:t>The Federal Emergency Relief Administration (FERA) was a New Deal program established by President Franklin D. Roosevelt in May 1933. Directed by Harry Hopkins, it distributed $3.1 billion in federal grants to state and local governments. Its primary goal was to provide immediate cash assistance, food, and work relief to millions of unemployed Americans during the Great Depression. [</a:t>
            </a:r>
            <a:r>
              <a:rPr lang="en-US" sz="1200" b="0" u="none" strike="noStrike" kern="1200" dirty="0">
                <a:solidFill>
                  <a:schemeClr val="tx1"/>
                </a:solidFill>
                <a:effectLst/>
                <a:latin typeface="+mn-lt"/>
                <a:ea typeface="+mn-ea"/>
                <a:cs typeface="+mn-cs"/>
                <a:hlinkClick r:id="rId3"/>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4"/>
              </a:rPr>
              <a:t>2</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5"/>
              </a:rPr>
              <a:t>3</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6"/>
              </a:rPr>
              <a:t>4</a:t>
            </a:r>
            <a:r>
              <a:rPr lang="en-US" sz="1200" b="0" u="none" strike="noStrike" kern="1200" dirty="0">
                <a:solidFill>
                  <a:schemeClr val="tx1"/>
                </a:solidFill>
                <a:effectLst/>
                <a:latin typeface="+mn-lt"/>
                <a:ea typeface="+mn-ea"/>
                <a:cs typeface="+mn-cs"/>
              </a:rPr>
              <a:t>]</a:t>
            </a:r>
          </a:p>
          <a:p>
            <a:r>
              <a:rPr lang="en-US" sz="1200" b="0" u="none" strike="noStrike" kern="1200" dirty="0">
                <a:solidFill>
                  <a:schemeClr val="tx1"/>
                </a:solidFill>
                <a:effectLst/>
                <a:latin typeface="+mn-lt"/>
                <a:ea typeface="+mn-ea"/>
                <a:cs typeface="+mn-cs"/>
              </a:rPr>
              <a:t>FERA operated under a dual approach: [</a:t>
            </a:r>
            <a:r>
              <a:rPr lang="en-US" sz="1200" b="0" u="none" strike="noStrike" kern="1200" dirty="0">
                <a:solidFill>
                  <a:schemeClr val="tx1"/>
                </a:solidFill>
                <a:effectLst/>
                <a:latin typeface="+mn-lt"/>
                <a:ea typeface="+mn-ea"/>
                <a:cs typeface="+mn-cs"/>
                <a:hlinkClick r:id="rId7"/>
              </a:rPr>
              <a:t>1</a:t>
            </a:r>
            <a:r>
              <a:rPr lang="en-US" sz="1200" b="0" u="none" strike="noStrike" kern="1200" dirty="0">
                <a:solidFill>
                  <a:schemeClr val="tx1"/>
                </a:solidFill>
                <a:effectLst/>
                <a:latin typeface="+mn-lt"/>
                <a:ea typeface="+mn-ea"/>
                <a:cs typeface="+mn-cs"/>
              </a:rPr>
              <a:t>]</a:t>
            </a:r>
          </a:p>
          <a:p>
            <a:r>
              <a:rPr lang="en-US" sz="1200" b="1" u="none" strike="noStrike" kern="1200" dirty="0">
                <a:solidFill>
                  <a:schemeClr val="tx1"/>
                </a:solidFill>
                <a:effectLst/>
                <a:latin typeface="+mn-lt"/>
                <a:ea typeface="+mn-ea"/>
                <a:cs typeface="+mn-cs"/>
              </a:rPr>
              <a:t>Direct Relief:</a:t>
            </a:r>
            <a:r>
              <a:rPr lang="en-US" sz="1200" b="0" u="none" strike="noStrike" kern="1200" dirty="0">
                <a:solidFill>
                  <a:schemeClr val="tx1"/>
                </a:solidFill>
                <a:effectLst/>
                <a:latin typeface="+mn-lt"/>
                <a:ea typeface="+mn-ea"/>
                <a:cs typeface="+mn-cs"/>
              </a:rPr>
              <a:t> It provided immediate cash, food, and clothing to the destitute, ill, and elderly.</a:t>
            </a:r>
          </a:p>
          <a:p>
            <a:r>
              <a:rPr lang="en-US" sz="1200" b="1" u="none" strike="noStrike" kern="1200" dirty="0">
                <a:solidFill>
                  <a:schemeClr val="tx1"/>
                </a:solidFill>
                <a:effectLst/>
                <a:latin typeface="+mn-lt"/>
                <a:ea typeface="+mn-ea"/>
                <a:cs typeface="+mn-cs"/>
              </a:rPr>
              <a:t>Work Relief:</a:t>
            </a:r>
            <a:r>
              <a:rPr lang="en-US" sz="1200" b="0" u="none" strike="noStrike" kern="1200" dirty="0">
                <a:solidFill>
                  <a:schemeClr val="tx1"/>
                </a:solidFill>
                <a:effectLst/>
                <a:latin typeface="+mn-lt"/>
                <a:ea typeface="+mn-ea"/>
                <a:cs typeface="+mn-cs"/>
              </a:rPr>
              <a:t> It partnered with states to fund local work projects, providing gainful employment on public lands, construction, and arts programs for millions of Americans.</a:t>
            </a:r>
          </a:p>
          <a:p>
            <a:endParaRPr lang="en-US" dirty="0"/>
          </a:p>
          <a:p>
            <a:r>
              <a:rPr lang="en-US" sz="1200" b="0" i="0" kern="1200" dirty="0">
                <a:solidFill>
                  <a:schemeClr val="tx1"/>
                </a:solidFill>
                <a:effectLst/>
                <a:latin typeface="+mn-lt"/>
                <a:ea typeface="+mn-ea"/>
                <a:cs typeface="+mn-cs"/>
              </a:rPr>
              <a:t>FERA's main goal was to alleviate household </a:t>
            </a:r>
            <a:r>
              <a:rPr lang="en-US" sz="1200" b="0" i="0" u="none" strike="noStrike" kern="1200" dirty="0">
                <a:solidFill>
                  <a:schemeClr val="tx1"/>
                </a:solidFill>
                <a:effectLst/>
                <a:latin typeface="+mn-lt"/>
                <a:ea typeface="+mn-ea"/>
                <a:cs typeface="+mn-cs"/>
                <a:hlinkClick r:id="rId8" tooltip="Unemployment"/>
              </a:rPr>
              <a:t>unemployment</a:t>
            </a:r>
            <a:r>
              <a:rPr lang="en-US" sz="1200" b="0" i="0" kern="1200" dirty="0">
                <a:solidFill>
                  <a:schemeClr val="tx1"/>
                </a:solidFill>
                <a:effectLst/>
                <a:latin typeface="+mn-lt"/>
                <a:ea typeface="+mn-ea"/>
                <a:cs typeface="+mn-cs"/>
              </a:rPr>
              <a:t> by creating new </a:t>
            </a:r>
            <a:r>
              <a:rPr lang="en-US" sz="1200" b="0" i="0" u="none" strike="noStrike" kern="1200" dirty="0">
                <a:solidFill>
                  <a:schemeClr val="tx1"/>
                </a:solidFill>
                <a:effectLst/>
                <a:latin typeface="+mn-lt"/>
                <a:ea typeface="+mn-ea"/>
                <a:cs typeface="+mn-cs"/>
                <a:hlinkClick r:id="rId9" tooltip="Unskilled jobs"/>
              </a:rPr>
              <a:t>unskilled jobs</a:t>
            </a:r>
            <a:r>
              <a:rPr lang="en-US" sz="1200" b="0" i="0" kern="1200" dirty="0">
                <a:solidFill>
                  <a:schemeClr val="tx1"/>
                </a:solidFill>
                <a:effectLst/>
                <a:latin typeface="+mn-lt"/>
                <a:ea typeface="+mn-ea"/>
                <a:cs typeface="+mn-cs"/>
              </a:rPr>
              <a:t> in local and state government. Jobs were more expensive than direct cash payments (called "the dole"), but were psychologically more beneficial to the unemployed, who wanted any sort of job for self-esteem. From May 1933 until it closed in December 1935, FERA gave people and localities $3.1 billion (the equivalent of $70.8 billion in 2023).</a:t>
            </a:r>
            <a:r>
              <a:rPr lang="en-US" sz="1200" b="0" i="0" u="none" strike="noStrike" kern="1200" baseline="30000" dirty="0">
                <a:solidFill>
                  <a:schemeClr val="tx1"/>
                </a:solidFill>
                <a:effectLst/>
                <a:latin typeface="+mn-lt"/>
                <a:ea typeface="+mn-ea"/>
                <a:cs typeface="+mn-cs"/>
                <a:hlinkClick r:id="rId10"/>
              </a:rPr>
              <a:t>[1]</a:t>
            </a:r>
            <a:r>
              <a:rPr lang="en-US" sz="1200" b="0" i="0" kern="1200" dirty="0">
                <a:solidFill>
                  <a:schemeClr val="tx1"/>
                </a:solidFill>
                <a:effectLst/>
                <a:latin typeface="+mn-lt"/>
                <a:ea typeface="+mn-ea"/>
                <a:cs typeface="+mn-cs"/>
              </a:rPr>
              <a:t> FERA provided work for over 20 million people and developed facilities on public lands across the country.</a:t>
            </a:r>
          </a:p>
          <a:p>
            <a:r>
              <a:rPr lang="en-US" sz="1200" b="0" i="0" kern="1200" dirty="0">
                <a:solidFill>
                  <a:schemeClr val="tx1"/>
                </a:solidFill>
                <a:effectLst/>
                <a:latin typeface="+mn-lt"/>
                <a:ea typeface="+mn-ea"/>
                <a:cs typeface="+mn-cs"/>
              </a:rPr>
              <a:t>Faced with continued high unemployment and concerns for public welfare during the coming winter of 1933–34, FERA instituted the </a:t>
            </a:r>
            <a:r>
              <a:rPr lang="en-US" sz="1200" b="0" i="0" u="none" strike="noStrike" kern="1200" dirty="0">
                <a:solidFill>
                  <a:schemeClr val="tx1"/>
                </a:solidFill>
                <a:effectLst/>
                <a:latin typeface="+mn-lt"/>
                <a:ea typeface="+mn-ea"/>
                <a:cs typeface="+mn-cs"/>
                <a:hlinkClick r:id="rId11" tooltip="Civil Works Administration"/>
              </a:rPr>
              <a:t>Civil Works Administration</a:t>
            </a:r>
            <a:r>
              <a:rPr lang="en-US" sz="1200" b="0" i="0" kern="1200" dirty="0">
                <a:solidFill>
                  <a:schemeClr val="tx1"/>
                </a:solidFill>
                <a:effectLst/>
                <a:latin typeface="+mn-lt"/>
                <a:ea typeface="+mn-ea"/>
                <a:cs typeface="+mn-cs"/>
              </a:rPr>
              <a:t> (CWA) as a $400 million short-term measure to get people to work. FERA was shut down in 1935 and its work taken over by two completely new federal agencies, the WPA and the </a:t>
            </a:r>
            <a:r>
              <a:rPr lang="en-US" sz="1200" b="0" i="0" u="none" strike="noStrike" kern="1200" dirty="0">
                <a:solidFill>
                  <a:schemeClr val="tx1"/>
                </a:solidFill>
                <a:effectLst/>
                <a:latin typeface="+mn-lt"/>
                <a:ea typeface="+mn-ea"/>
                <a:cs typeface="+mn-cs"/>
                <a:hlinkClick r:id="rId12" tooltip="Social Security Administration"/>
              </a:rPr>
              <a:t>Social Security Administration</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28</a:t>
            </a:fld>
            <a:endParaRPr lang="en-US"/>
          </a:p>
        </p:txBody>
      </p:sp>
    </p:spTree>
    <p:extLst>
      <p:ext uri="{BB962C8B-B14F-4D97-AF65-F5344CB8AC3E}">
        <p14:creationId xmlns:p14="http://schemas.microsoft.com/office/powerpoint/2010/main" val="886878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29</a:t>
            </a:fld>
            <a:endParaRPr lang="en-US"/>
          </a:p>
        </p:txBody>
      </p:sp>
    </p:spTree>
    <p:extLst>
      <p:ext uri="{BB962C8B-B14F-4D97-AF65-F5344CB8AC3E}">
        <p14:creationId xmlns:p14="http://schemas.microsoft.com/office/powerpoint/2010/main" val="504360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Helping students connect historical events to government structures and policies is the foundation of </a:t>
            </a:r>
            <a:r>
              <a:rPr lang="en-US" sz="1200" b="1" kern="1200" dirty="0">
                <a:solidFill>
                  <a:schemeClr val="tx1"/>
                </a:solidFill>
                <a:effectLst/>
                <a:latin typeface="+mn-lt"/>
                <a:ea typeface="+mn-ea"/>
                <a:cs typeface="+mn-cs"/>
              </a:rPr>
              <a:t>civic education</a:t>
            </a:r>
            <a:r>
              <a:rPr lang="en-US" sz="1200" kern="1200" dirty="0">
                <a:solidFill>
                  <a:schemeClr val="tx1"/>
                </a:solidFill>
                <a:effectLst/>
                <a:latin typeface="+mn-lt"/>
                <a:ea typeface="+mn-ea"/>
                <a:cs typeface="+mn-cs"/>
              </a:rPr>
              <a:t>. It transforms history from a list of memorized dates into a living framework, enabling students to understand current laws, recognize systemic change, and actively participate in a democratic society.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Connecting the past to governance provides several critical benefits for students:</a:t>
            </a:r>
          </a:p>
          <a:p>
            <a:pPr lvl="0"/>
            <a:r>
              <a:rPr lang="en-US" sz="1200" b="1" kern="1200" dirty="0">
                <a:solidFill>
                  <a:schemeClr val="tx1"/>
                </a:solidFill>
                <a:effectLst/>
                <a:latin typeface="+mn-lt"/>
                <a:ea typeface="+mn-ea"/>
                <a:cs typeface="+mn-cs"/>
              </a:rPr>
              <a:t>Understanding the "Why" Behind the System:</a:t>
            </a:r>
            <a:r>
              <a:rPr lang="en-US" sz="1200" kern="1200" dirty="0">
                <a:solidFill>
                  <a:schemeClr val="tx1"/>
                </a:solidFill>
                <a:effectLst/>
                <a:latin typeface="+mn-lt"/>
                <a:ea typeface="+mn-ea"/>
                <a:cs typeface="+mn-cs"/>
              </a:rPr>
              <a:t> Learning how past events (like the Great Depression or the Civil Rights Movement) shaped current legislation or created new federal agencies helps students understand </a:t>
            </a:r>
            <a:r>
              <a:rPr lang="en-US" sz="1200" i="1" kern="1200" dirty="0">
                <a:solidFill>
                  <a:schemeClr val="tx1"/>
                </a:solidFill>
                <a:effectLst/>
                <a:latin typeface="+mn-lt"/>
                <a:ea typeface="+mn-ea"/>
                <a:cs typeface="+mn-cs"/>
              </a:rPr>
              <a:t>why</a:t>
            </a:r>
            <a:r>
              <a:rPr lang="en-US" sz="1200" kern="1200" dirty="0">
                <a:solidFill>
                  <a:schemeClr val="tx1"/>
                </a:solidFill>
                <a:effectLst/>
                <a:latin typeface="+mn-lt"/>
                <a:ea typeface="+mn-ea"/>
                <a:cs typeface="+mn-cs"/>
              </a:rPr>
              <a:t> their government operates the way it does today. [</a:t>
            </a:r>
            <a:r>
              <a:rPr lang="en-US" sz="1200" u="sng" kern="1200" dirty="0">
                <a:solidFill>
                  <a:schemeClr val="tx1"/>
                </a:solidFill>
                <a:effectLst/>
                <a:latin typeface="+mn-lt"/>
                <a:ea typeface="+mn-ea"/>
                <a:cs typeface="+mn-cs"/>
                <a:hlinkClick r:id="rId3"/>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5"/>
              </a:rPr>
              <a:t>3</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Developing Critical Thinking and Media Literacy:</a:t>
            </a:r>
            <a:r>
              <a:rPr lang="en-US" sz="1200" kern="1200" dirty="0">
                <a:solidFill>
                  <a:schemeClr val="tx1"/>
                </a:solidFill>
                <a:effectLst/>
                <a:latin typeface="+mn-lt"/>
                <a:ea typeface="+mn-ea"/>
                <a:cs typeface="+mn-cs"/>
              </a:rPr>
              <a:t> By analyzing how governments have handled crises historically, students learn to evaluate the long-term consequences of political decisions and differentiate between fact and rhetoric in modern news. [</a:t>
            </a:r>
            <a:r>
              <a:rPr lang="en-US" sz="1200" u="sng" kern="1200" dirty="0">
                <a:solidFill>
                  <a:schemeClr val="tx1"/>
                </a:solidFill>
                <a:effectLst/>
                <a:latin typeface="+mn-lt"/>
                <a:ea typeface="+mn-ea"/>
                <a:cs typeface="+mn-cs"/>
                <a:hlinkClick r:id="rId6"/>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8"/>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5"/>
              </a:rPr>
              <a:t>4</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Building Civic Efficacy:</a:t>
            </a:r>
            <a:r>
              <a:rPr lang="en-US" sz="1200" kern="1200" dirty="0">
                <a:solidFill>
                  <a:schemeClr val="tx1"/>
                </a:solidFill>
                <a:effectLst/>
                <a:latin typeface="+mn-lt"/>
                <a:ea typeface="+mn-ea"/>
                <a:cs typeface="+mn-cs"/>
              </a:rPr>
              <a:t> Recognizing that historical policy shifts were often driven by everyday citizens empowers students. It shows them that regular people can effect real political and social change, encouraging active, lifelong civic engagement. [</a:t>
            </a:r>
            <a:r>
              <a:rPr lang="en-US" sz="1200" u="sng" kern="1200" dirty="0">
                <a:solidFill>
                  <a:schemeClr val="tx1"/>
                </a:solidFill>
                <a:effectLst/>
                <a:latin typeface="+mn-lt"/>
                <a:ea typeface="+mn-ea"/>
                <a:cs typeface="+mn-cs"/>
                <a:hlinkClick r:id="rId9"/>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0"/>
              </a:rPr>
              <a:t>2</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Fostering Empathy and Broad Perspectives:</a:t>
            </a:r>
            <a:r>
              <a:rPr lang="en-US" sz="1200" kern="1200" dirty="0">
                <a:solidFill>
                  <a:schemeClr val="tx1"/>
                </a:solidFill>
                <a:effectLst/>
                <a:latin typeface="+mn-lt"/>
                <a:ea typeface="+mn-ea"/>
                <a:cs typeface="+mn-cs"/>
              </a:rPr>
              <a:t> Studying past struggles and governance from multiple viewpoints builds mutual respect and an appreciation for the complexity of societal problems. </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a:t>
            </a:fld>
            <a:endParaRPr lang="en-US"/>
          </a:p>
        </p:txBody>
      </p:sp>
    </p:spTree>
    <p:extLst>
      <p:ext uri="{BB962C8B-B14F-4D97-AF65-F5344CB8AC3E}">
        <p14:creationId xmlns:p14="http://schemas.microsoft.com/office/powerpoint/2010/main" val="35875528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3E2F9-E81A-B949-FE93-3BEED77A0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71EDB-DF1E-C404-2B2D-280FA3C62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69EE4-2AFE-B282-5ECA-61923BA63ED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World War II transformed the US government into a global superpower and expanded its domestic reach. Key milestones include: [</a:t>
            </a:r>
            <a:r>
              <a:rPr lang="en-US" sz="1200" u="sng" kern="1200" dirty="0">
                <a:solidFill>
                  <a:schemeClr val="tx1"/>
                </a:solidFill>
                <a:effectLst/>
                <a:latin typeface="+mn-lt"/>
                <a:ea typeface="+mn-ea"/>
                <a:cs typeface="+mn-cs"/>
                <a:hlinkClick r:id="rId3"/>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5"/>
              </a:rPr>
              <a:t>3</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Pearl Harbor and Total War Mobilization:</a:t>
            </a:r>
            <a:r>
              <a:rPr lang="en-US" sz="1200" kern="1200" dirty="0">
                <a:solidFill>
                  <a:schemeClr val="tx1"/>
                </a:solidFill>
                <a:effectLst/>
                <a:latin typeface="+mn-lt"/>
                <a:ea typeface="+mn-ea"/>
                <a:cs typeface="+mn-cs"/>
              </a:rPr>
              <a:t> Following the December 7, 1941, attack on </a:t>
            </a:r>
            <a:r>
              <a:rPr lang="en-US" sz="1200" u="sng" kern="1200" dirty="0">
                <a:solidFill>
                  <a:schemeClr val="tx1"/>
                </a:solidFill>
                <a:effectLst/>
                <a:latin typeface="+mn-lt"/>
                <a:ea typeface="+mn-ea"/>
                <a:cs typeface="+mn-cs"/>
                <a:hlinkClick r:id="rId6"/>
              </a:rPr>
              <a:t>Pearl Harbor</a:t>
            </a:r>
            <a:r>
              <a:rPr lang="en-US" sz="1200" kern="1200" dirty="0">
                <a:solidFill>
                  <a:schemeClr val="tx1"/>
                </a:solidFill>
                <a:effectLst/>
                <a:latin typeface="+mn-lt"/>
                <a:ea typeface="+mn-ea"/>
                <a:cs typeface="+mn-cs"/>
              </a:rPr>
              <a:t>, the government instituted a wartime economy, establishing agencies like the War Production Board to control manufacturing, wages, and food rationing. [</a:t>
            </a:r>
            <a:r>
              <a:rPr lang="en-US" sz="1200" u="sng" kern="1200" dirty="0">
                <a:solidFill>
                  <a:schemeClr val="tx1"/>
                </a:solidFill>
                <a:effectLst/>
                <a:latin typeface="+mn-lt"/>
                <a:ea typeface="+mn-ea"/>
                <a:cs typeface="+mn-cs"/>
                <a:hlinkClick r:id="rId6"/>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8"/>
              </a:rPr>
              <a:t>3</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Executive Order 9066:</a:t>
            </a:r>
            <a:r>
              <a:rPr lang="en-US" sz="1200" kern="1200" dirty="0">
                <a:solidFill>
                  <a:schemeClr val="tx1"/>
                </a:solidFill>
                <a:effectLst/>
                <a:latin typeface="+mn-lt"/>
                <a:ea typeface="+mn-ea"/>
                <a:cs typeface="+mn-cs"/>
              </a:rPr>
              <a:t> Driven by wartime paranoia, President Roosevelt signed the 1942 order that stripped over 100,000 Japanese Americans of their rights and forced them into internment camps, a civil rights violation later acknowledged by the government. [</a:t>
            </a:r>
            <a:r>
              <a:rPr lang="en-US" sz="1200" u="sng" kern="1200" dirty="0">
                <a:solidFill>
                  <a:schemeClr val="tx1"/>
                </a:solidFill>
                <a:effectLst/>
                <a:latin typeface="+mn-lt"/>
                <a:ea typeface="+mn-ea"/>
                <a:cs typeface="+mn-cs"/>
                <a:hlinkClick r:id="rId9"/>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0"/>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1"/>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2"/>
              </a:rPr>
              <a:t>4</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GI Bill:</a:t>
            </a:r>
            <a:r>
              <a:rPr lang="en-US" sz="1200" kern="1200" dirty="0">
                <a:solidFill>
                  <a:schemeClr val="tx1"/>
                </a:solidFill>
                <a:effectLst/>
                <a:latin typeface="+mn-lt"/>
                <a:ea typeface="+mn-ea"/>
                <a:cs typeface="+mn-cs"/>
              </a:rPr>
              <a:t> The 1944 Servicemen's Readjustment Act provided unprecedented federal funding for veterans' education, mortgages, and healthcare, cementing the government’s role in civilian economic welfare and the growth of the middle class. [</a:t>
            </a:r>
            <a:r>
              <a:rPr lang="en-US" sz="1200" u="sng" kern="1200" dirty="0">
                <a:solidFill>
                  <a:schemeClr val="tx1"/>
                </a:solidFill>
                <a:effectLst/>
                <a:latin typeface="+mn-lt"/>
                <a:ea typeface="+mn-ea"/>
                <a:cs typeface="+mn-cs"/>
                <a:hlinkClick r:id="rId13"/>
              </a:rPr>
              <a:t>1</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4"/>
              </a:rPr>
              <a:t>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5"/>
              </a:rPr>
              <a:t>3</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6"/>
              </a:rPr>
              <a:t>4</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17"/>
              </a:rPr>
              <a:t>5</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Post-War Military-Industrial Complex:</a:t>
            </a:r>
            <a:r>
              <a:rPr lang="en-US" sz="1200" kern="1200" dirty="0">
                <a:solidFill>
                  <a:schemeClr val="tx1"/>
                </a:solidFill>
                <a:effectLst/>
                <a:latin typeface="+mn-lt"/>
                <a:ea typeface="+mn-ea"/>
                <a:cs typeface="+mn-cs"/>
              </a:rPr>
              <a:t> Escalating tensions with the Soviet Union and the dawn of the atomic age ended the traditional US peacetime military reductions. This established a massive, permanent defense apparatus and a heavily funded intelligence network</a:t>
            </a:r>
          </a:p>
          <a:p>
            <a:endParaRPr lang="en-US" dirty="0"/>
          </a:p>
          <a:p>
            <a:r>
              <a:rPr lang="en-US" sz="1200" b="0" u="none" strike="noStrike" kern="1200" dirty="0">
                <a:solidFill>
                  <a:schemeClr val="tx1"/>
                </a:solidFill>
                <a:effectLst/>
                <a:latin typeface="+mn-lt"/>
                <a:ea typeface="+mn-ea"/>
                <a:cs typeface="+mn-cs"/>
              </a:rPr>
              <a:t>It is called the "GI Bill" </a:t>
            </a:r>
            <a:r>
              <a:rPr lang="en-US" dirty="0"/>
              <a:t>because it was designed for ordinary U.S. service members. "GI" is a popular military nickname that stands for </a:t>
            </a:r>
            <a:r>
              <a:rPr lang="en-US" sz="1200" b="1" u="none" strike="noStrike" kern="1200" dirty="0">
                <a:solidFill>
                  <a:schemeClr val="tx1"/>
                </a:solidFill>
                <a:effectLst/>
                <a:latin typeface="+mn-lt"/>
                <a:ea typeface="+mn-ea"/>
                <a:cs typeface="+mn-cs"/>
              </a:rPr>
              <a:t>Government Issue</a:t>
            </a:r>
            <a:r>
              <a:rPr lang="en-US" dirty="0"/>
              <a:t> or </a:t>
            </a:r>
            <a:r>
              <a:rPr lang="en-US" sz="1200" b="1" u="none" strike="noStrike" kern="1200" dirty="0">
                <a:solidFill>
                  <a:schemeClr val="tx1"/>
                </a:solidFill>
                <a:effectLst/>
                <a:latin typeface="+mn-lt"/>
                <a:ea typeface="+mn-ea"/>
                <a:cs typeface="+mn-cs"/>
              </a:rPr>
              <a:t>General Issue</a:t>
            </a:r>
            <a:r>
              <a:rPr lang="en-US" dirty="0"/>
              <a:t>, a term originally stamped on standard-issue military equipment and gear</a:t>
            </a:r>
          </a:p>
        </p:txBody>
      </p:sp>
      <p:sp>
        <p:nvSpPr>
          <p:cNvPr id="4" name="Slide Number Placeholder 3">
            <a:extLst>
              <a:ext uri="{FF2B5EF4-FFF2-40B4-BE49-F238E27FC236}">
                <a16:creationId xmlns:a16="http://schemas.microsoft.com/office/drawing/2014/main" id="{EE049AA4-768E-402D-9325-ECB6A37FCFE3}"/>
              </a:ext>
            </a:extLst>
          </p:cNvPr>
          <p:cNvSpPr>
            <a:spLocks noGrp="1"/>
          </p:cNvSpPr>
          <p:nvPr>
            <p:ph type="sldNum" sz="quarter" idx="5"/>
          </p:nvPr>
        </p:nvSpPr>
        <p:spPr/>
        <p:txBody>
          <a:bodyPr/>
          <a:lstStyle/>
          <a:p>
            <a:fld id="{6583769A-2A3C-664A-B1A3-FCFF0FA87D20}" type="slidenum">
              <a:rPr lang="en-US" smtClean="0"/>
              <a:t>30</a:t>
            </a:fld>
            <a:endParaRPr lang="en-US"/>
          </a:p>
        </p:txBody>
      </p:sp>
    </p:spTree>
    <p:extLst>
      <p:ext uri="{BB962C8B-B14F-4D97-AF65-F5344CB8AC3E}">
        <p14:creationId xmlns:p14="http://schemas.microsoft.com/office/powerpoint/2010/main" val="32581183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strike="noStrike" kern="1200" dirty="0">
                <a:solidFill>
                  <a:schemeClr val="tx1"/>
                </a:solidFill>
                <a:effectLst/>
                <a:latin typeface="+mn-lt"/>
                <a:ea typeface="+mn-ea"/>
                <a:cs typeface="+mn-cs"/>
              </a:rPr>
              <a:t>Wartime participation during World War II acted as a powerful catalyst for the modern Civil Rights Movement, forcing the US government to begin dismantling systemic segregation to maintain global credibility and domestic productivity. [</a:t>
            </a:r>
            <a:r>
              <a:rPr lang="en-US" sz="1200" b="0" u="none" strike="noStrike" kern="1200" dirty="0">
                <a:solidFill>
                  <a:schemeClr val="tx1"/>
                </a:solidFill>
                <a:effectLst/>
                <a:latin typeface="+mn-lt"/>
                <a:ea typeface="+mn-ea"/>
                <a:cs typeface="+mn-cs"/>
                <a:hlinkClick r:id="rId3"/>
              </a:rPr>
              <a:t>1</a:t>
            </a:r>
            <a:r>
              <a:rPr lang="en-US" sz="1200" b="0" u="none" strike="noStrike" kern="1200" dirty="0">
                <a:solidFill>
                  <a:schemeClr val="tx1"/>
                </a:solidFill>
                <a:effectLst/>
                <a:latin typeface="+mn-lt"/>
                <a:ea typeface="+mn-ea"/>
                <a:cs typeface="+mn-cs"/>
              </a:rPr>
              <a:t>]</a:t>
            </a:r>
          </a:p>
          <a:p>
            <a:r>
              <a:rPr lang="en-US" sz="1200" b="0" u="none" strike="noStrike" kern="1200" dirty="0">
                <a:solidFill>
                  <a:schemeClr val="tx1"/>
                </a:solidFill>
                <a:effectLst/>
                <a:latin typeface="+mn-lt"/>
                <a:ea typeface="+mn-ea"/>
                <a:cs typeface="+mn-cs"/>
              </a:rPr>
              <a:t>Here is how key wartime events directly shaped subsequent civil rights breakthroughs:</a:t>
            </a:r>
          </a:p>
          <a:p>
            <a:r>
              <a:rPr lang="en-US" sz="1200" b="1" u="none" strike="noStrike" kern="1200" dirty="0">
                <a:solidFill>
                  <a:schemeClr val="tx1"/>
                </a:solidFill>
                <a:effectLst/>
                <a:latin typeface="+mn-lt"/>
                <a:ea typeface="+mn-ea"/>
                <a:cs typeface="+mn-cs"/>
              </a:rPr>
              <a:t>The Double V Campaign and Desegregation of Defense Industries:</a:t>
            </a:r>
            <a:r>
              <a:rPr lang="en-US" sz="1200" b="0" u="none" strike="noStrike" kern="1200" dirty="0">
                <a:solidFill>
                  <a:schemeClr val="tx1"/>
                </a:solidFill>
                <a:effectLst/>
                <a:latin typeface="+mn-lt"/>
                <a:ea typeface="+mn-ea"/>
                <a:cs typeface="+mn-cs"/>
              </a:rPr>
              <a:t> African American leaders launched the "Double V" campaign—victory over fascism abroad and victory over racism at home. Facing a threatened march on Washington led by civil rights activist A. Philip Randolph, President Franklin D. Roosevelt issued </a:t>
            </a:r>
            <a:r>
              <a:rPr lang="en-US" sz="1200" b="1" u="none" strike="noStrike" kern="1200" dirty="0">
                <a:solidFill>
                  <a:schemeClr val="tx1"/>
                </a:solidFill>
                <a:effectLst/>
                <a:latin typeface="+mn-lt"/>
                <a:ea typeface="+mn-ea"/>
                <a:cs typeface="+mn-cs"/>
              </a:rPr>
              <a:t>Executive Order 8802</a:t>
            </a:r>
            <a:r>
              <a:rPr lang="en-US" sz="1200" b="0" u="none" strike="noStrike" kern="1200" dirty="0">
                <a:solidFill>
                  <a:schemeClr val="tx1"/>
                </a:solidFill>
                <a:effectLst/>
                <a:latin typeface="+mn-lt"/>
                <a:ea typeface="+mn-ea"/>
                <a:cs typeface="+mn-cs"/>
              </a:rPr>
              <a:t> in 1941. This order banned racial discrimination in the defense industry and established the Fair Employment Practices Committee (FEPC), marking the first major federal action against workplace discrimination since Reconstruction. [</a:t>
            </a:r>
            <a:r>
              <a:rPr lang="en-US" sz="1200" b="0" u="none" strike="noStrike" kern="1200" dirty="0">
                <a:solidFill>
                  <a:schemeClr val="tx1"/>
                </a:solidFill>
                <a:effectLst/>
                <a:latin typeface="+mn-lt"/>
                <a:ea typeface="+mn-ea"/>
                <a:cs typeface="+mn-cs"/>
                <a:hlinkClick r:id="rId4"/>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5"/>
              </a:rPr>
              <a:t>2</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6"/>
              </a:rPr>
              <a:t>3</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7"/>
              </a:rPr>
              <a:t>4</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8"/>
              </a:rPr>
              <a:t>5</a:t>
            </a:r>
            <a:r>
              <a:rPr lang="en-US" sz="1200" b="0" u="none" strike="noStrike" kern="1200" dirty="0">
                <a:solidFill>
                  <a:schemeClr val="tx1"/>
                </a:solidFill>
                <a:effectLst/>
                <a:latin typeface="+mn-lt"/>
                <a:ea typeface="+mn-ea"/>
                <a:cs typeface="+mn-cs"/>
              </a:rPr>
              <a:t>]</a:t>
            </a:r>
          </a:p>
          <a:p>
            <a:r>
              <a:rPr lang="en-US" sz="1200" b="1" u="none" strike="noStrike" kern="1200" dirty="0">
                <a:solidFill>
                  <a:schemeClr val="tx1"/>
                </a:solidFill>
                <a:effectLst/>
                <a:latin typeface="+mn-lt"/>
                <a:ea typeface="+mn-ea"/>
                <a:cs typeface="+mn-cs"/>
              </a:rPr>
              <a:t>Wartime Service and Executive Order 9981:</a:t>
            </a:r>
            <a:r>
              <a:rPr lang="en-US" sz="1200" b="0" u="none" strike="noStrike" kern="1200" dirty="0">
                <a:solidFill>
                  <a:schemeClr val="tx1"/>
                </a:solidFill>
                <a:effectLst/>
                <a:latin typeface="+mn-lt"/>
                <a:ea typeface="+mn-ea"/>
                <a:cs typeface="+mn-cs"/>
              </a:rPr>
              <a:t> More than one million African Americans served in the military during WWII, despite being restricted to segregated units and often relegated to service duties. Their sacrifices, contrasted with the racist ideology the US fought against in Europe, created an undeniable moral contradiction. In 1948, building on this momentum and intense pressure from civil rights advocates, President Harry S. Truman signed </a:t>
            </a:r>
            <a:r>
              <a:rPr lang="en-US" sz="1200" b="1" u="none" strike="noStrike" kern="1200" dirty="0">
                <a:solidFill>
                  <a:schemeClr val="tx1"/>
                </a:solidFill>
                <a:effectLst/>
                <a:latin typeface="+mn-lt"/>
                <a:ea typeface="+mn-ea"/>
                <a:cs typeface="+mn-cs"/>
              </a:rPr>
              <a:t>Executive Order 9981</a:t>
            </a:r>
            <a:r>
              <a:rPr lang="en-US" sz="1200" b="0" u="none" strike="noStrike" kern="1200" dirty="0">
                <a:solidFill>
                  <a:schemeClr val="tx1"/>
                </a:solidFill>
                <a:effectLst/>
                <a:latin typeface="+mn-lt"/>
                <a:ea typeface="+mn-ea"/>
                <a:cs typeface="+mn-cs"/>
              </a:rPr>
              <a:t>, officially desegregating the United States Armed Forces. [</a:t>
            </a:r>
            <a:r>
              <a:rPr lang="en-US" sz="1200" b="0" u="none" strike="noStrike" kern="1200" dirty="0">
                <a:solidFill>
                  <a:schemeClr val="tx1"/>
                </a:solidFill>
                <a:effectLst/>
                <a:latin typeface="+mn-lt"/>
                <a:ea typeface="+mn-ea"/>
                <a:cs typeface="+mn-cs"/>
                <a:hlinkClick r:id="rId9"/>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0"/>
              </a:rPr>
              <a:t>2</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1"/>
              </a:rPr>
              <a:t>3</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2"/>
              </a:rPr>
              <a:t>4</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3"/>
              </a:rPr>
              <a:t>5</a:t>
            </a:r>
            <a:r>
              <a:rPr lang="en-US" sz="1200" b="0" u="none" strike="noStrike" kern="1200" dirty="0">
                <a:solidFill>
                  <a:schemeClr val="tx1"/>
                </a:solidFill>
                <a:effectLst/>
                <a:latin typeface="+mn-lt"/>
                <a:ea typeface="+mn-ea"/>
                <a:cs typeface="+mn-cs"/>
              </a:rPr>
              <a:t>]</a:t>
            </a:r>
          </a:p>
          <a:p>
            <a:r>
              <a:rPr lang="en-US" sz="1200" b="1" u="none" strike="noStrike" kern="1200" dirty="0">
                <a:solidFill>
                  <a:schemeClr val="tx1"/>
                </a:solidFill>
                <a:effectLst/>
                <a:latin typeface="+mn-lt"/>
                <a:ea typeface="+mn-ea"/>
                <a:cs typeface="+mn-cs"/>
              </a:rPr>
              <a:t>The GI Bill’s Unequal Implementation:</a:t>
            </a:r>
            <a:r>
              <a:rPr lang="en-US" sz="1200" b="0" u="none" strike="noStrike" kern="1200" dirty="0">
                <a:solidFill>
                  <a:schemeClr val="tx1"/>
                </a:solidFill>
                <a:effectLst/>
                <a:latin typeface="+mn-lt"/>
                <a:ea typeface="+mn-ea"/>
                <a:cs typeface="+mn-cs"/>
              </a:rPr>
              <a:t> The Servicemen's Readjustment Act of 1944 (GI Bill) offered transformative educational and housing benefits to veterans. However, because local and state administrations handled the distribution of these benefits, Black veterans were systematically denied access to mortgages and university admissions. This blatant inequity galvanized civil rights organizations like the NAACP to launch targeted legal campaigns against local and state segregation laws. [</a:t>
            </a:r>
            <a:r>
              <a:rPr lang="en-US" sz="1200" b="0" u="none" strike="noStrike" kern="1200" dirty="0">
                <a:solidFill>
                  <a:schemeClr val="tx1"/>
                </a:solidFill>
                <a:effectLst/>
                <a:latin typeface="+mn-lt"/>
                <a:ea typeface="+mn-ea"/>
                <a:cs typeface="+mn-cs"/>
                <a:hlinkClick r:id="rId14"/>
              </a:rPr>
              <a:t>1</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5"/>
              </a:rPr>
              <a:t>2</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6"/>
              </a:rPr>
              <a:t>3</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7"/>
              </a:rPr>
              <a:t>4</a:t>
            </a:r>
            <a:r>
              <a:rPr lang="en-US" sz="1200" b="0" u="none" strike="noStrike" kern="1200" dirty="0">
                <a:solidFill>
                  <a:schemeClr val="tx1"/>
                </a:solidFill>
                <a:effectLst/>
                <a:latin typeface="+mn-lt"/>
                <a:ea typeface="+mn-ea"/>
                <a:cs typeface="+mn-cs"/>
              </a:rPr>
              <a:t>, </a:t>
            </a:r>
            <a:r>
              <a:rPr lang="en-US" sz="1200" b="0" u="none" strike="noStrike" kern="1200" dirty="0">
                <a:solidFill>
                  <a:schemeClr val="tx1"/>
                </a:solidFill>
                <a:effectLst/>
                <a:latin typeface="+mn-lt"/>
                <a:ea typeface="+mn-ea"/>
                <a:cs typeface="+mn-cs"/>
                <a:hlinkClick r:id="rId18"/>
              </a:rPr>
              <a:t>5</a:t>
            </a:r>
            <a:r>
              <a:rPr lang="en-US" sz="1200" b="0" u="none" strike="noStrike" kern="1200" dirty="0">
                <a:solidFill>
                  <a:schemeClr val="tx1"/>
                </a:solidFill>
                <a:effectLst/>
                <a:latin typeface="+mn-lt"/>
                <a:ea typeface="+mn-ea"/>
                <a:cs typeface="+mn-cs"/>
              </a:rPr>
              <a:t>]</a:t>
            </a:r>
          </a:p>
          <a:p>
            <a:r>
              <a:rPr lang="en-US" sz="1200" b="1" u="none" strike="noStrike" kern="1200" dirty="0">
                <a:solidFill>
                  <a:schemeClr val="tx1"/>
                </a:solidFill>
                <a:effectLst/>
                <a:latin typeface="+mn-lt"/>
                <a:ea typeface="+mn-ea"/>
                <a:cs typeface="+mn-cs"/>
              </a:rPr>
              <a:t>The Birth of the "Cold War Credibility" Argument:</a:t>
            </a:r>
            <a:r>
              <a:rPr lang="en-US" sz="1200" b="0" u="none" strike="noStrike" kern="1200" dirty="0">
                <a:solidFill>
                  <a:schemeClr val="tx1"/>
                </a:solidFill>
                <a:effectLst/>
                <a:latin typeface="+mn-lt"/>
                <a:ea typeface="+mn-ea"/>
                <a:cs typeface="+mn-cs"/>
              </a:rPr>
              <a:t> As the US entered the Cold War, Soviet propaganda frequently exploited American racial violence and Jim Crow laws to win over unaligned nations in Africa and Asia. The US State Department quickly realized that domestic racism was a severe foreign policy liability. This shift forced the federal government to intervene more aggressively in civil rights matters, ultimately paving the way for landmark Supreme Court decisions like </a:t>
            </a:r>
            <a:r>
              <a:rPr lang="en-US" sz="1200" b="0" i="1" u="none" strike="noStrike" kern="1200" dirty="0">
                <a:solidFill>
                  <a:schemeClr val="tx1"/>
                </a:solidFill>
                <a:effectLst/>
                <a:latin typeface="+mn-lt"/>
                <a:ea typeface="+mn-ea"/>
                <a:cs typeface="+mn-cs"/>
              </a:rPr>
              <a:t>Brown v. Board of Education</a:t>
            </a:r>
            <a:r>
              <a:rPr lang="en-US" sz="1200" b="0" u="none" strike="noStrike" kern="1200" dirty="0">
                <a:solidFill>
                  <a:schemeClr val="tx1"/>
                </a:solidFill>
                <a:effectLst/>
                <a:latin typeface="+mn-lt"/>
                <a:ea typeface="+mn-ea"/>
                <a:cs typeface="+mn-cs"/>
              </a:rPr>
              <a:t> (1954) and the Civil Rights Act of 1964</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31</a:t>
            </a:fld>
            <a:endParaRPr lang="en-US"/>
          </a:p>
        </p:txBody>
      </p:sp>
    </p:spTree>
    <p:extLst>
      <p:ext uri="{BB962C8B-B14F-4D97-AF65-F5344CB8AC3E}">
        <p14:creationId xmlns:p14="http://schemas.microsoft.com/office/powerpoint/2010/main" val="417277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1E25A-CF6A-307E-B7C5-FDD3DAA7A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7FA88-0647-64D4-F8AF-C8DB846D4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B8B1E-3F7F-D27C-372F-1770CC506508}"/>
              </a:ext>
            </a:extLst>
          </p:cNvPr>
          <p:cNvSpPr>
            <a:spLocks noGrp="1"/>
          </p:cNvSpPr>
          <p:nvPr>
            <p:ph type="body" idx="1"/>
          </p:nvPr>
        </p:nvSpPr>
        <p:spPr/>
        <p:txBody>
          <a:bodyPr/>
          <a:lstStyle/>
          <a:p>
            <a:r>
              <a:rPr lang="en-US" dirty="0"/>
              <a:t>The U.S. Civil Rights Movement dismantled legal segregation and restored universal voting rights. Driven by decades of grassroots organizing, litigation, and civil disobedience, landmark victories included the </a:t>
            </a:r>
            <a:r>
              <a:rPr lang="en-US" sz="1200" b="1" u="none" strike="noStrike" kern="1200" dirty="0">
                <a:solidFill>
                  <a:schemeClr val="tx1"/>
                </a:solidFill>
                <a:effectLst/>
                <a:latin typeface="+mn-lt"/>
                <a:ea typeface="+mn-ea"/>
                <a:cs typeface="+mn-cs"/>
              </a:rPr>
              <a:t>Civil Rights Act of 1964</a:t>
            </a:r>
            <a:r>
              <a:rPr lang="en-US" dirty="0"/>
              <a:t>, which outlawed discrimination in public spaces and jobs, and the </a:t>
            </a:r>
            <a:r>
              <a:rPr lang="en-US" sz="1200" b="1" u="none" strike="noStrike" kern="1200" dirty="0">
                <a:solidFill>
                  <a:schemeClr val="tx1"/>
                </a:solidFill>
                <a:effectLst/>
                <a:latin typeface="+mn-lt"/>
                <a:ea typeface="+mn-ea"/>
                <a:cs typeface="+mn-cs"/>
              </a:rPr>
              <a:t>Voting Rights Act of 1965</a:t>
            </a:r>
            <a:r>
              <a:rPr lang="en-US" dirty="0"/>
              <a:t>.</a:t>
            </a:r>
          </a:p>
        </p:txBody>
      </p:sp>
      <p:sp>
        <p:nvSpPr>
          <p:cNvPr id="4" name="Slide Number Placeholder 3">
            <a:extLst>
              <a:ext uri="{FF2B5EF4-FFF2-40B4-BE49-F238E27FC236}">
                <a16:creationId xmlns:a16="http://schemas.microsoft.com/office/drawing/2014/main" id="{8952C28A-E9BC-E742-5EF9-585C616E9C98}"/>
              </a:ext>
            </a:extLst>
          </p:cNvPr>
          <p:cNvSpPr>
            <a:spLocks noGrp="1"/>
          </p:cNvSpPr>
          <p:nvPr>
            <p:ph type="sldNum" sz="quarter" idx="5"/>
          </p:nvPr>
        </p:nvSpPr>
        <p:spPr/>
        <p:txBody>
          <a:bodyPr/>
          <a:lstStyle/>
          <a:p>
            <a:fld id="{6583769A-2A3C-664A-B1A3-FCFF0FA87D20}" type="slidenum">
              <a:rPr lang="en-US" smtClean="0"/>
              <a:t>32</a:t>
            </a:fld>
            <a:endParaRPr lang="en-US"/>
          </a:p>
        </p:txBody>
      </p:sp>
    </p:spTree>
    <p:extLst>
      <p:ext uri="{BB962C8B-B14F-4D97-AF65-F5344CB8AC3E}">
        <p14:creationId xmlns:p14="http://schemas.microsoft.com/office/powerpoint/2010/main" val="4088192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33</a:t>
            </a:fld>
            <a:endParaRPr lang="en-US"/>
          </a:p>
        </p:txBody>
      </p:sp>
    </p:spTree>
    <p:extLst>
      <p:ext uri="{BB962C8B-B14F-4D97-AF65-F5344CB8AC3E}">
        <p14:creationId xmlns:p14="http://schemas.microsoft.com/office/powerpoint/2010/main" val="4155301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make history feel like a compelling human story rather than a dry list of dates and facts, it helps to shift the perspective from the macro-level events to the micro-level experiences of the people who lived through them.</a:t>
            </a:r>
          </a:p>
          <a:p>
            <a:r>
              <a:rPr lang="en-US" sz="1200" kern="1200" dirty="0">
                <a:solidFill>
                  <a:schemeClr val="tx1"/>
                </a:solidFill>
                <a:effectLst/>
                <a:latin typeface="+mn-lt"/>
                <a:ea typeface="+mn-ea"/>
                <a:cs typeface="+mn-cs"/>
              </a:rPr>
              <a:t>Here is how you can transform historical narratives into engaging stories:</a:t>
            </a:r>
          </a:p>
          <a:p>
            <a:r>
              <a:rPr lang="en-US" sz="1200" b="1" kern="1200" dirty="0">
                <a:solidFill>
                  <a:schemeClr val="tx1"/>
                </a:solidFill>
                <a:effectLst/>
                <a:latin typeface="+mn-lt"/>
                <a:ea typeface="+mn-ea"/>
                <a:cs typeface="+mn-cs"/>
              </a:rPr>
              <a:t>1. Anchor the Narrative to an Individual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covering an entire war, revolution, or century all at once, view the era through the eyes of a single person. This could be a famous leader facing an impossible decision, or an ordinary citizen—a baker, a soldier, or a nurse—navigating the chaos of their time. Their personal stakes, fears, and daily routines make the broader historical context relatable.</a:t>
            </a:r>
          </a:p>
          <a:p>
            <a:r>
              <a:rPr lang="en-US" sz="1200" b="1" kern="1200" dirty="0">
                <a:solidFill>
                  <a:schemeClr val="tx1"/>
                </a:solidFill>
                <a:effectLst/>
                <a:latin typeface="+mn-lt"/>
                <a:ea typeface="+mn-ea"/>
                <a:cs typeface="+mn-cs"/>
              </a:rPr>
              <a:t>2. Focus on Universal Emotions and Motivation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technology and customs of the past change, but human emotions do not. Frame historical events around timeless conflicts: the desire for freedom, the pain of betrayal, the fear of the unknown, or the struggle to protect one's family. When audiences understand </a:t>
            </a:r>
            <a:r>
              <a:rPr lang="en-US" sz="1200" i="1" kern="1200" dirty="0">
                <a:solidFill>
                  <a:schemeClr val="tx1"/>
                </a:solidFill>
                <a:effectLst/>
                <a:latin typeface="+mn-lt"/>
                <a:ea typeface="+mn-ea"/>
                <a:cs typeface="+mn-cs"/>
              </a:rPr>
              <a:t>why</a:t>
            </a:r>
            <a:r>
              <a:rPr lang="en-US" sz="1200" kern="1200" dirty="0">
                <a:solidFill>
                  <a:schemeClr val="tx1"/>
                </a:solidFill>
                <a:effectLst/>
                <a:latin typeface="+mn-lt"/>
                <a:ea typeface="+mn-ea"/>
                <a:cs typeface="+mn-cs"/>
              </a:rPr>
              <a:t> someone made a choice based on their survival or ambitions, the history becomes alive.</a:t>
            </a:r>
          </a:p>
          <a:p>
            <a:r>
              <a:rPr lang="en-US" sz="1200" b="1" kern="1200" dirty="0">
                <a:solidFill>
                  <a:schemeClr val="tx1"/>
                </a:solidFill>
                <a:effectLst/>
                <a:latin typeface="+mn-lt"/>
                <a:ea typeface="+mn-ea"/>
                <a:cs typeface="+mn-cs"/>
              </a:rPr>
              <a:t>3. Utilize Sensory Details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the past to life by evoking the senses. Instead of just stating that a city was besieged, describe the smell of smoke, the sound of standard-issue boots on cobblestones, or the scarcity of clean water. Sensory details bridge the gap between ancient timelines and modern imaginations.</a:t>
            </a:r>
          </a:p>
          <a:p>
            <a:r>
              <a:rPr lang="en-US" sz="1200" b="1" kern="1200" dirty="0">
                <a:solidFill>
                  <a:schemeClr val="tx1"/>
                </a:solidFill>
                <a:effectLst/>
                <a:latin typeface="+mn-lt"/>
                <a:ea typeface="+mn-ea"/>
                <a:cs typeface="+mn-cs"/>
              </a:rPr>
              <a:t>4. Frame Events Around "The Great Unknown"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Hindsight can make history feel inevitable, which drains it of suspense. To make it compelling, write from the perspective of the moment it happened—when the outcome was entirely uncertain. Highlight the doubts, the failed backup plans, and the sheer luck or miscalculation that altered the course of events.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34</a:t>
            </a:fld>
            <a:endParaRPr lang="en-US"/>
          </a:p>
        </p:txBody>
      </p:sp>
    </p:spTree>
    <p:extLst>
      <p:ext uri="{BB962C8B-B14F-4D97-AF65-F5344CB8AC3E}">
        <p14:creationId xmlns:p14="http://schemas.microsoft.com/office/powerpoint/2010/main" val="57512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Copilot - </a:t>
            </a:r>
            <a:r>
              <a:rPr lang="en-US" sz="1200" b="0" i="0" kern="1200" dirty="0">
                <a:solidFill>
                  <a:schemeClr val="tx1"/>
                </a:solidFill>
                <a:effectLst/>
                <a:latin typeface="+mn-lt"/>
                <a:ea typeface="+mn-ea"/>
                <a:cs typeface="+mn-cs"/>
              </a:rPr>
              <a:t>Write about the struggles of someone losing their farm during the great depression.</a:t>
            </a:r>
          </a:p>
          <a:p>
            <a:r>
              <a:rPr lang="en-US" sz="1200" b="0" i="0" kern="1200" dirty="0">
                <a:solidFill>
                  <a:schemeClr val="tx1"/>
                </a:solidFill>
                <a:effectLst/>
                <a:latin typeface="+mn-lt"/>
                <a:ea typeface="+mn-ea"/>
                <a:cs typeface="+mn-cs"/>
              </a:rPr>
              <a:t>Ground the narrative in history</a:t>
            </a:r>
          </a:p>
          <a:p>
            <a:r>
              <a:rPr lang="en-US" sz="1200" b="0" i="0" kern="1200" dirty="0">
                <a:solidFill>
                  <a:schemeClr val="tx1"/>
                </a:solidFill>
                <a:effectLst/>
                <a:latin typeface="+mn-lt"/>
                <a:ea typeface="+mn-ea"/>
                <a:cs typeface="+mn-cs"/>
              </a:rPr>
              <a:t>Add a period photograph of a farm</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35</a:t>
            </a:fld>
            <a:endParaRPr lang="en-US"/>
          </a:p>
        </p:txBody>
      </p:sp>
    </p:spTree>
    <p:extLst>
      <p:ext uri="{BB962C8B-B14F-4D97-AF65-F5344CB8AC3E}">
        <p14:creationId xmlns:p14="http://schemas.microsoft.com/office/powerpoint/2010/main" val="1149948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prompt - </a:t>
            </a:r>
            <a:r>
              <a:rPr lang="en-US" sz="1200" b="0" i="0" kern="1200" dirty="0">
                <a:solidFill>
                  <a:schemeClr val="tx1"/>
                </a:solidFill>
                <a:effectLst/>
                <a:latin typeface="+mn-lt"/>
                <a:ea typeface="+mn-ea"/>
                <a:cs typeface="+mn-cs"/>
              </a:rPr>
              <a:t>Write a narrative about James Madison losing an election because he didn't serve alcohol to voters.</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36</a:t>
            </a:fld>
            <a:endParaRPr lang="en-US"/>
          </a:p>
        </p:txBody>
      </p:sp>
    </p:spTree>
    <p:extLst>
      <p:ext uri="{BB962C8B-B14F-4D97-AF65-F5344CB8AC3E}">
        <p14:creationId xmlns:p14="http://schemas.microsoft.com/office/powerpoint/2010/main" val="15674704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Google AI Mode - Compose a narrative focusing on the sensory details that someone would feel at the battle of valley forge</a:t>
            </a:r>
          </a:p>
        </p:txBody>
      </p:sp>
      <p:sp>
        <p:nvSpPr>
          <p:cNvPr id="4" name="Slide Number Placeholder 3"/>
          <p:cNvSpPr>
            <a:spLocks noGrp="1"/>
          </p:cNvSpPr>
          <p:nvPr>
            <p:ph type="sldNum" sz="quarter" idx="5"/>
          </p:nvPr>
        </p:nvSpPr>
        <p:spPr/>
        <p:txBody>
          <a:bodyPr/>
          <a:lstStyle/>
          <a:p>
            <a:fld id="{6583769A-2A3C-664A-B1A3-FCFF0FA87D20}" type="slidenum">
              <a:rPr lang="en-US" smtClean="0"/>
              <a:t>37</a:t>
            </a:fld>
            <a:endParaRPr lang="en-US"/>
          </a:p>
        </p:txBody>
      </p:sp>
    </p:spTree>
    <p:extLst>
      <p:ext uri="{BB962C8B-B14F-4D97-AF65-F5344CB8AC3E}">
        <p14:creationId xmlns:p14="http://schemas.microsoft.com/office/powerpoint/2010/main" val="41637131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38</a:t>
            </a:fld>
            <a:endParaRPr lang="en-US"/>
          </a:p>
        </p:txBody>
      </p:sp>
    </p:spTree>
    <p:extLst>
      <p:ext uri="{BB962C8B-B14F-4D97-AF65-F5344CB8AC3E}">
        <p14:creationId xmlns:p14="http://schemas.microsoft.com/office/powerpoint/2010/main" val="889315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39</a:t>
            </a:fld>
            <a:endParaRPr lang="en-US"/>
          </a:p>
        </p:txBody>
      </p:sp>
    </p:spTree>
    <p:extLst>
      <p:ext uri="{BB962C8B-B14F-4D97-AF65-F5344CB8AC3E}">
        <p14:creationId xmlns:p14="http://schemas.microsoft.com/office/powerpoint/2010/main" val="3428368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4</a:t>
            </a:fld>
            <a:endParaRPr lang="en-US"/>
          </a:p>
        </p:txBody>
      </p:sp>
    </p:spTree>
    <p:extLst>
      <p:ext uri="{BB962C8B-B14F-4D97-AF65-F5344CB8AC3E}">
        <p14:creationId xmlns:p14="http://schemas.microsoft.com/office/powerpoint/2010/main" val="3945313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5</a:t>
            </a:fld>
            <a:endParaRPr lang="en-US"/>
          </a:p>
        </p:txBody>
      </p:sp>
    </p:spTree>
    <p:extLst>
      <p:ext uri="{BB962C8B-B14F-4D97-AF65-F5344CB8AC3E}">
        <p14:creationId xmlns:p14="http://schemas.microsoft.com/office/powerpoint/2010/main" val="918330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6</a:t>
            </a:fld>
            <a:endParaRPr lang="en-US"/>
          </a:p>
        </p:txBody>
      </p:sp>
    </p:spTree>
    <p:extLst>
      <p:ext uri="{BB962C8B-B14F-4D97-AF65-F5344CB8AC3E}">
        <p14:creationId xmlns:p14="http://schemas.microsoft.com/office/powerpoint/2010/main" val="400408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7</a:t>
            </a:fld>
            <a:endParaRPr lang="en-US"/>
          </a:p>
        </p:txBody>
      </p:sp>
    </p:spTree>
    <p:extLst>
      <p:ext uri="{BB962C8B-B14F-4D97-AF65-F5344CB8AC3E}">
        <p14:creationId xmlns:p14="http://schemas.microsoft.com/office/powerpoint/2010/main" val="2235816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8</a:t>
            </a:fld>
            <a:endParaRPr lang="en-US"/>
          </a:p>
        </p:txBody>
      </p:sp>
    </p:spTree>
    <p:extLst>
      <p:ext uri="{BB962C8B-B14F-4D97-AF65-F5344CB8AC3E}">
        <p14:creationId xmlns:p14="http://schemas.microsoft.com/office/powerpoint/2010/main" val="157815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lnSpc>
                <a:spcPct val="115000"/>
              </a:lnSpc>
              <a:spcAft>
                <a:spcPts val="824"/>
              </a:spcAft>
              <a:defRPr/>
            </a:pPr>
            <a:r>
              <a:rPr lang="en-US" dirty="0"/>
              <a:t>When in the course of human events, it becomes necessary for one people to dissolve the political bands which have connected them with another, and to assume among the powers of the earth, the separate and equal station to which the Laws of Nature and of Nature’s God entitle them, a decent respect to the opinions of mankind requires that they should declare the causes which impel them to the separation.</a:t>
            </a:r>
          </a:p>
          <a:p>
            <a:pPr>
              <a:lnSpc>
                <a:spcPct val="115000"/>
              </a:lnSpc>
              <a:spcAft>
                <a:spcPts val="824"/>
              </a:spcAft>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24"/>
              </a:spcAft>
            </a:pPr>
            <a:r>
              <a:rPr lang="en-US" kern="100" dirty="0">
                <a:latin typeface="Aptos" panose="020B0004020202020204" pitchFamily="34" charset="0"/>
                <a:ea typeface="Aptos" panose="020B0004020202020204" pitchFamily="34" charset="0"/>
                <a:cs typeface="Times New Roman" panose="02020603050405020304" pitchFamily="18" charset="0"/>
              </a:rPr>
              <a:t>The Introduction makes three points.</a:t>
            </a:r>
          </a:p>
          <a:p>
            <a:pPr>
              <a:lnSpc>
                <a:spcPct val="115000"/>
              </a:lnSpc>
              <a:spcAft>
                <a:spcPts val="824"/>
              </a:spcAft>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235572" indent="-235572">
              <a:lnSpc>
                <a:spcPct val="115000"/>
              </a:lnSpc>
              <a:spcAft>
                <a:spcPts val="824"/>
              </a:spcAft>
              <a:buFont typeface="+mj-lt"/>
              <a:buAutoNum type="arabicPeriod"/>
            </a:pPr>
            <a:r>
              <a:rPr lang="en-US" kern="100" dirty="0">
                <a:latin typeface="Aptos" panose="020B0004020202020204" pitchFamily="34" charset="0"/>
                <a:ea typeface="Aptos" panose="020B0004020202020204" pitchFamily="34" charset="0"/>
                <a:cs typeface="Times New Roman" panose="02020603050405020304" pitchFamily="18" charset="0"/>
              </a:rPr>
              <a:t>Under certain conditions it is necessary that people break the political bonds from another</a:t>
            </a:r>
          </a:p>
          <a:p>
            <a:pPr marL="235572" indent="-235572">
              <a:lnSpc>
                <a:spcPct val="115000"/>
              </a:lnSpc>
              <a:spcAft>
                <a:spcPts val="824"/>
              </a:spcAft>
              <a:buFont typeface="+mj-lt"/>
              <a:buAutoNum type="arabicPeriod"/>
            </a:pPr>
            <a:r>
              <a:rPr lang="en-US" kern="100" dirty="0">
                <a:latin typeface="Aptos" panose="020B0004020202020204" pitchFamily="34" charset="0"/>
                <a:ea typeface="Aptos" panose="020B0004020202020204" pitchFamily="34" charset="0"/>
                <a:cs typeface="Times New Roman" panose="02020603050405020304" pitchFamily="18" charset="0"/>
              </a:rPr>
              <a:t>Because of Natural Law, people can assume political independence</a:t>
            </a:r>
          </a:p>
          <a:p>
            <a:pPr marL="235572" indent="-235572">
              <a:lnSpc>
                <a:spcPct val="115000"/>
              </a:lnSpc>
              <a:spcAft>
                <a:spcPts val="824"/>
              </a:spcAft>
              <a:buFont typeface="+mj-lt"/>
              <a:buAutoNum type="arabicPeriod"/>
            </a:pPr>
            <a:r>
              <a:rPr lang="en-US" kern="100" dirty="0">
                <a:latin typeface="Aptos" panose="020B0004020202020204" pitchFamily="34" charset="0"/>
                <a:ea typeface="Aptos" panose="020B0004020202020204" pitchFamily="34" charset="0"/>
                <a:cs typeface="Times New Roman" panose="02020603050405020304" pitchFamily="18" charset="0"/>
              </a:rPr>
              <a:t>If they are going to make this split, they explain to others why that decision was made</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9</a:t>
            </a:fld>
            <a:endParaRPr lang="en-US"/>
          </a:p>
        </p:txBody>
      </p:sp>
    </p:spTree>
    <p:extLst>
      <p:ext uri="{BB962C8B-B14F-4D97-AF65-F5344CB8AC3E}">
        <p14:creationId xmlns:p14="http://schemas.microsoft.com/office/powerpoint/2010/main" val="27489889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freetochoosenetwork.org/programs/perfect_union/explore/history.php"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38ccda.medialib.glogster.com/media/2ac4b05089e7aa91745de5be102243e550864dff4043259b7a4b0b987742461a/surrender.jpg" TargetMode="External"/><Relationship Id="rId3" Type="http://schemas.openxmlformats.org/officeDocument/2006/relationships/hyperlink" Target="https://en.wikipedia.org/wiki/public_domain" TargetMode="External"/><Relationship Id="rId7"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en.wikipedia.org/wiki/United_States_Copyright_Office" TargetMode="External"/><Relationship Id="rId5" Type="http://schemas.openxmlformats.org/officeDocument/2006/relationships/hyperlink" Target="https://commons.wikimedia.org/wiki/Commons:Publication" TargetMode="External"/><Relationship Id="rId4" Type="http://schemas.openxmlformats.org/officeDocument/2006/relationships/hyperlink" Target="https://en.wikipedia.org/wiki/United_State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12.tmp"/><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hyperlink" Target="http://www.lbjlibrary.or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hyperlink" Target="http://edu.lva.virginia.gov/dbva/files/original/57260de85ec24fc10f971a60198a77bc.pdf" TargetMode="External"/><Relationship Id="rId3" Type="http://schemas.openxmlformats.org/officeDocument/2006/relationships/image" Target="../media/image14.jpg"/><Relationship Id="rId7"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hyperlink" Target="https://en.wikipedia.org/wiki/1920s" TargetMode="External"/><Relationship Id="rId4" Type="http://schemas.openxmlformats.org/officeDocument/2006/relationships/hyperlink" Target="https://en.wikipedia.org/wiki/Eighteenth_Amendment_to_the_United_States_Constitutio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hyperlink" Target="https://commons.wikimedia.org/wiki/File:Lindbergh_Airmail_Stamp_c10.jpg" TargetMode="External"/><Relationship Id="rId5" Type="http://schemas.openxmlformats.org/officeDocument/2006/relationships/image" Target="../media/image19.jpg"/><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en:Creative_Commons"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hyperlink" Target="https://creativecommons.org/licenses/by-sa/4.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ommons.wikimedia.org/wiki/File:Janet_Gaynor_with_Group_1929.jpg" TargetMode="External"/><Relationship Id="rId3" Type="http://schemas.openxmlformats.org/officeDocument/2006/relationships/hyperlink" Target="https://en.wikipedia.org/wiki/public_domain" TargetMode="External"/><Relationship Id="rId7" Type="http://schemas.openxmlformats.org/officeDocument/2006/relationships/image" Target="../media/image21.jp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hyperlink" Target="https://en.wikipedia.org/wiki/United_States_Copyright_Office" TargetMode="External"/><Relationship Id="rId5" Type="http://schemas.openxmlformats.org/officeDocument/2006/relationships/hyperlink" Target="https://commons.wikimedia.org/wiki/Commons:Publication" TargetMode="External"/><Relationship Id="rId4" Type="http://schemas.openxmlformats.org/officeDocument/2006/relationships/hyperlink" Target="https://en.wikipedia.org/wiki/United_State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3.0/deed.en" TargetMode="External"/><Relationship Id="rId3" Type="http://schemas.openxmlformats.org/officeDocument/2006/relationships/hyperlink" Target="https://en.wikipedia.org/wiki/Works_Progress_Administration" TargetMode="External"/><Relationship Id="rId7" Type="http://schemas.openxmlformats.org/officeDocument/2006/relationships/hyperlink" Target="https://en.wikipedia.org/wiki/en:Creative_Commons" TargetMode="External"/><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hyperlink" Target="https://en.wikipedia.org/wiki/public_domain" TargetMode="External"/><Relationship Id="rId5" Type="http://schemas.openxmlformats.org/officeDocument/2006/relationships/hyperlink" Target="https://en.wikipedia.org/wiki/Federal_Government_of_the_United_States" TargetMode="External"/><Relationship Id="rId10" Type="http://schemas.openxmlformats.org/officeDocument/2006/relationships/image" Target="../media/image23.jpg"/><Relationship Id="rId4" Type="http://schemas.openxmlformats.org/officeDocument/2006/relationships/hyperlink" Target="https://en.wikipedia.org/wiki/Work_of_the_United_States_Government" TargetMode="External"/><Relationship Id="rId9" Type="http://schemas.openxmlformats.org/officeDocument/2006/relationships/image" Target="../media/image22.jpg"/></Relationships>
</file>

<file path=ppt/slides/_rels/slide28.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hyperlink" Target="https://commons.wikimedia.org/wiki/File:FERA_camp_in_Pennsylvania.jpg" TargetMode="External"/><Relationship Id="rId7" Type="http://schemas.openxmlformats.org/officeDocument/2006/relationships/hyperlink" Target="https://en.wikipedia.org/wiki/United_States_Code" TargetMode="External"/><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hyperlink" Target="https://en.wikisource.org/wiki/en:United_States_Code/Title_17/Chapter_1/Sections_105_and_106" TargetMode="External"/><Relationship Id="rId5" Type="http://schemas.openxmlformats.org/officeDocument/2006/relationships/hyperlink" Target="https://en.wikipedia.org/wiki/en:Copyright_status_of_work_by_the_U.S._government" TargetMode="External"/><Relationship Id="rId4" Type="http://schemas.openxmlformats.org/officeDocument/2006/relationships/hyperlink" Target="https://en.wikipedia.org/wiki/en:Public_domain"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hyperlink" Target="https://en.wikipedia.org/wiki/Lyndon_B._Johnson" TargetMode="External"/><Relationship Id="rId3" Type="http://schemas.openxmlformats.org/officeDocument/2006/relationships/image" Target="../media/image25.jpg"/><Relationship Id="rId7" Type="http://schemas.openxmlformats.org/officeDocument/2006/relationships/hyperlink" Target="https://en.wikipedia.org/wiki/United_States_Code"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hyperlink" Target="https://en.wikisource.org/wiki/en:United_States_Code/Title_17/Chapter_1/Sections_105_and_106" TargetMode="External"/><Relationship Id="rId11" Type="http://schemas.openxmlformats.org/officeDocument/2006/relationships/image" Target="../media/image26.jpg"/><Relationship Id="rId5" Type="http://schemas.openxmlformats.org/officeDocument/2006/relationships/hyperlink" Target="https://en.wikipedia.org/wiki/en:Copyright_status_of_work_by_the_U.S._government" TargetMode="External"/><Relationship Id="rId10" Type="http://schemas.openxmlformats.org/officeDocument/2006/relationships/hyperlink" Target="https://en.wikipedia.org/wiki/Voting_Rights_Act_of_1965" TargetMode="External"/><Relationship Id="rId4" Type="http://schemas.openxmlformats.org/officeDocument/2006/relationships/hyperlink" Target="https://en.wikipedia.org/wiki/en:Public_domain" TargetMode="External"/><Relationship Id="rId9" Type="http://schemas.openxmlformats.org/officeDocument/2006/relationships/hyperlink" Target="https://en.wikipedia.org/wiki/Martin_Luther_King,_Jr."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en.wikipedia.org/wiki/en:public_domain" TargetMode="External"/><Relationship Id="rId2" Type="http://schemas.openxmlformats.org/officeDocument/2006/relationships/notesSlide" Target="../notesSlides/notesSlide38.xml"/><Relationship Id="rId1" Type="http://schemas.openxmlformats.org/officeDocument/2006/relationships/slideLayout" Target="../slideLayouts/slideLayout15.xml"/><Relationship Id="rId6" Type="http://schemas.openxmlformats.org/officeDocument/2006/relationships/image" Target="../media/image28.jpg"/><Relationship Id="rId5" Type="http://schemas.openxmlformats.org/officeDocument/2006/relationships/hyperlink" Target="https://en.wikipedia.org/wiki/" TargetMode="External"/><Relationship Id="rId4" Type="http://schemas.openxmlformats.org/officeDocument/2006/relationships/hyperlink" Target="https://en.wikipedia.org/wiki/User:Kkmd"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cms.generationcitizen.org/wp-content/uploads/2023/03/GC_Strategic_Plan_2020-2025_FINAL_72dpi.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Susan Pittman, Educational Consultant to the GED Testing Service®</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Making Connections – Linking Historical Events to Contemporary Civics Issues</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2EE1B6-B17E-8DF8-92EC-86E5843E1A90}"/>
              </a:ext>
            </a:extLst>
          </p:cNvPr>
          <p:cNvSpPr>
            <a:spLocks noGrp="1"/>
          </p:cNvSpPr>
          <p:nvPr>
            <p:ph type="title"/>
          </p:nvPr>
        </p:nvSpPr>
        <p:spPr/>
        <p:txBody>
          <a:bodyPr/>
          <a:lstStyle/>
          <a:p>
            <a:r>
              <a:rPr lang="en-US" dirty="0"/>
              <a:t>Primary Sources on the GED Social Studies Test</a:t>
            </a:r>
          </a:p>
        </p:txBody>
      </p:sp>
      <p:graphicFrame>
        <p:nvGraphicFramePr>
          <p:cNvPr id="8" name="Content Placeholder 7">
            <a:extLst>
              <a:ext uri="{FF2B5EF4-FFF2-40B4-BE49-F238E27FC236}">
                <a16:creationId xmlns:a16="http://schemas.microsoft.com/office/drawing/2014/main" id="{3693B731-BE11-CC17-9E95-911AB4AD8327}"/>
              </a:ext>
            </a:extLst>
          </p:cNvPr>
          <p:cNvGraphicFramePr>
            <a:graphicFrameLocks noGrp="1"/>
          </p:cNvGraphicFramePr>
          <p:nvPr>
            <p:ph idx="1"/>
            <p:extLst>
              <p:ext uri="{D42A27DB-BD31-4B8C-83A1-F6EECF244321}">
                <p14:modId xmlns:p14="http://schemas.microsoft.com/office/powerpoint/2010/main" val="469939910"/>
              </p:ext>
            </p:extLst>
          </p:nvPr>
        </p:nvGraphicFramePr>
        <p:xfrm>
          <a:off x="573952" y="1803863"/>
          <a:ext cx="11229594" cy="4229100"/>
        </p:xfrm>
        <a:graphic>
          <a:graphicData uri="http://schemas.openxmlformats.org/drawingml/2006/table">
            <a:tbl>
              <a:tblPr firstRow="1" bandRow="1">
                <a:tableStyleId>{2D5ABB26-0587-4C30-8999-92F81FD0307C}</a:tableStyleId>
              </a:tblPr>
              <a:tblGrid>
                <a:gridCol w="11229594">
                  <a:extLst>
                    <a:ext uri="{9D8B030D-6E8A-4147-A177-3AD203B41FA5}">
                      <a16:colId xmlns:a16="http://schemas.microsoft.com/office/drawing/2014/main" val="336808821"/>
                    </a:ext>
                  </a:extLst>
                </a:gridCol>
              </a:tblGrid>
              <a:tr h="253272">
                <a:tc>
                  <a:txBody>
                    <a:bodyPr/>
                    <a:lstStyle/>
                    <a:p>
                      <a:pPr algn="ctr"/>
                      <a:r>
                        <a:rPr lang="en-US" sz="2400" b="1" i="0" kern="1200" dirty="0">
                          <a:solidFill>
                            <a:schemeClr val="tx1"/>
                          </a:solidFill>
                          <a:effectLst/>
                          <a:latin typeface="Arial" panose="020B0604020202020204" pitchFamily="34" charset="0"/>
                          <a:ea typeface="+mn-ea"/>
                          <a:cs typeface="Arial" panose="020B0604020202020204" pitchFamily="34" charset="0"/>
                        </a:rPr>
                        <a:t>Man in Nature</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29983250"/>
                  </a:ext>
                </a:extLst>
              </a:tr>
              <a:tr h="343479">
                <a:tc>
                  <a:txBody>
                    <a:bodyPr/>
                    <a:lstStyle/>
                    <a:p>
                      <a:r>
                        <a:rPr lang="en-US" sz="2400" b="0" i="0" kern="1200" dirty="0">
                          <a:solidFill>
                            <a:schemeClr val="tx1"/>
                          </a:solidFill>
                          <a:effectLst/>
                          <a:latin typeface="Arial" panose="020B0604020202020204" pitchFamily="34" charset="0"/>
                          <a:ea typeface="+mn-ea"/>
                          <a:cs typeface="Arial" panose="020B0604020202020204" pitchFamily="34" charset="0"/>
                        </a:rPr>
                        <a:t>John Locke asserted that man in nature is absolutely free, in total control of self and personal property, equal to the great person, and ruled by no one. Locke stressed that in a state of nature, there are no laws and no legal obligation for fair conduct and good behavior.</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90662375"/>
                  </a:ext>
                </a:extLst>
              </a:tr>
              <a:tr h="253272">
                <a:tc>
                  <a:txBody>
                    <a:bodyPr/>
                    <a:lstStyle/>
                    <a:p>
                      <a:endParaRPr lang="en-US" dirty="0"/>
                    </a:p>
                  </a:txBody>
                  <a:tcPr/>
                </a:tc>
                <a:extLst>
                  <a:ext uri="{0D108BD9-81ED-4DB2-BD59-A6C34878D82A}">
                    <a16:rowId xmlns:a16="http://schemas.microsoft.com/office/drawing/2014/main" val="1455797041"/>
                  </a:ext>
                </a:extLst>
              </a:tr>
              <a:tr h="253272">
                <a:tc>
                  <a:txBody>
                    <a:bodyPr/>
                    <a:lstStyle/>
                    <a:p>
                      <a:r>
                        <a:rPr lang="en-US" sz="2400" b="0" i="0" kern="1200" dirty="0">
                          <a:solidFill>
                            <a:schemeClr val="tx1"/>
                          </a:solidFill>
                          <a:effectLst/>
                          <a:latin typeface="Arial" panose="020B0604020202020204" pitchFamily="34" charset="0"/>
                          <a:ea typeface="+mn-ea"/>
                          <a:cs typeface="Arial" panose="020B0604020202020204" pitchFamily="34" charset="0"/>
                        </a:rPr>
                        <a:t>Which statement is an implication of Locke's claim regarding man in nature?</a:t>
                      </a:r>
                    </a:p>
                    <a:p>
                      <a:r>
                        <a:rPr lang="en-US" sz="2400" b="0" i="0" kern="1200" dirty="0">
                          <a:solidFill>
                            <a:schemeClr val="tx1"/>
                          </a:solidFill>
                          <a:effectLst/>
                          <a:latin typeface="Arial" panose="020B0604020202020204" pitchFamily="34" charset="0"/>
                          <a:ea typeface="+mn-ea"/>
                          <a:cs typeface="Arial" panose="020B0604020202020204" pitchFamily="34" charset="0"/>
                        </a:rPr>
                        <a:t>He had no need for partners or allies.</a:t>
                      </a:r>
                    </a:p>
                    <a:p>
                      <a:r>
                        <a:rPr lang="en-US" sz="2400" b="0" i="0" kern="1200" dirty="0">
                          <a:solidFill>
                            <a:schemeClr val="tx1"/>
                          </a:solidFill>
                          <a:effectLst/>
                          <a:latin typeface="Arial" panose="020B0604020202020204" pitchFamily="34" charset="0"/>
                          <a:ea typeface="+mn-ea"/>
                          <a:cs typeface="Arial" panose="020B0604020202020204" pitchFamily="34" charset="0"/>
                        </a:rPr>
                        <a:t>He has no need for rules or government.</a:t>
                      </a:r>
                    </a:p>
                    <a:p>
                      <a:r>
                        <a:rPr lang="en-US" sz="2400" b="0" i="0" kern="1200" dirty="0">
                          <a:solidFill>
                            <a:schemeClr val="tx1"/>
                          </a:solidFill>
                          <a:effectLst/>
                          <a:latin typeface="Arial" panose="020B0604020202020204" pitchFamily="34" charset="0"/>
                          <a:ea typeface="+mn-ea"/>
                          <a:cs typeface="Arial" panose="020B0604020202020204" pitchFamily="34" charset="0"/>
                        </a:rPr>
                        <a:t>He lives in fear and is in constant danger from others.</a:t>
                      </a:r>
                    </a:p>
                    <a:p>
                      <a:r>
                        <a:rPr lang="en-US" sz="2400" b="0" i="0" kern="1200" dirty="0">
                          <a:solidFill>
                            <a:schemeClr val="tx1"/>
                          </a:solidFill>
                          <a:effectLst/>
                          <a:latin typeface="Arial" panose="020B0604020202020204" pitchFamily="34" charset="0"/>
                          <a:ea typeface="+mn-ea"/>
                          <a:cs typeface="Arial" panose="020B0604020202020204" pitchFamily="34" charset="0"/>
                        </a:rPr>
                        <a:t>He lives with abundance and his needs are always met.</a:t>
                      </a:r>
                    </a:p>
                  </a:txBody>
                  <a:tcPr/>
                </a:tc>
                <a:extLst>
                  <a:ext uri="{0D108BD9-81ED-4DB2-BD59-A6C34878D82A}">
                    <a16:rowId xmlns:a16="http://schemas.microsoft.com/office/drawing/2014/main" val="1957249357"/>
                  </a:ext>
                </a:extLst>
              </a:tr>
            </a:tbl>
          </a:graphicData>
        </a:graphic>
      </p:graphicFrame>
      <p:sp>
        <p:nvSpPr>
          <p:cNvPr id="3" name="Slide Number Placeholder 2">
            <a:extLst>
              <a:ext uri="{FF2B5EF4-FFF2-40B4-BE49-F238E27FC236}">
                <a16:creationId xmlns:a16="http://schemas.microsoft.com/office/drawing/2014/main" id="{03D6387C-DD6E-2843-061D-A52555CAE805}"/>
              </a:ext>
            </a:extLst>
          </p:cNvPr>
          <p:cNvSpPr>
            <a:spLocks noGrp="1"/>
          </p:cNvSpPr>
          <p:nvPr>
            <p:ph type="sldNum" sz="quarter" idx="12"/>
          </p:nvPr>
        </p:nvSpPr>
        <p:spPr/>
        <p:txBody>
          <a:bodyPr/>
          <a:lstStyle/>
          <a:p>
            <a:fld id="{BAE26A2A-DE5F-EA41-900F-AB5C4F1D9848}" type="slidenum">
              <a:rPr lang="en-US" smtClean="0"/>
              <a:pPr/>
              <a:t>10</a:t>
            </a:fld>
            <a:endParaRPr lang="en-US" dirty="0"/>
          </a:p>
        </p:txBody>
      </p:sp>
    </p:spTree>
    <p:extLst>
      <p:ext uri="{BB962C8B-B14F-4D97-AF65-F5344CB8AC3E}">
        <p14:creationId xmlns:p14="http://schemas.microsoft.com/office/powerpoint/2010/main" val="308737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03F25D8-F812-3010-0D68-32CD983F7899}"/>
              </a:ext>
            </a:extLst>
          </p:cNvPr>
          <p:cNvSpPr>
            <a:spLocks noGrp="1"/>
          </p:cNvSpPr>
          <p:nvPr>
            <p:ph type="title"/>
          </p:nvPr>
        </p:nvSpPr>
        <p:spPr>
          <a:xfrm>
            <a:off x="818729" y="269867"/>
            <a:ext cx="11129271" cy="884020"/>
          </a:xfrm>
        </p:spPr>
        <p:txBody>
          <a:bodyPr/>
          <a:lstStyle/>
          <a:p>
            <a:r>
              <a:rPr lang="en-US" dirty="0"/>
              <a:t>Steps to the Constitution and Bill of Rights</a:t>
            </a:r>
          </a:p>
        </p:txBody>
      </p:sp>
      <p:sp>
        <p:nvSpPr>
          <p:cNvPr id="6" name="Slide Number Placeholder 5">
            <a:extLst>
              <a:ext uri="{FF2B5EF4-FFF2-40B4-BE49-F238E27FC236}">
                <a16:creationId xmlns:a16="http://schemas.microsoft.com/office/drawing/2014/main" id="{A7B4C4A0-FF33-0A7F-7CA1-C67A3F342840}"/>
              </a:ext>
            </a:extLst>
          </p:cNvPr>
          <p:cNvSpPr>
            <a:spLocks noGrp="1"/>
          </p:cNvSpPr>
          <p:nvPr>
            <p:ph type="sldNum" sz="quarter" idx="12"/>
          </p:nvPr>
        </p:nvSpPr>
        <p:spPr/>
        <p:txBody>
          <a:bodyPr/>
          <a:lstStyle/>
          <a:p>
            <a:fld id="{BAE26A2A-DE5F-EA41-900F-AB5C4F1D9848}" type="slidenum">
              <a:rPr lang="en-US" smtClean="0"/>
              <a:t>11</a:t>
            </a:fld>
            <a:endParaRPr lang="en-US"/>
          </a:p>
        </p:txBody>
      </p:sp>
      <p:graphicFrame>
        <p:nvGraphicFramePr>
          <p:cNvPr id="12" name="Table 11">
            <a:extLst>
              <a:ext uri="{FF2B5EF4-FFF2-40B4-BE49-F238E27FC236}">
                <a16:creationId xmlns:a16="http://schemas.microsoft.com/office/drawing/2014/main" id="{B049F7B6-5639-8C57-6FFF-274582DD5AFC}"/>
              </a:ext>
            </a:extLst>
          </p:cNvPr>
          <p:cNvGraphicFramePr>
            <a:graphicFrameLocks noGrp="1"/>
          </p:cNvGraphicFramePr>
          <p:nvPr>
            <p:extLst>
              <p:ext uri="{D42A27DB-BD31-4B8C-83A1-F6EECF244321}">
                <p14:modId xmlns:p14="http://schemas.microsoft.com/office/powerpoint/2010/main" val="684327482"/>
              </p:ext>
            </p:extLst>
          </p:nvPr>
        </p:nvGraphicFramePr>
        <p:xfrm>
          <a:off x="401443" y="879759"/>
          <a:ext cx="11546555" cy="6000013"/>
        </p:xfrm>
        <a:graphic>
          <a:graphicData uri="http://schemas.openxmlformats.org/drawingml/2006/table">
            <a:tbl>
              <a:tblPr firstRow="1" firstCol="1" bandRow="1">
                <a:tableStyleId>{5C22544A-7EE6-4342-B048-85BDC9FD1C3A}</a:tableStyleId>
              </a:tblPr>
              <a:tblGrid>
                <a:gridCol w="2309311">
                  <a:extLst>
                    <a:ext uri="{9D8B030D-6E8A-4147-A177-3AD203B41FA5}">
                      <a16:colId xmlns:a16="http://schemas.microsoft.com/office/drawing/2014/main" val="240825526"/>
                    </a:ext>
                  </a:extLst>
                </a:gridCol>
                <a:gridCol w="2309311">
                  <a:extLst>
                    <a:ext uri="{9D8B030D-6E8A-4147-A177-3AD203B41FA5}">
                      <a16:colId xmlns:a16="http://schemas.microsoft.com/office/drawing/2014/main" val="732923449"/>
                    </a:ext>
                  </a:extLst>
                </a:gridCol>
                <a:gridCol w="2309311">
                  <a:extLst>
                    <a:ext uri="{9D8B030D-6E8A-4147-A177-3AD203B41FA5}">
                      <a16:colId xmlns:a16="http://schemas.microsoft.com/office/drawing/2014/main" val="2715530376"/>
                    </a:ext>
                  </a:extLst>
                </a:gridCol>
                <a:gridCol w="2309311">
                  <a:extLst>
                    <a:ext uri="{9D8B030D-6E8A-4147-A177-3AD203B41FA5}">
                      <a16:colId xmlns:a16="http://schemas.microsoft.com/office/drawing/2014/main" val="68920387"/>
                    </a:ext>
                  </a:extLst>
                </a:gridCol>
                <a:gridCol w="2309311">
                  <a:extLst>
                    <a:ext uri="{9D8B030D-6E8A-4147-A177-3AD203B41FA5}">
                      <a16:colId xmlns:a16="http://schemas.microsoft.com/office/drawing/2014/main" val="1424393587"/>
                    </a:ext>
                  </a:extLst>
                </a:gridCol>
              </a:tblGrid>
              <a:tr h="270855">
                <a:tc>
                  <a:txBody>
                    <a:bodyPr/>
                    <a:lstStyle/>
                    <a:p>
                      <a:pPr marL="0" marR="0">
                        <a:lnSpc>
                          <a:spcPct val="115000"/>
                        </a:lnSpc>
                        <a:spcAft>
                          <a:spcPts val="800"/>
                        </a:spcAft>
                        <a:buNone/>
                      </a:pPr>
                      <a:r>
                        <a:rPr lang="en-US" sz="1400" kern="100" dirty="0">
                          <a:effectLst/>
                          <a:latin typeface="Arial" panose="020B0604020202020204" pitchFamily="34" charset="0"/>
                          <a:cs typeface="Arial" panose="020B0604020202020204" pitchFamily="34" charset="0"/>
                        </a:rPr>
                        <a:t>Document</a:t>
                      </a:r>
                      <a:endParaRPr lang="en-US" sz="1400" kern="100" dirty="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Main Purpose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Key Ideas or Features</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Limitations or Concerns</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Role in the Evolution</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extLst>
                  <a:ext uri="{0D108BD9-81ED-4DB2-BD59-A6C34878D82A}">
                    <a16:rowId xmlns:a16="http://schemas.microsoft.com/office/drawing/2014/main" val="4138566907"/>
                  </a:ext>
                </a:extLst>
              </a:tr>
              <a:tr h="1127657">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Declaration of Independence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Announced separation from Britain and explained the reasons for independence.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Natural rights, consent of the governed, right to alter or abolish unjust government, and grievances against British rule.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Declared principles but did not create a governing system.</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Established the ideals of liberty and self-government that later documents tried to put into practice.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extLst>
                  <a:ext uri="{0D108BD9-81ED-4DB2-BD59-A6C34878D82A}">
                    <a16:rowId xmlns:a16="http://schemas.microsoft.com/office/drawing/2014/main" val="2231034955"/>
                  </a:ext>
                </a:extLst>
              </a:tr>
              <a:tr h="1127657">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Articles of Confederation</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Created the first national government after independence.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Loose union of sovereign states, limited central authority, and cooperation among states.</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National government was too weak to tax, regulate commerce, enforce laws, or respond effectively to crises.</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Tested a weak union and revealed the need for a stronger national framework.</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extLst>
                  <a:ext uri="{0D108BD9-81ED-4DB2-BD59-A6C34878D82A}">
                    <a16:rowId xmlns:a16="http://schemas.microsoft.com/office/drawing/2014/main" val="1528789315"/>
                  </a:ext>
                </a:extLst>
              </a:tr>
              <a:tr h="1413258">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U.S. Constitution</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Built a stronger and more effective federal government.</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Separation of powers, checks and balances, federalism, representative government, and authority based on “We the People.”</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Raised concerns that the federal government might become too powerful without explicit protections for individual rights.</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a:effectLst/>
                          <a:latin typeface="Arial" panose="020B0604020202020204" pitchFamily="34" charset="0"/>
                          <a:cs typeface="Arial" panose="020B0604020202020204" pitchFamily="34" charset="0"/>
                        </a:rPr>
                        <a:t>Created a stronger republic while placing structural limits on government power.</a:t>
                      </a:r>
                      <a:endParaRPr lang="en-US" sz="1400" kern="10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extLst>
                  <a:ext uri="{0D108BD9-81ED-4DB2-BD59-A6C34878D82A}">
                    <a16:rowId xmlns:a16="http://schemas.microsoft.com/office/drawing/2014/main" val="682352352"/>
                  </a:ext>
                </a:extLst>
              </a:tr>
              <a:tr h="1658678">
                <a:tc>
                  <a:txBody>
                    <a:bodyPr/>
                    <a:lstStyle/>
                    <a:p>
                      <a:pPr marL="0" marR="0">
                        <a:lnSpc>
                          <a:spcPct val="115000"/>
                        </a:lnSpc>
                        <a:spcAft>
                          <a:spcPts val="800"/>
                        </a:spcAft>
                        <a:buNone/>
                      </a:pPr>
                      <a:r>
                        <a:rPr lang="en-US" sz="1400" kern="100" dirty="0">
                          <a:effectLst/>
                          <a:latin typeface="Arial" panose="020B0604020202020204" pitchFamily="34" charset="0"/>
                          <a:cs typeface="Arial" panose="020B0604020202020204" pitchFamily="34" charset="0"/>
                        </a:rPr>
                        <a:t>Bill of Rights</a:t>
                      </a:r>
                      <a:endParaRPr lang="en-US" sz="1400" kern="100" dirty="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dirty="0">
                          <a:effectLst/>
                          <a:latin typeface="Arial" panose="020B0604020202020204" pitchFamily="34" charset="0"/>
                          <a:cs typeface="Arial" panose="020B0604020202020204" pitchFamily="34" charset="0"/>
                        </a:rPr>
                        <a:t>Added explicit protections for individual liberties.</a:t>
                      </a:r>
                      <a:endParaRPr lang="en-US" sz="1400" kern="100" dirty="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dirty="0">
                          <a:effectLst/>
                          <a:latin typeface="Arial" panose="020B0604020202020204" pitchFamily="34" charset="0"/>
                          <a:cs typeface="Arial" panose="020B0604020202020204" pitchFamily="34" charset="0"/>
                        </a:rPr>
                        <a:t>Freedom of speech, religion, press, assembly, and petition; due process; jury rights; and protection against unreasonable searches and seizures.</a:t>
                      </a:r>
                      <a:endParaRPr lang="en-US" sz="1400" kern="100" dirty="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dirty="0">
                          <a:effectLst/>
                          <a:latin typeface="Arial" panose="020B0604020202020204" pitchFamily="34" charset="0"/>
                          <a:cs typeface="Arial" panose="020B0604020202020204" pitchFamily="34" charset="0"/>
                        </a:rPr>
                        <a:t>Addressed fears about federal power but required later interpretation and expansion over time.</a:t>
                      </a:r>
                      <a:endParaRPr lang="en-US" sz="1400" kern="100" dirty="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tc>
                  <a:txBody>
                    <a:bodyPr/>
                    <a:lstStyle/>
                    <a:p>
                      <a:pPr marL="0" marR="0">
                        <a:lnSpc>
                          <a:spcPct val="115000"/>
                        </a:lnSpc>
                        <a:spcAft>
                          <a:spcPts val="800"/>
                        </a:spcAft>
                        <a:buNone/>
                      </a:pPr>
                      <a:r>
                        <a:rPr lang="en-US" sz="1400" kern="100" dirty="0">
                          <a:effectLst/>
                          <a:latin typeface="Arial" panose="020B0604020202020204" pitchFamily="34" charset="0"/>
                          <a:cs typeface="Arial" panose="020B0604020202020204" pitchFamily="34" charset="0"/>
                        </a:rPr>
                        <a:t>Safeguarded individual freedom and completed the founding balance between power and liberty.</a:t>
                      </a:r>
                      <a:endParaRPr lang="en-US" sz="1400" kern="100" dirty="0">
                        <a:effectLst/>
                        <a:latin typeface="Arial" panose="020B0604020202020204" pitchFamily="34" charset="0"/>
                        <a:ea typeface="Aptos" panose="020B0004020202020204" pitchFamily="34" charset="0"/>
                        <a:cs typeface="Arial" panose="020B0604020202020204" pitchFamily="34" charset="0"/>
                      </a:endParaRPr>
                    </a:p>
                  </a:txBody>
                  <a:tcPr marL="66934" marR="66934" marT="0" marB="0" anchor="ctr"/>
                </a:tc>
                <a:extLst>
                  <a:ext uri="{0D108BD9-81ED-4DB2-BD59-A6C34878D82A}">
                    <a16:rowId xmlns:a16="http://schemas.microsoft.com/office/drawing/2014/main" val="1411410823"/>
                  </a:ext>
                </a:extLst>
              </a:tr>
            </a:tbl>
          </a:graphicData>
        </a:graphic>
      </p:graphicFrame>
    </p:spTree>
    <p:extLst>
      <p:ext uri="{BB962C8B-B14F-4D97-AF65-F5344CB8AC3E}">
        <p14:creationId xmlns:p14="http://schemas.microsoft.com/office/powerpoint/2010/main" val="2932049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nfographic showing how key grievances in the Declaration of Independence connect to structural protections in the Constitution and specific rights in the Bill of Rights.">
            <a:extLst>
              <a:ext uri="{FF2B5EF4-FFF2-40B4-BE49-F238E27FC236}">
                <a16:creationId xmlns:a16="http://schemas.microsoft.com/office/drawing/2014/main" id="{510DB62F-BD62-985C-4BF9-06B3A92B0030}"/>
              </a:ext>
            </a:extLst>
          </p:cNvPr>
          <p:cNvPicPr>
            <a:picLocks noChangeAspect="1"/>
          </p:cNvPicPr>
          <p:nvPr/>
        </p:nvPicPr>
        <p:blipFill>
          <a:blip r:embed="rId3">
            <a:extLst>
              <a:ext uri="{28A0092B-C50C-407E-A947-70E740481C1C}">
                <a14:useLocalDpi xmlns:a14="http://schemas.microsoft.com/office/drawing/2010/main" val="0"/>
              </a:ext>
            </a:extLst>
          </a:blip>
          <a:srcRect b="15730"/>
          <a:stretch>
            <a:fillRect/>
          </a:stretch>
        </p:blipFill>
        <p:spPr bwMode="auto">
          <a:xfrm>
            <a:off x="20" y="10"/>
            <a:ext cx="12191980" cy="6857990"/>
          </a:xfrm>
          <a:prstGeom prst="rect">
            <a:avLst/>
          </a:prstGeom>
          <a:noFill/>
          <a:ln>
            <a:noFill/>
          </a:ln>
        </p:spPr>
      </p:pic>
      <p:sp>
        <p:nvSpPr>
          <p:cNvPr id="4" name="Slide Number Placeholder 3" hidden="1">
            <a:extLst>
              <a:ext uri="{FF2B5EF4-FFF2-40B4-BE49-F238E27FC236}">
                <a16:creationId xmlns:a16="http://schemas.microsoft.com/office/drawing/2014/main" id="{FF60C47B-49B9-7C47-9975-945D2541DA26}"/>
              </a:ext>
            </a:extLst>
          </p:cNvPr>
          <p:cNvSpPr>
            <a:spLocks noGrp="1"/>
          </p:cNvSpPr>
          <p:nvPr>
            <p:ph type="sldNum" sz="quarter" idx="4294967295"/>
          </p:nvPr>
        </p:nvSpPr>
        <p:spPr>
          <a:xfrm>
            <a:off x="401443" y="6446837"/>
            <a:ext cx="2743200" cy="218070"/>
          </a:xfrm>
        </p:spPr>
        <p:txBody>
          <a:bodyPr/>
          <a:lstStyle/>
          <a:p>
            <a:pPr>
              <a:spcAft>
                <a:spcPts val="600"/>
              </a:spcAft>
            </a:pPr>
            <a:fld id="{BAE26A2A-DE5F-EA41-900F-AB5C4F1D9848}" type="slidenum">
              <a:rPr lang="en-US" smtClean="0"/>
              <a:pPr>
                <a:spcAft>
                  <a:spcPts val="600"/>
                </a:spcAft>
              </a:pPr>
              <a:t>12</a:t>
            </a:fld>
            <a:endParaRPr lang="en-US"/>
          </a:p>
        </p:txBody>
      </p:sp>
    </p:spTree>
    <p:extLst>
      <p:ext uri="{BB962C8B-B14F-4D97-AF65-F5344CB8AC3E}">
        <p14:creationId xmlns:p14="http://schemas.microsoft.com/office/powerpoint/2010/main" val="4002649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A3256-8A24-90D8-E09C-BAFB9ECBE70A}"/>
              </a:ext>
            </a:extLst>
          </p:cNvPr>
          <p:cNvSpPr>
            <a:spLocks noGrp="1"/>
          </p:cNvSpPr>
          <p:nvPr>
            <p:ph type="title"/>
          </p:nvPr>
        </p:nvSpPr>
        <p:spPr>
          <a:xfrm>
            <a:off x="616856" y="880958"/>
            <a:ext cx="11054683" cy="2260742"/>
          </a:xfrm>
        </p:spPr>
        <p:txBody>
          <a:bodyPr anchor="b">
            <a:normAutofit/>
          </a:bodyPr>
          <a:lstStyle/>
          <a:p>
            <a:r>
              <a:rPr lang="en-US" dirty="0"/>
              <a:t>Online Resource for Your Students</a:t>
            </a:r>
          </a:p>
        </p:txBody>
      </p:sp>
      <p:sp>
        <p:nvSpPr>
          <p:cNvPr id="9" name="Text Placeholder 2">
            <a:extLst>
              <a:ext uri="{FF2B5EF4-FFF2-40B4-BE49-F238E27FC236}">
                <a16:creationId xmlns:a16="http://schemas.microsoft.com/office/drawing/2014/main" id="{7C56C9D7-54F3-FF94-3705-B6D17D3E3FD3}"/>
              </a:ext>
            </a:extLst>
          </p:cNvPr>
          <p:cNvSpPr>
            <a:spLocks noGrp="1"/>
          </p:cNvSpPr>
          <p:nvPr>
            <p:ph type="body" idx="1"/>
          </p:nvPr>
        </p:nvSpPr>
        <p:spPr>
          <a:xfrm>
            <a:off x="616856" y="3293607"/>
            <a:ext cx="11054684" cy="1092820"/>
          </a:xfrm>
        </p:spPr>
        <p:txBody>
          <a:bodyPr/>
          <a:lstStyle/>
          <a:p>
            <a:r>
              <a:rPr lang="en-US" dirty="0"/>
              <a:t>Free to Choose Network: Our Constitution - A Timeline of Events</a:t>
            </a:r>
          </a:p>
          <a:p>
            <a:r>
              <a:rPr lang="en-US" dirty="0">
                <a:hlinkClick r:id="rId3"/>
              </a:rPr>
              <a:t>https://www.freetochoosenetwork.org/programs/perfect_union/explore/history.php</a:t>
            </a:r>
            <a:r>
              <a:rPr lang="en-US" dirty="0"/>
              <a:t> </a:t>
            </a:r>
          </a:p>
        </p:txBody>
      </p:sp>
      <p:sp>
        <p:nvSpPr>
          <p:cNvPr id="4" name="Slide Number Placeholder 3">
            <a:extLst>
              <a:ext uri="{FF2B5EF4-FFF2-40B4-BE49-F238E27FC236}">
                <a16:creationId xmlns:a16="http://schemas.microsoft.com/office/drawing/2014/main" id="{819C8FEA-946A-70A6-2F9E-B1FF009EE698}"/>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13</a:t>
            </a:fld>
            <a:endParaRPr lang="en-US"/>
          </a:p>
        </p:txBody>
      </p:sp>
    </p:spTree>
    <p:extLst>
      <p:ext uri="{BB962C8B-B14F-4D97-AF65-F5344CB8AC3E}">
        <p14:creationId xmlns:p14="http://schemas.microsoft.com/office/powerpoint/2010/main" val="1773766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FBFD2-B9F6-22C6-575A-2C40AA8CFA58}"/>
              </a:ext>
            </a:extLst>
          </p:cNvPr>
          <p:cNvSpPr>
            <a:spLocks noGrp="1"/>
          </p:cNvSpPr>
          <p:nvPr>
            <p:ph type="title"/>
          </p:nvPr>
        </p:nvSpPr>
        <p:spPr/>
        <p:txBody>
          <a:bodyPr/>
          <a:lstStyle/>
          <a:p>
            <a:r>
              <a:rPr lang="en-US" dirty="0"/>
              <a:t>Civil War Era</a:t>
            </a:r>
          </a:p>
        </p:txBody>
      </p:sp>
      <p:sp>
        <p:nvSpPr>
          <p:cNvPr id="3" name="Text Placeholder 2">
            <a:extLst>
              <a:ext uri="{FF2B5EF4-FFF2-40B4-BE49-F238E27FC236}">
                <a16:creationId xmlns:a16="http://schemas.microsoft.com/office/drawing/2014/main" id="{98C2B12B-2081-03BA-72FB-0453C000E628}"/>
              </a:ext>
            </a:extLst>
          </p:cNvPr>
          <p:cNvSpPr>
            <a:spLocks noGrp="1"/>
          </p:cNvSpPr>
          <p:nvPr>
            <p:ph type="body" idx="1"/>
          </p:nvPr>
        </p:nvSpPr>
        <p:spPr/>
        <p:txBody>
          <a:bodyPr/>
          <a:lstStyle/>
          <a:p>
            <a:r>
              <a:rPr lang="en-US" dirty="0"/>
              <a:t>Impact on Policy and Law</a:t>
            </a:r>
          </a:p>
        </p:txBody>
      </p:sp>
      <p:sp>
        <p:nvSpPr>
          <p:cNvPr id="4" name="Slide Number Placeholder 3">
            <a:extLst>
              <a:ext uri="{FF2B5EF4-FFF2-40B4-BE49-F238E27FC236}">
                <a16:creationId xmlns:a16="http://schemas.microsoft.com/office/drawing/2014/main" id="{E1640833-D175-8C99-58D2-8A07CA55197C}"/>
              </a:ext>
            </a:extLst>
          </p:cNvPr>
          <p:cNvSpPr>
            <a:spLocks noGrp="1"/>
          </p:cNvSpPr>
          <p:nvPr>
            <p:ph type="sldNum" sz="quarter" idx="10"/>
          </p:nvPr>
        </p:nvSpPr>
        <p:spPr/>
        <p:txBody>
          <a:bodyPr/>
          <a:lstStyle/>
          <a:p>
            <a:fld id="{BAE26A2A-DE5F-EA41-900F-AB5C4F1D9848}" type="slidenum">
              <a:rPr lang="en-US" smtClean="0"/>
              <a:pPr/>
              <a:t>14</a:t>
            </a:fld>
            <a:endParaRPr lang="en-US" dirty="0"/>
          </a:p>
        </p:txBody>
      </p:sp>
    </p:spTree>
    <p:extLst>
      <p:ext uri="{BB962C8B-B14F-4D97-AF65-F5344CB8AC3E}">
        <p14:creationId xmlns:p14="http://schemas.microsoft.com/office/powerpoint/2010/main" val="1988901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DBF2F2-8857-A4D6-008B-4836A0B810A5}"/>
              </a:ext>
            </a:extLst>
          </p:cNvPr>
          <p:cNvSpPr>
            <a:spLocks noGrp="1"/>
          </p:cNvSpPr>
          <p:nvPr>
            <p:ph type="sldNum" sz="quarter" idx="12"/>
          </p:nvPr>
        </p:nvSpPr>
        <p:spPr/>
        <p:txBody>
          <a:bodyPr/>
          <a:lstStyle/>
          <a:p>
            <a:fld id="{BAE26A2A-DE5F-EA41-900F-AB5C4F1D9848}" type="slidenum">
              <a:rPr lang="en-US" smtClean="0"/>
              <a:pPr/>
              <a:t>15</a:t>
            </a:fld>
            <a:endParaRPr lang="en-US" dirty="0"/>
          </a:p>
        </p:txBody>
      </p:sp>
      <p:pic>
        <p:nvPicPr>
          <p:cNvPr id="8" name="Picture 7">
            <a:extLst>
              <a:ext uri="{FF2B5EF4-FFF2-40B4-BE49-F238E27FC236}">
                <a16:creationId xmlns:a16="http://schemas.microsoft.com/office/drawing/2014/main" id="{A282AC96-3AD5-FD2F-6310-9F88368D4D39}"/>
              </a:ext>
            </a:extLst>
          </p:cNvPr>
          <p:cNvPicPr>
            <a:picLocks noChangeAspect="1"/>
          </p:cNvPicPr>
          <p:nvPr/>
        </p:nvPicPr>
        <p:blipFill>
          <a:blip r:embed="rId3"/>
          <a:stretch>
            <a:fillRect/>
          </a:stretch>
        </p:blipFill>
        <p:spPr>
          <a:xfrm>
            <a:off x="1194816" y="341376"/>
            <a:ext cx="9392273" cy="6457188"/>
          </a:xfrm>
          <a:prstGeom prst="rect">
            <a:avLst/>
          </a:prstGeom>
        </p:spPr>
      </p:pic>
    </p:spTree>
    <p:extLst>
      <p:ext uri="{BB962C8B-B14F-4D97-AF65-F5344CB8AC3E}">
        <p14:creationId xmlns:p14="http://schemas.microsoft.com/office/powerpoint/2010/main" val="2132808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CC3F0-B57A-65BD-0218-5D359A8A7F58}"/>
              </a:ext>
            </a:extLst>
          </p:cNvPr>
          <p:cNvSpPr>
            <a:spLocks noGrp="1"/>
          </p:cNvSpPr>
          <p:nvPr>
            <p:ph type="title"/>
          </p:nvPr>
        </p:nvSpPr>
        <p:spPr>
          <a:xfrm>
            <a:off x="758226" y="378824"/>
            <a:ext cx="11129271" cy="529321"/>
          </a:xfrm>
        </p:spPr>
        <p:txBody>
          <a:bodyPr/>
          <a:lstStyle/>
          <a:p>
            <a:r>
              <a:rPr lang="en-US" dirty="0"/>
              <a:t>Civil War Ends and Reconstruction Begins</a:t>
            </a:r>
          </a:p>
        </p:txBody>
      </p:sp>
      <p:sp>
        <p:nvSpPr>
          <p:cNvPr id="3" name="Content Placeholder 2">
            <a:extLst>
              <a:ext uri="{FF2B5EF4-FFF2-40B4-BE49-F238E27FC236}">
                <a16:creationId xmlns:a16="http://schemas.microsoft.com/office/drawing/2014/main" id="{E9775CB8-EC61-AAEC-3AC4-DC2C7769F194}"/>
              </a:ext>
            </a:extLst>
          </p:cNvPr>
          <p:cNvSpPr>
            <a:spLocks noGrp="1"/>
          </p:cNvSpPr>
          <p:nvPr>
            <p:ph idx="1"/>
          </p:nvPr>
        </p:nvSpPr>
        <p:spPr>
          <a:xfrm>
            <a:off x="8256291" y="1222247"/>
            <a:ext cx="2960349" cy="5224589"/>
          </a:xfrm>
        </p:spPr>
        <p:txBody>
          <a:bodyPr>
            <a:normAutofit fontScale="77500" lnSpcReduction="20000"/>
          </a:bodyPr>
          <a:lstStyle/>
          <a:p>
            <a:pPr marL="0" indent="0">
              <a:buNone/>
            </a:pPr>
            <a:r>
              <a:rPr lang="en-US" sz="2900" dirty="0"/>
              <a:t>Lee's surrender 1865. 'Peace in Union.' The surrender of General Lee to General Grant at Appomattox Court House, Virginia, 9 April 1865. Reproduction of a painting by Thomas Nast, which was completed thirty years after the surrender.</a:t>
            </a:r>
          </a:p>
          <a:p>
            <a:pPr marL="0" indent="0">
              <a:buNone/>
            </a:pPr>
            <a:endParaRPr lang="en-US" sz="2900" dirty="0"/>
          </a:p>
          <a:p>
            <a:pPr marL="0" indent="0" algn="r">
              <a:buNone/>
            </a:pPr>
            <a:r>
              <a:rPr lang="en-US" sz="2900" dirty="0"/>
              <a:t>-Public Domain</a:t>
            </a:r>
          </a:p>
          <a:p>
            <a:pPr marL="0" indent="0" algn="r">
              <a:buNone/>
            </a:pPr>
            <a:r>
              <a:rPr lang="en-US" dirty="0"/>
              <a:t>This work is in the </a:t>
            </a:r>
            <a:r>
              <a:rPr lang="en-US" b="1" dirty="0">
                <a:hlinkClick r:id="rId3" tooltip="en:public domain"/>
              </a:rPr>
              <a:t>public domain</a:t>
            </a:r>
            <a:r>
              <a:rPr lang="en-US" dirty="0"/>
              <a:t> in the </a:t>
            </a:r>
            <a:r>
              <a:rPr lang="en-US" dirty="0">
                <a:hlinkClick r:id="rId4" tooltip="en:United States"/>
              </a:rPr>
              <a:t>United States</a:t>
            </a:r>
            <a:r>
              <a:rPr lang="en-US" dirty="0"/>
              <a:t> because it was </a:t>
            </a:r>
            <a:r>
              <a:rPr lang="en-US" dirty="0">
                <a:hlinkClick r:id="rId5" tooltip="Commons:Publication"/>
              </a:rPr>
              <a:t>published</a:t>
            </a:r>
            <a:r>
              <a:rPr lang="en-US" dirty="0"/>
              <a:t> (or registered with the </a:t>
            </a:r>
            <a:r>
              <a:rPr lang="en-US" dirty="0">
                <a:hlinkClick r:id="rId6" tooltip="en:United States Copyright Office"/>
              </a:rPr>
              <a:t>U.S. Copyright Office</a:t>
            </a:r>
            <a:r>
              <a:rPr lang="en-US" dirty="0"/>
              <a:t>) before January 1, 1931.</a:t>
            </a:r>
            <a:endParaRPr lang="en-US" sz="18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p:txBody>
      </p:sp>
      <p:sp>
        <p:nvSpPr>
          <p:cNvPr id="4" name="Slide Number Placeholder 3">
            <a:extLst>
              <a:ext uri="{FF2B5EF4-FFF2-40B4-BE49-F238E27FC236}">
                <a16:creationId xmlns:a16="http://schemas.microsoft.com/office/drawing/2014/main" id="{7C1A6E8F-B015-64F4-6E3C-9BCB231BD4D5}"/>
              </a:ext>
            </a:extLst>
          </p:cNvPr>
          <p:cNvSpPr>
            <a:spLocks noGrp="1"/>
          </p:cNvSpPr>
          <p:nvPr>
            <p:ph type="sldNum" sz="quarter" idx="12"/>
          </p:nvPr>
        </p:nvSpPr>
        <p:spPr/>
        <p:txBody>
          <a:bodyPr/>
          <a:lstStyle/>
          <a:p>
            <a:fld id="{BAE26A2A-DE5F-EA41-900F-AB5C4F1D9848}" type="slidenum">
              <a:rPr lang="en-US" smtClean="0"/>
              <a:t>16</a:t>
            </a:fld>
            <a:endParaRPr lang="en-US"/>
          </a:p>
        </p:txBody>
      </p:sp>
      <p:pic>
        <p:nvPicPr>
          <p:cNvPr id="6" name="Picture 5">
            <a:extLst>
              <a:ext uri="{FF2B5EF4-FFF2-40B4-BE49-F238E27FC236}">
                <a16:creationId xmlns:a16="http://schemas.microsoft.com/office/drawing/2014/main" id="{D66EF406-2DE9-7C9D-20FA-53D4A5011C91}"/>
              </a:ext>
            </a:extLst>
          </p:cNvPr>
          <p:cNvPicPr>
            <a:picLocks noChangeAspect="1"/>
          </p:cNvPicPr>
          <p:nvPr/>
        </p:nvPicPr>
        <p:blipFill>
          <a:blip r:embed="rId7"/>
          <a:stretch>
            <a:fillRect/>
          </a:stretch>
        </p:blipFill>
        <p:spPr>
          <a:xfrm>
            <a:off x="758226" y="1051560"/>
            <a:ext cx="7082216" cy="4308348"/>
          </a:xfrm>
          <a:prstGeom prst="rect">
            <a:avLst/>
          </a:prstGeom>
        </p:spPr>
      </p:pic>
      <p:graphicFrame>
        <p:nvGraphicFramePr>
          <p:cNvPr id="7" name="Table 6">
            <a:extLst>
              <a:ext uri="{FF2B5EF4-FFF2-40B4-BE49-F238E27FC236}">
                <a16:creationId xmlns:a16="http://schemas.microsoft.com/office/drawing/2014/main" id="{72B9CA05-5230-12C6-8DD2-82679C6BA4E5}"/>
              </a:ext>
            </a:extLst>
          </p:cNvPr>
          <p:cNvGraphicFramePr>
            <a:graphicFrameLocks noGrp="1"/>
          </p:cNvGraphicFramePr>
          <p:nvPr>
            <p:extLst>
              <p:ext uri="{D42A27DB-BD31-4B8C-83A1-F6EECF244321}">
                <p14:modId xmlns:p14="http://schemas.microsoft.com/office/powerpoint/2010/main" val="1962942240"/>
              </p:ext>
            </p:extLst>
          </p:nvPr>
        </p:nvGraphicFramePr>
        <p:xfrm>
          <a:off x="758226" y="5597969"/>
          <a:ext cx="7082216" cy="776923"/>
        </p:xfrm>
        <a:graphic>
          <a:graphicData uri="http://schemas.openxmlformats.org/drawingml/2006/table">
            <a:tbl>
              <a:tblPr/>
              <a:tblGrid>
                <a:gridCol w="7082216">
                  <a:extLst>
                    <a:ext uri="{9D8B030D-6E8A-4147-A177-3AD203B41FA5}">
                      <a16:colId xmlns:a16="http://schemas.microsoft.com/office/drawing/2014/main" val="1652129471"/>
                    </a:ext>
                  </a:extLst>
                </a:gridCol>
              </a:tblGrid>
              <a:tr h="278892">
                <a:tc>
                  <a:txBody>
                    <a:bodyPr/>
                    <a:lstStyle/>
                    <a:p>
                      <a:pPr marL="0" marR="0" algn="l" rtl="0" fontAlgn="t">
                        <a:buNone/>
                      </a:pPr>
                      <a:br>
                        <a:rPr lang="en-US" sz="998" b="0" i="0" u="none" strike="noStrike" dirty="0">
                          <a:solidFill>
                            <a:srgbClr val="3366CC"/>
                          </a:solidFill>
                          <a:effectLst/>
                          <a:latin typeface="Arial" panose="020B0604020202020204" pitchFamily="34" charset="0"/>
                          <a:hlinkClick r:id="rId8"/>
                        </a:rPr>
                      </a:br>
                      <a:r>
                        <a:rPr lang="en-US" sz="1800" b="0" i="0" u="none" strike="noStrike" dirty="0">
                          <a:solidFill>
                            <a:srgbClr val="3366CC"/>
                          </a:solidFill>
                          <a:effectLst/>
                          <a:latin typeface="Arial" panose="020B0604020202020204" pitchFamily="34" charset="0"/>
                          <a:hlinkClick r:id="rId8"/>
                        </a:rPr>
                        <a:t>http://38ccda.medialib.glogster.com/media/2ac4b05089e7aa91745de5be102243e550864dff4043259b7a4b0b987742461a/surrender.jpg</a:t>
                      </a:r>
                      <a:endParaRPr lang="en-US" sz="1800" b="0" i="0" dirty="0">
                        <a:solidFill>
                          <a:srgbClr val="202122"/>
                        </a:solidFill>
                        <a:effectLst/>
                        <a:latin typeface="Arial" panose="020B0604020202020204" pitchFamily="34" charset="0"/>
                      </a:endParaRPr>
                    </a:p>
                  </a:txBody>
                  <a:tcPr marL="38100" marR="38100" marT="38100" marB="3810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28717176"/>
                  </a:ext>
                </a:extLst>
              </a:tr>
            </a:tbl>
          </a:graphicData>
        </a:graphic>
      </p:graphicFrame>
    </p:spTree>
    <p:extLst>
      <p:ext uri="{BB962C8B-B14F-4D97-AF65-F5344CB8AC3E}">
        <p14:creationId xmlns:p14="http://schemas.microsoft.com/office/powerpoint/2010/main" val="1737301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B44ED-00C3-5B5F-9E29-AD707F76F242}"/>
              </a:ext>
            </a:extLst>
          </p:cNvPr>
          <p:cNvSpPr>
            <a:spLocks noGrp="1"/>
          </p:cNvSpPr>
          <p:nvPr>
            <p:ph type="title"/>
          </p:nvPr>
        </p:nvSpPr>
        <p:spPr>
          <a:xfrm>
            <a:off x="733842" y="410509"/>
            <a:ext cx="11129271" cy="1165587"/>
          </a:xfrm>
        </p:spPr>
        <p:txBody>
          <a:bodyPr/>
          <a:lstStyle/>
          <a:p>
            <a:r>
              <a:rPr lang="en-US" dirty="0"/>
              <a:t>14</a:t>
            </a:r>
            <a:r>
              <a:rPr lang="en-US" baseline="30000" dirty="0"/>
              <a:t>th</a:t>
            </a:r>
            <a:r>
              <a:rPr lang="en-US" dirty="0"/>
              <a:t> Amendment – More than just citizenship</a:t>
            </a:r>
          </a:p>
        </p:txBody>
      </p:sp>
      <p:sp>
        <p:nvSpPr>
          <p:cNvPr id="3" name="Content Placeholder 2">
            <a:extLst>
              <a:ext uri="{FF2B5EF4-FFF2-40B4-BE49-F238E27FC236}">
                <a16:creationId xmlns:a16="http://schemas.microsoft.com/office/drawing/2014/main" id="{B20EB075-8894-1E12-6A60-11133F902AFF}"/>
              </a:ext>
            </a:extLst>
          </p:cNvPr>
          <p:cNvSpPr>
            <a:spLocks noGrp="1"/>
          </p:cNvSpPr>
          <p:nvPr>
            <p:ph idx="1"/>
          </p:nvPr>
        </p:nvSpPr>
        <p:spPr>
          <a:xfrm>
            <a:off x="624114" y="1610060"/>
            <a:ext cx="11129271" cy="4054598"/>
          </a:xfrm>
        </p:spPr>
        <p:txBody>
          <a:bodyPr/>
          <a:lstStyle/>
          <a:p>
            <a:pPr marL="0" indent="0">
              <a:buNone/>
            </a:pPr>
            <a:r>
              <a:rPr lang="en-US" sz="2800" dirty="0"/>
              <a:t>The </a:t>
            </a:r>
            <a:r>
              <a:rPr lang="en-US" sz="2800" b="1" dirty="0"/>
              <a:t>14th Amendment</a:t>
            </a:r>
            <a:r>
              <a:rPr lang="en-US" sz="2800" dirty="0"/>
              <a:t> to the U.S. Constitution, adopted in 1868 after the Civil War, guarantees citizenship to all people born or naturalized in the United States and ensures that states cannot deny any person “life, liberty, or property” without due process of law or deny anyone equal protection under the law. It was designed mainly to protect the rights of formerly enslaved people, but it has since become one of the most important constitutional foundations for civil rights, applying to issues such as racial equality, voting rights, privacy, marriage, and fair treatment by state governments.</a:t>
            </a:r>
          </a:p>
          <a:p>
            <a:pPr marL="0" indent="0">
              <a:buNone/>
            </a:pPr>
            <a:endParaRPr lang="en-US" dirty="0"/>
          </a:p>
        </p:txBody>
      </p:sp>
      <p:sp>
        <p:nvSpPr>
          <p:cNvPr id="4" name="Slide Number Placeholder 3">
            <a:extLst>
              <a:ext uri="{FF2B5EF4-FFF2-40B4-BE49-F238E27FC236}">
                <a16:creationId xmlns:a16="http://schemas.microsoft.com/office/drawing/2014/main" id="{E93A9A7C-5E41-3E76-5539-06CD434E160C}"/>
              </a:ext>
            </a:extLst>
          </p:cNvPr>
          <p:cNvSpPr>
            <a:spLocks noGrp="1"/>
          </p:cNvSpPr>
          <p:nvPr>
            <p:ph type="sldNum" sz="quarter" idx="12"/>
          </p:nvPr>
        </p:nvSpPr>
        <p:spPr/>
        <p:txBody>
          <a:bodyPr/>
          <a:lstStyle/>
          <a:p>
            <a:fld id="{BAE26A2A-DE5F-EA41-900F-AB5C4F1D9848}" type="slidenum">
              <a:rPr lang="en-US" smtClean="0"/>
              <a:t>17</a:t>
            </a:fld>
            <a:endParaRPr lang="en-US"/>
          </a:p>
        </p:txBody>
      </p:sp>
    </p:spTree>
    <p:extLst>
      <p:ext uri="{BB962C8B-B14F-4D97-AF65-F5344CB8AC3E}">
        <p14:creationId xmlns:p14="http://schemas.microsoft.com/office/powerpoint/2010/main" val="3841174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91BA3C-C8C8-5525-B412-D39919EE50DF}"/>
              </a:ext>
            </a:extLst>
          </p:cNvPr>
          <p:cNvSpPr>
            <a:spLocks noGrp="1"/>
          </p:cNvSpPr>
          <p:nvPr>
            <p:ph type="sldNum" sz="quarter" idx="12"/>
          </p:nvPr>
        </p:nvSpPr>
        <p:spPr/>
        <p:txBody>
          <a:bodyPr/>
          <a:lstStyle/>
          <a:p>
            <a:fld id="{BAE26A2A-DE5F-EA41-900F-AB5C4F1D9848}" type="slidenum">
              <a:rPr lang="en-US" smtClean="0"/>
              <a:t>18</a:t>
            </a:fld>
            <a:endParaRPr lang="en-US"/>
          </a:p>
        </p:txBody>
      </p:sp>
      <p:graphicFrame>
        <p:nvGraphicFramePr>
          <p:cNvPr id="5" name="Diagram 4">
            <a:extLst>
              <a:ext uri="{FF2B5EF4-FFF2-40B4-BE49-F238E27FC236}">
                <a16:creationId xmlns:a16="http://schemas.microsoft.com/office/drawing/2014/main" id="{1ECDB7AF-F15D-45EA-3A89-0AD23F56D018}"/>
              </a:ext>
            </a:extLst>
          </p:cNvPr>
          <p:cNvGraphicFramePr/>
          <p:nvPr>
            <p:extLst>
              <p:ext uri="{D42A27DB-BD31-4B8C-83A1-F6EECF244321}">
                <p14:modId xmlns:p14="http://schemas.microsoft.com/office/powerpoint/2010/main" val="4224909123"/>
              </p:ext>
            </p:extLst>
          </p:nvPr>
        </p:nvGraphicFramePr>
        <p:xfrm>
          <a:off x="401442" y="719666"/>
          <a:ext cx="11485757" cy="5536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617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0F681E-EB80-02D6-F84E-23457446F687}"/>
              </a:ext>
            </a:extLst>
          </p:cNvPr>
          <p:cNvSpPr>
            <a:spLocks noGrp="1"/>
          </p:cNvSpPr>
          <p:nvPr>
            <p:ph type="title"/>
          </p:nvPr>
        </p:nvSpPr>
        <p:spPr>
          <a:xfrm>
            <a:off x="885234" y="353379"/>
            <a:ext cx="3028398" cy="597598"/>
          </a:xfrm>
        </p:spPr>
        <p:txBody>
          <a:bodyPr/>
          <a:lstStyle/>
          <a:p>
            <a:r>
              <a:rPr lang="en-US" dirty="0"/>
              <a:t>In the News</a:t>
            </a:r>
          </a:p>
        </p:txBody>
      </p:sp>
      <p:sp>
        <p:nvSpPr>
          <p:cNvPr id="4" name="Slide Number Placeholder 3">
            <a:extLst>
              <a:ext uri="{FF2B5EF4-FFF2-40B4-BE49-F238E27FC236}">
                <a16:creationId xmlns:a16="http://schemas.microsoft.com/office/drawing/2014/main" id="{CB2470B0-36A6-0FA5-3911-0A4D6EE5220D}"/>
              </a:ext>
            </a:extLst>
          </p:cNvPr>
          <p:cNvSpPr>
            <a:spLocks noGrp="1"/>
          </p:cNvSpPr>
          <p:nvPr>
            <p:ph type="sldNum" sz="quarter" idx="12"/>
          </p:nvPr>
        </p:nvSpPr>
        <p:spPr/>
        <p:txBody>
          <a:bodyPr/>
          <a:lstStyle/>
          <a:p>
            <a:fld id="{BAE26A2A-DE5F-EA41-900F-AB5C4F1D9848}" type="slidenum">
              <a:rPr lang="en-US" smtClean="0"/>
              <a:t>19</a:t>
            </a:fld>
            <a:endParaRPr lang="en-US"/>
          </a:p>
        </p:txBody>
      </p:sp>
      <p:pic>
        <p:nvPicPr>
          <p:cNvPr id="9" name="Picture 8">
            <a:extLst>
              <a:ext uri="{FF2B5EF4-FFF2-40B4-BE49-F238E27FC236}">
                <a16:creationId xmlns:a16="http://schemas.microsoft.com/office/drawing/2014/main" id="{B4AA834A-652C-8FFB-7C90-CA5361B97035}"/>
              </a:ext>
            </a:extLst>
          </p:cNvPr>
          <p:cNvPicPr>
            <a:picLocks noChangeAspect="1"/>
          </p:cNvPicPr>
          <p:nvPr/>
        </p:nvPicPr>
        <p:blipFill>
          <a:blip r:embed="rId3"/>
          <a:stretch>
            <a:fillRect/>
          </a:stretch>
        </p:blipFill>
        <p:spPr>
          <a:xfrm>
            <a:off x="8422239" y="2159000"/>
            <a:ext cx="3767668" cy="4709585"/>
          </a:xfrm>
          <a:prstGeom prst="rect">
            <a:avLst/>
          </a:prstGeom>
        </p:spPr>
      </p:pic>
      <p:pic>
        <p:nvPicPr>
          <p:cNvPr id="6" name="Picture 5">
            <a:extLst>
              <a:ext uri="{FF2B5EF4-FFF2-40B4-BE49-F238E27FC236}">
                <a16:creationId xmlns:a16="http://schemas.microsoft.com/office/drawing/2014/main" id="{AAEADA11-CDE0-3CAC-3EF1-36FBE583D373}"/>
              </a:ext>
            </a:extLst>
          </p:cNvPr>
          <p:cNvPicPr>
            <a:picLocks noChangeAspect="1"/>
          </p:cNvPicPr>
          <p:nvPr/>
        </p:nvPicPr>
        <p:blipFill>
          <a:blip r:embed="rId4"/>
          <a:srcRect t="8000" b="16522"/>
          <a:stretch>
            <a:fillRect/>
          </a:stretch>
        </p:blipFill>
        <p:spPr>
          <a:xfrm>
            <a:off x="6163951" y="353379"/>
            <a:ext cx="2662231" cy="3572241"/>
          </a:xfrm>
          <a:prstGeom prst="rect">
            <a:avLst/>
          </a:prstGeom>
        </p:spPr>
      </p:pic>
      <p:pic>
        <p:nvPicPr>
          <p:cNvPr id="11" name="Picture 10">
            <a:extLst>
              <a:ext uri="{FF2B5EF4-FFF2-40B4-BE49-F238E27FC236}">
                <a16:creationId xmlns:a16="http://schemas.microsoft.com/office/drawing/2014/main" id="{01442941-8326-0F53-4F4C-FFD415EFF485}"/>
              </a:ext>
            </a:extLst>
          </p:cNvPr>
          <p:cNvPicPr>
            <a:picLocks noChangeAspect="1"/>
          </p:cNvPicPr>
          <p:nvPr/>
        </p:nvPicPr>
        <p:blipFill>
          <a:blip r:embed="rId5"/>
          <a:stretch>
            <a:fillRect/>
          </a:stretch>
        </p:blipFill>
        <p:spPr>
          <a:xfrm>
            <a:off x="182880" y="950977"/>
            <a:ext cx="4961035" cy="1590145"/>
          </a:xfrm>
          <a:prstGeom prst="rect">
            <a:avLst/>
          </a:prstGeom>
        </p:spPr>
      </p:pic>
      <p:sp>
        <p:nvSpPr>
          <p:cNvPr id="12" name="TextBox 11">
            <a:extLst>
              <a:ext uri="{FF2B5EF4-FFF2-40B4-BE49-F238E27FC236}">
                <a16:creationId xmlns:a16="http://schemas.microsoft.com/office/drawing/2014/main" id="{C5CEBBE4-915F-E049-014F-2D897DBA8463}"/>
              </a:ext>
            </a:extLst>
          </p:cNvPr>
          <p:cNvSpPr txBox="1"/>
          <p:nvPr/>
        </p:nvSpPr>
        <p:spPr>
          <a:xfrm>
            <a:off x="248150" y="2620977"/>
            <a:ext cx="5779901" cy="4247317"/>
          </a:xfrm>
          <a:prstGeom prst="rect">
            <a:avLst/>
          </a:prstGeom>
          <a:noFill/>
        </p:spPr>
        <p:txBody>
          <a:bodyPr wrap="square" rtlCol="0">
            <a:spAutoFit/>
          </a:bodyPr>
          <a:lstStyle/>
          <a:p>
            <a:r>
              <a:rPr lang="en-US" dirty="0"/>
              <a:t>Excerpt of Executive Order 14160</a:t>
            </a:r>
          </a:p>
          <a:p>
            <a:r>
              <a:rPr lang="en-US" dirty="0"/>
              <a:t>Sec. 2.  Policy.  (a)  It is the policy of the United States that no department or agency of the United States government shall issue documents recognizing United States citizenship, or accept documents issued by State, local, or other governments or authorities purporting to recognize United States citizenship, to persons:  (1) when that person’s mother was unlawfully present in the United States and the person’s father was not a United States citizen or lawful permanent resident at the time of said person’s birth, or (2) when that person’s mother’s presence in the United States was lawful but temporary, and the person’s father was not a United States citizen or lawful permanent resident at the time of said person’s birth.</a:t>
            </a:r>
          </a:p>
          <a:p>
            <a:endParaRPr lang="en-US" dirty="0"/>
          </a:p>
        </p:txBody>
      </p:sp>
    </p:spTree>
    <p:extLst>
      <p:ext uri="{BB962C8B-B14F-4D97-AF65-F5344CB8AC3E}">
        <p14:creationId xmlns:p14="http://schemas.microsoft.com/office/powerpoint/2010/main" val="52728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sz="1800" dirty="0"/>
              <a:t>Civics Knowledge and the Impact on Feelings about Government</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 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sz="2000" dirty="0"/>
              <a:t>Revolution to Constitution</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 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sz="2000" dirty="0"/>
              <a:t>Civil War Era</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dirty="0"/>
              <a:t> 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sz="2000" dirty="0"/>
              <a:t>Roaring 20s to World War II</a:t>
            </a:r>
          </a:p>
          <a:p>
            <a:endParaRPr lang="en-US" dirty="0"/>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 4</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sz="2000" dirty="0"/>
              <a:t>World War to Cold War</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 5</a:t>
            </a:r>
          </a:p>
        </p:txBody>
      </p:sp>
      <p:sp>
        <p:nvSpPr>
          <p:cNvPr id="13" name="Text Placeholder 12">
            <a:extLst>
              <a:ext uri="{FF2B5EF4-FFF2-40B4-BE49-F238E27FC236}">
                <a16:creationId xmlns:a16="http://schemas.microsoft.com/office/drawing/2014/main" id="{31585AE1-0EC3-804A-4F4D-D6E038EBD16E}"/>
              </a:ext>
            </a:extLst>
          </p:cNvPr>
          <p:cNvSpPr>
            <a:spLocks noGrp="1"/>
          </p:cNvSpPr>
          <p:nvPr>
            <p:ph type="body" sz="quarter" idx="23"/>
          </p:nvPr>
        </p:nvSpPr>
        <p:spPr/>
        <p:txBody>
          <a:bodyPr/>
          <a:lstStyle/>
          <a:p>
            <a:r>
              <a:rPr lang="en-US" sz="2000" dirty="0"/>
              <a:t>Engaging Students in History and Civics</a:t>
            </a:r>
          </a:p>
        </p:txBody>
      </p:sp>
      <p:sp>
        <p:nvSpPr>
          <p:cNvPr id="14" name="Text Placeholder 13">
            <a:extLst>
              <a:ext uri="{FF2B5EF4-FFF2-40B4-BE49-F238E27FC236}">
                <a16:creationId xmlns:a16="http://schemas.microsoft.com/office/drawing/2014/main" id="{D1A28FDC-D472-7C81-A4C6-4E852647CBE4}"/>
              </a:ext>
            </a:extLst>
          </p:cNvPr>
          <p:cNvSpPr>
            <a:spLocks noGrp="1"/>
          </p:cNvSpPr>
          <p:nvPr>
            <p:ph type="body" sz="quarter" idx="24"/>
          </p:nvPr>
        </p:nvSpPr>
        <p:spPr/>
        <p:txBody>
          <a:bodyPr/>
          <a:lstStyle/>
          <a:p>
            <a:r>
              <a:rPr lang="en-US" dirty="0"/>
              <a:t> 6</a:t>
            </a:r>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6B0B3-E8D2-94B5-AC73-2BB2E4BBE7D5}"/>
              </a:ext>
            </a:extLst>
          </p:cNvPr>
          <p:cNvSpPr>
            <a:spLocks noGrp="1"/>
          </p:cNvSpPr>
          <p:nvPr>
            <p:ph type="title"/>
          </p:nvPr>
        </p:nvSpPr>
        <p:spPr>
          <a:xfrm>
            <a:off x="873042" y="524323"/>
            <a:ext cx="11099800" cy="601427"/>
          </a:xfrm>
        </p:spPr>
        <p:txBody>
          <a:bodyPr/>
          <a:lstStyle/>
          <a:p>
            <a:r>
              <a:rPr lang="en-US" dirty="0"/>
              <a:t>15</a:t>
            </a:r>
            <a:r>
              <a:rPr lang="en-US" baseline="30000" dirty="0"/>
              <a:t>th</a:t>
            </a:r>
            <a:r>
              <a:rPr lang="en-US" dirty="0"/>
              <a:t> Amendment</a:t>
            </a:r>
          </a:p>
        </p:txBody>
      </p:sp>
      <p:sp>
        <p:nvSpPr>
          <p:cNvPr id="3" name="Slide Number Placeholder 2">
            <a:extLst>
              <a:ext uri="{FF2B5EF4-FFF2-40B4-BE49-F238E27FC236}">
                <a16:creationId xmlns:a16="http://schemas.microsoft.com/office/drawing/2014/main" id="{4D5B3443-FB43-76E1-B689-33C13230CF23}"/>
              </a:ext>
            </a:extLst>
          </p:cNvPr>
          <p:cNvSpPr>
            <a:spLocks noGrp="1"/>
          </p:cNvSpPr>
          <p:nvPr>
            <p:ph type="sldNum" sz="quarter" idx="12"/>
          </p:nvPr>
        </p:nvSpPr>
        <p:spPr/>
        <p:txBody>
          <a:bodyPr/>
          <a:lstStyle/>
          <a:p>
            <a:fld id="{BAE26A2A-DE5F-EA41-900F-AB5C4F1D9848}" type="slidenum">
              <a:rPr lang="en-US" smtClean="0"/>
              <a:t>20</a:t>
            </a:fld>
            <a:endParaRPr lang="en-US"/>
          </a:p>
        </p:txBody>
      </p:sp>
      <p:sp>
        <p:nvSpPr>
          <p:cNvPr id="5" name="TextBox 4">
            <a:extLst>
              <a:ext uri="{FF2B5EF4-FFF2-40B4-BE49-F238E27FC236}">
                <a16:creationId xmlns:a16="http://schemas.microsoft.com/office/drawing/2014/main" id="{A86E8E6B-2169-6F4C-43BC-0F5FCE9B042F}"/>
              </a:ext>
            </a:extLst>
          </p:cNvPr>
          <p:cNvSpPr txBox="1"/>
          <p:nvPr/>
        </p:nvSpPr>
        <p:spPr>
          <a:xfrm>
            <a:off x="609600" y="1698386"/>
            <a:ext cx="3889248" cy="4226798"/>
          </a:xfrm>
          <a:prstGeom prst="rect">
            <a:avLst/>
          </a:prstGeom>
          <a:noFill/>
        </p:spPr>
        <p:txBody>
          <a:bodyPr wrap="square">
            <a:spAutoFit/>
          </a:bodyPr>
          <a:lstStyle/>
          <a:p>
            <a:pPr>
              <a:buNone/>
            </a:pPr>
            <a:r>
              <a:rPr lang="en-US" sz="2400" b="1" i="0" dirty="0">
                <a:solidFill>
                  <a:srgbClr val="5B697F"/>
                </a:solidFill>
                <a:effectLst/>
                <a:latin typeface="Arial" panose="020B0604020202020204" pitchFamily="34" charset="0"/>
                <a:cs typeface="Arial" panose="020B0604020202020204" pitchFamily="34" charset="0"/>
              </a:rPr>
              <a:t>Section 1.</a:t>
            </a:r>
            <a:r>
              <a:rPr lang="en-US" sz="2400" b="0" i="0" dirty="0">
                <a:solidFill>
                  <a:srgbClr val="5B697F"/>
                </a:solidFill>
                <a:effectLst/>
                <a:latin typeface="Arial" panose="020B0604020202020204" pitchFamily="34" charset="0"/>
                <a:cs typeface="Arial" panose="020B0604020202020204" pitchFamily="34" charset="0"/>
              </a:rPr>
              <a:t> The right of citizens of the United States to vote shall not be denied or abridged by the United States or by any State on account of race, color, or previous condition of servitude.</a:t>
            </a:r>
            <a:endParaRPr lang="en-US" sz="2400" dirty="0">
              <a:latin typeface="Arial" panose="020B0604020202020204" pitchFamily="34" charset="0"/>
              <a:cs typeface="Arial" panose="020B0604020202020204" pitchFamily="34" charset="0"/>
            </a:endParaRPr>
          </a:p>
          <a:p>
            <a:pPr indent="0" algn="l">
              <a:lnSpc>
                <a:spcPts val="2250"/>
              </a:lnSpc>
              <a:buNone/>
            </a:pPr>
            <a:r>
              <a:rPr lang="en-US" sz="2400" b="1" i="0" dirty="0">
                <a:solidFill>
                  <a:srgbClr val="5B697F"/>
                </a:solidFill>
                <a:effectLst/>
                <a:latin typeface="Arial" panose="020B0604020202020204" pitchFamily="34" charset="0"/>
                <a:cs typeface="Arial" panose="020B0604020202020204" pitchFamily="34" charset="0"/>
              </a:rPr>
              <a:t>Section 2.</a:t>
            </a:r>
            <a:r>
              <a:rPr lang="en-US" sz="2400" b="0" i="0" dirty="0">
                <a:solidFill>
                  <a:srgbClr val="5B697F"/>
                </a:solidFill>
                <a:effectLst/>
                <a:latin typeface="Arial" panose="020B0604020202020204" pitchFamily="34" charset="0"/>
                <a:cs typeface="Arial" panose="020B0604020202020204" pitchFamily="34" charset="0"/>
              </a:rPr>
              <a:t> The Congress shall have power to enforce this article by appropriate legislation.</a:t>
            </a:r>
          </a:p>
        </p:txBody>
      </p:sp>
      <p:sp>
        <p:nvSpPr>
          <p:cNvPr id="6" name="TextBox 5">
            <a:extLst>
              <a:ext uri="{FF2B5EF4-FFF2-40B4-BE49-F238E27FC236}">
                <a16:creationId xmlns:a16="http://schemas.microsoft.com/office/drawing/2014/main" id="{4F4A25B0-31E6-A77E-7AA1-451857BAC335}"/>
              </a:ext>
            </a:extLst>
          </p:cNvPr>
          <p:cNvSpPr txBox="1"/>
          <p:nvPr/>
        </p:nvSpPr>
        <p:spPr>
          <a:xfrm>
            <a:off x="5900928" y="731520"/>
            <a:ext cx="5888736" cy="2308324"/>
          </a:xfrm>
          <a:prstGeom prst="rect">
            <a:avLst/>
          </a:prstGeom>
          <a:solidFill>
            <a:srgbClr val="FFFF00"/>
          </a:solidFill>
        </p:spPr>
        <p:txBody>
          <a:bodyPr wrap="square" rtlCol="0">
            <a:spAutoFit/>
          </a:bodyPr>
          <a:lstStyle/>
          <a:p>
            <a:r>
              <a:rPr lang="en-US" dirty="0"/>
              <a:t>The segregation and disenfranchisement laws known as "Jim Crow" represented a formal, codified system of racial apartheid that dominated the American South for three quarters of a century beginning in the 1890s. The laws affected almost every aspect of daily life, mandating segregation of schools, parks, libraries, drinking fountains, restrooms, buses, trains, and restaurants. </a:t>
            </a:r>
            <a:br>
              <a:rPr lang="en-US" dirty="0"/>
            </a:br>
            <a:endParaRPr lang="en-US" dirty="0"/>
          </a:p>
        </p:txBody>
      </p:sp>
      <p:sp>
        <p:nvSpPr>
          <p:cNvPr id="7" name="Arrow: Right 6">
            <a:extLst>
              <a:ext uri="{FF2B5EF4-FFF2-40B4-BE49-F238E27FC236}">
                <a16:creationId xmlns:a16="http://schemas.microsoft.com/office/drawing/2014/main" id="{1F87499A-AEE8-B499-9A5D-4538048B601A}"/>
              </a:ext>
            </a:extLst>
          </p:cNvPr>
          <p:cNvSpPr/>
          <p:nvPr/>
        </p:nvSpPr>
        <p:spPr>
          <a:xfrm rot="20288042">
            <a:off x="3889248" y="1828800"/>
            <a:ext cx="1828800" cy="256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8257747-2E7E-C09A-8CA6-1815B70DA1A1}"/>
              </a:ext>
            </a:extLst>
          </p:cNvPr>
          <p:cNvPicPr>
            <a:picLocks noChangeAspect="1"/>
          </p:cNvPicPr>
          <p:nvPr/>
        </p:nvPicPr>
        <p:blipFill>
          <a:blip r:embed="rId3"/>
          <a:stretch>
            <a:fillRect/>
          </a:stretch>
        </p:blipFill>
        <p:spPr>
          <a:xfrm>
            <a:off x="7132880" y="3745616"/>
            <a:ext cx="2777324" cy="2810256"/>
          </a:xfrm>
          <a:prstGeom prst="rect">
            <a:avLst/>
          </a:prstGeom>
        </p:spPr>
      </p:pic>
      <p:sp>
        <p:nvSpPr>
          <p:cNvPr id="11" name="TextBox 10">
            <a:extLst>
              <a:ext uri="{FF2B5EF4-FFF2-40B4-BE49-F238E27FC236}">
                <a16:creationId xmlns:a16="http://schemas.microsoft.com/office/drawing/2014/main" id="{54231461-9FC8-B021-BAE3-A9647F52A857}"/>
              </a:ext>
            </a:extLst>
          </p:cNvPr>
          <p:cNvSpPr txBox="1"/>
          <p:nvPr/>
        </p:nvSpPr>
        <p:spPr>
          <a:xfrm>
            <a:off x="4898942" y="6179788"/>
            <a:ext cx="3048000" cy="307777"/>
          </a:xfrm>
          <a:prstGeom prst="rect">
            <a:avLst/>
          </a:prstGeom>
          <a:noFill/>
        </p:spPr>
        <p:txBody>
          <a:bodyPr wrap="square">
            <a:spAutoFit/>
          </a:bodyPr>
          <a:lstStyle/>
          <a:p>
            <a:r>
              <a:rPr lang="en-US" sz="1400" b="0" i="0" u="none" strike="noStrike" kern="1200" dirty="0">
                <a:solidFill>
                  <a:schemeClr val="tx1"/>
                </a:solidFill>
                <a:effectLst/>
                <a:latin typeface="+mn-lt"/>
                <a:ea typeface="+mn-ea"/>
                <a:cs typeface="+mn-cs"/>
                <a:hlinkClick r:id="rId4"/>
              </a:rPr>
              <a:t>http://www.lbjlibrary.org/</a:t>
            </a:r>
            <a:endParaRPr lang="en-US" sz="1400" b="0" i="0" kern="1200" dirty="0">
              <a:solidFill>
                <a:schemeClr val="tx1"/>
              </a:solidFill>
              <a:effectLst/>
              <a:latin typeface="+mn-lt"/>
              <a:ea typeface="+mn-ea"/>
              <a:cs typeface="+mn-cs"/>
            </a:endParaRPr>
          </a:p>
        </p:txBody>
      </p:sp>
      <p:sp>
        <p:nvSpPr>
          <p:cNvPr id="12" name="Arrow: Down 11">
            <a:extLst>
              <a:ext uri="{FF2B5EF4-FFF2-40B4-BE49-F238E27FC236}">
                <a16:creationId xmlns:a16="http://schemas.microsoft.com/office/drawing/2014/main" id="{88E123AB-B61B-BC94-C760-82455A263D2B}"/>
              </a:ext>
            </a:extLst>
          </p:cNvPr>
          <p:cNvSpPr/>
          <p:nvPr/>
        </p:nvSpPr>
        <p:spPr>
          <a:xfrm>
            <a:off x="8241792" y="3039844"/>
            <a:ext cx="245293" cy="70577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33F49C6-8D6E-2F24-41E2-19076348FC28}"/>
              </a:ext>
            </a:extLst>
          </p:cNvPr>
          <p:cNvSpPr txBox="1"/>
          <p:nvPr/>
        </p:nvSpPr>
        <p:spPr>
          <a:xfrm>
            <a:off x="10058400" y="3316224"/>
            <a:ext cx="1731264" cy="1200329"/>
          </a:xfrm>
          <a:prstGeom prst="rect">
            <a:avLst/>
          </a:prstGeom>
          <a:noFill/>
        </p:spPr>
        <p:txBody>
          <a:bodyPr wrap="square" rtlCol="0">
            <a:spAutoFit/>
          </a:bodyPr>
          <a:lstStyle/>
          <a:p>
            <a:r>
              <a:rPr lang="en-US" sz="2400" dirty="0"/>
              <a:t>Civil Rights Act, July 2, 1964</a:t>
            </a:r>
          </a:p>
        </p:txBody>
      </p:sp>
    </p:spTree>
    <p:extLst>
      <p:ext uri="{BB962C8B-B14F-4D97-AF65-F5344CB8AC3E}">
        <p14:creationId xmlns:p14="http://schemas.microsoft.com/office/powerpoint/2010/main" val="1670262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C5A7B0-BBAB-2BA2-F8C5-7A28FE2DBE80}"/>
              </a:ext>
            </a:extLst>
          </p:cNvPr>
          <p:cNvSpPr>
            <a:spLocks noGrp="1"/>
          </p:cNvSpPr>
          <p:nvPr>
            <p:ph type="title"/>
          </p:nvPr>
        </p:nvSpPr>
        <p:spPr/>
        <p:txBody>
          <a:bodyPr>
            <a:normAutofit fontScale="90000"/>
          </a:bodyPr>
          <a:lstStyle/>
          <a:p>
            <a:br>
              <a:rPr lang="en-US" dirty="0"/>
            </a:br>
            <a:br>
              <a:rPr lang="en-US" dirty="0"/>
            </a:br>
            <a:br>
              <a:rPr lang="en-US" dirty="0"/>
            </a:br>
            <a:br>
              <a:rPr lang="en-US" dirty="0"/>
            </a:br>
            <a:br>
              <a:rPr lang="en-US" dirty="0"/>
            </a:br>
            <a:r>
              <a:rPr lang="en-US" dirty="0"/>
              <a:t>Roaring 20s – World War II</a:t>
            </a:r>
          </a:p>
        </p:txBody>
      </p:sp>
      <p:sp>
        <p:nvSpPr>
          <p:cNvPr id="5" name="Text Placeholder 4">
            <a:extLst>
              <a:ext uri="{FF2B5EF4-FFF2-40B4-BE49-F238E27FC236}">
                <a16:creationId xmlns:a16="http://schemas.microsoft.com/office/drawing/2014/main" id="{74BAF51F-856B-B2F7-44F7-410DBD6C6B7E}"/>
              </a:ext>
            </a:extLst>
          </p:cNvPr>
          <p:cNvSpPr>
            <a:spLocks noGrp="1"/>
          </p:cNvSpPr>
          <p:nvPr>
            <p:ph type="body" idx="1"/>
          </p:nvPr>
        </p:nvSpPr>
        <p:spPr/>
        <p:txBody>
          <a:bodyPr/>
          <a:lstStyle/>
          <a:p>
            <a:r>
              <a:rPr lang="en-US" dirty="0"/>
              <a:t>Foreign and Domestic Policy</a:t>
            </a:r>
          </a:p>
        </p:txBody>
      </p:sp>
      <p:sp>
        <p:nvSpPr>
          <p:cNvPr id="3" name="Slide Number Placeholder 2">
            <a:extLst>
              <a:ext uri="{FF2B5EF4-FFF2-40B4-BE49-F238E27FC236}">
                <a16:creationId xmlns:a16="http://schemas.microsoft.com/office/drawing/2014/main" id="{1E694588-03A6-E9C0-D285-2CA111B9AE34}"/>
              </a:ext>
            </a:extLst>
          </p:cNvPr>
          <p:cNvSpPr>
            <a:spLocks noGrp="1"/>
          </p:cNvSpPr>
          <p:nvPr>
            <p:ph type="sldNum" sz="quarter" idx="10"/>
          </p:nvPr>
        </p:nvSpPr>
        <p:spPr/>
        <p:txBody>
          <a:bodyPr/>
          <a:lstStyle/>
          <a:p>
            <a:fld id="{BAE26A2A-DE5F-EA41-900F-AB5C4F1D9848}" type="slidenum">
              <a:rPr lang="en-US" smtClean="0"/>
              <a:t>21</a:t>
            </a:fld>
            <a:endParaRPr lang="en-US"/>
          </a:p>
        </p:txBody>
      </p:sp>
    </p:spTree>
    <p:extLst>
      <p:ext uri="{BB962C8B-B14F-4D97-AF65-F5344CB8AC3E}">
        <p14:creationId xmlns:p14="http://schemas.microsoft.com/office/powerpoint/2010/main" val="2010850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F620-6B8B-5F46-5907-C9B9A85B3446}"/>
              </a:ext>
            </a:extLst>
          </p:cNvPr>
          <p:cNvSpPr>
            <a:spLocks noGrp="1"/>
          </p:cNvSpPr>
          <p:nvPr>
            <p:ph type="title"/>
          </p:nvPr>
        </p:nvSpPr>
        <p:spPr>
          <a:xfrm>
            <a:off x="738930" y="544621"/>
            <a:ext cx="11099800" cy="1165587"/>
          </a:xfrm>
        </p:spPr>
        <p:txBody>
          <a:bodyPr/>
          <a:lstStyle/>
          <a:p>
            <a:r>
              <a:rPr lang="en-US" dirty="0"/>
              <a:t>The Roaring 20’s</a:t>
            </a:r>
          </a:p>
        </p:txBody>
      </p:sp>
      <p:sp>
        <p:nvSpPr>
          <p:cNvPr id="3" name="Slide Number Placeholder 2">
            <a:extLst>
              <a:ext uri="{FF2B5EF4-FFF2-40B4-BE49-F238E27FC236}">
                <a16:creationId xmlns:a16="http://schemas.microsoft.com/office/drawing/2014/main" id="{D3D6A72E-F3DE-2C67-FB7E-1284777D473F}"/>
              </a:ext>
            </a:extLst>
          </p:cNvPr>
          <p:cNvSpPr>
            <a:spLocks noGrp="1"/>
          </p:cNvSpPr>
          <p:nvPr>
            <p:ph type="sldNum" sz="quarter" idx="12"/>
          </p:nvPr>
        </p:nvSpPr>
        <p:spPr/>
        <p:txBody>
          <a:bodyPr/>
          <a:lstStyle/>
          <a:p>
            <a:fld id="{BAE26A2A-DE5F-EA41-900F-AB5C4F1D9848}" type="slidenum">
              <a:rPr lang="en-US" smtClean="0"/>
              <a:t>22</a:t>
            </a:fld>
            <a:endParaRPr lang="en-US"/>
          </a:p>
        </p:txBody>
      </p:sp>
      <p:pic>
        <p:nvPicPr>
          <p:cNvPr id="5" name="Picture 4">
            <a:extLst>
              <a:ext uri="{FF2B5EF4-FFF2-40B4-BE49-F238E27FC236}">
                <a16:creationId xmlns:a16="http://schemas.microsoft.com/office/drawing/2014/main" id="{67FA307A-9D0F-FBF6-50F8-71891D43D018}"/>
              </a:ext>
            </a:extLst>
          </p:cNvPr>
          <p:cNvPicPr>
            <a:picLocks noChangeAspect="1"/>
          </p:cNvPicPr>
          <p:nvPr/>
        </p:nvPicPr>
        <p:blipFill>
          <a:blip r:embed="rId3"/>
          <a:stretch>
            <a:fillRect/>
          </a:stretch>
        </p:blipFill>
        <p:spPr>
          <a:xfrm>
            <a:off x="738930" y="1127414"/>
            <a:ext cx="4334059" cy="3358896"/>
          </a:xfrm>
          <a:prstGeom prst="rect">
            <a:avLst/>
          </a:prstGeom>
        </p:spPr>
      </p:pic>
      <p:sp>
        <p:nvSpPr>
          <p:cNvPr id="7" name="TextBox 6">
            <a:extLst>
              <a:ext uri="{FF2B5EF4-FFF2-40B4-BE49-F238E27FC236}">
                <a16:creationId xmlns:a16="http://schemas.microsoft.com/office/drawing/2014/main" id="{2744B2C8-4B91-8A8A-15FB-161ABD119660}"/>
              </a:ext>
            </a:extLst>
          </p:cNvPr>
          <p:cNvSpPr txBox="1"/>
          <p:nvPr/>
        </p:nvSpPr>
        <p:spPr>
          <a:xfrm>
            <a:off x="824274" y="4589410"/>
            <a:ext cx="4334059" cy="2031325"/>
          </a:xfrm>
          <a:prstGeom prst="rect">
            <a:avLst/>
          </a:prstGeom>
          <a:noFill/>
        </p:spPr>
        <p:txBody>
          <a:bodyPr wrap="square" rtlCol="0">
            <a:spAutoFit/>
          </a:bodyPr>
          <a:lstStyle/>
          <a:p>
            <a:r>
              <a:rPr lang="en-US" dirty="0"/>
              <a:t>Prohibition agents destroying barrels of alcohol, 1921, in accordance with the </a:t>
            </a:r>
            <a:r>
              <a:rPr lang="en-US" dirty="0">
                <a:hlinkClick r:id="rId4" tooltip="Eighteenth Amendment to the United States Constitution"/>
              </a:rPr>
              <a:t>18th amendment</a:t>
            </a:r>
            <a:r>
              <a:rPr lang="en-US" dirty="0"/>
              <a:t>, which made </a:t>
            </a:r>
            <a:r>
              <a:rPr lang="en-US" b="1" dirty="0"/>
              <a:t>alcoholic beverages illegal</a:t>
            </a:r>
            <a:r>
              <a:rPr lang="en-US" dirty="0"/>
              <a:t> in the United States throughout the entire decade.</a:t>
            </a:r>
          </a:p>
          <a:p>
            <a:r>
              <a:rPr lang="en-US" dirty="0">
                <a:hlinkClick r:id="rId5"/>
              </a:rPr>
              <a:t>https://en.wikipedia.org/wiki/1920s</a:t>
            </a:r>
            <a:endParaRPr lang="en-US" dirty="0"/>
          </a:p>
          <a:p>
            <a:r>
              <a:rPr lang="en-US" dirty="0"/>
              <a:t>             Public Domain</a:t>
            </a:r>
          </a:p>
        </p:txBody>
      </p:sp>
      <p:pic>
        <p:nvPicPr>
          <p:cNvPr id="8" name="Picture 7" descr="Public domain">
            <a:extLst>
              <a:ext uri="{FF2B5EF4-FFF2-40B4-BE49-F238E27FC236}">
                <a16:creationId xmlns:a16="http://schemas.microsoft.com/office/drawing/2014/main" id="{B88C8FCC-B6E1-97CC-BF1C-30D90CAC8735}"/>
              </a:ext>
            </a:extLst>
          </p:cNvPr>
          <p:cNvPicPr>
            <a:picLocks noChangeAspect="1"/>
          </p:cNvPicPr>
          <p:nvPr/>
        </p:nvPicPr>
        <p:blipFill>
          <a:blip r:embed="rId6"/>
          <a:stretch>
            <a:fillRect/>
          </a:stretch>
        </p:blipFill>
        <p:spPr>
          <a:xfrm flipV="1">
            <a:off x="1033252" y="6265137"/>
            <a:ext cx="377683" cy="377683"/>
          </a:xfrm>
          <a:prstGeom prst="rect">
            <a:avLst/>
          </a:prstGeom>
        </p:spPr>
      </p:pic>
      <p:pic>
        <p:nvPicPr>
          <p:cNvPr id="10" name="Picture 9">
            <a:extLst>
              <a:ext uri="{FF2B5EF4-FFF2-40B4-BE49-F238E27FC236}">
                <a16:creationId xmlns:a16="http://schemas.microsoft.com/office/drawing/2014/main" id="{0118D3DB-40AE-F5D6-3437-D8241BC553D0}"/>
              </a:ext>
            </a:extLst>
          </p:cNvPr>
          <p:cNvPicPr>
            <a:picLocks noChangeAspect="1"/>
          </p:cNvPicPr>
          <p:nvPr/>
        </p:nvPicPr>
        <p:blipFill>
          <a:blip r:embed="rId7"/>
          <a:stretch>
            <a:fillRect/>
          </a:stretch>
        </p:blipFill>
        <p:spPr>
          <a:xfrm>
            <a:off x="6096000" y="339199"/>
            <a:ext cx="2433291" cy="4248526"/>
          </a:xfrm>
          <a:prstGeom prst="rect">
            <a:avLst/>
          </a:prstGeom>
        </p:spPr>
      </p:pic>
      <p:sp>
        <p:nvSpPr>
          <p:cNvPr id="11" name="TextBox 10">
            <a:extLst>
              <a:ext uri="{FF2B5EF4-FFF2-40B4-BE49-F238E27FC236}">
                <a16:creationId xmlns:a16="http://schemas.microsoft.com/office/drawing/2014/main" id="{D3280A13-FEE2-9E64-C1D4-053166000234}"/>
              </a:ext>
            </a:extLst>
          </p:cNvPr>
          <p:cNvSpPr txBox="1"/>
          <p:nvPr/>
        </p:nvSpPr>
        <p:spPr>
          <a:xfrm>
            <a:off x="6096000" y="4486310"/>
            <a:ext cx="4093633" cy="2308324"/>
          </a:xfrm>
          <a:prstGeom prst="rect">
            <a:avLst/>
          </a:prstGeom>
          <a:noFill/>
        </p:spPr>
        <p:txBody>
          <a:bodyPr wrap="square" rtlCol="0">
            <a:spAutoFit/>
          </a:bodyPr>
          <a:lstStyle/>
          <a:p>
            <a:r>
              <a:rPr lang="en-US" dirty="0"/>
              <a:t>VOTE poster by League of Women Voters (1920) Woman, with daughter, placing ballot in box, female spirit behind her pointing to U.S. Capitol.</a:t>
            </a:r>
          </a:p>
          <a:p>
            <a:r>
              <a:rPr lang="en-US" dirty="0">
                <a:hlinkClick r:id="rId8"/>
              </a:rPr>
              <a:t>http://edu.lva.virginia.gov/dbva/files/original/57260de85ec24fc10f971a60198a77bc.pdf</a:t>
            </a:r>
            <a:endParaRPr lang="en-US" dirty="0"/>
          </a:p>
          <a:p>
            <a:r>
              <a:rPr lang="en-US" dirty="0"/>
              <a:t>           Public Domain</a:t>
            </a:r>
          </a:p>
        </p:txBody>
      </p:sp>
      <p:pic>
        <p:nvPicPr>
          <p:cNvPr id="12" name="Picture 11" descr="Public domain">
            <a:extLst>
              <a:ext uri="{FF2B5EF4-FFF2-40B4-BE49-F238E27FC236}">
                <a16:creationId xmlns:a16="http://schemas.microsoft.com/office/drawing/2014/main" id="{D84384B4-1C0E-5E0B-9080-CE73E2D1D4A0}"/>
              </a:ext>
            </a:extLst>
          </p:cNvPr>
          <p:cNvPicPr>
            <a:picLocks noChangeAspect="1"/>
          </p:cNvPicPr>
          <p:nvPr/>
        </p:nvPicPr>
        <p:blipFill>
          <a:blip r:embed="rId6"/>
          <a:stretch>
            <a:fillRect/>
          </a:stretch>
        </p:blipFill>
        <p:spPr>
          <a:xfrm flipV="1">
            <a:off x="6245081" y="6453978"/>
            <a:ext cx="377683" cy="377683"/>
          </a:xfrm>
          <a:prstGeom prst="rect">
            <a:avLst/>
          </a:prstGeom>
        </p:spPr>
      </p:pic>
      <p:sp>
        <p:nvSpPr>
          <p:cNvPr id="13" name="TextBox 12">
            <a:extLst>
              <a:ext uri="{FF2B5EF4-FFF2-40B4-BE49-F238E27FC236}">
                <a16:creationId xmlns:a16="http://schemas.microsoft.com/office/drawing/2014/main" id="{3D1BA2A2-2918-FEC8-6E28-94A458199975}"/>
              </a:ext>
            </a:extLst>
          </p:cNvPr>
          <p:cNvSpPr txBox="1"/>
          <p:nvPr/>
        </p:nvSpPr>
        <p:spPr>
          <a:xfrm>
            <a:off x="8985504" y="1127414"/>
            <a:ext cx="2950464" cy="3416320"/>
          </a:xfrm>
          <a:prstGeom prst="rect">
            <a:avLst/>
          </a:prstGeom>
          <a:noFill/>
        </p:spPr>
        <p:txBody>
          <a:bodyPr wrap="square" rtlCol="0">
            <a:spAutoFit/>
          </a:bodyPr>
          <a:lstStyle/>
          <a:p>
            <a:r>
              <a:rPr lang="en-US" dirty="0"/>
              <a:t>The </a:t>
            </a:r>
            <a:r>
              <a:rPr lang="en-US" b="1" dirty="0"/>
              <a:t>Nineteenth Amendment </a:t>
            </a:r>
            <a:r>
              <a:rPr lang="en-US" dirty="0"/>
              <a:t>provides:</a:t>
            </a:r>
          </a:p>
          <a:p>
            <a:r>
              <a:rPr lang="en-US" dirty="0"/>
              <a:t>The right of citizens of the United States to vote shall not be denied or abridged by the United States or by any State on account of sex.</a:t>
            </a:r>
          </a:p>
          <a:p>
            <a:endParaRPr lang="en-US" dirty="0"/>
          </a:p>
          <a:p>
            <a:r>
              <a:rPr lang="en-US" dirty="0"/>
              <a:t>Congress shall have power to enforce this article by appropriate legislation.</a:t>
            </a:r>
          </a:p>
          <a:p>
            <a:endParaRPr lang="en-US" dirty="0"/>
          </a:p>
        </p:txBody>
      </p:sp>
    </p:spTree>
    <p:extLst>
      <p:ext uri="{BB962C8B-B14F-4D97-AF65-F5344CB8AC3E}">
        <p14:creationId xmlns:p14="http://schemas.microsoft.com/office/powerpoint/2010/main" val="1093634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9AC73-98AC-45E9-C502-181169DD8E17}"/>
              </a:ext>
            </a:extLst>
          </p:cNvPr>
          <p:cNvSpPr>
            <a:spLocks noGrp="1"/>
          </p:cNvSpPr>
          <p:nvPr>
            <p:ph type="title"/>
          </p:nvPr>
        </p:nvSpPr>
        <p:spPr>
          <a:xfrm>
            <a:off x="734332" y="401765"/>
            <a:ext cx="4471652" cy="698963"/>
          </a:xfrm>
        </p:spPr>
        <p:txBody>
          <a:bodyPr/>
          <a:lstStyle/>
          <a:p>
            <a:r>
              <a:rPr lang="en-US" dirty="0"/>
              <a:t>1920s - Innovations</a:t>
            </a:r>
          </a:p>
        </p:txBody>
      </p:sp>
      <p:sp>
        <p:nvSpPr>
          <p:cNvPr id="3" name="Slide Number Placeholder 2">
            <a:extLst>
              <a:ext uri="{FF2B5EF4-FFF2-40B4-BE49-F238E27FC236}">
                <a16:creationId xmlns:a16="http://schemas.microsoft.com/office/drawing/2014/main" id="{3D0FB8C9-6FCF-9BCE-B7AE-2CCF0F1A5989}"/>
              </a:ext>
            </a:extLst>
          </p:cNvPr>
          <p:cNvSpPr>
            <a:spLocks noGrp="1"/>
          </p:cNvSpPr>
          <p:nvPr>
            <p:ph type="sldNum" sz="quarter" idx="12"/>
          </p:nvPr>
        </p:nvSpPr>
        <p:spPr/>
        <p:txBody>
          <a:bodyPr/>
          <a:lstStyle/>
          <a:p>
            <a:fld id="{BAE26A2A-DE5F-EA41-900F-AB5C4F1D9848}" type="slidenum">
              <a:rPr lang="en-US" smtClean="0"/>
              <a:t>23</a:t>
            </a:fld>
            <a:endParaRPr lang="en-US"/>
          </a:p>
        </p:txBody>
      </p:sp>
      <p:sp>
        <p:nvSpPr>
          <p:cNvPr id="5" name="TextBox 4">
            <a:extLst>
              <a:ext uri="{FF2B5EF4-FFF2-40B4-BE49-F238E27FC236}">
                <a16:creationId xmlns:a16="http://schemas.microsoft.com/office/drawing/2014/main" id="{F98BBA13-2CD4-3C6C-3E12-CE810B7BCCBB}"/>
              </a:ext>
            </a:extLst>
          </p:cNvPr>
          <p:cNvSpPr txBox="1"/>
          <p:nvPr/>
        </p:nvSpPr>
        <p:spPr>
          <a:xfrm>
            <a:off x="401443" y="1213962"/>
            <a:ext cx="4552398" cy="2308324"/>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1920 | First Commercial Radio Broadcast (U.S.):</a:t>
            </a:r>
            <a:r>
              <a:rPr lang="en-US" sz="2400" dirty="0">
                <a:latin typeface="Arial" panose="020B0604020202020204" pitchFamily="34" charset="0"/>
                <a:cs typeface="Arial" panose="020B0604020202020204" pitchFamily="34" charset="0"/>
              </a:rPr>
              <a:t> Station KDKA in Pittsburgh made the first historic commercial broadcast, covering the presidential election returns. </a:t>
            </a:r>
          </a:p>
        </p:txBody>
      </p:sp>
      <p:sp>
        <p:nvSpPr>
          <p:cNvPr id="7" name="TextBox 6">
            <a:extLst>
              <a:ext uri="{FF2B5EF4-FFF2-40B4-BE49-F238E27FC236}">
                <a16:creationId xmlns:a16="http://schemas.microsoft.com/office/drawing/2014/main" id="{BE2D595A-B28A-6CBC-C5C3-A3070A012BE7}"/>
              </a:ext>
            </a:extLst>
          </p:cNvPr>
          <p:cNvSpPr txBox="1"/>
          <p:nvPr/>
        </p:nvSpPr>
        <p:spPr>
          <a:xfrm>
            <a:off x="1905841" y="4452396"/>
            <a:ext cx="6096000" cy="1938992"/>
          </a:xfrm>
          <a:prstGeom prst="rect">
            <a:avLst/>
          </a:prstGeom>
          <a:noFill/>
        </p:spPr>
        <p:txBody>
          <a:bodyPr wrap="square">
            <a:spAutoFit/>
          </a:bodyPr>
          <a:lstStyle/>
          <a:p>
            <a:r>
              <a:rPr lang="en-US" sz="2400" b="1" kern="1200" dirty="0">
                <a:solidFill>
                  <a:schemeClr val="tx1"/>
                </a:solidFill>
                <a:effectLst/>
                <a:latin typeface="Arial" panose="020B0604020202020204" pitchFamily="34" charset="0"/>
                <a:cs typeface="Arial" panose="020B0604020202020204" pitchFamily="34" charset="0"/>
              </a:rPr>
              <a:t>1927 | First Solo Transatlantic Flight:</a:t>
            </a:r>
            <a:r>
              <a:rPr lang="en-US" sz="2400" kern="1200" dirty="0">
                <a:solidFill>
                  <a:schemeClr val="tx1"/>
                </a:solidFill>
                <a:effectLst/>
                <a:latin typeface="Arial" panose="020B0604020202020204" pitchFamily="34" charset="0"/>
                <a:cs typeface="Arial" panose="020B0604020202020204" pitchFamily="34" charset="0"/>
              </a:rPr>
              <a:t> Charles Lindbergh successfully completed the first solo, non-stop flight across the Atlantic Ocean from New York to Paris in his plane, the </a:t>
            </a:r>
            <a:r>
              <a:rPr lang="en-US" sz="2400" i="1" kern="1200" dirty="0">
                <a:solidFill>
                  <a:schemeClr val="tx1"/>
                </a:solidFill>
                <a:effectLst/>
                <a:latin typeface="Arial" panose="020B0604020202020204" pitchFamily="34" charset="0"/>
                <a:cs typeface="Arial" panose="020B0604020202020204" pitchFamily="34" charset="0"/>
              </a:rPr>
              <a:t>Spirit of St. Louis</a:t>
            </a:r>
            <a:r>
              <a:rPr lang="en-US" sz="2400" kern="1200" dirty="0">
                <a:solidFill>
                  <a:schemeClr val="tx1"/>
                </a:solidFill>
                <a:effectLst/>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49F9004-3DE9-D86A-2E75-A985F9A38B1F}"/>
              </a:ext>
            </a:extLst>
          </p:cNvPr>
          <p:cNvSpPr txBox="1"/>
          <p:nvPr/>
        </p:nvSpPr>
        <p:spPr>
          <a:xfrm>
            <a:off x="6096000" y="524855"/>
            <a:ext cx="6096000" cy="2308324"/>
          </a:xfrm>
          <a:prstGeom prst="rect">
            <a:avLst/>
          </a:prstGeom>
          <a:noFill/>
        </p:spPr>
        <p:txBody>
          <a:bodyPr wrap="square">
            <a:spAutoFit/>
          </a:bodyPr>
          <a:lstStyle/>
          <a:p>
            <a:r>
              <a:rPr lang="en-US" sz="2400" b="1" kern="1200" dirty="0">
                <a:solidFill>
                  <a:schemeClr val="tx1"/>
                </a:solidFill>
                <a:effectLst/>
                <a:latin typeface="Arial" panose="020B0604020202020204" pitchFamily="34" charset="0"/>
                <a:cs typeface="Arial" panose="020B0604020202020204" pitchFamily="34" charset="0"/>
              </a:rPr>
              <a:t>1927 | Dawn of "Talkies" (U.S.):</a:t>
            </a:r>
            <a:r>
              <a:rPr lang="en-US" sz="2400" kern="1200" dirty="0">
                <a:solidFill>
                  <a:schemeClr val="tx1"/>
                </a:solidFill>
                <a:effectLst/>
                <a:latin typeface="Arial" panose="020B0604020202020204" pitchFamily="34" charset="0"/>
                <a:cs typeface="Arial" panose="020B0604020202020204" pitchFamily="34" charset="0"/>
              </a:rPr>
              <a:t> </a:t>
            </a:r>
            <a:r>
              <a:rPr lang="en-US" sz="2400" i="1" kern="1200" dirty="0">
                <a:solidFill>
                  <a:schemeClr val="tx1"/>
                </a:solidFill>
                <a:effectLst/>
                <a:latin typeface="Arial" panose="020B0604020202020204" pitchFamily="34" charset="0"/>
                <a:cs typeface="Arial" panose="020B0604020202020204" pitchFamily="34" charset="0"/>
              </a:rPr>
              <a:t>The Jazz Singer</a:t>
            </a:r>
            <a:r>
              <a:rPr lang="en-US" sz="2400" kern="1200" dirty="0">
                <a:solidFill>
                  <a:schemeClr val="tx1"/>
                </a:solidFill>
                <a:effectLst/>
                <a:latin typeface="Arial" panose="020B0604020202020204" pitchFamily="34" charset="0"/>
                <a:cs typeface="Arial" panose="020B0604020202020204" pitchFamily="34" charset="0"/>
              </a:rPr>
              <a:t> was released, becoming the first feature-length motion picture with synchronized singing and speech, revolutionizing the global entertainment industry. </a:t>
            </a:r>
            <a:endParaRPr lang="en-US" sz="2400" dirty="0">
              <a:latin typeface="Arial" panose="020B0604020202020204" pitchFamily="34" charset="0"/>
              <a:cs typeface="Arial" panose="020B0604020202020204" pitchFamily="34" charset="0"/>
            </a:endParaRPr>
          </a:p>
        </p:txBody>
      </p:sp>
      <p:pic>
        <p:nvPicPr>
          <p:cNvPr id="11" name="Graphic 10" descr="Podcast outline">
            <a:extLst>
              <a:ext uri="{FF2B5EF4-FFF2-40B4-BE49-F238E27FC236}">
                <a16:creationId xmlns:a16="http://schemas.microsoft.com/office/drawing/2014/main" id="{B95A752D-7022-6FBF-54CB-0BA2AAB3C7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6323" y="3475057"/>
            <a:ext cx="1509504" cy="1509504"/>
          </a:xfrm>
          <a:prstGeom prst="rect">
            <a:avLst/>
          </a:prstGeom>
        </p:spPr>
      </p:pic>
      <p:pic>
        <p:nvPicPr>
          <p:cNvPr id="13" name="Graphic 12" descr="Film strip outline">
            <a:extLst>
              <a:ext uri="{FF2B5EF4-FFF2-40B4-BE49-F238E27FC236}">
                <a16:creationId xmlns:a16="http://schemas.microsoft.com/office/drawing/2014/main" id="{CFCAB016-A3C0-0E55-7C80-2342988492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14880" y="1852962"/>
            <a:ext cx="1420082" cy="1420082"/>
          </a:xfrm>
          <a:prstGeom prst="rect">
            <a:avLst/>
          </a:prstGeom>
        </p:spPr>
      </p:pic>
      <p:pic>
        <p:nvPicPr>
          <p:cNvPr id="15" name="Picture 14">
            <a:extLst>
              <a:ext uri="{FF2B5EF4-FFF2-40B4-BE49-F238E27FC236}">
                <a16:creationId xmlns:a16="http://schemas.microsoft.com/office/drawing/2014/main" id="{2CDCE48C-C24D-2645-C51F-AF4AAF8876E8}"/>
              </a:ext>
            </a:extLst>
          </p:cNvPr>
          <p:cNvPicPr>
            <a:picLocks noChangeAspect="1"/>
          </p:cNvPicPr>
          <p:nvPr/>
        </p:nvPicPr>
        <p:blipFill>
          <a:blip r:embed="rId5"/>
          <a:stretch>
            <a:fillRect/>
          </a:stretch>
        </p:blipFill>
        <p:spPr>
          <a:xfrm>
            <a:off x="8111855" y="3330456"/>
            <a:ext cx="3143250" cy="1419225"/>
          </a:xfrm>
          <a:prstGeom prst="rect">
            <a:avLst/>
          </a:prstGeom>
        </p:spPr>
      </p:pic>
      <p:sp>
        <p:nvSpPr>
          <p:cNvPr id="17" name="TextBox 16">
            <a:extLst>
              <a:ext uri="{FF2B5EF4-FFF2-40B4-BE49-F238E27FC236}">
                <a16:creationId xmlns:a16="http://schemas.microsoft.com/office/drawing/2014/main" id="{9E8CD9CF-7DCF-5F2D-DB0B-624506BA651A}"/>
              </a:ext>
            </a:extLst>
          </p:cNvPr>
          <p:cNvSpPr txBox="1"/>
          <p:nvPr/>
        </p:nvSpPr>
        <p:spPr>
          <a:xfrm>
            <a:off x="8001841" y="4895618"/>
            <a:ext cx="3993840" cy="1446550"/>
          </a:xfrm>
          <a:prstGeom prst="rect">
            <a:avLst/>
          </a:prstGeom>
          <a:noFill/>
        </p:spPr>
        <p:txBody>
          <a:bodyPr wrap="square">
            <a:spAutoFit/>
          </a:bodyPr>
          <a:lstStyle/>
          <a:p>
            <a:r>
              <a:rPr lang="en-US" sz="2000" b="0" i="0" dirty="0">
                <a:solidFill>
                  <a:srgbClr val="202122"/>
                </a:solidFill>
                <a:effectLst/>
                <a:latin typeface="Arial" panose="020B0604020202020204" pitchFamily="34" charset="0"/>
              </a:rPr>
              <a:t>U.S. "Lindbergh Air Mail" Postage Stamp (Scott C-10) issued June 11, 1927.</a:t>
            </a:r>
          </a:p>
          <a:p>
            <a:r>
              <a:rPr lang="en-US" sz="1400" dirty="0">
                <a:hlinkClick r:id="rId6"/>
              </a:rPr>
              <a:t>https://commons.wikimedia.org/wiki/File:Lindbergh_Airmail_Stamp_c10.jpg</a:t>
            </a:r>
            <a:r>
              <a:rPr lang="en-US" sz="1400" dirty="0"/>
              <a:t> </a:t>
            </a:r>
          </a:p>
        </p:txBody>
      </p:sp>
    </p:spTree>
    <p:extLst>
      <p:ext uri="{BB962C8B-B14F-4D97-AF65-F5344CB8AC3E}">
        <p14:creationId xmlns:p14="http://schemas.microsoft.com/office/powerpoint/2010/main" val="2274717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052A9-1128-91BD-426C-5FCA5BCA8B47}"/>
              </a:ext>
            </a:extLst>
          </p:cNvPr>
          <p:cNvSpPr>
            <a:spLocks noGrp="1"/>
          </p:cNvSpPr>
          <p:nvPr>
            <p:ph type="title"/>
          </p:nvPr>
        </p:nvSpPr>
        <p:spPr>
          <a:xfrm>
            <a:off x="897426" y="398317"/>
            <a:ext cx="7758894" cy="528275"/>
          </a:xfrm>
        </p:spPr>
        <p:txBody>
          <a:bodyPr/>
          <a:lstStyle/>
          <a:p>
            <a:r>
              <a:rPr lang="en-US" dirty="0"/>
              <a:t>Great Depression</a:t>
            </a:r>
          </a:p>
        </p:txBody>
      </p:sp>
      <p:sp>
        <p:nvSpPr>
          <p:cNvPr id="3" name="Slide Number Placeholder 2">
            <a:extLst>
              <a:ext uri="{FF2B5EF4-FFF2-40B4-BE49-F238E27FC236}">
                <a16:creationId xmlns:a16="http://schemas.microsoft.com/office/drawing/2014/main" id="{4ECF1AAB-BEAE-721F-9191-102255726A82}"/>
              </a:ext>
            </a:extLst>
          </p:cNvPr>
          <p:cNvSpPr>
            <a:spLocks noGrp="1"/>
          </p:cNvSpPr>
          <p:nvPr>
            <p:ph type="sldNum" sz="quarter" idx="12"/>
          </p:nvPr>
        </p:nvSpPr>
        <p:spPr/>
        <p:txBody>
          <a:bodyPr/>
          <a:lstStyle/>
          <a:p>
            <a:fld id="{BAE26A2A-DE5F-EA41-900F-AB5C4F1D9848}" type="slidenum">
              <a:rPr lang="en-US" smtClean="0"/>
              <a:t>24</a:t>
            </a:fld>
            <a:endParaRPr lang="en-US"/>
          </a:p>
        </p:txBody>
      </p:sp>
      <p:sp>
        <p:nvSpPr>
          <p:cNvPr id="5" name="TextBox 4">
            <a:extLst>
              <a:ext uri="{FF2B5EF4-FFF2-40B4-BE49-F238E27FC236}">
                <a16:creationId xmlns:a16="http://schemas.microsoft.com/office/drawing/2014/main" id="{016B2D0D-DB0B-E9A1-05E3-00A3BFD6FE67}"/>
              </a:ext>
            </a:extLst>
          </p:cNvPr>
          <p:cNvSpPr txBox="1"/>
          <p:nvPr/>
        </p:nvSpPr>
        <p:spPr>
          <a:xfrm>
            <a:off x="239334" y="6109463"/>
            <a:ext cx="6096000" cy="461665"/>
          </a:xfrm>
          <a:prstGeom prst="rect">
            <a:avLst/>
          </a:prstGeom>
          <a:noFill/>
        </p:spPr>
        <p:txBody>
          <a:bodyPr wrap="square">
            <a:spAutoFit/>
          </a:bodyPr>
          <a:lstStyle/>
          <a:p>
            <a:r>
              <a:rPr lang="en-US" sz="1200" b="0" i="0" dirty="0">
                <a:solidFill>
                  <a:srgbClr val="202122"/>
                </a:solidFill>
                <a:effectLst/>
                <a:latin typeface="Arial" panose="020B0604020202020204" pitchFamily="34" charset="0"/>
              </a:rPr>
              <a:t>This file is licensed under the </a:t>
            </a:r>
            <a:r>
              <a:rPr lang="en-US" sz="1200" b="0" i="0" u="none" strike="noStrike" dirty="0">
                <a:solidFill>
                  <a:srgbClr val="3366CC"/>
                </a:solidFill>
                <a:effectLst/>
                <a:latin typeface="Arial" panose="020B0604020202020204" pitchFamily="34" charset="0"/>
                <a:hlinkClick r:id="rId3" tooltip="w:en:Creative Commons"/>
              </a:rPr>
              <a:t>Creative Commons</a:t>
            </a:r>
            <a:r>
              <a:rPr lang="en-US" sz="1200" b="0" i="0" dirty="0">
                <a:solidFill>
                  <a:srgbClr val="202122"/>
                </a:solidFill>
                <a:effectLst/>
                <a:latin typeface="Arial" panose="020B0604020202020204" pitchFamily="34" charset="0"/>
              </a:rPr>
              <a:t> </a:t>
            </a:r>
            <a:r>
              <a:rPr lang="en-US" sz="1200" b="0" i="0" u="none" strike="noStrike" dirty="0">
                <a:solidFill>
                  <a:srgbClr val="3366CC"/>
                </a:solidFill>
                <a:effectLst/>
                <a:latin typeface="Arial" panose="020B0604020202020204" pitchFamily="34" charset="0"/>
                <a:hlinkClick r:id="rId4" tooltip="creativecommons:by-sa/4.0/deed.en"/>
              </a:rPr>
              <a:t>Attribution-Share Alike 4.0 International</a:t>
            </a:r>
            <a:r>
              <a:rPr lang="en-US" sz="1200" b="0" i="0" dirty="0">
                <a:solidFill>
                  <a:srgbClr val="202122"/>
                </a:solidFill>
                <a:effectLst/>
                <a:latin typeface="Arial" panose="020B0604020202020204" pitchFamily="34" charset="0"/>
              </a:rPr>
              <a:t> license.</a:t>
            </a:r>
            <a:endParaRPr lang="en-US" sz="1200" dirty="0"/>
          </a:p>
        </p:txBody>
      </p:sp>
      <p:pic>
        <p:nvPicPr>
          <p:cNvPr id="7" name="Picture 6">
            <a:extLst>
              <a:ext uri="{FF2B5EF4-FFF2-40B4-BE49-F238E27FC236}">
                <a16:creationId xmlns:a16="http://schemas.microsoft.com/office/drawing/2014/main" id="{007E0B19-0496-B5FC-3B81-CB404FB036F8}"/>
              </a:ext>
            </a:extLst>
          </p:cNvPr>
          <p:cNvPicPr>
            <a:picLocks noChangeAspect="1"/>
          </p:cNvPicPr>
          <p:nvPr/>
        </p:nvPicPr>
        <p:blipFill>
          <a:blip r:embed="rId5"/>
          <a:stretch>
            <a:fillRect/>
          </a:stretch>
        </p:blipFill>
        <p:spPr>
          <a:xfrm>
            <a:off x="116953" y="1140166"/>
            <a:ext cx="5866752" cy="3880612"/>
          </a:xfrm>
          <a:prstGeom prst="rect">
            <a:avLst/>
          </a:prstGeom>
        </p:spPr>
      </p:pic>
      <p:sp>
        <p:nvSpPr>
          <p:cNvPr id="9" name="TextBox 8">
            <a:extLst>
              <a:ext uri="{FF2B5EF4-FFF2-40B4-BE49-F238E27FC236}">
                <a16:creationId xmlns:a16="http://schemas.microsoft.com/office/drawing/2014/main" id="{7354CA6B-0203-0C03-AC25-13CCF9F94CE4}"/>
              </a:ext>
            </a:extLst>
          </p:cNvPr>
          <p:cNvSpPr txBox="1"/>
          <p:nvPr/>
        </p:nvSpPr>
        <p:spPr>
          <a:xfrm>
            <a:off x="239334" y="5140784"/>
            <a:ext cx="6096000" cy="954107"/>
          </a:xfrm>
          <a:prstGeom prst="rect">
            <a:avLst/>
          </a:prstGeom>
          <a:noFill/>
        </p:spPr>
        <p:txBody>
          <a:bodyPr wrap="square">
            <a:spAutoFit/>
          </a:bodyPr>
          <a:lstStyle/>
          <a:p>
            <a:pPr>
              <a:buNone/>
            </a:pPr>
            <a:r>
              <a:rPr lang="en-US" sz="1400" b="1" i="0" dirty="0">
                <a:solidFill>
                  <a:srgbClr val="202122"/>
                </a:solidFill>
                <a:effectLst/>
                <a:latin typeface="Arial" panose="020B0604020202020204" pitchFamily="34" charset="0"/>
              </a:rPr>
              <a:t>English: </a:t>
            </a:r>
            <a:r>
              <a:rPr lang="en-US" sz="1400" b="0" i="0" dirty="0">
                <a:solidFill>
                  <a:srgbClr val="202122"/>
                </a:solidFill>
                <a:effectLst/>
                <a:latin typeface="Arial" panose="020B0604020202020204" pitchFamily="34" charset="0"/>
              </a:rPr>
              <a:t>U.S. Unemployment rate from 1910-1960, with the years of the Great Depression (1929-1939) highlighted.</a:t>
            </a:r>
            <a:endParaRPr lang="en-US" sz="1400" dirty="0"/>
          </a:p>
          <a:p>
            <a:pPr indent="0" algn="l">
              <a:buNone/>
            </a:pPr>
            <a:r>
              <a:rPr lang="en-US" sz="1400" b="0" i="0" dirty="0">
                <a:solidFill>
                  <a:srgbClr val="202122"/>
                </a:solidFill>
                <a:effectLst/>
                <a:latin typeface="Arial" panose="020B0604020202020204" pitchFamily="34" charset="0"/>
              </a:rPr>
              <a:t> </a:t>
            </a:r>
            <a:r>
              <a:rPr lang="en-US" sz="1400" b="0" i="0" dirty="0">
                <a:solidFill>
                  <a:srgbClr val="FF0000"/>
                </a:solidFill>
                <a:effectLst/>
                <a:latin typeface="Arial" panose="020B0604020202020204" pitchFamily="34" charset="0"/>
              </a:rPr>
              <a:t>1910-1938 - </a:t>
            </a:r>
            <a:r>
              <a:rPr lang="en-US" sz="1400" b="0" i="0" dirty="0">
                <a:solidFill>
                  <a:srgbClr val="202122"/>
                </a:solidFill>
                <a:effectLst/>
                <a:latin typeface="Arial" panose="020B0604020202020204" pitchFamily="34" charset="0"/>
              </a:rPr>
              <a:t> % U.S. Unemployment (estimated)</a:t>
            </a:r>
          </a:p>
          <a:p>
            <a:pPr indent="0" algn="l">
              <a:buNone/>
            </a:pPr>
            <a:r>
              <a:rPr lang="en-US" sz="1400" b="0" i="0" dirty="0">
                <a:solidFill>
                  <a:srgbClr val="202122"/>
                </a:solidFill>
                <a:effectLst/>
                <a:latin typeface="Arial" panose="020B0604020202020204" pitchFamily="34" charset="0"/>
              </a:rPr>
              <a:t> </a:t>
            </a:r>
            <a:r>
              <a:rPr lang="en-US" sz="1400" b="0" i="0" dirty="0">
                <a:solidFill>
                  <a:srgbClr val="0070C0"/>
                </a:solidFill>
                <a:effectLst/>
                <a:latin typeface="Arial" panose="020B0604020202020204" pitchFamily="34" charset="0"/>
              </a:rPr>
              <a:t>1938-1963 - </a:t>
            </a:r>
            <a:r>
              <a:rPr lang="en-US" sz="1400" b="0" i="0" dirty="0">
                <a:solidFill>
                  <a:srgbClr val="202122"/>
                </a:solidFill>
                <a:effectLst/>
                <a:latin typeface="Arial" panose="020B0604020202020204" pitchFamily="34" charset="0"/>
              </a:rPr>
              <a:t>% U.S. Unemployment</a:t>
            </a:r>
          </a:p>
        </p:txBody>
      </p:sp>
      <p:sp>
        <p:nvSpPr>
          <p:cNvPr id="11" name="TextBox 10">
            <a:extLst>
              <a:ext uri="{FF2B5EF4-FFF2-40B4-BE49-F238E27FC236}">
                <a16:creationId xmlns:a16="http://schemas.microsoft.com/office/drawing/2014/main" id="{D74B7B94-01E3-E6C1-7B05-8C410615C73C}"/>
              </a:ext>
            </a:extLst>
          </p:cNvPr>
          <p:cNvSpPr txBox="1"/>
          <p:nvPr/>
        </p:nvSpPr>
        <p:spPr>
          <a:xfrm>
            <a:off x="6335334" y="1271258"/>
            <a:ext cx="5662863" cy="2246769"/>
          </a:xfrm>
          <a:prstGeom prst="rect">
            <a:avLst/>
          </a:prstGeom>
          <a:noFill/>
        </p:spPr>
        <p:txBody>
          <a:bodyPr wrap="square">
            <a:spAutoFit/>
          </a:bodyPr>
          <a:lstStyle/>
          <a:p>
            <a:r>
              <a:rPr lang="en-US" sz="2000" b="1" dirty="0">
                <a:effectLst/>
                <a:latin typeface="Aptos" panose="020B0004020202020204" pitchFamily="34" charset="0"/>
                <a:ea typeface="Aptos" panose="020B0004020202020204" pitchFamily="34" charset="0"/>
                <a:cs typeface="Times New Roman" panose="02020603050405020304" pitchFamily="18" charset="0"/>
              </a:rPr>
              <a:t>1929 | The Stock Market Crash (U.S.):</a:t>
            </a:r>
            <a:r>
              <a:rPr lang="en-US" sz="2000" dirty="0">
                <a:effectLst/>
                <a:latin typeface="Aptos" panose="020B0004020202020204" pitchFamily="34" charset="0"/>
                <a:ea typeface="Aptos" panose="020B0004020202020204" pitchFamily="34" charset="0"/>
                <a:cs typeface="Times New Roman" panose="02020603050405020304" pitchFamily="18" charset="0"/>
              </a:rPr>
              <a:t> On October 29—known as "Black Tuesday"—the Wall Street stock market crashed, wiping out millions of investors and triggering the onset of the Great Depression. </a:t>
            </a:r>
          </a:p>
          <a:p>
            <a:endParaRPr lang="en-US" sz="2000" dirty="0">
              <a:latin typeface="Aptos" panose="020B000402020202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3482479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63C2B-33E5-96EE-DAB5-5A385CEDC985}"/>
              </a:ext>
            </a:extLst>
          </p:cNvPr>
          <p:cNvSpPr>
            <a:spLocks noGrp="1"/>
          </p:cNvSpPr>
          <p:nvPr>
            <p:ph type="title"/>
          </p:nvPr>
        </p:nvSpPr>
        <p:spPr>
          <a:xfrm>
            <a:off x="653586" y="422701"/>
            <a:ext cx="11099800" cy="1165587"/>
          </a:xfrm>
        </p:spPr>
        <p:txBody>
          <a:bodyPr/>
          <a:lstStyle/>
          <a:p>
            <a:r>
              <a:rPr lang="en-US" dirty="0"/>
              <a:t>If not for the Great Depression…the “Big News” might have been…</a:t>
            </a:r>
          </a:p>
        </p:txBody>
      </p:sp>
      <p:sp>
        <p:nvSpPr>
          <p:cNvPr id="3" name="Slide Number Placeholder 2">
            <a:extLst>
              <a:ext uri="{FF2B5EF4-FFF2-40B4-BE49-F238E27FC236}">
                <a16:creationId xmlns:a16="http://schemas.microsoft.com/office/drawing/2014/main" id="{EBAB9B95-06F4-4E9B-40F7-3135537C5DAE}"/>
              </a:ext>
            </a:extLst>
          </p:cNvPr>
          <p:cNvSpPr>
            <a:spLocks noGrp="1"/>
          </p:cNvSpPr>
          <p:nvPr>
            <p:ph type="sldNum" sz="quarter" idx="12"/>
          </p:nvPr>
        </p:nvSpPr>
        <p:spPr/>
        <p:txBody>
          <a:bodyPr/>
          <a:lstStyle/>
          <a:p>
            <a:fld id="{BAE26A2A-DE5F-EA41-900F-AB5C4F1D9848}" type="slidenum">
              <a:rPr lang="en-US" smtClean="0"/>
              <a:t>25</a:t>
            </a:fld>
            <a:endParaRPr lang="en-US"/>
          </a:p>
        </p:txBody>
      </p:sp>
      <p:sp>
        <p:nvSpPr>
          <p:cNvPr id="4" name="TextBox 3">
            <a:extLst>
              <a:ext uri="{FF2B5EF4-FFF2-40B4-BE49-F238E27FC236}">
                <a16:creationId xmlns:a16="http://schemas.microsoft.com/office/drawing/2014/main" id="{7105D5B8-0445-874B-B0C0-18DFF2FB7CCB}"/>
              </a:ext>
            </a:extLst>
          </p:cNvPr>
          <p:cNvSpPr txBox="1"/>
          <p:nvPr/>
        </p:nvSpPr>
        <p:spPr>
          <a:xfrm>
            <a:off x="401443" y="1485242"/>
            <a:ext cx="6194708" cy="5139869"/>
          </a:xfrm>
          <a:prstGeom prst="rect">
            <a:avLst/>
          </a:prstGeom>
          <a:noFill/>
        </p:spPr>
        <p:txBody>
          <a:bodyPr wrap="square" rtlCol="0">
            <a:spAutoFit/>
          </a:bodyPr>
          <a:lstStyle/>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Sliced bread was invented in 1928.</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Bubble Gum was invented.</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Penicillin was discovered.</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Richard Byrd and Floyd Bennett flew over the North Pole.</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The car radio was invented.</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The Academy Awards made their debut.</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The St. Valentine’s Day Massacre occurred.</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1CCB3FE-09D4-2E1D-81E7-C9F865104B88}"/>
              </a:ext>
            </a:extLst>
          </p:cNvPr>
          <p:cNvSpPr txBox="1"/>
          <p:nvPr/>
        </p:nvSpPr>
        <p:spPr>
          <a:xfrm>
            <a:off x="6961632" y="5906831"/>
            <a:ext cx="3621024" cy="577081"/>
          </a:xfrm>
          <a:prstGeom prst="rect">
            <a:avLst/>
          </a:prstGeom>
          <a:noFill/>
        </p:spPr>
        <p:txBody>
          <a:bodyPr wrap="square">
            <a:spAutoFit/>
          </a:bodyPr>
          <a:lstStyle/>
          <a:p>
            <a:r>
              <a:rPr lang="en-US" sz="1050" b="0" i="0" dirty="0">
                <a:solidFill>
                  <a:srgbClr val="202122"/>
                </a:solidFill>
                <a:effectLst/>
                <a:latin typeface="Arial" panose="020B0604020202020204" pitchFamily="34" charset="0"/>
              </a:rPr>
              <a:t>This work is in the </a:t>
            </a:r>
            <a:r>
              <a:rPr lang="en-US" sz="1050" b="1" i="0" u="none" strike="noStrike" dirty="0">
                <a:solidFill>
                  <a:srgbClr val="3366CC"/>
                </a:solidFill>
                <a:effectLst/>
                <a:latin typeface="Arial" panose="020B0604020202020204" pitchFamily="34" charset="0"/>
                <a:hlinkClick r:id="rId3" tooltip="en:public domain"/>
              </a:rPr>
              <a:t>public domain</a:t>
            </a:r>
            <a:r>
              <a:rPr lang="en-US" sz="1050" b="0" i="0" dirty="0">
                <a:solidFill>
                  <a:srgbClr val="202122"/>
                </a:solidFill>
                <a:effectLst/>
                <a:latin typeface="Arial" panose="020B0604020202020204" pitchFamily="34" charset="0"/>
              </a:rPr>
              <a:t> in the </a:t>
            </a:r>
            <a:r>
              <a:rPr lang="en-US" sz="1050" b="0" i="0" u="none" strike="noStrike" dirty="0">
                <a:solidFill>
                  <a:srgbClr val="3366CC"/>
                </a:solidFill>
                <a:effectLst/>
                <a:latin typeface="Arial" panose="020B0604020202020204" pitchFamily="34" charset="0"/>
                <a:hlinkClick r:id="rId4" tooltip="en:United States"/>
              </a:rPr>
              <a:t>United States</a:t>
            </a:r>
            <a:r>
              <a:rPr lang="en-US" sz="1050" b="0" i="0" dirty="0">
                <a:solidFill>
                  <a:srgbClr val="202122"/>
                </a:solidFill>
                <a:effectLst/>
                <a:latin typeface="Arial" panose="020B0604020202020204" pitchFamily="34" charset="0"/>
              </a:rPr>
              <a:t> because it was </a:t>
            </a:r>
            <a:r>
              <a:rPr lang="en-US" sz="1050" b="0" i="0" u="none" strike="noStrike" dirty="0">
                <a:solidFill>
                  <a:srgbClr val="3366CC"/>
                </a:solidFill>
                <a:effectLst/>
                <a:latin typeface="Arial" panose="020B0604020202020204" pitchFamily="34" charset="0"/>
                <a:hlinkClick r:id="rId5" tooltip="Commons:Publication"/>
              </a:rPr>
              <a:t>published</a:t>
            </a:r>
            <a:r>
              <a:rPr lang="en-US" sz="1050" b="0" i="0" dirty="0">
                <a:solidFill>
                  <a:srgbClr val="202122"/>
                </a:solidFill>
                <a:effectLst/>
                <a:latin typeface="Arial" panose="020B0604020202020204" pitchFamily="34" charset="0"/>
              </a:rPr>
              <a:t> (or registered with the </a:t>
            </a:r>
            <a:r>
              <a:rPr lang="en-US" sz="1050" b="0" i="0" u="none" strike="noStrike" dirty="0">
                <a:solidFill>
                  <a:srgbClr val="3366CC"/>
                </a:solidFill>
                <a:effectLst/>
                <a:latin typeface="Arial" panose="020B0604020202020204" pitchFamily="34" charset="0"/>
                <a:hlinkClick r:id="rId6" tooltip="en:United States Copyright Office"/>
              </a:rPr>
              <a:t>U.S. Copyright Office</a:t>
            </a:r>
            <a:r>
              <a:rPr lang="en-US" sz="1050" b="0" i="0" dirty="0">
                <a:solidFill>
                  <a:srgbClr val="202122"/>
                </a:solidFill>
                <a:effectLst/>
                <a:latin typeface="Arial" panose="020B0604020202020204" pitchFamily="34" charset="0"/>
              </a:rPr>
              <a:t>) before January 1, 1931.</a:t>
            </a:r>
            <a:endParaRPr lang="en-US" dirty="0"/>
          </a:p>
        </p:txBody>
      </p:sp>
      <p:pic>
        <p:nvPicPr>
          <p:cNvPr id="8" name="Picture 7">
            <a:extLst>
              <a:ext uri="{FF2B5EF4-FFF2-40B4-BE49-F238E27FC236}">
                <a16:creationId xmlns:a16="http://schemas.microsoft.com/office/drawing/2014/main" id="{794FCC0C-6D1C-9498-88F7-0F1AF4230ACD}"/>
              </a:ext>
            </a:extLst>
          </p:cNvPr>
          <p:cNvPicPr>
            <a:picLocks noChangeAspect="1"/>
          </p:cNvPicPr>
          <p:nvPr/>
        </p:nvPicPr>
        <p:blipFill>
          <a:blip r:embed="rId7"/>
          <a:stretch>
            <a:fillRect/>
          </a:stretch>
        </p:blipFill>
        <p:spPr>
          <a:xfrm>
            <a:off x="6815607" y="1760360"/>
            <a:ext cx="5217897" cy="3337280"/>
          </a:xfrm>
          <a:prstGeom prst="rect">
            <a:avLst/>
          </a:prstGeom>
        </p:spPr>
      </p:pic>
      <p:sp>
        <p:nvSpPr>
          <p:cNvPr id="10" name="TextBox 9">
            <a:extLst>
              <a:ext uri="{FF2B5EF4-FFF2-40B4-BE49-F238E27FC236}">
                <a16:creationId xmlns:a16="http://schemas.microsoft.com/office/drawing/2014/main" id="{1840B8E3-D1C6-6450-4A97-8C342FE66D7B}"/>
              </a:ext>
            </a:extLst>
          </p:cNvPr>
          <p:cNvSpPr txBox="1"/>
          <p:nvPr/>
        </p:nvSpPr>
        <p:spPr>
          <a:xfrm>
            <a:off x="6961632" y="5179070"/>
            <a:ext cx="4669536" cy="646331"/>
          </a:xfrm>
          <a:prstGeom prst="rect">
            <a:avLst/>
          </a:prstGeom>
          <a:noFill/>
        </p:spPr>
        <p:txBody>
          <a:bodyPr wrap="square">
            <a:spAutoFit/>
          </a:bodyPr>
          <a:lstStyle/>
          <a:p>
            <a:r>
              <a:rPr lang="en-US" dirty="0">
                <a:hlinkClick r:id="rId8"/>
              </a:rPr>
              <a:t>https://commons.wikimedia.org/wiki/File:Janet_Gaynor_with_Group_1929.jpg</a:t>
            </a:r>
            <a:r>
              <a:rPr lang="en-US" dirty="0"/>
              <a:t> </a:t>
            </a:r>
          </a:p>
        </p:txBody>
      </p:sp>
    </p:spTree>
    <p:extLst>
      <p:ext uri="{BB962C8B-B14F-4D97-AF65-F5344CB8AC3E}">
        <p14:creationId xmlns:p14="http://schemas.microsoft.com/office/powerpoint/2010/main" val="3601043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29130A1-C973-75C0-7D9A-F842EE7DE7E4}"/>
              </a:ext>
            </a:extLst>
          </p:cNvPr>
          <p:cNvSpPr>
            <a:spLocks noGrp="1"/>
          </p:cNvSpPr>
          <p:nvPr>
            <p:ph type="body" idx="1"/>
          </p:nvPr>
        </p:nvSpPr>
        <p:spPr>
          <a:xfrm>
            <a:off x="676184" y="1124326"/>
            <a:ext cx="5157787" cy="444274"/>
          </a:xfrm>
        </p:spPr>
        <p:txBody>
          <a:bodyPr>
            <a:normAutofit/>
          </a:bodyPr>
          <a:lstStyle/>
          <a:p>
            <a:r>
              <a:rPr lang="en-US" sz="2400" dirty="0"/>
              <a:t>Foreign Policy</a:t>
            </a:r>
          </a:p>
        </p:txBody>
      </p:sp>
      <p:sp>
        <p:nvSpPr>
          <p:cNvPr id="9" name="Content Placeholder 8">
            <a:extLst>
              <a:ext uri="{FF2B5EF4-FFF2-40B4-BE49-F238E27FC236}">
                <a16:creationId xmlns:a16="http://schemas.microsoft.com/office/drawing/2014/main" id="{47D957E9-197A-223B-9387-6A67823B063A}"/>
              </a:ext>
            </a:extLst>
          </p:cNvPr>
          <p:cNvSpPr>
            <a:spLocks noGrp="1"/>
          </p:cNvSpPr>
          <p:nvPr>
            <p:ph sz="half" idx="2"/>
          </p:nvPr>
        </p:nvSpPr>
        <p:spPr>
          <a:xfrm>
            <a:off x="676184" y="1608238"/>
            <a:ext cx="5157787" cy="4262327"/>
          </a:xfrm>
        </p:spPr>
        <p:txBody>
          <a:bodyPr>
            <a:normAutofit/>
          </a:bodyPr>
          <a:lstStyle/>
          <a:p>
            <a:r>
              <a:rPr lang="en-US" sz="2800" dirty="0"/>
              <a:t>Globalism to Isolationism</a:t>
            </a:r>
          </a:p>
          <a:p>
            <a:r>
              <a:rPr lang="en-US" sz="2800" dirty="0"/>
              <a:t>Economic Protectionism</a:t>
            </a:r>
          </a:p>
          <a:p>
            <a:r>
              <a:rPr lang="en-US" sz="2800" dirty="0"/>
              <a:t>Absolute Neutrality Laws</a:t>
            </a:r>
          </a:p>
          <a:p>
            <a:r>
              <a:rPr lang="en-US" sz="2800" dirty="0"/>
              <a:t>Arsenal of Democracy</a:t>
            </a:r>
          </a:p>
          <a:p>
            <a:pPr lvl="1"/>
            <a:r>
              <a:rPr lang="en-US" sz="2800" dirty="0"/>
              <a:t>“Cash and Carry”</a:t>
            </a:r>
          </a:p>
          <a:p>
            <a:pPr lvl="1"/>
            <a:r>
              <a:rPr lang="en-US" sz="2800" dirty="0"/>
              <a:t>Lend-Lease Act</a:t>
            </a:r>
          </a:p>
        </p:txBody>
      </p:sp>
      <p:sp>
        <p:nvSpPr>
          <p:cNvPr id="10" name="Text Placeholder 9">
            <a:extLst>
              <a:ext uri="{FF2B5EF4-FFF2-40B4-BE49-F238E27FC236}">
                <a16:creationId xmlns:a16="http://schemas.microsoft.com/office/drawing/2014/main" id="{F4F6C2D6-655B-10F6-0B7B-F12E1BE1E874}"/>
              </a:ext>
            </a:extLst>
          </p:cNvPr>
          <p:cNvSpPr>
            <a:spLocks noGrp="1"/>
          </p:cNvSpPr>
          <p:nvPr>
            <p:ph type="body" sz="quarter" idx="3"/>
          </p:nvPr>
        </p:nvSpPr>
        <p:spPr>
          <a:xfrm>
            <a:off x="6504706" y="1062325"/>
            <a:ext cx="5183188" cy="496630"/>
          </a:xfrm>
        </p:spPr>
        <p:txBody>
          <a:bodyPr>
            <a:normAutofit/>
          </a:bodyPr>
          <a:lstStyle/>
          <a:p>
            <a:r>
              <a:rPr lang="en-US" sz="2400" dirty="0"/>
              <a:t>Domestic Policy</a:t>
            </a:r>
          </a:p>
        </p:txBody>
      </p:sp>
      <p:sp>
        <p:nvSpPr>
          <p:cNvPr id="11" name="Content Placeholder 10">
            <a:extLst>
              <a:ext uri="{FF2B5EF4-FFF2-40B4-BE49-F238E27FC236}">
                <a16:creationId xmlns:a16="http://schemas.microsoft.com/office/drawing/2014/main" id="{B7F78921-16B8-43A5-636E-9B73C51FDAD0}"/>
              </a:ext>
            </a:extLst>
          </p:cNvPr>
          <p:cNvSpPr>
            <a:spLocks noGrp="1"/>
          </p:cNvSpPr>
          <p:nvPr>
            <p:ph sz="quarter" idx="4"/>
          </p:nvPr>
        </p:nvSpPr>
        <p:spPr>
          <a:xfrm>
            <a:off x="6570198" y="1572935"/>
            <a:ext cx="5183188" cy="5091971"/>
          </a:xfrm>
        </p:spPr>
        <p:txBody>
          <a:bodyPr>
            <a:normAutofit fontScale="92500" lnSpcReduction="10000"/>
          </a:bodyPr>
          <a:lstStyle/>
          <a:p>
            <a:r>
              <a:rPr lang="en-US" sz="2800" dirty="0"/>
              <a:t>Command Economy</a:t>
            </a:r>
          </a:p>
          <a:p>
            <a:pPr lvl="1"/>
            <a:r>
              <a:rPr lang="en-US" sz="2800" dirty="0"/>
              <a:t>War Industries Bond</a:t>
            </a:r>
          </a:p>
          <a:p>
            <a:pPr lvl="1"/>
            <a:r>
              <a:rPr lang="en-US" sz="2800" dirty="0"/>
              <a:t>Food Administration</a:t>
            </a:r>
          </a:p>
          <a:p>
            <a:r>
              <a:rPr lang="en-US" sz="2800" dirty="0"/>
              <a:t>Suppression of Civil Liberties</a:t>
            </a:r>
          </a:p>
          <a:p>
            <a:pPr lvl="1"/>
            <a:r>
              <a:rPr lang="en-US" sz="2800" dirty="0"/>
              <a:t>Espionage Act of 1917</a:t>
            </a:r>
          </a:p>
          <a:p>
            <a:pPr lvl="1"/>
            <a:r>
              <a:rPr lang="en-US" sz="2800" dirty="0"/>
              <a:t>Sedition Act of 1918</a:t>
            </a:r>
          </a:p>
          <a:p>
            <a:r>
              <a:rPr lang="en-US" sz="2800" dirty="0"/>
              <a:t>The New Deal</a:t>
            </a:r>
          </a:p>
          <a:p>
            <a:pPr lvl="1"/>
            <a:r>
              <a:rPr lang="en-US" sz="2800" dirty="0"/>
              <a:t>Government responsible for economic security</a:t>
            </a:r>
          </a:p>
          <a:p>
            <a:pPr lvl="2"/>
            <a:r>
              <a:rPr lang="en-US" sz="2200" dirty="0"/>
              <a:t>Social Security</a:t>
            </a:r>
          </a:p>
          <a:p>
            <a:pPr lvl="2"/>
            <a:r>
              <a:rPr lang="en-US" sz="2200" dirty="0"/>
              <a:t>FDIC</a:t>
            </a:r>
          </a:p>
          <a:p>
            <a:pPr lvl="1"/>
            <a:r>
              <a:rPr lang="en-US" sz="2600" dirty="0"/>
              <a:t>Securities and Exchange Commission (SEC)</a:t>
            </a:r>
          </a:p>
        </p:txBody>
      </p:sp>
      <p:sp>
        <p:nvSpPr>
          <p:cNvPr id="3" name="Slide Number Placeholder 2">
            <a:extLst>
              <a:ext uri="{FF2B5EF4-FFF2-40B4-BE49-F238E27FC236}">
                <a16:creationId xmlns:a16="http://schemas.microsoft.com/office/drawing/2014/main" id="{3E9AE6D2-FD4F-8E30-D2EB-D87A694CDA72}"/>
              </a:ext>
            </a:extLst>
          </p:cNvPr>
          <p:cNvSpPr>
            <a:spLocks noGrp="1"/>
          </p:cNvSpPr>
          <p:nvPr>
            <p:ph type="sldNum" sz="quarter" idx="12"/>
          </p:nvPr>
        </p:nvSpPr>
        <p:spPr/>
        <p:txBody>
          <a:bodyPr/>
          <a:lstStyle/>
          <a:p>
            <a:fld id="{BAE26A2A-DE5F-EA41-900F-AB5C4F1D9848}" type="slidenum">
              <a:rPr lang="en-US" smtClean="0"/>
              <a:t>26</a:t>
            </a:fld>
            <a:endParaRPr lang="en-US"/>
          </a:p>
        </p:txBody>
      </p:sp>
      <p:sp>
        <p:nvSpPr>
          <p:cNvPr id="7" name="Title 6">
            <a:extLst>
              <a:ext uri="{FF2B5EF4-FFF2-40B4-BE49-F238E27FC236}">
                <a16:creationId xmlns:a16="http://schemas.microsoft.com/office/drawing/2014/main" id="{53EF4834-C0D5-C146-763D-83D012F21420}"/>
              </a:ext>
            </a:extLst>
          </p:cNvPr>
          <p:cNvSpPr>
            <a:spLocks noGrp="1"/>
          </p:cNvSpPr>
          <p:nvPr>
            <p:ph type="title"/>
          </p:nvPr>
        </p:nvSpPr>
        <p:spPr>
          <a:xfrm>
            <a:off x="824274" y="425687"/>
            <a:ext cx="11099800" cy="632640"/>
          </a:xfrm>
        </p:spPr>
        <p:txBody>
          <a:bodyPr/>
          <a:lstStyle/>
          <a:p>
            <a:r>
              <a:rPr lang="en-US" dirty="0"/>
              <a:t>Impact on Foreign or Domestic Policy</a:t>
            </a:r>
          </a:p>
        </p:txBody>
      </p:sp>
    </p:spTree>
    <p:extLst>
      <p:ext uri="{BB962C8B-B14F-4D97-AF65-F5344CB8AC3E}">
        <p14:creationId xmlns:p14="http://schemas.microsoft.com/office/powerpoint/2010/main" val="1857372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37E16C7-B25A-0A13-5C38-3241C26A4479}"/>
              </a:ext>
            </a:extLst>
          </p:cNvPr>
          <p:cNvSpPr>
            <a:spLocks noGrp="1"/>
          </p:cNvSpPr>
          <p:nvPr>
            <p:ph type="title"/>
          </p:nvPr>
        </p:nvSpPr>
        <p:spPr>
          <a:xfrm>
            <a:off x="763314" y="294870"/>
            <a:ext cx="3430734" cy="1165587"/>
          </a:xfrm>
        </p:spPr>
        <p:txBody>
          <a:bodyPr/>
          <a:lstStyle/>
          <a:p>
            <a:r>
              <a:rPr lang="en-US" dirty="0"/>
              <a:t>WPA and CCC</a:t>
            </a:r>
          </a:p>
        </p:txBody>
      </p:sp>
      <p:sp>
        <p:nvSpPr>
          <p:cNvPr id="6" name="Slide Number Placeholder 5">
            <a:extLst>
              <a:ext uri="{FF2B5EF4-FFF2-40B4-BE49-F238E27FC236}">
                <a16:creationId xmlns:a16="http://schemas.microsoft.com/office/drawing/2014/main" id="{0ABB7626-80D1-6875-949F-9202B571480D}"/>
              </a:ext>
            </a:extLst>
          </p:cNvPr>
          <p:cNvSpPr>
            <a:spLocks noGrp="1"/>
          </p:cNvSpPr>
          <p:nvPr>
            <p:ph type="sldNum" sz="quarter" idx="12"/>
          </p:nvPr>
        </p:nvSpPr>
        <p:spPr>
          <a:xfrm>
            <a:off x="763314" y="5483825"/>
            <a:ext cx="4905966" cy="635743"/>
          </a:xfrm>
        </p:spPr>
        <p:txBody>
          <a:bodyPr/>
          <a:lstStyle/>
          <a:p>
            <a:r>
              <a:rPr lang="en-US" sz="1200" dirty="0">
                <a:solidFill>
                  <a:schemeClr val="tx1"/>
                </a:solidFill>
              </a:rPr>
              <a:t>This image is a work of a </a:t>
            </a:r>
            <a:r>
              <a:rPr lang="en-US" sz="1200" dirty="0">
                <a:solidFill>
                  <a:schemeClr val="tx1"/>
                </a:solidFill>
                <a:hlinkClick r:id="rId3" tooltip="w:Works Progress Administration">
                  <a:extLst>
                    <a:ext uri="{A12FA001-AC4F-418D-AE19-62706E023703}">
                      <ahyp:hlinkClr xmlns:ahyp="http://schemas.microsoft.com/office/drawing/2018/hyperlinkcolor" val="tx"/>
                    </a:ext>
                  </a:extLst>
                </a:hlinkClick>
              </a:rPr>
              <a:t>Works Progress Administration</a:t>
            </a:r>
            <a:r>
              <a:rPr lang="en-US" sz="1200" dirty="0">
                <a:solidFill>
                  <a:schemeClr val="tx1"/>
                </a:solidFill>
              </a:rPr>
              <a:t> employee, taken or made as part of that person's official duties. As a </a:t>
            </a:r>
            <a:r>
              <a:rPr lang="en-US" sz="1200" dirty="0">
                <a:solidFill>
                  <a:schemeClr val="tx1"/>
                </a:solidFill>
                <a:hlinkClick r:id="rId4" tooltip="w:Work of the United States Government">
                  <a:extLst>
                    <a:ext uri="{A12FA001-AC4F-418D-AE19-62706E023703}">
                      <ahyp:hlinkClr xmlns:ahyp="http://schemas.microsoft.com/office/drawing/2018/hyperlinkcolor" val="tx"/>
                    </a:ext>
                  </a:extLst>
                </a:hlinkClick>
              </a:rPr>
              <a:t>work</a:t>
            </a:r>
            <a:r>
              <a:rPr lang="en-US" sz="1200" dirty="0">
                <a:solidFill>
                  <a:schemeClr val="tx1"/>
                </a:solidFill>
              </a:rPr>
              <a:t> of the </a:t>
            </a:r>
            <a:r>
              <a:rPr lang="en-US" sz="1200" dirty="0">
                <a:solidFill>
                  <a:schemeClr val="tx1"/>
                </a:solidFill>
                <a:hlinkClick r:id="rId5" tooltip="w:Federal Government of the United States">
                  <a:extLst>
                    <a:ext uri="{A12FA001-AC4F-418D-AE19-62706E023703}">
                      <ahyp:hlinkClr xmlns:ahyp="http://schemas.microsoft.com/office/drawing/2018/hyperlinkcolor" val="tx"/>
                    </a:ext>
                  </a:extLst>
                </a:hlinkClick>
              </a:rPr>
              <a:t>U.S. federal government</a:t>
            </a:r>
            <a:r>
              <a:rPr lang="en-US" sz="1200" dirty="0">
                <a:solidFill>
                  <a:schemeClr val="tx1"/>
                </a:solidFill>
              </a:rPr>
              <a:t>, the image is in the </a:t>
            </a:r>
            <a:r>
              <a:rPr lang="en-US" sz="1200" b="1" dirty="0">
                <a:solidFill>
                  <a:schemeClr val="tx1"/>
                </a:solidFill>
                <a:hlinkClick r:id="rId6" tooltip="w:public domain">
                  <a:extLst>
                    <a:ext uri="{A12FA001-AC4F-418D-AE19-62706E023703}">
                      <ahyp:hlinkClr xmlns:ahyp="http://schemas.microsoft.com/office/drawing/2018/hyperlinkcolor" val="tx"/>
                    </a:ext>
                  </a:extLst>
                </a:hlinkClick>
              </a:rPr>
              <a:t>public domain</a:t>
            </a:r>
            <a:endParaRPr lang="en-US" sz="1200" dirty="0">
              <a:solidFill>
                <a:schemeClr val="tx1"/>
              </a:solidFill>
            </a:endParaRPr>
          </a:p>
        </p:txBody>
      </p:sp>
      <p:sp>
        <p:nvSpPr>
          <p:cNvPr id="10" name="TextBox 9">
            <a:extLst>
              <a:ext uri="{FF2B5EF4-FFF2-40B4-BE49-F238E27FC236}">
                <a16:creationId xmlns:a16="http://schemas.microsoft.com/office/drawing/2014/main" id="{17DDBFA8-DAA5-7F23-0B0D-328E7D082DAC}"/>
              </a:ext>
            </a:extLst>
          </p:cNvPr>
          <p:cNvSpPr txBox="1"/>
          <p:nvPr/>
        </p:nvSpPr>
        <p:spPr>
          <a:xfrm>
            <a:off x="7157002" y="5888736"/>
            <a:ext cx="4596384" cy="461665"/>
          </a:xfrm>
          <a:prstGeom prst="rect">
            <a:avLst/>
          </a:prstGeom>
          <a:noFill/>
        </p:spPr>
        <p:txBody>
          <a:bodyPr wrap="square">
            <a:spAutoFit/>
          </a:bodyPr>
          <a:lstStyle/>
          <a:p>
            <a:r>
              <a:rPr lang="en-US" sz="1200" b="0" i="0" dirty="0">
                <a:solidFill>
                  <a:srgbClr val="202122"/>
                </a:solidFill>
                <a:effectLst/>
                <a:latin typeface="Arial" panose="020B0604020202020204" pitchFamily="34" charset="0"/>
              </a:rPr>
              <a:t>This file is licensed under the </a:t>
            </a:r>
            <a:r>
              <a:rPr lang="en-US" sz="1200" b="0" i="0" u="none" strike="noStrike" dirty="0">
                <a:solidFill>
                  <a:srgbClr val="3366CC"/>
                </a:solidFill>
                <a:effectLst/>
                <a:latin typeface="Arial" panose="020B0604020202020204" pitchFamily="34" charset="0"/>
                <a:hlinkClick r:id="rId7" tooltip="w:en:Creative Commons"/>
              </a:rPr>
              <a:t>Creative Commons</a:t>
            </a:r>
            <a:r>
              <a:rPr lang="en-US" sz="1200" b="0" i="0" dirty="0">
                <a:solidFill>
                  <a:srgbClr val="202122"/>
                </a:solidFill>
                <a:effectLst/>
                <a:latin typeface="Arial" panose="020B0604020202020204" pitchFamily="34" charset="0"/>
              </a:rPr>
              <a:t> </a:t>
            </a:r>
            <a:r>
              <a:rPr lang="en-US" sz="1200" b="0" i="0" u="none" strike="noStrike" dirty="0">
                <a:solidFill>
                  <a:srgbClr val="3366CC"/>
                </a:solidFill>
                <a:effectLst/>
                <a:latin typeface="Arial" panose="020B0604020202020204" pitchFamily="34" charset="0"/>
                <a:hlinkClick r:id="rId8" tooltip="creativecommons:by-sa/3.0/deed.en"/>
              </a:rPr>
              <a:t>Attribution-Share Alike 3.0 </a:t>
            </a:r>
            <a:r>
              <a:rPr lang="en-US" sz="1200" b="0" i="0" u="none" strike="noStrike" dirty="0" err="1">
                <a:solidFill>
                  <a:srgbClr val="3366CC"/>
                </a:solidFill>
                <a:effectLst/>
                <a:latin typeface="Arial" panose="020B0604020202020204" pitchFamily="34" charset="0"/>
                <a:hlinkClick r:id="rId8" tooltip="creativecommons:by-sa/3.0/deed.en"/>
              </a:rPr>
              <a:t>Unported</a:t>
            </a:r>
            <a:r>
              <a:rPr lang="en-US" sz="1200" b="0" i="0" dirty="0">
                <a:solidFill>
                  <a:srgbClr val="202122"/>
                </a:solidFill>
                <a:effectLst/>
                <a:latin typeface="Arial" panose="020B0604020202020204" pitchFamily="34" charset="0"/>
              </a:rPr>
              <a:t> license</a:t>
            </a:r>
            <a:r>
              <a:rPr lang="en-US" sz="1050" b="0" i="0" dirty="0">
                <a:solidFill>
                  <a:srgbClr val="202122"/>
                </a:solidFill>
                <a:effectLst/>
                <a:latin typeface="Arial" panose="020B0604020202020204" pitchFamily="34" charset="0"/>
              </a:rPr>
              <a:t>.</a:t>
            </a:r>
            <a:endParaRPr lang="en-US" dirty="0"/>
          </a:p>
        </p:txBody>
      </p:sp>
      <p:sp>
        <p:nvSpPr>
          <p:cNvPr id="12" name="TextBox 11">
            <a:extLst>
              <a:ext uri="{FF2B5EF4-FFF2-40B4-BE49-F238E27FC236}">
                <a16:creationId xmlns:a16="http://schemas.microsoft.com/office/drawing/2014/main" id="{2F14F709-668C-EB01-853A-286D373581DA}"/>
              </a:ext>
            </a:extLst>
          </p:cNvPr>
          <p:cNvSpPr txBox="1"/>
          <p:nvPr/>
        </p:nvSpPr>
        <p:spPr>
          <a:xfrm>
            <a:off x="7157002" y="4658778"/>
            <a:ext cx="3791712" cy="1077218"/>
          </a:xfrm>
          <a:prstGeom prst="rect">
            <a:avLst/>
          </a:prstGeom>
          <a:noFill/>
        </p:spPr>
        <p:txBody>
          <a:bodyPr wrap="square">
            <a:spAutoFit/>
          </a:bodyPr>
          <a:lstStyle/>
          <a:p>
            <a:r>
              <a:rPr lang="en-US" sz="1600" b="0" i="0" dirty="0">
                <a:solidFill>
                  <a:srgbClr val="202122"/>
                </a:solidFill>
                <a:effectLst/>
                <a:latin typeface="Arial" panose="020B0604020202020204" pitchFamily="34" charset="0"/>
              </a:rPr>
              <a:t>The CCC built this low-water bridge across Rock Creek in the late 30s. Boyle Park, Pulaski County, Little Rock, Arkansas</a:t>
            </a:r>
            <a:endParaRPr lang="en-US" sz="1600" dirty="0"/>
          </a:p>
        </p:txBody>
      </p:sp>
      <p:pic>
        <p:nvPicPr>
          <p:cNvPr id="14" name="Picture 13">
            <a:extLst>
              <a:ext uri="{FF2B5EF4-FFF2-40B4-BE49-F238E27FC236}">
                <a16:creationId xmlns:a16="http://schemas.microsoft.com/office/drawing/2014/main" id="{B30D4C20-B14B-105E-05C8-6F75941F1039}"/>
              </a:ext>
            </a:extLst>
          </p:cNvPr>
          <p:cNvPicPr>
            <a:picLocks noChangeAspect="1"/>
          </p:cNvPicPr>
          <p:nvPr/>
        </p:nvPicPr>
        <p:blipFill>
          <a:blip r:embed="rId9"/>
          <a:stretch>
            <a:fillRect/>
          </a:stretch>
        </p:blipFill>
        <p:spPr>
          <a:xfrm>
            <a:off x="6236357" y="762439"/>
            <a:ext cx="5633002" cy="3743599"/>
          </a:xfrm>
          <a:prstGeom prst="rect">
            <a:avLst/>
          </a:prstGeom>
        </p:spPr>
      </p:pic>
      <p:pic>
        <p:nvPicPr>
          <p:cNvPr id="16" name="Picture 15">
            <a:extLst>
              <a:ext uri="{FF2B5EF4-FFF2-40B4-BE49-F238E27FC236}">
                <a16:creationId xmlns:a16="http://schemas.microsoft.com/office/drawing/2014/main" id="{CB8E4C42-75EE-7949-B527-CCE456D58DC4}"/>
              </a:ext>
            </a:extLst>
          </p:cNvPr>
          <p:cNvPicPr>
            <a:picLocks noChangeAspect="1"/>
          </p:cNvPicPr>
          <p:nvPr/>
        </p:nvPicPr>
        <p:blipFill>
          <a:blip r:embed="rId10"/>
          <a:stretch>
            <a:fillRect/>
          </a:stretch>
        </p:blipFill>
        <p:spPr>
          <a:xfrm>
            <a:off x="1447684" y="954261"/>
            <a:ext cx="2749527" cy="3502897"/>
          </a:xfrm>
          <a:prstGeom prst="rect">
            <a:avLst/>
          </a:prstGeom>
        </p:spPr>
      </p:pic>
      <p:sp>
        <p:nvSpPr>
          <p:cNvPr id="18" name="TextBox 17">
            <a:extLst>
              <a:ext uri="{FF2B5EF4-FFF2-40B4-BE49-F238E27FC236}">
                <a16:creationId xmlns:a16="http://schemas.microsoft.com/office/drawing/2014/main" id="{8EA3F228-69F7-E40F-A591-7710DC44A3DD}"/>
              </a:ext>
            </a:extLst>
          </p:cNvPr>
          <p:cNvSpPr txBox="1"/>
          <p:nvPr/>
        </p:nvSpPr>
        <p:spPr>
          <a:xfrm>
            <a:off x="1392638" y="4506038"/>
            <a:ext cx="2996482" cy="954107"/>
          </a:xfrm>
          <a:prstGeom prst="rect">
            <a:avLst/>
          </a:prstGeom>
          <a:noFill/>
        </p:spPr>
        <p:txBody>
          <a:bodyPr wrap="square">
            <a:spAutoFit/>
          </a:bodyPr>
          <a:lstStyle/>
          <a:p>
            <a:r>
              <a:rPr lang="en-US" sz="1400" b="0" i="0" dirty="0">
                <a:solidFill>
                  <a:srgbClr val="202122"/>
                </a:solidFill>
                <a:effectLst/>
                <a:latin typeface="Arial" panose="020B0604020202020204" pitchFamily="34" charset="0"/>
              </a:rPr>
              <a:t>Poster for Works Progress Administration encouraging laborers to work for America, showing a farmer and a laborer.</a:t>
            </a:r>
            <a:endParaRPr lang="en-US" sz="1400" dirty="0"/>
          </a:p>
        </p:txBody>
      </p:sp>
    </p:spTree>
    <p:extLst>
      <p:ext uri="{BB962C8B-B14F-4D97-AF65-F5344CB8AC3E}">
        <p14:creationId xmlns:p14="http://schemas.microsoft.com/office/powerpoint/2010/main" val="3162654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2A003-CE70-6717-D55E-7196623182C2}"/>
              </a:ext>
            </a:extLst>
          </p:cNvPr>
          <p:cNvSpPr>
            <a:spLocks noGrp="1"/>
          </p:cNvSpPr>
          <p:nvPr>
            <p:ph type="title"/>
          </p:nvPr>
        </p:nvSpPr>
        <p:spPr>
          <a:xfrm>
            <a:off x="738930" y="410509"/>
            <a:ext cx="11099800" cy="1165587"/>
          </a:xfrm>
        </p:spPr>
        <p:txBody>
          <a:bodyPr/>
          <a:lstStyle/>
          <a:p>
            <a:r>
              <a:rPr lang="en-US" dirty="0"/>
              <a:t>Federal Emergency Relief Administration (FERA)</a:t>
            </a:r>
          </a:p>
        </p:txBody>
      </p:sp>
      <p:sp>
        <p:nvSpPr>
          <p:cNvPr id="3" name="Slide Number Placeholder 2">
            <a:extLst>
              <a:ext uri="{FF2B5EF4-FFF2-40B4-BE49-F238E27FC236}">
                <a16:creationId xmlns:a16="http://schemas.microsoft.com/office/drawing/2014/main" id="{32A9F41D-20DF-7125-7885-7A29462BBAEB}"/>
              </a:ext>
            </a:extLst>
          </p:cNvPr>
          <p:cNvSpPr>
            <a:spLocks noGrp="1"/>
          </p:cNvSpPr>
          <p:nvPr>
            <p:ph type="sldNum" sz="quarter" idx="12"/>
          </p:nvPr>
        </p:nvSpPr>
        <p:spPr/>
        <p:txBody>
          <a:bodyPr/>
          <a:lstStyle/>
          <a:p>
            <a:fld id="{BAE26A2A-DE5F-EA41-900F-AB5C4F1D9848}" type="slidenum">
              <a:rPr lang="en-US" smtClean="0"/>
              <a:t>28</a:t>
            </a:fld>
            <a:endParaRPr lang="en-US"/>
          </a:p>
        </p:txBody>
      </p:sp>
      <p:sp>
        <p:nvSpPr>
          <p:cNvPr id="5" name="TextBox 4">
            <a:extLst>
              <a:ext uri="{FF2B5EF4-FFF2-40B4-BE49-F238E27FC236}">
                <a16:creationId xmlns:a16="http://schemas.microsoft.com/office/drawing/2014/main" id="{C92573EE-20E4-1435-9F8E-A42B70816C42}"/>
              </a:ext>
            </a:extLst>
          </p:cNvPr>
          <p:cNvSpPr txBox="1"/>
          <p:nvPr/>
        </p:nvSpPr>
        <p:spPr>
          <a:xfrm>
            <a:off x="6096000" y="2692222"/>
            <a:ext cx="4645152" cy="523220"/>
          </a:xfrm>
          <a:prstGeom prst="rect">
            <a:avLst/>
          </a:prstGeom>
          <a:noFill/>
        </p:spPr>
        <p:txBody>
          <a:bodyPr wrap="square">
            <a:spAutoFit/>
          </a:bodyPr>
          <a:lstStyle/>
          <a:p>
            <a:r>
              <a:rPr lang="en-US" sz="1400" dirty="0">
                <a:solidFill>
                  <a:srgbClr val="202122"/>
                </a:solidFill>
                <a:latin typeface="Arial" panose="020B0604020202020204" pitchFamily="34" charset="0"/>
                <a:hlinkClick r:id="rId3"/>
              </a:rPr>
              <a:t>https://commons.wikimedia.org/wiki/File:FERA_camp_in_Pennsylvania.jpg</a:t>
            </a:r>
            <a:r>
              <a:rPr lang="en-US" sz="1400" dirty="0">
                <a:solidFill>
                  <a:srgbClr val="202122"/>
                </a:solidFill>
                <a:latin typeface="Arial" panose="020B0604020202020204" pitchFamily="34" charset="0"/>
              </a:rPr>
              <a:t> </a:t>
            </a:r>
            <a:endParaRPr lang="en-US" sz="1400" dirty="0"/>
          </a:p>
        </p:txBody>
      </p:sp>
      <p:sp>
        <p:nvSpPr>
          <p:cNvPr id="7" name="TextBox 6">
            <a:extLst>
              <a:ext uri="{FF2B5EF4-FFF2-40B4-BE49-F238E27FC236}">
                <a16:creationId xmlns:a16="http://schemas.microsoft.com/office/drawing/2014/main" id="{1428999F-9D71-8226-338C-63E6111A1292}"/>
              </a:ext>
            </a:extLst>
          </p:cNvPr>
          <p:cNvSpPr txBox="1"/>
          <p:nvPr/>
        </p:nvSpPr>
        <p:spPr>
          <a:xfrm>
            <a:off x="6088590" y="1517807"/>
            <a:ext cx="5364480" cy="1200329"/>
          </a:xfrm>
          <a:prstGeom prst="rect">
            <a:avLst/>
          </a:prstGeom>
          <a:noFill/>
        </p:spPr>
        <p:txBody>
          <a:bodyPr wrap="square">
            <a:spAutoFit/>
          </a:bodyPr>
          <a:lstStyle/>
          <a:p>
            <a:r>
              <a:rPr lang="en-US" b="0" i="0" dirty="0">
                <a:solidFill>
                  <a:srgbClr val="202122"/>
                </a:solidFill>
                <a:effectLst/>
                <a:latin typeface="Arial" panose="020B0604020202020204" pitchFamily="34" charset="0"/>
              </a:rPr>
              <a:t>Three women with typewriters. Federal Emergency Relief Administration: FERA camps for unemployed women in Arcola, Pennsylvania; "Second Camp", ca. 07/1934.</a:t>
            </a:r>
            <a:endParaRPr lang="en-US" dirty="0"/>
          </a:p>
        </p:txBody>
      </p:sp>
      <p:sp>
        <p:nvSpPr>
          <p:cNvPr id="9" name="TextBox 8">
            <a:extLst>
              <a:ext uri="{FF2B5EF4-FFF2-40B4-BE49-F238E27FC236}">
                <a16:creationId xmlns:a16="http://schemas.microsoft.com/office/drawing/2014/main" id="{FF44AED5-612D-8E64-D732-B5FB6E3CEB32}"/>
              </a:ext>
            </a:extLst>
          </p:cNvPr>
          <p:cNvSpPr txBox="1"/>
          <p:nvPr/>
        </p:nvSpPr>
        <p:spPr>
          <a:xfrm>
            <a:off x="6096000" y="3366040"/>
            <a:ext cx="4998720" cy="706604"/>
          </a:xfrm>
          <a:prstGeom prst="rect">
            <a:avLst/>
          </a:prstGeom>
          <a:noFill/>
        </p:spPr>
        <p:txBody>
          <a:bodyPr wrap="square">
            <a:spAutoFit/>
          </a:bodyPr>
          <a:lstStyle/>
          <a:p>
            <a:r>
              <a:rPr lang="en-US" sz="998" b="0" i="0" dirty="0">
                <a:solidFill>
                  <a:srgbClr val="202122"/>
                </a:solidFill>
                <a:effectLst/>
                <a:latin typeface="Arial" panose="020B0604020202020204" pitchFamily="34" charset="0"/>
              </a:rPr>
              <a:t>This work is in the </a:t>
            </a:r>
            <a:r>
              <a:rPr lang="en-US" sz="998" b="1" i="0" u="none" strike="noStrike" dirty="0">
                <a:solidFill>
                  <a:srgbClr val="3366CC"/>
                </a:solidFill>
                <a:effectLst/>
                <a:latin typeface="Arial" panose="020B0604020202020204" pitchFamily="34" charset="0"/>
                <a:hlinkClick r:id="rId4" tooltip="w:en:Public domain"/>
              </a:rPr>
              <a:t>public domain</a:t>
            </a:r>
            <a:r>
              <a:rPr lang="en-US" sz="998" b="0" i="0" dirty="0">
                <a:solidFill>
                  <a:srgbClr val="202122"/>
                </a:solidFill>
                <a:effectLst/>
                <a:latin typeface="Arial" panose="020B0604020202020204" pitchFamily="34" charset="0"/>
              </a:rPr>
              <a:t> in the United States because it is a </a:t>
            </a:r>
            <a:r>
              <a:rPr lang="en-US" sz="998" b="0" i="0" u="sng" dirty="0">
                <a:solidFill>
                  <a:srgbClr val="3056A9"/>
                </a:solidFill>
                <a:effectLst/>
                <a:latin typeface="Arial" panose="020B0604020202020204" pitchFamily="34" charset="0"/>
                <a:hlinkClick r:id="rId5" tooltip="w:en:Copyright status of work by the U.S. government"/>
              </a:rPr>
              <a:t>work prepared by an officer or employee of the United States Federal Government as part of that person’s official duties</a:t>
            </a:r>
            <a:r>
              <a:rPr lang="en-US" sz="998" b="0" i="0" dirty="0">
                <a:solidFill>
                  <a:srgbClr val="202122"/>
                </a:solidFill>
                <a:effectLst/>
                <a:latin typeface="Arial" panose="020B0604020202020204" pitchFamily="34" charset="0"/>
              </a:rPr>
              <a:t> under the terms of </a:t>
            </a:r>
            <a:r>
              <a:rPr lang="en-US" sz="998" b="0" i="1" u="none" strike="noStrike" dirty="0">
                <a:solidFill>
                  <a:srgbClr val="3366CC"/>
                </a:solidFill>
                <a:effectLst/>
                <a:latin typeface="Arial" panose="020B0604020202020204" pitchFamily="34" charset="0"/>
                <a:hlinkClick r:id="rId6" tooltip="s:en:United States Code/Title 17/Chapter 1/Sections 105 and 106"/>
              </a:rPr>
              <a:t>Title 17, Chapter 1, Section 105</a:t>
            </a:r>
            <a:r>
              <a:rPr lang="en-US" sz="998" b="0" i="1" dirty="0">
                <a:solidFill>
                  <a:srgbClr val="202122"/>
                </a:solidFill>
                <a:effectLst/>
                <a:latin typeface="Arial" panose="020B0604020202020204" pitchFamily="34" charset="0"/>
              </a:rPr>
              <a:t> of the </a:t>
            </a:r>
            <a:r>
              <a:rPr lang="en-US" sz="998" b="0" i="1" u="none" strike="noStrike" dirty="0">
                <a:solidFill>
                  <a:srgbClr val="3366CC"/>
                </a:solidFill>
                <a:effectLst/>
                <a:latin typeface="Arial" panose="020B0604020202020204" pitchFamily="34" charset="0"/>
                <a:hlinkClick r:id="rId7" tooltip="w:United States Code"/>
              </a:rPr>
              <a:t>US Code</a:t>
            </a:r>
            <a:r>
              <a:rPr lang="en-US" sz="998" b="0" i="0" dirty="0">
                <a:solidFill>
                  <a:srgbClr val="202122"/>
                </a:solidFill>
                <a:effectLst/>
                <a:latin typeface="Arial" panose="020B0604020202020204" pitchFamily="34" charset="0"/>
              </a:rPr>
              <a:t>. </a:t>
            </a:r>
            <a:endParaRPr lang="en-US" dirty="0"/>
          </a:p>
        </p:txBody>
      </p:sp>
      <p:pic>
        <p:nvPicPr>
          <p:cNvPr id="11" name="Picture 10">
            <a:extLst>
              <a:ext uri="{FF2B5EF4-FFF2-40B4-BE49-F238E27FC236}">
                <a16:creationId xmlns:a16="http://schemas.microsoft.com/office/drawing/2014/main" id="{A01CF41A-EF33-0FEB-A7D8-0B1C92D2CE2C}"/>
              </a:ext>
            </a:extLst>
          </p:cNvPr>
          <p:cNvPicPr>
            <a:picLocks noChangeAspect="1"/>
          </p:cNvPicPr>
          <p:nvPr/>
        </p:nvPicPr>
        <p:blipFill>
          <a:blip r:embed="rId8"/>
          <a:stretch>
            <a:fillRect/>
          </a:stretch>
        </p:blipFill>
        <p:spPr>
          <a:xfrm>
            <a:off x="105813" y="1185540"/>
            <a:ext cx="5635752" cy="4360999"/>
          </a:xfrm>
          <a:prstGeom prst="rect">
            <a:avLst/>
          </a:prstGeom>
        </p:spPr>
      </p:pic>
      <p:sp>
        <p:nvSpPr>
          <p:cNvPr id="15" name="TextBox 14">
            <a:extLst>
              <a:ext uri="{FF2B5EF4-FFF2-40B4-BE49-F238E27FC236}">
                <a16:creationId xmlns:a16="http://schemas.microsoft.com/office/drawing/2014/main" id="{21CCD640-F0B3-AFEE-EFD6-E55CB9051E32}"/>
              </a:ext>
            </a:extLst>
          </p:cNvPr>
          <p:cNvSpPr txBox="1"/>
          <p:nvPr/>
        </p:nvSpPr>
        <p:spPr>
          <a:xfrm>
            <a:off x="651378" y="5642018"/>
            <a:ext cx="10553069" cy="954107"/>
          </a:xfrm>
          <a:prstGeom prst="rect">
            <a:avLst/>
          </a:prstGeom>
          <a:noFill/>
        </p:spPr>
        <p:txBody>
          <a:bodyPr wrap="square">
            <a:spAutoFit/>
          </a:bodyPr>
          <a:lstStyle/>
          <a:p>
            <a:r>
              <a:rPr lang="en-US" sz="2800" b="0" i="0" kern="1200" dirty="0">
                <a:solidFill>
                  <a:schemeClr val="tx1"/>
                </a:solidFill>
                <a:effectLst/>
                <a:latin typeface="Arial" panose="020B0604020202020204" pitchFamily="34" charset="0"/>
                <a:cs typeface="Arial" panose="020B0604020202020204" pitchFamily="34" charset="0"/>
              </a:rPr>
              <a:t>FERA provided work for over 20 million people and developed facilities on public lands across the country.</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3768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70F78F-CBDE-034A-7DED-C2F5C3DD0A1E}"/>
              </a:ext>
            </a:extLst>
          </p:cNvPr>
          <p:cNvSpPr>
            <a:spLocks noGrp="1"/>
          </p:cNvSpPr>
          <p:nvPr>
            <p:ph type="title"/>
          </p:nvPr>
        </p:nvSpPr>
        <p:spPr/>
        <p:txBody>
          <a:bodyPr/>
          <a:lstStyle/>
          <a:p>
            <a:r>
              <a:rPr lang="en-US" dirty="0"/>
              <a:t>World War to Cold War</a:t>
            </a:r>
          </a:p>
        </p:txBody>
      </p:sp>
      <p:sp>
        <p:nvSpPr>
          <p:cNvPr id="5" name="Text Placeholder 4">
            <a:extLst>
              <a:ext uri="{FF2B5EF4-FFF2-40B4-BE49-F238E27FC236}">
                <a16:creationId xmlns:a16="http://schemas.microsoft.com/office/drawing/2014/main" id="{7E4CC67D-5ED5-611F-D8E7-79431F6E9A40}"/>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0566E668-81D7-BFB8-0259-B2DB10018961}"/>
              </a:ext>
            </a:extLst>
          </p:cNvPr>
          <p:cNvSpPr>
            <a:spLocks noGrp="1"/>
          </p:cNvSpPr>
          <p:nvPr>
            <p:ph type="sldNum" sz="quarter" idx="10"/>
          </p:nvPr>
        </p:nvSpPr>
        <p:spPr/>
        <p:txBody>
          <a:bodyPr/>
          <a:lstStyle/>
          <a:p>
            <a:fld id="{BAE26A2A-DE5F-EA41-900F-AB5C4F1D9848}" type="slidenum">
              <a:rPr lang="en-US" smtClean="0"/>
              <a:t>29</a:t>
            </a:fld>
            <a:endParaRPr lang="en-US"/>
          </a:p>
        </p:txBody>
      </p:sp>
    </p:spTree>
    <p:extLst>
      <p:ext uri="{BB962C8B-B14F-4D97-AF65-F5344CB8AC3E}">
        <p14:creationId xmlns:p14="http://schemas.microsoft.com/office/powerpoint/2010/main" val="53462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p:txBody>
          <a:bodyPr/>
          <a:lstStyle/>
          <a:p>
            <a:r>
              <a:rPr lang="en-US" dirty="0"/>
              <a:t> The Value of Making Connections</a:t>
            </a:r>
          </a:p>
        </p:txBody>
      </p:sp>
      <p:sp>
        <p:nvSpPr>
          <p:cNvPr id="9" name="Content Placeholder 8">
            <a:extLst>
              <a:ext uri="{FF2B5EF4-FFF2-40B4-BE49-F238E27FC236}">
                <a16:creationId xmlns:a16="http://schemas.microsoft.com/office/drawing/2014/main" id="{7EDB3C08-581E-CB4A-9812-322D09A22E04}"/>
              </a:ext>
            </a:extLst>
          </p:cNvPr>
          <p:cNvSpPr>
            <a:spLocks noGrp="1"/>
          </p:cNvSpPr>
          <p:nvPr>
            <p:ph idx="1"/>
          </p:nvPr>
        </p:nvSpPr>
        <p:spPr>
          <a:xfrm>
            <a:off x="531364" y="1789612"/>
            <a:ext cx="11129271" cy="4054598"/>
          </a:xfrm>
        </p:spPr>
        <p:txBody>
          <a:bodyPr>
            <a:normAutofit/>
          </a:bodyPr>
          <a:lstStyle/>
          <a:p>
            <a:pPr marL="0" indent="0">
              <a:buNone/>
            </a:pPr>
            <a:r>
              <a:rPr lang="en-US" sz="2800" dirty="0"/>
              <a:t>Connecting the past to governance provides benefits for students, including</a:t>
            </a:r>
          </a:p>
          <a:p>
            <a:pPr marL="0" indent="0">
              <a:buNone/>
            </a:pPr>
            <a:endParaRPr lang="en-US" sz="2800" dirty="0"/>
          </a:p>
          <a:p>
            <a:r>
              <a:rPr lang="en-US" sz="2800" dirty="0"/>
              <a:t>Understanding the “why” behind the system</a:t>
            </a:r>
          </a:p>
          <a:p>
            <a:r>
              <a:rPr lang="en-US" sz="2800" dirty="0"/>
              <a:t>Developing critical thinking and media literacy</a:t>
            </a:r>
          </a:p>
          <a:p>
            <a:r>
              <a:rPr lang="en-US" sz="2800" dirty="0"/>
              <a:t>Building Civic Efficacy – how regular people can affect real political and social change</a:t>
            </a:r>
          </a:p>
          <a:p>
            <a:r>
              <a:rPr lang="en-US" sz="2800" dirty="0"/>
              <a:t>Helping build empathy and broad perspectives</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3</a:t>
            </a:fld>
            <a:endParaRPr lang="en-US" dirty="0"/>
          </a:p>
        </p:txBody>
      </p:sp>
    </p:spTree>
    <p:extLst>
      <p:ext uri="{BB962C8B-B14F-4D97-AF65-F5344CB8AC3E}">
        <p14:creationId xmlns:p14="http://schemas.microsoft.com/office/powerpoint/2010/main" val="727240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60BCE-D77A-E8C8-7076-F5E2525E6A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0538077-8F1E-1440-0B0D-6D15FDBD3018}"/>
              </a:ext>
            </a:extLst>
          </p:cNvPr>
          <p:cNvSpPr>
            <a:spLocks noGrp="1"/>
          </p:cNvSpPr>
          <p:nvPr>
            <p:ph type="title"/>
          </p:nvPr>
        </p:nvSpPr>
        <p:spPr/>
        <p:txBody>
          <a:bodyPr/>
          <a:lstStyle/>
          <a:p>
            <a:r>
              <a:rPr lang="en-US" dirty="0"/>
              <a:t>From World War to Superpower</a:t>
            </a:r>
          </a:p>
        </p:txBody>
      </p:sp>
      <p:sp>
        <p:nvSpPr>
          <p:cNvPr id="6" name="Content Placeholder 5">
            <a:extLst>
              <a:ext uri="{FF2B5EF4-FFF2-40B4-BE49-F238E27FC236}">
                <a16:creationId xmlns:a16="http://schemas.microsoft.com/office/drawing/2014/main" id="{FA2495AE-3C7E-7F2F-38DB-DC294538A8AB}"/>
              </a:ext>
            </a:extLst>
          </p:cNvPr>
          <p:cNvSpPr>
            <a:spLocks noGrp="1"/>
          </p:cNvSpPr>
          <p:nvPr>
            <p:ph idx="1"/>
          </p:nvPr>
        </p:nvSpPr>
        <p:spPr/>
        <p:txBody>
          <a:bodyPr/>
          <a:lstStyle/>
          <a:p>
            <a:r>
              <a:rPr lang="en-US" dirty="0"/>
              <a:t>Attack on Pearl Harbor leads to wartime economy and the War Production Board.</a:t>
            </a:r>
          </a:p>
          <a:p>
            <a:r>
              <a:rPr lang="en-US" dirty="0"/>
              <a:t>Executive Order 9066 instituted Japanese Internment camps in 1941. Over 100,000 Japanese Americans were stripped of their rights and forced into the camps.</a:t>
            </a:r>
          </a:p>
          <a:p>
            <a:r>
              <a:rPr lang="en-US" dirty="0"/>
              <a:t>The GI Bill was passed in 1944 and provided federal funding for veterans’ education, mortgages and healthcare.</a:t>
            </a:r>
          </a:p>
          <a:p>
            <a:r>
              <a:rPr lang="en-US" dirty="0"/>
              <a:t>After World War II, the U.S. established a massive, permanent defense apparatus and well-funded intelligence network.</a:t>
            </a:r>
          </a:p>
        </p:txBody>
      </p:sp>
      <p:sp>
        <p:nvSpPr>
          <p:cNvPr id="4" name="Slide Number Placeholder 3">
            <a:extLst>
              <a:ext uri="{FF2B5EF4-FFF2-40B4-BE49-F238E27FC236}">
                <a16:creationId xmlns:a16="http://schemas.microsoft.com/office/drawing/2014/main" id="{26FC049A-727D-417C-F0BB-14337D16280A}"/>
              </a:ext>
            </a:extLst>
          </p:cNvPr>
          <p:cNvSpPr>
            <a:spLocks noGrp="1"/>
          </p:cNvSpPr>
          <p:nvPr>
            <p:ph type="sldNum" sz="quarter" idx="12"/>
          </p:nvPr>
        </p:nvSpPr>
        <p:spPr/>
        <p:txBody>
          <a:bodyPr/>
          <a:lstStyle/>
          <a:p>
            <a:fld id="{BAE26A2A-DE5F-EA41-900F-AB5C4F1D9848}" type="slidenum">
              <a:rPr lang="en-US" smtClean="0"/>
              <a:pPr/>
              <a:t>30</a:t>
            </a:fld>
            <a:endParaRPr lang="en-US" dirty="0"/>
          </a:p>
        </p:txBody>
      </p:sp>
    </p:spTree>
    <p:extLst>
      <p:ext uri="{BB962C8B-B14F-4D97-AF65-F5344CB8AC3E}">
        <p14:creationId xmlns:p14="http://schemas.microsoft.com/office/powerpoint/2010/main" val="515634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A3310D-4699-B1B6-044F-C69D303182B0}"/>
              </a:ext>
            </a:extLst>
          </p:cNvPr>
          <p:cNvSpPr>
            <a:spLocks noGrp="1"/>
          </p:cNvSpPr>
          <p:nvPr>
            <p:ph type="title"/>
          </p:nvPr>
        </p:nvSpPr>
        <p:spPr/>
        <p:txBody>
          <a:bodyPr/>
          <a:lstStyle/>
          <a:p>
            <a:r>
              <a:rPr lang="en-US" dirty="0"/>
              <a:t>Catalyst to Dismantling Segregation </a:t>
            </a:r>
          </a:p>
        </p:txBody>
      </p:sp>
      <p:sp>
        <p:nvSpPr>
          <p:cNvPr id="6" name="Content Placeholder 5">
            <a:extLst>
              <a:ext uri="{FF2B5EF4-FFF2-40B4-BE49-F238E27FC236}">
                <a16:creationId xmlns:a16="http://schemas.microsoft.com/office/drawing/2014/main" id="{A21B083D-125D-B0B4-C25B-75B295285876}"/>
              </a:ext>
            </a:extLst>
          </p:cNvPr>
          <p:cNvSpPr>
            <a:spLocks noGrp="1"/>
          </p:cNvSpPr>
          <p:nvPr>
            <p:ph idx="1"/>
          </p:nvPr>
        </p:nvSpPr>
        <p:spPr>
          <a:xfrm>
            <a:off x="624113" y="1960380"/>
            <a:ext cx="10626983" cy="4054598"/>
          </a:xfrm>
        </p:spPr>
        <p:txBody>
          <a:bodyPr/>
          <a:lstStyle/>
          <a:p>
            <a:r>
              <a:rPr lang="en-US" dirty="0"/>
              <a:t>The Double V Campaign and Desegregation of Defense Industries – launched by African American leaders, the victory over fascism and victory over racism. </a:t>
            </a:r>
          </a:p>
          <a:p>
            <a:r>
              <a:rPr lang="en-US" dirty="0"/>
              <a:t>Executive Order 8802 was signed by FDR and banned racial discrimination in the defense industry.</a:t>
            </a:r>
          </a:p>
          <a:p>
            <a:r>
              <a:rPr lang="en-US" dirty="0"/>
              <a:t>Led to the Fair Employment Practices Committee (FEPC) – the first major federal action against workplace discrimination.</a:t>
            </a:r>
          </a:p>
          <a:p>
            <a:r>
              <a:rPr lang="en-US" dirty="0"/>
              <a:t>Wartime Service and Executive Order 9981 – African Americans served in segregated units. Their service led to  President Truman signing the EO 9981 which officially desegregated the U.S. Armed Forces.</a:t>
            </a:r>
          </a:p>
        </p:txBody>
      </p:sp>
      <p:sp>
        <p:nvSpPr>
          <p:cNvPr id="4" name="Slide Number Placeholder 3">
            <a:extLst>
              <a:ext uri="{FF2B5EF4-FFF2-40B4-BE49-F238E27FC236}">
                <a16:creationId xmlns:a16="http://schemas.microsoft.com/office/drawing/2014/main" id="{1301BAED-E817-C4C7-3BBD-CE42430ABF2E}"/>
              </a:ext>
            </a:extLst>
          </p:cNvPr>
          <p:cNvSpPr>
            <a:spLocks noGrp="1"/>
          </p:cNvSpPr>
          <p:nvPr>
            <p:ph type="sldNum" sz="quarter" idx="12"/>
          </p:nvPr>
        </p:nvSpPr>
        <p:spPr/>
        <p:txBody>
          <a:bodyPr/>
          <a:lstStyle/>
          <a:p>
            <a:fld id="{BAE26A2A-DE5F-EA41-900F-AB5C4F1D9848}" type="slidenum">
              <a:rPr lang="en-US" smtClean="0"/>
              <a:pPr/>
              <a:t>31</a:t>
            </a:fld>
            <a:endParaRPr lang="en-US" dirty="0"/>
          </a:p>
        </p:txBody>
      </p:sp>
    </p:spTree>
    <p:extLst>
      <p:ext uri="{BB962C8B-B14F-4D97-AF65-F5344CB8AC3E}">
        <p14:creationId xmlns:p14="http://schemas.microsoft.com/office/powerpoint/2010/main" val="2031202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33286-5F5C-1FF1-DD2D-3EA286DD93C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6C0DAAC-C719-5EE4-C00B-B5E95CF936A4}"/>
              </a:ext>
            </a:extLst>
          </p:cNvPr>
          <p:cNvSpPr>
            <a:spLocks noGrp="1"/>
          </p:cNvSpPr>
          <p:nvPr>
            <p:ph type="title"/>
          </p:nvPr>
        </p:nvSpPr>
        <p:spPr>
          <a:xfrm>
            <a:off x="902411" y="364996"/>
            <a:ext cx="6532060" cy="1165587"/>
          </a:xfrm>
        </p:spPr>
        <p:txBody>
          <a:bodyPr/>
          <a:lstStyle/>
          <a:p>
            <a:r>
              <a:rPr lang="en-US" dirty="0"/>
              <a:t>Civil Rights Act of 1964 and </a:t>
            </a:r>
            <a:br>
              <a:rPr lang="en-US" dirty="0"/>
            </a:br>
            <a:r>
              <a:rPr lang="en-US" dirty="0"/>
              <a:t>Voting Rights Act of 1965</a:t>
            </a:r>
          </a:p>
        </p:txBody>
      </p:sp>
      <p:sp>
        <p:nvSpPr>
          <p:cNvPr id="4" name="Slide Number Placeholder 3">
            <a:extLst>
              <a:ext uri="{FF2B5EF4-FFF2-40B4-BE49-F238E27FC236}">
                <a16:creationId xmlns:a16="http://schemas.microsoft.com/office/drawing/2014/main" id="{D2B6EC94-FC51-1BE4-C1B0-46AFBD2FC8F3}"/>
              </a:ext>
            </a:extLst>
          </p:cNvPr>
          <p:cNvSpPr>
            <a:spLocks noGrp="1"/>
          </p:cNvSpPr>
          <p:nvPr>
            <p:ph type="sldNum" sz="quarter" idx="12"/>
          </p:nvPr>
        </p:nvSpPr>
        <p:spPr/>
        <p:txBody>
          <a:bodyPr/>
          <a:lstStyle/>
          <a:p>
            <a:fld id="{BAE26A2A-DE5F-EA41-900F-AB5C4F1D9848}" type="slidenum">
              <a:rPr lang="en-US" smtClean="0"/>
              <a:pPr/>
              <a:t>32</a:t>
            </a:fld>
            <a:endParaRPr lang="en-US" dirty="0"/>
          </a:p>
        </p:txBody>
      </p:sp>
      <p:sp>
        <p:nvSpPr>
          <p:cNvPr id="3" name="TextBox 2">
            <a:extLst>
              <a:ext uri="{FF2B5EF4-FFF2-40B4-BE49-F238E27FC236}">
                <a16:creationId xmlns:a16="http://schemas.microsoft.com/office/drawing/2014/main" id="{174BFA9B-A628-EBCB-FD51-5175FAFBC780}"/>
              </a:ext>
            </a:extLst>
          </p:cNvPr>
          <p:cNvSpPr txBox="1"/>
          <p:nvPr/>
        </p:nvSpPr>
        <p:spPr>
          <a:xfrm>
            <a:off x="902411" y="5253045"/>
            <a:ext cx="4120163" cy="646331"/>
          </a:xfrm>
          <a:prstGeom prst="rect">
            <a:avLst/>
          </a:prstGeom>
          <a:noFill/>
        </p:spPr>
        <p:txBody>
          <a:bodyPr wrap="square">
            <a:spAutoFit/>
          </a:bodyPr>
          <a:lstStyle/>
          <a:p>
            <a:r>
              <a:rPr lang="en-US" sz="1200" b="0" i="0" dirty="0">
                <a:solidFill>
                  <a:srgbClr val="202122"/>
                </a:solidFill>
                <a:effectLst/>
                <a:latin typeface="Arial" panose="020B0604020202020204" pitchFamily="34" charset="0"/>
              </a:rPr>
              <a:t> The National Archives and Records Administration provides images depicting American and global history which are public domain or licensed under a free license.</a:t>
            </a:r>
            <a:endParaRPr lang="en-US" sz="1200" dirty="0"/>
          </a:p>
        </p:txBody>
      </p:sp>
      <p:pic>
        <p:nvPicPr>
          <p:cNvPr id="10" name="Picture 9">
            <a:extLst>
              <a:ext uri="{FF2B5EF4-FFF2-40B4-BE49-F238E27FC236}">
                <a16:creationId xmlns:a16="http://schemas.microsoft.com/office/drawing/2014/main" id="{63CA6AA3-2B85-B047-12B4-3E9200254447}"/>
              </a:ext>
            </a:extLst>
          </p:cNvPr>
          <p:cNvPicPr>
            <a:picLocks noChangeAspect="1"/>
          </p:cNvPicPr>
          <p:nvPr/>
        </p:nvPicPr>
        <p:blipFill>
          <a:blip r:embed="rId3"/>
          <a:stretch>
            <a:fillRect/>
          </a:stretch>
        </p:blipFill>
        <p:spPr>
          <a:xfrm>
            <a:off x="935921" y="1580943"/>
            <a:ext cx="4417444" cy="2940361"/>
          </a:xfrm>
          <a:prstGeom prst="rect">
            <a:avLst/>
          </a:prstGeom>
        </p:spPr>
      </p:pic>
      <p:sp>
        <p:nvSpPr>
          <p:cNvPr id="12" name="TextBox 11">
            <a:extLst>
              <a:ext uri="{FF2B5EF4-FFF2-40B4-BE49-F238E27FC236}">
                <a16:creationId xmlns:a16="http://schemas.microsoft.com/office/drawing/2014/main" id="{5AF6BB72-8E61-F8E5-0D80-391481C4DF39}"/>
              </a:ext>
            </a:extLst>
          </p:cNvPr>
          <p:cNvSpPr txBox="1"/>
          <p:nvPr/>
        </p:nvSpPr>
        <p:spPr>
          <a:xfrm>
            <a:off x="935921" y="4752856"/>
            <a:ext cx="4941798" cy="369332"/>
          </a:xfrm>
          <a:prstGeom prst="rect">
            <a:avLst/>
          </a:prstGeom>
          <a:noFill/>
        </p:spPr>
        <p:txBody>
          <a:bodyPr wrap="square">
            <a:spAutoFit/>
          </a:bodyPr>
          <a:lstStyle/>
          <a:p>
            <a:pPr marL="0" marR="0" indent="0" algn="l">
              <a:buNone/>
            </a:pPr>
            <a:r>
              <a:rPr lang="en-US" b="0" i="0" dirty="0">
                <a:solidFill>
                  <a:srgbClr val="101418"/>
                </a:solidFill>
                <a:effectLst/>
                <a:latin typeface="Arial" panose="020B0604020202020204" pitchFamily="34" charset="0"/>
                <a:cs typeface="Arial" panose="020B0604020202020204" pitchFamily="34" charset="0"/>
              </a:rPr>
              <a:t>Civil Rights March on Washington, D.C. </a:t>
            </a:r>
          </a:p>
        </p:txBody>
      </p:sp>
      <p:sp>
        <p:nvSpPr>
          <p:cNvPr id="14" name="TextBox 13">
            <a:extLst>
              <a:ext uri="{FF2B5EF4-FFF2-40B4-BE49-F238E27FC236}">
                <a16:creationId xmlns:a16="http://schemas.microsoft.com/office/drawing/2014/main" id="{260EE4A4-30E9-6381-C42B-192F901B4202}"/>
              </a:ext>
            </a:extLst>
          </p:cNvPr>
          <p:cNvSpPr txBox="1"/>
          <p:nvPr/>
        </p:nvSpPr>
        <p:spPr>
          <a:xfrm>
            <a:off x="6096000" y="5894057"/>
            <a:ext cx="4797287" cy="738664"/>
          </a:xfrm>
          <a:prstGeom prst="rect">
            <a:avLst/>
          </a:prstGeom>
          <a:noFill/>
        </p:spPr>
        <p:txBody>
          <a:bodyPr wrap="square">
            <a:spAutoFit/>
          </a:bodyPr>
          <a:lstStyle/>
          <a:p>
            <a:r>
              <a:rPr lang="en-US" sz="1050" b="0" i="0" dirty="0">
                <a:solidFill>
                  <a:srgbClr val="202122"/>
                </a:solidFill>
                <a:effectLst/>
                <a:latin typeface="Arial" panose="020B0604020202020204" pitchFamily="34" charset="0"/>
              </a:rPr>
              <a:t>This work is in the </a:t>
            </a:r>
            <a:r>
              <a:rPr lang="en-US" sz="1050" b="1" i="0" u="none" strike="noStrike" dirty="0">
                <a:solidFill>
                  <a:srgbClr val="3366CC"/>
                </a:solidFill>
                <a:effectLst/>
                <a:latin typeface="Arial" panose="020B0604020202020204" pitchFamily="34" charset="0"/>
                <a:hlinkClick r:id="rId4" tooltip="w:en:Public domain"/>
              </a:rPr>
              <a:t>public domain</a:t>
            </a:r>
            <a:r>
              <a:rPr lang="en-US" sz="1050" b="0" i="0" dirty="0">
                <a:solidFill>
                  <a:srgbClr val="202122"/>
                </a:solidFill>
                <a:effectLst/>
                <a:latin typeface="Arial" panose="020B0604020202020204" pitchFamily="34" charset="0"/>
              </a:rPr>
              <a:t> in the United States because it is a </a:t>
            </a:r>
            <a:r>
              <a:rPr lang="en-US" sz="1050" b="0" i="0" u="none" strike="noStrike" dirty="0">
                <a:solidFill>
                  <a:srgbClr val="3366CC"/>
                </a:solidFill>
                <a:effectLst/>
                <a:latin typeface="Arial" panose="020B0604020202020204" pitchFamily="34" charset="0"/>
                <a:hlinkClick r:id="rId5" tooltip="w:en:Copyright status of work by the U.S. government"/>
              </a:rPr>
              <a:t>work prepared by an officer or employee of the United States Federal Government as part of that person’s official duties</a:t>
            </a:r>
            <a:r>
              <a:rPr lang="en-US" sz="1050" b="0" i="0" dirty="0">
                <a:solidFill>
                  <a:srgbClr val="202122"/>
                </a:solidFill>
                <a:effectLst/>
                <a:latin typeface="Arial" panose="020B0604020202020204" pitchFamily="34" charset="0"/>
              </a:rPr>
              <a:t> under the terms of </a:t>
            </a:r>
            <a:r>
              <a:rPr lang="en-US" sz="1050" b="0" i="1" u="none" strike="noStrike" dirty="0">
                <a:solidFill>
                  <a:srgbClr val="3366CC"/>
                </a:solidFill>
                <a:effectLst/>
                <a:latin typeface="Arial" panose="020B0604020202020204" pitchFamily="34" charset="0"/>
                <a:hlinkClick r:id="rId6" tooltip="s:en:United States Code/Title 17/Chapter 1/Sections 105 and 106"/>
              </a:rPr>
              <a:t>Title 17, Chapter 1, Section 105</a:t>
            </a:r>
            <a:r>
              <a:rPr lang="en-US" sz="1050" b="0" i="1" dirty="0">
                <a:solidFill>
                  <a:srgbClr val="202122"/>
                </a:solidFill>
                <a:effectLst/>
                <a:latin typeface="Arial" panose="020B0604020202020204" pitchFamily="34" charset="0"/>
              </a:rPr>
              <a:t> of the </a:t>
            </a:r>
            <a:r>
              <a:rPr lang="en-US" sz="1050" b="0" i="1" u="none" strike="noStrike" dirty="0">
                <a:solidFill>
                  <a:srgbClr val="3366CC"/>
                </a:solidFill>
                <a:effectLst/>
                <a:latin typeface="Arial" panose="020B0604020202020204" pitchFamily="34" charset="0"/>
                <a:hlinkClick r:id="rId7" tooltip="w:United States Code"/>
              </a:rPr>
              <a:t>US Code</a:t>
            </a:r>
            <a:r>
              <a:rPr lang="en-US" sz="1050" b="0" i="0" dirty="0">
                <a:solidFill>
                  <a:srgbClr val="202122"/>
                </a:solidFill>
                <a:effectLst/>
                <a:latin typeface="Arial" panose="020B0604020202020204" pitchFamily="34" charset="0"/>
              </a:rPr>
              <a:t>.</a:t>
            </a:r>
            <a:endParaRPr lang="en-US" dirty="0"/>
          </a:p>
        </p:txBody>
      </p:sp>
      <p:sp>
        <p:nvSpPr>
          <p:cNvPr id="16" name="TextBox 15">
            <a:extLst>
              <a:ext uri="{FF2B5EF4-FFF2-40B4-BE49-F238E27FC236}">
                <a16:creationId xmlns:a16="http://schemas.microsoft.com/office/drawing/2014/main" id="{804301F0-8FF1-D5E9-022A-083EA01A53B9}"/>
              </a:ext>
            </a:extLst>
          </p:cNvPr>
          <p:cNvSpPr txBox="1"/>
          <p:nvPr/>
        </p:nvSpPr>
        <p:spPr>
          <a:xfrm>
            <a:off x="6096000" y="4929129"/>
            <a:ext cx="4512365" cy="923330"/>
          </a:xfrm>
          <a:prstGeom prst="rect">
            <a:avLst/>
          </a:prstGeom>
          <a:noFill/>
        </p:spPr>
        <p:txBody>
          <a:bodyPr wrap="square">
            <a:spAutoFit/>
          </a:bodyPr>
          <a:lstStyle/>
          <a:p>
            <a:r>
              <a:rPr lang="en-US" b="0" i="0" dirty="0">
                <a:solidFill>
                  <a:srgbClr val="202122"/>
                </a:solidFill>
                <a:effectLst/>
                <a:latin typeface="Arial" panose="020B0604020202020204" pitchFamily="34" charset="0"/>
              </a:rPr>
              <a:t>President </a:t>
            </a:r>
            <a:r>
              <a:rPr lang="en-US" b="0" i="0" u="none" strike="noStrike" dirty="0">
                <a:solidFill>
                  <a:srgbClr val="3366CC"/>
                </a:solidFill>
                <a:effectLst/>
                <a:latin typeface="Arial" panose="020B0604020202020204" pitchFamily="34" charset="0"/>
                <a:hlinkClick r:id="rId8" tooltip="en:Lyndon B. Johnson"/>
              </a:rPr>
              <a:t>Lyndon B. Johnson</a:t>
            </a:r>
            <a:r>
              <a:rPr lang="en-US" b="0" i="0" dirty="0">
                <a:solidFill>
                  <a:srgbClr val="202122"/>
                </a:solidFill>
                <a:effectLst/>
                <a:latin typeface="Arial" panose="020B0604020202020204" pitchFamily="34" charset="0"/>
              </a:rPr>
              <a:t> meets with </a:t>
            </a:r>
            <a:r>
              <a:rPr lang="en-US" b="0" i="0" u="none" strike="noStrike" dirty="0">
                <a:solidFill>
                  <a:srgbClr val="3366CC"/>
                </a:solidFill>
                <a:effectLst/>
                <a:latin typeface="Arial" panose="020B0604020202020204" pitchFamily="34" charset="0"/>
                <a:hlinkClick r:id="rId9" tooltip="en:Martin Luther King, Jr."/>
              </a:rPr>
              <a:t>Martin Luther King, Jr.</a:t>
            </a:r>
            <a:r>
              <a:rPr lang="en-US" b="0" i="0" dirty="0">
                <a:solidFill>
                  <a:srgbClr val="202122"/>
                </a:solidFill>
                <a:effectLst/>
                <a:latin typeface="Arial" panose="020B0604020202020204" pitchFamily="34" charset="0"/>
              </a:rPr>
              <a:t>, at the signing of the </a:t>
            </a:r>
            <a:r>
              <a:rPr lang="en-US" b="0" i="0" u="none" strike="noStrike" dirty="0">
                <a:solidFill>
                  <a:srgbClr val="3366CC"/>
                </a:solidFill>
                <a:effectLst/>
                <a:latin typeface="Arial" panose="020B0604020202020204" pitchFamily="34" charset="0"/>
                <a:hlinkClick r:id="rId10" tooltip="en:Voting Rights Act of 1965"/>
              </a:rPr>
              <a:t>Voting Rights Act of 1965</a:t>
            </a:r>
            <a:endParaRPr lang="en-US" dirty="0"/>
          </a:p>
        </p:txBody>
      </p:sp>
      <p:pic>
        <p:nvPicPr>
          <p:cNvPr id="18" name="Picture 17">
            <a:extLst>
              <a:ext uri="{FF2B5EF4-FFF2-40B4-BE49-F238E27FC236}">
                <a16:creationId xmlns:a16="http://schemas.microsoft.com/office/drawing/2014/main" id="{6FD22805-605D-C54D-224C-C97D5D92F86E}"/>
              </a:ext>
            </a:extLst>
          </p:cNvPr>
          <p:cNvPicPr>
            <a:picLocks noChangeAspect="1"/>
          </p:cNvPicPr>
          <p:nvPr/>
        </p:nvPicPr>
        <p:blipFill>
          <a:blip r:embed="rId11"/>
          <a:stretch>
            <a:fillRect/>
          </a:stretch>
        </p:blipFill>
        <p:spPr>
          <a:xfrm>
            <a:off x="6143460" y="1580943"/>
            <a:ext cx="4417444" cy="2958767"/>
          </a:xfrm>
          <a:prstGeom prst="rect">
            <a:avLst/>
          </a:prstGeom>
        </p:spPr>
      </p:pic>
    </p:spTree>
    <p:extLst>
      <p:ext uri="{BB962C8B-B14F-4D97-AF65-F5344CB8AC3E}">
        <p14:creationId xmlns:p14="http://schemas.microsoft.com/office/powerpoint/2010/main" val="3776718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DCAB25-C4C7-120D-8FF3-1389CD73D216}"/>
              </a:ext>
            </a:extLst>
          </p:cNvPr>
          <p:cNvSpPr>
            <a:spLocks noGrp="1"/>
          </p:cNvSpPr>
          <p:nvPr>
            <p:ph type="title"/>
          </p:nvPr>
        </p:nvSpPr>
        <p:spPr/>
        <p:txBody>
          <a:bodyPr/>
          <a:lstStyle/>
          <a:p>
            <a:r>
              <a:rPr lang="en-US" dirty="0"/>
              <a:t>Engaging Students in History and Civics</a:t>
            </a:r>
          </a:p>
        </p:txBody>
      </p:sp>
      <p:sp>
        <p:nvSpPr>
          <p:cNvPr id="4" name="Slide Number Placeholder 3">
            <a:extLst>
              <a:ext uri="{FF2B5EF4-FFF2-40B4-BE49-F238E27FC236}">
                <a16:creationId xmlns:a16="http://schemas.microsoft.com/office/drawing/2014/main" id="{60E4D0E8-36B7-767B-1040-1438F72F3FF2}"/>
              </a:ext>
            </a:extLst>
          </p:cNvPr>
          <p:cNvSpPr>
            <a:spLocks noGrp="1"/>
          </p:cNvSpPr>
          <p:nvPr>
            <p:ph type="sldNum" sz="quarter" idx="10"/>
          </p:nvPr>
        </p:nvSpPr>
        <p:spPr/>
        <p:txBody>
          <a:bodyPr/>
          <a:lstStyle/>
          <a:p>
            <a:fld id="{BAE26A2A-DE5F-EA41-900F-AB5C4F1D9848}" type="slidenum">
              <a:rPr lang="en-US" smtClean="0"/>
              <a:t>33</a:t>
            </a:fld>
            <a:endParaRPr lang="en-US"/>
          </a:p>
        </p:txBody>
      </p:sp>
    </p:spTree>
    <p:extLst>
      <p:ext uri="{BB962C8B-B14F-4D97-AF65-F5344CB8AC3E}">
        <p14:creationId xmlns:p14="http://schemas.microsoft.com/office/powerpoint/2010/main" val="654866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F2D8-0E8E-5B51-C472-D430C1DB028F}"/>
              </a:ext>
            </a:extLst>
          </p:cNvPr>
          <p:cNvSpPr>
            <a:spLocks noGrp="1"/>
          </p:cNvSpPr>
          <p:nvPr>
            <p:ph type="title"/>
          </p:nvPr>
        </p:nvSpPr>
        <p:spPr>
          <a:xfrm>
            <a:off x="849401" y="440725"/>
            <a:ext cx="11129271" cy="734932"/>
          </a:xfrm>
        </p:spPr>
        <p:txBody>
          <a:bodyPr/>
          <a:lstStyle/>
          <a:p>
            <a:r>
              <a:rPr lang="en-US" dirty="0"/>
              <a:t>Make History and Civics Engaging</a:t>
            </a:r>
          </a:p>
        </p:txBody>
      </p:sp>
      <p:sp>
        <p:nvSpPr>
          <p:cNvPr id="3" name="Content Placeholder 2">
            <a:extLst>
              <a:ext uri="{FF2B5EF4-FFF2-40B4-BE49-F238E27FC236}">
                <a16:creationId xmlns:a16="http://schemas.microsoft.com/office/drawing/2014/main" id="{8D94FA52-BAED-B62F-629F-AA5A10D4F08A}"/>
              </a:ext>
            </a:extLst>
          </p:cNvPr>
          <p:cNvSpPr>
            <a:spLocks noGrp="1"/>
          </p:cNvSpPr>
          <p:nvPr>
            <p:ph idx="1"/>
          </p:nvPr>
        </p:nvSpPr>
        <p:spPr>
          <a:xfrm>
            <a:off x="741680" y="1401701"/>
            <a:ext cx="11129271" cy="4054598"/>
          </a:xfrm>
        </p:spPr>
        <p:txBody>
          <a:bodyPr>
            <a:noAutofit/>
          </a:bodyPr>
          <a:lstStyle/>
          <a:p>
            <a:r>
              <a:rPr lang="en-US" sz="2800" dirty="0"/>
              <a:t>Anchor the story to a person. Look at a specific event or era through that person’s eyes.</a:t>
            </a:r>
          </a:p>
          <a:p>
            <a:r>
              <a:rPr lang="en-US" sz="2800" dirty="0"/>
              <a:t>Focus on Emotions or Motivation. Help students understand “why” someone made a choice – the desire for freedom, the fear of the unknown or the struggle to protect one’s community, family, beliefs, etc.</a:t>
            </a:r>
          </a:p>
          <a:p>
            <a:r>
              <a:rPr lang="en-US" sz="2800" dirty="0"/>
              <a:t>Use Sensory Details. Help students bring the past to life by evoking the senses</a:t>
            </a:r>
          </a:p>
          <a:p>
            <a:r>
              <a:rPr lang="en-US" sz="2800" dirty="0"/>
              <a:t>Frame Events Around “The Great Unknown”. Provide information from the perspective of the moment it happened – when the outcome was uncertain.</a:t>
            </a:r>
          </a:p>
        </p:txBody>
      </p:sp>
      <p:sp>
        <p:nvSpPr>
          <p:cNvPr id="4" name="Slide Number Placeholder 3">
            <a:extLst>
              <a:ext uri="{FF2B5EF4-FFF2-40B4-BE49-F238E27FC236}">
                <a16:creationId xmlns:a16="http://schemas.microsoft.com/office/drawing/2014/main" id="{4A15AE0A-67D2-598F-6393-13BD07FAC6EB}"/>
              </a:ext>
            </a:extLst>
          </p:cNvPr>
          <p:cNvSpPr>
            <a:spLocks noGrp="1"/>
          </p:cNvSpPr>
          <p:nvPr>
            <p:ph type="sldNum" sz="quarter" idx="12"/>
          </p:nvPr>
        </p:nvSpPr>
        <p:spPr/>
        <p:txBody>
          <a:bodyPr/>
          <a:lstStyle/>
          <a:p>
            <a:fld id="{BAE26A2A-DE5F-EA41-900F-AB5C4F1D9848}" type="slidenum">
              <a:rPr lang="en-US" smtClean="0"/>
              <a:t>34</a:t>
            </a:fld>
            <a:endParaRPr lang="en-US"/>
          </a:p>
        </p:txBody>
      </p:sp>
    </p:spTree>
    <p:extLst>
      <p:ext uri="{BB962C8B-B14F-4D97-AF65-F5344CB8AC3E}">
        <p14:creationId xmlns:p14="http://schemas.microsoft.com/office/powerpoint/2010/main" val="2331883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519E-5D1F-8780-421B-73895CFF4CA0}"/>
              </a:ext>
            </a:extLst>
          </p:cNvPr>
          <p:cNvSpPr>
            <a:spLocks noGrp="1"/>
          </p:cNvSpPr>
          <p:nvPr>
            <p:ph type="title"/>
          </p:nvPr>
        </p:nvSpPr>
        <p:spPr>
          <a:xfrm>
            <a:off x="736656" y="534663"/>
            <a:ext cx="11129271" cy="731430"/>
          </a:xfrm>
        </p:spPr>
        <p:txBody>
          <a:bodyPr/>
          <a:lstStyle/>
          <a:p>
            <a:r>
              <a:rPr lang="en-US" dirty="0"/>
              <a:t>Losing the Farm</a:t>
            </a:r>
          </a:p>
        </p:txBody>
      </p:sp>
      <p:sp>
        <p:nvSpPr>
          <p:cNvPr id="3" name="Content Placeholder 2">
            <a:extLst>
              <a:ext uri="{FF2B5EF4-FFF2-40B4-BE49-F238E27FC236}">
                <a16:creationId xmlns:a16="http://schemas.microsoft.com/office/drawing/2014/main" id="{5149406C-8D2E-E6F2-054A-F8F53C56C209}"/>
              </a:ext>
            </a:extLst>
          </p:cNvPr>
          <p:cNvSpPr>
            <a:spLocks noGrp="1"/>
          </p:cNvSpPr>
          <p:nvPr>
            <p:ph idx="1"/>
          </p:nvPr>
        </p:nvSpPr>
        <p:spPr>
          <a:xfrm>
            <a:off x="624113" y="1266093"/>
            <a:ext cx="6248400" cy="5180744"/>
          </a:xfrm>
        </p:spPr>
        <p:txBody>
          <a:bodyPr>
            <a:noAutofit/>
          </a:bodyPr>
          <a:lstStyle/>
          <a:p>
            <a:pPr marL="0" indent="0" algn="l">
              <a:spcAft>
                <a:spcPts val="700"/>
              </a:spcAft>
              <a:buNone/>
            </a:pPr>
            <a:r>
              <a:rPr lang="en-US" sz="2000" b="1" dirty="0">
                <a:solidFill>
                  <a:schemeClr val="tx1"/>
                </a:solidFill>
              </a:rPr>
              <a:t>October 1932.</a:t>
            </a:r>
            <a:r>
              <a:rPr lang="en-US" sz="2000" dirty="0">
                <a:solidFill>
                  <a:schemeClr val="tx1"/>
                </a:solidFill>
              </a:rPr>
              <a:t> Wheat that fetched near three dollars a bushel when I was a boy brought thirty cents today. I hauled a full wagon to town and still could not cover the note on the tractor. To keep the children warm we burned corn in the stove — coal costs more now than the crop I raised.</a:t>
            </a:r>
          </a:p>
          <a:p>
            <a:pPr marL="0" indent="0" algn="l">
              <a:spcAft>
                <a:spcPts val="700"/>
              </a:spcAft>
              <a:buNone/>
            </a:pPr>
            <a:r>
              <a:rPr lang="en-US" sz="2000" dirty="0">
                <a:solidFill>
                  <a:schemeClr val="tx1"/>
                </a:solidFill>
              </a:rPr>
              <a:t>Then the rain quit. The drought took what low prices had left, and the wind took the rest — black blizzards rolling in at noon, dirt drifting against the door like snow. We ate with rags tied over our mouths and still tasted grit in the bread.</a:t>
            </a:r>
          </a:p>
          <a:p>
            <a:pPr marL="0" indent="0" algn="l">
              <a:buNone/>
            </a:pPr>
            <a:r>
              <a:rPr lang="en-US" sz="2000" dirty="0">
                <a:solidFill>
                  <a:schemeClr val="tx1"/>
                </a:solidFill>
              </a:rPr>
              <a:t>This spring the bank foreclosed. We were not alone — nearly a third of the farmers I know have lost their land the same way. I nailed shut the door on three generations, loaded the truck, and pointed it west toward California, carrying little but the hope that somewhere there is work for a man who once fed a county.</a:t>
            </a:r>
            <a:endParaRPr lang="en-US" sz="2000" dirty="0"/>
          </a:p>
        </p:txBody>
      </p:sp>
      <p:pic>
        <p:nvPicPr>
          <p:cNvPr id="5" name="Picture 4" descr="Black-and-white 1930s Depression-era photograph of a weathered Great Plains farm with a farmhouse, barn, windmill, and barren fields under an overcast sky"/>
          <p:cNvPicPr>
            <a:picLocks noChangeAspect="1"/>
          </p:cNvPicPr>
          <p:nvPr/>
        </p:nvPicPr>
        <p:blipFill>
          <a:blip r:embed="rId3"/>
          <a:srcRect l="12504" r="12505"/>
          <a:stretch>
            <a:fillRect/>
          </a:stretch>
        </p:blipFill>
        <p:spPr>
          <a:xfrm>
            <a:off x="7192513" y="1691138"/>
            <a:ext cx="4560871" cy="4054598"/>
          </a:xfrm>
          <a:prstGeom prst="rect">
            <a:avLst/>
          </a:prstGeom>
        </p:spPr>
      </p:pic>
      <p:sp>
        <p:nvSpPr>
          <p:cNvPr id="4" name="Slide Number Placeholder 3">
            <a:extLst>
              <a:ext uri="{FF2B5EF4-FFF2-40B4-BE49-F238E27FC236}">
                <a16:creationId xmlns:a16="http://schemas.microsoft.com/office/drawing/2014/main" id="{83ECE6EC-CC40-1009-D95F-D22C11864952}"/>
              </a:ext>
            </a:extLst>
          </p:cNvPr>
          <p:cNvSpPr>
            <a:spLocks noGrp="1"/>
          </p:cNvSpPr>
          <p:nvPr>
            <p:ph type="sldNum" sz="quarter" idx="12"/>
          </p:nvPr>
        </p:nvSpPr>
        <p:spPr/>
        <p:txBody>
          <a:bodyPr/>
          <a:lstStyle/>
          <a:p>
            <a:fld id="{BAE26A2A-DE5F-EA41-900F-AB5C4F1D9848}" type="slidenum">
              <a:rPr lang="en-US" smtClean="0"/>
              <a:t>35</a:t>
            </a:fld>
            <a:endParaRPr lang="en-US"/>
          </a:p>
        </p:txBody>
      </p:sp>
    </p:spTree>
    <p:extLst>
      <p:ext uri="{BB962C8B-B14F-4D97-AF65-F5344CB8AC3E}">
        <p14:creationId xmlns:p14="http://schemas.microsoft.com/office/powerpoint/2010/main" val="10538595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E5298-0C38-3446-CE1D-89A604F44B82}"/>
              </a:ext>
            </a:extLst>
          </p:cNvPr>
          <p:cNvSpPr>
            <a:spLocks noGrp="1"/>
          </p:cNvSpPr>
          <p:nvPr>
            <p:ph type="title"/>
          </p:nvPr>
        </p:nvSpPr>
        <p:spPr>
          <a:xfrm>
            <a:off x="806994" y="459277"/>
            <a:ext cx="11129271" cy="1165587"/>
          </a:xfrm>
        </p:spPr>
        <p:txBody>
          <a:bodyPr/>
          <a:lstStyle/>
          <a:p>
            <a:r>
              <a:rPr lang="en-US" dirty="0"/>
              <a:t>James Madison – A Tough Decision</a:t>
            </a:r>
          </a:p>
        </p:txBody>
      </p:sp>
      <p:sp>
        <p:nvSpPr>
          <p:cNvPr id="3" name="Content Placeholder 2">
            <a:extLst>
              <a:ext uri="{FF2B5EF4-FFF2-40B4-BE49-F238E27FC236}">
                <a16:creationId xmlns:a16="http://schemas.microsoft.com/office/drawing/2014/main" id="{CD503C19-8773-8FCB-BA59-8A7CB9E64B64}"/>
              </a:ext>
            </a:extLst>
          </p:cNvPr>
          <p:cNvSpPr>
            <a:spLocks noGrp="1"/>
          </p:cNvSpPr>
          <p:nvPr>
            <p:ph idx="1"/>
          </p:nvPr>
        </p:nvSpPr>
        <p:spPr>
          <a:xfrm>
            <a:off x="624114" y="1401701"/>
            <a:ext cx="11129271" cy="4054598"/>
          </a:xfrm>
        </p:spPr>
        <p:txBody>
          <a:bodyPr>
            <a:normAutofit lnSpcReduction="10000"/>
          </a:bodyPr>
          <a:lstStyle/>
          <a:p>
            <a:pPr algn="l">
              <a:spcAft>
                <a:spcPts val="1400"/>
              </a:spcAft>
              <a:buNone/>
            </a:pPr>
            <a:r>
              <a:rPr lang="en-US" sz="2400" dirty="0">
                <a:solidFill>
                  <a:schemeClr val="tx1"/>
                </a:solidFill>
              </a:rPr>
              <a:t>In the spring of 1777, James Madison ran for a seat in the Virginia House of Delegates and lost — undone not by his ideas, but by an empty punch bowl.</a:t>
            </a:r>
          </a:p>
          <a:p>
            <a:pPr algn="l">
              <a:spcAft>
                <a:spcPts val="1400"/>
              </a:spcAft>
              <a:buNone/>
            </a:pPr>
            <a:r>
              <a:rPr lang="en-US" sz="2400" dirty="0">
                <a:solidFill>
                  <a:schemeClr val="tx1"/>
                </a:solidFill>
              </a:rPr>
              <a:t>Virginia elections then ran on a well-oiled custom known as “swilling the planters with </a:t>
            </a:r>
            <a:r>
              <a:rPr lang="en-US" sz="2400" dirty="0" err="1">
                <a:solidFill>
                  <a:schemeClr val="tx1"/>
                </a:solidFill>
              </a:rPr>
              <a:t>bumbo</a:t>
            </a:r>
            <a:r>
              <a:rPr lang="en-US" sz="2400" dirty="0">
                <a:solidFill>
                  <a:schemeClr val="tx1"/>
                </a:solidFill>
              </a:rPr>
              <a:t>”: candidates were expected to treat voters to whiskey, rum, and cider at the polls. Madison judged the practice a corrupt bargain, too much like buying votes, and refused to hand out a single drink.</a:t>
            </a:r>
          </a:p>
          <a:p>
            <a:pPr algn="l">
              <a:buNone/>
            </a:pPr>
            <a:r>
              <a:rPr lang="en-US" sz="2400" dirty="0">
                <a:solidFill>
                  <a:schemeClr val="tx1"/>
                </a:solidFill>
              </a:rPr>
              <a:t>His thirsty neighbors rewarded that principle by electing a more generous, less scrupulous opponent, Charles Porter. The defeat stung but did not sink him — later that same year the legislature named Madison to the Governor’s Council of State, setting him back on the path that would one day carry him to the presidency.</a:t>
            </a:r>
            <a:endParaRPr lang="en-US" dirty="0"/>
          </a:p>
        </p:txBody>
      </p:sp>
      <p:sp>
        <p:nvSpPr>
          <p:cNvPr id="4" name="Slide Number Placeholder 3">
            <a:extLst>
              <a:ext uri="{FF2B5EF4-FFF2-40B4-BE49-F238E27FC236}">
                <a16:creationId xmlns:a16="http://schemas.microsoft.com/office/drawing/2014/main" id="{668A6CF5-FCAB-FA8D-E4F2-56507EC4C114}"/>
              </a:ext>
            </a:extLst>
          </p:cNvPr>
          <p:cNvSpPr>
            <a:spLocks noGrp="1"/>
          </p:cNvSpPr>
          <p:nvPr>
            <p:ph type="sldNum" sz="quarter" idx="12"/>
          </p:nvPr>
        </p:nvSpPr>
        <p:spPr/>
        <p:txBody>
          <a:bodyPr/>
          <a:lstStyle/>
          <a:p>
            <a:fld id="{BAE26A2A-DE5F-EA41-900F-AB5C4F1D9848}" type="slidenum">
              <a:rPr lang="en-US" smtClean="0"/>
              <a:t>36</a:t>
            </a:fld>
            <a:endParaRPr lang="en-US"/>
          </a:p>
        </p:txBody>
      </p:sp>
    </p:spTree>
    <p:extLst>
      <p:ext uri="{BB962C8B-B14F-4D97-AF65-F5344CB8AC3E}">
        <p14:creationId xmlns:p14="http://schemas.microsoft.com/office/powerpoint/2010/main" val="3041585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1C3BDD27-A46D-F317-3909-92FEFBD81BB1}"/>
              </a:ext>
            </a:extLst>
          </p:cNvPr>
          <p:cNvSpPr>
            <a:spLocks noGrp="1"/>
          </p:cNvSpPr>
          <p:nvPr>
            <p:ph sz="half" idx="13"/>
          </p:nvPr>
        </p:nvSpPr>
        <p:spPr>
          <a:xfrm>
            <a:off x="6255833" y="1536609"/>
            <a:ext cx="5181600" cy="4910227"/>
          </a:xfrm>
        </p:spPr>
        <p:txBody>
          <a:bodyPr>
            <a:normAutofit lnSpcReduction="10000"/>
          </a:bodyPr>
          <a:lstStyle/>
          <a:p>
            <a:pPr marL="0" indent="0">
              <a:buNone/>
            </a:pPr>
            <a:r>
              <a:rPr lang="en-US" sz="2000" b="1" dirty="0"/>
              <a:t>The Bite of the Cold (Tactile)</a:t>
            </a:r>
          </a:p>
          <a:p>
            <a:pPr marL="0" indent="0">
              <a:buNone/>
            </a:pPr>
            <a:r>
              <a:rPr lang="en-US" sz="2000" dirty="0"/>
              <a:t>To step outside the log huts was to be assaulted by a bitter, biting wind that sliced through threadbare linen shirts like a dull blade. The ground beneath was an unyielding sheet of frozen mud and jagged ice, which tore mercilessly at bare feet. For those whose shoes had long since rotted away, the march left a gruesome trail of dark red splotches in the pristine snow. Fingers, stiff and graying from frostbite, felt like brittle twigs—clumsy and nearly numb as they wrapped around the icy, iron barrels of muskets. Even inside the crowded huts, the only warmth came from the suffocating huddle of shivering bodies pressing together for survival.</a:t>
            </a:r>
          </a:p>
          <a:p>
            <a:pPr marL="0" indent="0">
              <a:buNone/>
            </a:pPr>
            <a:endParaRPr lang="en-US" sz="1700" dirty="0"/>
          </a:p>
        </p:txBody>
      </p:sp>
      <p:sp>
        <p:nvSpPr>
          <p:cNvPr id="9" name="Content Placeholder 3">
            <a:extLst>
              <a:ext uri="{FF2B5EF4-FFF2-40B4-BE49-F238E27FC236}">
                <a16:creationId xmlns:a16="http://schemas.microsoft.com/office/drawing/2014/main" id="{CDDE9C59-E000-090D-0B2C-A31A89812539}"/>
              </a:ext>
            </a:extLst>
          </p:cNvPr>
          <p:cNvSpPr>
            <a:spLocks noGrp="1"/>
          </p:cNvSpPr>
          <p:nvPr>
            <p:ph sz="half" idx="1"/>
          </p:nvPr>
        </p:nvSpPr>
        <p:spPr>
          <a:xfrm>
            <a:off x="646771" y="1491175"/>
            <a:ext cx="5181600" cy="4955661"/>
          </a:xfrm>
        </p:spPr>
        <p:txBody>
          <a:bodyPr>
            <a:normAutofit lnSpcReduction="10000"/>
          </a:bodyPr>
          <a:lstStyle/>
          <a:p>
            <a:pPr marL="0" indent="0">
              <a:buNone/>
            </a:pPr>
            <a:r>
              <a:rPr lang="en-US" sz="2000" b="1" dirty="0"/>
              <a:t>The Taste of Scarcity (Gustatory)</a:t>
            </a:r>
          </a:p>
          <a:p>
            <a:pPr marL="0" indent="0">
              <a:buNone/>
            </a:pPr>
            <a:r>
              <a:rPr lang="en-US" sz="2000" dirty="0"/>
              <a:t>Food was a luxury, and flavor was entirely nonexistent. Days were measured by the consumption of "</a:t>
            </a:r>
            <a:r>
              <a:rPr lang="en-US" sz="2000" dirty="0" err="1"/>
              <a:t>firecake</a:t>
            </a:r>
            <a:r>
              <a:rPr lang="en-US" sz="2000" dirty="0"/>
              <a:t>"—a miserable paste of flour and water baked over an open fire until the outside was blackened with ash and the inside remained gooey and tasteless. It felt like swallowing wet clay, offering little comfort to bellies that constantly roared and hollowed out with hunger. On the rare days when salt pork was rationed, it tasted intensely briny and tough, leaving a lingering, parching thirst that could only be quenched by melting handfuls of dirty, metallic-tasting snow in the mouth.</a:t>
            </a:r>
          </a:p>
          <a:p>
            <a:pPr marL="0" indent="0">
              <a:buNone/>
            </a:pPr>
            <a:endParaRPr lang="en-US" sz="1700" dirty="0"/>
          </a:p>
        </p:txBody>
      </p:sp>
      <p:sp>
        <p:nvSpPr>
          <p:cNvPr id="4" name="Slide Number Placeholder 3">
            <a:extLst>
              <a:ext uri="{FF2B5EF4-FFF2-40B4-BE49-F238E27FC236}">
                <a16:creationId xmlns:a16="http://schemas.microsoft.com/office/drawing/2014/main" id="{0E129BBD-E6E8-877C-3E1F-37D6150E492F}"/>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37</a:t>
            </a:fld>
            <a:endParaRPr lang="en-US"/>
          </a:p>
        </p:txBody>
      </p:sp>
      <p:sp>
        <p:nvSpPr>
          <p:cNvPr id="2" name="Title 1">
            <a:extLst>
              <a:ext uri="{FF2B5EF4-FFF2-40B4-BE49-F238E27FC236}">
                <a16:creationId xmlns:a16="http://schemas.microsoft.com/office/drawing/2014/main" id="{EA156B91-A1C1-A02E-A0F9-990E2E379562}"/>
              </a:ext>
            </a:extLst>
          </p:cNvPr>
          <p:cNvSpPr>
            <a:spLocks noGrp="1"/>
          </p:cNvSpPr>
          <p:nvPr>
            <p:ph type="title"/>
          </p:nvPr>
        </p:nvSpPr>
        <p:spPr>
          <a:xfrm>
            <a:off x="864602" y="448410"/>
            <a:ext cx="3144691" cy="609867"/>
          </a:xfrm>
        </p:spPr>
        <p:txBody>
          <a:bodyPr anchor="t">
            <a:normAutofit/>
          </a:bodyPr>
          <a:lstStyle/>
          <a:p>
            <a:r>
              <a:rPr lang="en-US" dirty="0"/>
              <a:t>Valley Forge</a:t>
            </a:r>
          </a:p>
        </p:txBody>
      </p:sp>
    </p:spTree>
    <p:extLst>
      <p:ext uri="{BB962C8B-B14F-4D97-AF65-F5344CB8AC3E}">
        <p14:creationId xmlns:p14="http://schemas.microsoft.com/office/powerpoint/2010/main" val="2079336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2819BBF-B549-1875-0D59-7A8F06E076B7}"/>
              </a:ext>
            </a:extLst>
          </p:cNvPr>
          <p:cNvSpPr>
            <a:spLocks noGrp="1"/>
          </p:cNvSpPr>
          <p:nvPr>
            <p:ph type="sldNum" sz="quarter" idx="10"/>
          </p:nvPr>
        </p:nvSpPr>
        <p:spPr/>
        <p:txBody>
          <a:bodyPr/>
          <a:lstStyle/>
          <a:p>
            <a:fld id="{BAE26A2A-DE5F-EA41-900F-AB5C4F1D9848}" type="slidenum">
              <a:rPr lang="en-US" smtClean="0"/>
              <a:t>38</a:t>
            </a:fld>
            <a:endParaRPr lang="en-US"/>
          </a:p>
        </p:txBody>
      </p:sp>
      <p:sp>
        <p:nvSpPr>
          <p:cNvPr id="9" name="TextBox 8">
            <a:extLst>
              <a:ext uri="{FF2B5EF4-FFF2-40B4-BE49-F238E27FC236}">
                <a16:creationId xmlns:a16="http://schemas.microsoft.com/office/drawing/2014/main" id="{7931263F-9E3B-8BB3-1871-144E8D4195C1}"/>
              </a:ext>
            </a:extLst>
          </p:cNvPr>
          <p:cNvSpPr txBox="1"/>
          <p:nvPr/>
        </p:nvSpPr>
        <p:spPr>
          <a:xfrm>
            <a:off x="1195752" y="5542877"/>
            <a:ext cx="10156874" cy="646331"/>
          </a:xfrm>
          <a:prstGeom prst="rect">
            <a:avLst/>
          </a:prstGeom>
          <a:noFill/>
        </p:spPr>
        <p:txBody>
          <a:bodyPr wrap="square">
            <a:spAutoFit/>
          </a:bodyPr>
          <a:lstStyle/>
          <a:p>
            <a:r>
              <a:rPr lang="en-US" b="1" i="0" dirty="0">
                <a:solidFill>
                  <a:srgbClr val="202122"/>
                </a:solidFill>
                <a:effectLst/>
                <a:latin typeface="Arial" panose="020B0604020202020204" pitchFamily="34" charset="0"/>
              </a:rPr>
              <a:t>Rotunda for the charters of Freedom</a:t>
            </a:r>
            <a:r>
              <a:rPr lang="en-US" b="0" i="0" dirty="0">
                <a:solidFill>
                  <a:srgbClr val="202122"/>
                </a:solidFill>
                <a:effectLst/>
                <a:latin typeface="Arial" panose="020B0604020202020204" pitchFamily="34" charset="0"/>
              </a:rPr>
              <a:t> at National Archives (NARA) building in Washington, D.C. Here displayed are the Declaration of Independence, the Bill of Rights, and the U.S. Constitution.</a:t>
            </a:r>
            <a:endParaRPr lang="en-US" dirty="0"/>
          </a:p>
        </p:txBody>
      </p:sp>
      <p:sp>
        <p:nvSpPr>
          <p:cNvPr id="11" name="TextBox 10">
            <a:extLst>
              <a:ext uri="{FF2B5EF4-FFF2-40B4-BE49-F238E27FC236}">
                <a16:creationId xmlns:a16="http://schemas.microsoft.com/office/drawing/2014/main" id="{DD0695F8-F550-7F3C-8357-F0A7B094F76B}"/>
              </a:ext>
            </a:extLst>
          </p:cNvPr>
          <p:cNvSpPr txBox="1"/>
          <p:nvPr/>
        </p:nvSpPr>
        <p:spPr>
          <a:xfrm>
            <a:off x="1392701" y="6357130"/>
            <a:ext cx="9762977" cy="307777"/>
          </a:xfrm>
          <a:prstGeom prst="rect">
            <a:avLst/>
          </a:prstGeom>
          <a:noFill/>
        </p:spPr>
        <p:txBody>
          <a:bodyPr wrap="square">
            <a:spAutoFit/>
          </a:bodyPr>
          <a:lstStyle/>
          <a:p>
            <a:r>
              <a:rPr lang="en-US" sz="1400" b="0" i="0" dirty="0">
                <a:solidFill>
                  <a:srgbClr val="202122"/>
                </a:solidFill>
                <a:effectLst/>
                <a:latin typeface="Arial" panose="020B0604020202020204" pitchFamily="34" charset="0"/>
              </a:rPr>
              <a:t>This work has been released into the </a:t>
            </a:r>
            <a:r>
              <a:rPr lang="en-US" sz="1400" b="1" i="0" u="none" strike="noStrike" dirty="0">
                <a:solidFill>
                  <a:srgbClr val="3366CC"/>
                </a:solidFill>
                <a:effectLst/>
                <a:latin typeface="Arial" panose="020B0604020202020204" pitchFamily="34" charset="0"/>
                <a:hlinkClick r:id="rId3" tooltip="w:en:public domain"/>
              </a:rPr>
              <a:t>public domain</a:t>
            </a:r>
            <a:r>
              <a:rPr lang="en-US" sz="1400" b="0" i="0" dirty="0">
                <a:solidFill>
                  <a:srgbClr val="202122"/>
                </a:solidFill>
                <a:effectLst/>
                <a:latin typeface="Arial" panose="020B0604020202020204" pitchFamily="34" charset="0"/>
              </a:rPr>
              <a:t> by its author, </a:t>
            </a:r>
            <a:r>
              <a:rPr lang="en-US" sz="1400" b="1" i="0" u="none" strike="noStrike" dirty="0" err="1">
                <a:solidFill>
                  <a:srgbClr val="3366CC"/>
                </a:solidFill>
                <a:effectLst/>
                <a:latin typeface="Arial" panose="020B0604020202020204" pitchFamily="34" charset="0"/>
                <a:hlinkClick r:id="rId4" tooltip="wikipedia:User:Kkmd"/>
              </a:rPr>
              <a:t>Kkmd</a:t>
            </a:r>
            <a:r>
              <a:rPr lang="en-US" sz="1400" b="1" i="0" dirty="0">
                <a:solidFill>
                  <a:srgbClr val="202122"/>
                </a:solidFill>
                <a:effectLst/>
                <a:latin typeface="Arial" panose="020B0604020202020204" pitchFamily="34" charset="0"/>
              </a:rPr>
              <a:t> at </a:t>
            </a:r>
            <a:r>
              <a:rPr lang="en-US" sz="1400" b="1" i="0" u="none" strike="noStrike" dirty="0">
                <a:solidFill>
                  <a:srgbClr val="3366CC"/>
                </a:solidFill>
                <a:effectLst/>
                <a:latin typeface="Arial" panose="020B0604020202020204" pitchFamily="34" charset="0"/>
                <a:hlinkClick r:id="rId5" tooltip="wikipedia:"/>
              </a:rPr>
              <a:t>English Wikipedia</a:t>
            </a:r>
            <a:r>
              <a:rPr lang="en-US" sz="1400" b="0" i="0" dirty="0">
                <a:solidFill>
                  <a:srgbClr val="202122"/>
                </a:solidFill>
                <a:effectLst/>
                <a:latin typeface="Arial" panose="020B0604020202020204" pitchFamily="34" charset="0"/>
              </a:rPr>
              <a:t>. This applies worldwide.</a:t>
            </a:r>
            <a:endParaRPr lang="en-US" sz="1400" dirty="0"/>
          </a:p>
        </p:txBody>
      </p:sp>
      <p:pic>
        <p:nvPicPr>
          <p:cNvPr id="13" name="Picture 12">
            <a:extLst>
              <a:ext uri="{FF2B5EF4-FFF2-40B4-BE49-F238E27FC236}">
                <a16:creationId xmlns:a16="http://schemas.microsoft.com/office/drawing/2014/main" id="{C7B36A28-7AE2-B932-C2D1-1417C0D351C1}"/>
              </a:ext>
            </a:extLst>
          </p:cNvPr>
          <p:cNvPicPr>
            <a:picLocks noChangeAspect="1"/>
          </p:cNvPicPr>
          <p:nvPr/>
        </p:nvPicPr>
        <p:blipFill>
          <a:blip r:embed="rId6"/>
          <a:stretch>
            <a:fillRect/>
          </a:stretch>
        </p:blipFill>
        <p:spPr>
          <a:xfrm>
            <a:off x="2122477" y="193093"/>
            <a:ext cx="7964057" cy="5262681"/>
          </a:xfrm>
          <a:prstGeom prst="rect">
            <a:avLst/>
          </a:prstGeom>
        </p:spPr>
      </p:pic>
    </p:spTree>
    <p:extLst>
      <p:ext uri="{BB962C8B-B14F-4D97-AF65-F5344CB8AC3E}">
        <p14:creationId xmlns:p14="http://schemas.microsoft.com/office/powerpoint/2010/main" val="3234086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856343"/>
            <a:ext cx="4370583" cy="1204698"/>
          </a:xfrm>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3"/>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33677" y="2242834"/>
            <a:ext cx="4370583" cy="3579896"/>
          </a:xfrm>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39</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p>
        </p:txBody>
      </p:sp>
      <p:pic>
        <p:nvPicPr>
          <p:cNvPr id="3" name="Picture 2">
            <a:extLst>
              <a:ext uri="{FF2B5EF4-FFF2-40B4-BE49-F238E27FC236}">
                <a16:creationId xmlns:a16="http://schemas.microsoft.com/office/drawing/2014/main" id="{37AC25C9-708F-83A8-BB24-E7CAF9EC4BC1}"/>
              </a:ext>
            </a:extLst>
          </p:cNvPr>
          <p:cNvPicPr>
            <a:picLocks noChangeAspect="1"/>
          </p:cNvPicPr>
          <p:nvPr/>
        </p:nvPicPr>
        <p:blipFill>
          <a:blip r:embed="rId4"/>
          <a:stretch>
            <a:fillRect/>
          </a:stretch>
        </p:blipFill>
        <p:spPr>
          <a:xfrm>
            <a:off x="1044596" y="3220014"/>
            <a:ext cx="3353233" cy="3353233"/>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EF7A8E-29F2-C570-1CB4-B25A3BAFDAAA}"/>
              </a:ext>
            </a:extLst>
          </p:cNvPr>
          <p:cNvSpPr>
            <a:spLocks noGrp="1"/>
          </p:cNvSpPr>
          <p:nvPr>
            <p:ph type="sldNum" sz="quarter" idx="10"/>
          </p:nvPr>
        </p:nvSpPr>
        <p:spPr/>
        <p:txBody>
          <a:bodyPr/>
          <a:lstStyle/>
          <a:p>
            <a:fld id="{BAE26A2A-DE5F-EA41-900F-AB5C4F1D9848}" type="slidenum">
              <a:rPr lang="en-US" smtClean="0"/>
              <a:pPr/>
              <a:t>4</a:t>
            </a:fld>
            <a:endParaRPr lang="en-US" dirty="0"/>
          </a:p>
        </p:txBody>
      </p:sp>
      <p:pic>
        <p:nvPicPr>
          <p:cNvPr id="6" name="Picture 5">
            <a:extLst>
              <a:ext uri="{FF2B5EF4-FFF2-40B4-BE49-F238E27FC236}">
                <a16:creationId xmlns:a16="http://schemas.microsoft.com/office/drawing/2014/main" id="{B7926DB2-986D-061E-336F-A5C73E734A97}"/>
              </a:ext>
            </a:extLst>
          </p:cNvPr>
          <p:cNvPicPr>
            <a:picLocks noChangeAspect="1"/>
          </p:cNvPicPr>
          <p:nvPr/>
        </p:nvPicPr>
        <p:blipFill>
          <a:blip r:embed="rId3"/>
          <a:stretch>
            <a:fillRect/>
          </a:stretch>
        </p:blipFill>
        <p:spPr>
          <a:xfrm>
            <a:off x="1719943" y="76200"/>
            <a:ext cx="7729287" cy="6055935"/>
          </a:xfrm>
          <a:prstGeom prst="rect">
            <a:avLst/>
          </a:prstGeom>
        </p:spPr>
      </p:pic>
      <p:sp>
        <p:nvSpPr>
          <p:cNvPr id="8" name="TextBox 7">
            <a:extLst>
              <a:ext uri="{FF2B5EF4-FFF2-40B4-BE49-F238E27FC236}">
                <a16:creationId xmlns:a16="http://schemas.microsoft.com/office/drawing/2014/main" id="{732E3C78-5E6C-32AC-CDFF-CC0B43EEFD04}"/>
              </a:ext>
            </a:extLst>
          </p:cNvPr>
          <p:cNvSpPr txBox="1"/>
          <p:nvPr/>
        </p:nvSpPr>
        <p:spPr>
          <a:xfrm>
            <a:off x="1284514" y="6211669"/>
            <a:ext cx="9383485" cy="646331"/>
          </a:xfrm>
          <a:prstGeom prst="rect">
            <a:avLst/>
          </a:prstGeom>
          <a:noFill/>
        </p:spPr>
        <p:txBody>
          <a:bodyPr wrap="square">
            <a:spAutoFit/>
          </a:bodyPr>
          <a:lstStyle/>
          <a:p>
            <a:r>
              <a:rPr lang="en-US" dirty="0">
                <a:hlinkClick r:id="rId4"/>
              </a:rPr>
              <a:t>https://cms.generationcitizen.org/wp-content/uploads/2023/03/GC_Strategic_Plan_2020-2025_FINAL_72dpi.pdf</a:t>
            </a:r>
            <a:r>
              <a:rPr lang="en-US" dirty="0"/>
              <a:t> </a:t>
            </a:r>
          </a:p>
        </p:txBody>
      </p:sp>
    </p:spTree>
    <p:extLst>
      <p:ext uri="{BB962C8B-B14F-4D97-AF65-F5344CB8AC3E}">
        <p14:creationId xmlns:p14="http://schemas.microsoft.com/office/powerpoint/2010/main" val="247502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D48C-DACC-1430-8BB3-8FF3E4B0E3F6}"/>
              </a:ext>
            </a:extLst>
          </p:cNvPr>
          <p:cNvSpPr>
            <a:spLocks noGrp="1"/>
          </p:cNvSpPr>
          <p:nvPr>
            <p:ph type="title"/>
          </p:nvPr>
        </p:nvSpPr>
        <p:spPr>
          <a:xfrm>
            <a:off x="843834" y="456988"/>
            <a:ext cx="10009224" cy="501833"/>
          </a:xfrm>
        </p:spPr>
        <p:txBody>
          <a:bodyPr/>
          <a:lstStyle/>
          <a:p>
            <a:r>
              <a:rPr lang="en-US" dirty="0"/>
              <a:t>Trust in Government</a:t>
            </a:r>
          </a:p>
        </p:txBody>
      </p:sp>
      <p:pic>
        <p:nvPicPr>
          <p:cNvPr id="5" name="Picture 4" descr="A graph of a government&#10;&#10;AI-generated content may be incorrect.">
            <a:extLst>
              <a:ext uri="{FF2B5EF4-FFF2-40B4-BE49-F238E27FC236}">
                <a16:creationId xmlns:a16="http://schemas.microsoft.com/office/drawing/2014/main" id="{F1D0B2EE-F234-C40C-0F2E-75DAD3707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833" y="1130698"/>
            <a:ext cx="10396254" cy="4088416"/>
          </a:xfrm>
          <a:prstGeom prst="rect">
            <a:avLst/>
          </a:prstGeom>
        </p:spPr>
      </p:pic>
      <p:sp>
        <p:nvSpPr>
          <p:cNvPr id="6" name="TextBox 5">
            <a:extLst>
              <a:ext uri="{FF2B5EF4-FFF2-40B4-BE49-F238E27FC236}">
                <a16:creationId xmlns:a16="http://schemas.microsoft.com/office/drawing/2014/main" id="{EE1F8B75-CF97-D046-F45B-5C2ED6577995}"/>
              </a:ext>
            </a:extLst>
          </p:cNvPr>
          <p:cNvSpPr txBox="1"/>
          <p:nvPr/>
        </p:nvSpPr>
        <p:spPr>
          <a:xfrm>
            <a:off x="401444" y="5562868"/>
            <a:ext cx="11351941" cy="1138773"/>
          </a:xfrm>
          <a:prstGeom prst="rect">
            <a:avLst/>
          </a:prstGeom>
          <a:solidFill>
            <a:srgbClr val="92D050"/>
          </a:solidFill>
        </p:spPr>
        <p:txBody>
          <a:bodyPr wrap="square" rtlCol="0">
            <a:spAutoFit/>
          </a:bodyPr>
          <a:lstStyle/>
          <a:p>
            <a:r>
              <a:rPr lang="en-US" sz="2400" dirty="0"/>
              <a:t>A lack of civics knowledge goes hand-in-hand with a lack of trust in government institutions— research has shown that these states reinforce each other. </a:t>
            </a:r>
          </a:p>
          <a:p>
            <a:pPr algn="r"/>
            <a:r>
              <a:rPr lang="en-US" sz="2000" dirty="0"/>
              <a:t>©SANDRA DAY O’CONNOR INSTITUTE FOR AMERICAN DEMOCRACY | OCONNORINSTITUTE.ORG  </a:t>
            </a:r>
          </a:p>
        </p:txBody>
      </p:sp>
    </p:spTree>
    <p:extLst>
      <p:ext uri="{BB962C8B-B14F-4D97-AF65-F5344CB8AC3E}">
        <p14:creationId xmlns:p14="http://schemas.microsoft.com/office/powerpoint/2010/main" val="492336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C9FBD-8310-5D2F-EF55-CC27CE670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9DCFB-3950-D3B3-DA9C-085807B446ED}"/>
              </a:ext>
            </a:extLst>
          </p:cNvPr>
          <p:cNvSpPr>
            <a:spLocks noGrp="1"/>
          </p:cNvSpPr>
          <p:nvPr>
            <p:ph type="title"/>
          </p:nvPr>
        </p:nvSpPr>
        <p:spPr>
          <a:xfrm>
            <a:off x="550508" y="1762701"/>
            <a:ext cx="11054683" cy="2260742"/>
          </a:xfrm>
        </p:spPr>
        <p:txBody>
          <a:bodyPr>
            <a:normAutofit fontScale="90000"/>
          </a:bodyPr>
          <a:lstStyle/>
          <a:p>
            <a:r>
              <a:rPr lang="en-US" b="0" i="1" dirty="0"/>
              <a:t>History and civics are deeply intertwined; historical events provide the vital context that explains how our civic rights, duties, and institutions were built and challenged. </a:t>
            </a:r>
          </a:p>
        </p:txBody>
      </p:sp>
      <p:sp>
        <p:nvSpPr>
          <p:cNvPr id="4" name="Slide Number Placeholder 3">
            <a:extLst>
              <a:ext uri="{FF2B5EF4-FFF2-40B4-BE49-F238E27FC236}">
                <a16:creationId xmlns:a16="http://schemas.microsoft.com/office/drawing/2014/main" id="{8B4A2656-733D-803E-ADE0-B48308549A41}"/>
              </a:ext>
            </a:extLst>
          </p:cNvPr>
          <p:cNvSpPr>
            <a:spLocks noGrp="1"/>
          </p:cNvSpPr>
          <p:nvPr>
            <p:ph type="sldNum" sz="quarter" idx="12"/>
          </p:nvPr>
        </p:nvSpPr>
        <p:spPr>
          <a:xfrm>
            <a:off x="10658927" y="6422854"/>
            <a:ext cx="946264" cy="365125"/>
          </a:xfrm>
          <a:prstGeom prst="rect">
            <a:avLst/>
          </a:prstGeom>
        </p:spPr>
        <p:txBody>
          <a:bodyPr vert="horz" lIns="45720" tIns="45720" rIns="91440" bIns="45720" rtlCol="0" anchor="ctr"/>
          <a:lstStyle>
            <a:defPPr>
              <a:defRPr lang="en-US"/>
            </a:defPPr>
            <a:lvl1pPr marL="0" algn="l" defTabSz="457200" rtl="0" eaLnBrk="1" latinLnBrk="0" hangingPunct="1">
              <a:defRPr sz="1200" b="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F646F3F-274D-499B-ABBE-824EB4ABDC3D}" type="slidenum">
              <a:rPr lang="en-US" smtClean="0"/>
              <a:pPr/>
              <a:t>6</a:t>
            </a:fld>
            <a:endParaRPr lang="en-US"/>
          </a:p>
        </p:txBody>
      </p:sp>
    </p:spTree>
    <p:extLst>
      <p:ext uri="{BB962C8B-B14F-4D97-AF65-F5344CB8AC3E}">
        <p14:creationId xmlns:p14="http://schemas.microsoft.com/office/powerpoint/2010/main" val="123381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AF8C8-8E63-8D69-5B95-4129B935A7A3}"/>
              </a:ext>
            </a:extLst>
          </p:cNvPr>
          <p:cNvSpPr>
            <a:spLocks noGrp="1"/>
          </p:cNvSpPr>
          <p:nvPr>
            <p:ph type="title"/>
          </p:nvPr>
        </p:nvSpPr>
        <p:spPr/>
        <p:txBody>
          <a:bodyPr/>
          <a:lstStyle/>
          <a:p>
            <a:r>
              <a:rPr lang="en-US" dirty="0"/>
              <a:t>Revolution to Constitution</a:t>
            </a:r>
          </a:p>
        </p:txBody>
      </p:sp>
      <p:sp>
        <p:nvSpPr>
          <p:cNvPr id="4" name="Slide Number Placeholder 3">
            <a:extLst>
              <a:ext uri="{FF2B5EF4-FFF2-40B4-BE49-F238E27FC236}">
                <a16:creationId xmlns:a16="http://schemas.microsoft.com/office/drawing/2014/main" id="{C32E4D37-56D8-3F32-0BF8-8C9D3FD8B96A}"/>
              </a:ext>
            </a:extLst>
          </p:cNvPr>
          <p:cNvSpPr>
            <a:spLocks noGrp="1"/>
          </p:cNvSpPr>
          <p:nvPr>
            <p:ph type="sldNum" sz="quarter" idx="10"/>
          </p:nvPr>
        </p:nvSpPr>
        <p:spPr/>
        <p:txBody>
          <a:bodyPr/>
          <a:lstStyle/>
          <a:p>
            <a:fld id="{BAE26A2A-DE5F-EA41-900F-AB5C4F1D9848}" type="slidenum">
              <a:rPr lang="en-US" smtClean="0"/>
              <a:pPr/>
              <a:t>7</a:t>
            </a:fld>
            <a:endParaRPr lang="en-US" dirty="0"/>
          </a:p>
        </p:txBody>
      </p:sp>
    </p:spTree>
    <p:extLst>
      <p:ext uri="{BB962C8B-B14F-4D97-AF65-F5344CB8AC3E}">
        <p14:creationId xmlns:p14="http://schemas.microsoft.com/office/powerpoint/2010/main" val="3978962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8975E69-81D7-6715-C722-6F6EA007CC68}"/>
              </a:ext>
            </a:extLst>
          </p:cNvPr>
          <p:cNvSpPr>
            <a:spLocks noGrp="1"/>
          </p:cNvSpPr>
          <p:nvPr>
            <p:ph type="title"/>
          </p:nvPr>
        </p:nvSpPr>
        <p:spPr>
          <a:xfrm>
            <a:off x="754743" y="563781"/>
            <a:ext cx="11129271" cy="607294"/>
          </a:xfrm>
        </p:spPr>
        <p:txBody>
          <a:bodyPr/>
          <a:lstStyle/>
          <a:p>
            <a:r>
              <a:rPr lang="en-US" dirty="0"/>
              <a:t>Timeline – Revolution to Bill of Rights</a:t>
            </a:r>
          </a:p>
        </p:txBody>
      </p:sp>
      <p:sp>
        <p:nvSpPr>
          <p:cNvPr id="6" name="Slide Number Placeholder 5">
            <a:extLst>
              <a:ext uri="{FF2B5EF4-FFF2-40B4-BE49-F238E27FC236}">
                <a16:creationId xmlns:a16="http://schemas.microsoft.com/office/drawing/2014/main" id="{354B88E9-DE8D-600A-265D-DFA1DBA5A1E9}"/>
              </a:ext>
            </a:extLst>
          </p:cNvPr>
          <p:cNvSpPr>
            <a:spLocks noGrp="1"/>
          </p:cNvSpPr>
          <p:nvPr>
            <p:ph type="sldNum" sz="quarter" idx="12"/>
          </p:nvPr>
        </p:nvSpPr>
        <p:spPr/>
        <p:txBody>
          <a:bodyPr/>
          <a:lstStyle/>
          <a:p>
            <a:fld id="{BAE26A2A-DE5F-EA41-900F-AB5C4F1D9848}" type="slidenum">
              <a:rPr lang="en-US" smtClean="0"/>
              <a:t>8</a:t>
            </a:fld>
            <a:endParaRPr lang="en-US"/>
          </a:p>
        </p:txBody>
      </p:sp>
      <p:pic>
        <p:nvPicPr>
          <p:cNvPr id="13" name="Picture 12">
            <a:extLst>
              <a:ext uri="{FF2B5EF4-FFF2-40B4-BE49-F238E27FC236}">
                <a16:creationId xmlns:a16="http://schemas.microsoft.com/office/drawing/2014/main" id="{8EAE0E42-30A5-191D-308C-493E5C40AA52}"/>
              </a:ext>
            </a:extLst>
          </p:cNvPr>
          <p:cNvPicPr>
            <a:picLocks noChangeAspect="1"/>
          </p:cNvPicPr>
          <p:nvPr/>
        </p:nvPicPr>
        <p:blipFill>
          <a:blip r:embed="rId3"/>
          <a:stretch>
            <a:fillRect/>
          </a:stretch>
        </p:blipFill>
        <p:spPr>
          <a:xfrm>
            <a:off x="2118757" y="1168215"/>
            <a:ext cx="7954485" cy="5496692"/>
          </a:xfrm>
          <a:prstGeom prst="rect">
            <a:avLst/>
          </a:prstGeom>
        </p:spPr>
      </p:pic>
    </p:spTree>
    <p:extLst>
      <p:ext uri="{BB962C8B-B14F-4D97-AF65-F5344CB8AC3E}">
        <p14:creationId xmlns:p14="http://schemas.microsoft.com/office/powerpoint/2010/main" val="3468795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E1F96536-047E-2825-A400-030A00CAC9FB}"/>
              </a:ext>
            </a:extLst>
          </p:cNvPr>
          <p:cNvSpPr>
            <a:spLocks noGrp="1"/>
          </p:cNvSpPr>
          <p:nvPr>
            <p:ph idx="1"/>
          </p:nvPr>
        </p:nvSpPr>
        <p:spPr/>
        <p:txBody>
          <a:bodyPr>
            <a:normAutofit fontScale="92500"/>
          </a:bodyPr>
          <a:lstStyle/>
          <a:p>
            <a:pPr marL="0" lvl="0" indent="0" defTabSz="914400">
              <a:lnSpc>
                <a:spcPct val="115000"/>
              </a:lnSpc>
              <a:spcBef>
                <a:spcPts val="0"/>
              </a:spcBef>
              <a:spcAft>
                <a:spcPts val="800"/>
              </a:spcAft>
              <a:buClrTx/>
              <a:buSzTx/>
              <a:buNone/>
              <a:defRPr/>
            </a:pPr>
            <a:r>
              <a:rPr lang="en-US" sz="2800" i="1" dirty="0"/>
              <a:t>When in the course of human events, it becomes necessary for one people to dissolve the political bands which have connected them with another, and to assume among the powers of the earth, the separate and equal station to which the Laws of Nature and of Nature’s God entitle them, a decent respect to the opinions of mankind requires that they should declare the causes which impel them to the separation.</a:t>
            </a:r>
          </a:p>
          <a:p>
            <a:pPr marL="0" marR="0">
              <a:lnSpc>
                <a:spcPct val="115000"/>
              </a:lnSpc>
              <a:spcAft>
                <a:spcPts val="800"/>
              </a:spcAft>
              <a:buNone/>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
        <p:nvSpPr>
          <p:cNvPr id="6" name="Slide Number Placeholder 5">
            <a:extLst>
              <a:ext uri="{FF2B5EF4-FFF2-40B4-BE49-F238E27FC236}">
                <a16:creationId xmlns:a16="http://schemas.microsoft.com/office/drawing/2014/main" id="{C1304738-3C36-D741-A642-12EF18B82472}"/>
              </a:ext>
            </a:extLst>
          </p:cNvPr>
          <p:cNvSpPr>
            <a:spLocks noGrp="1"/>
          </p:cNvSpPr>
          <p:nvPr>
            <p:ph type="sldNum" sz="quarter" idx="10"/>
          </p:nvPr>
        </p:nvSpPr>
        <p:spPr/>
        <p:txBody>
          <a:bodyPr/>
          <a:lstStyle/>
          <a:p>
            <a:fld id="{BAE26A2A-DE5F-EA41-900F-AB5C4F1D9848}" type="slidenum">
              <a:rPr lang="en-US" smtClean="0"/>
              <a:t>9</a:t>
            </a:fld>
            <a:endParaRPr lang="en-US"/>
          </a:p>
        </p:txBody>
      </p:sp>
      <p:sp>
        <p:nvSpPr>
          <p:cNvPr id="16" name="Title 15">
            <a:extLst>
              <a:ext uri="{FF2B5EF4-FFF2-40B4-BE49-F238E27FC236}">
                <a16:creationId xmlns:a16="http://schemas.microsoft.com/office/drawing/2014/main" id="{0EABC70F-ECAD-4E8D-11BB-B476BFD5C6BE}"/>
              </a:ext>
            </a:extLst>
          </p:cNvPr>
          <p:cNvSpPr>
            <a:spLocks noGrp="1"/>
          </p:cNvSpPr>
          <p:nvPr>
            <p:ph type="title"/>
          </p:nvPr>
        </p:nvSpPr>
        <p:spPr/>
        <p:txBody>
          <a:bodyPr/>
          <a:lstStyle/>
          <a:p>
            <a:r>
              <a:rPr lang="en-US" dirty="0"/>
              <a:t>Three Essential Points</a:t>
            </a:r>
          </a:p>
        </p:txBody>
      </p:sp>
      <p:sp>
        <p:nvSpPr>
          <p:cNvPr id="18" name="Text Placeholder 17">
            <a:extLst>
              <a:ext uri="{FF2B5EF4-FFF2-40B4-BE49-F238E27FC236}">
                <a16:creationId xmlns:a16="http://schemas.microsoft.com/office/drawing/2014/main" id="{3AD9FDB2-7380-B035-68DC-48968DD28F93}"/>
              </a:ext>
            </a:extLst>
          </p:cNvPr>
          <p:cNvSpPr>
            <a:spLocks noGrp="1"/>
          </p:cNvSpPr>
          <p:nvPr>
            <p:ph type="body" sz="half" idx="2"/>
          </p:nvPr>
        </p:nvSpPr>
        <p:spPr/>
        <p:txBody>
          <a:bodyPr/>
          <a:lstStyle/>
          <a:p>
            <a:pPr marL="228600" marR="0" indent="-228600">
              <a:lnSpc>
                <a:spcPct val="115000"/>
              </a:lnSpc>
              <a:spcAft>
                <a:spcPts val="800"/>
              </a:spcAft>
              <a:buFont typeface="+mj-lt"/>
              <a:buAutoNum type="arabicPeriod"/>
            </a:pPr>
            <a:r>
              <a:rPr lang="en-US" kern="100" dirty="0">
                <a:latin typeface="Aptos" panose="020B0004020202020204" pitchFamily="34" charset="0"/>
                <a:ea typeface="Aptos" panose="020B0004020202020204" pitchFamily="34" charset="0"/>
                <a:cs typeface="Times New Roman" panose="02020603050405020304" pitchFamily="18" charset="0"/>
              </a:rPr>
              <a:t>Under certain conditions it is necessary that people break the political bonds from another</a:t>
            </a:r>
          </a:p>
          <a:p>
            <a:pPr marL="228600" marR="0" indent="-228600">
              <a:lnSpc>
                <a:spcPct val="115000"/>
              </a:lnSpc>
              <a:spcAft>
                <a:spcPts val="800"/>
              </a:spcAft>
              <a:buFont typeface="+mj-lt"/>
              <a:buAutoNum type="arabicPeriod"/>
            </a:pPr>
            <a:r>
              <a:rPr lang="en-US" kern="100" dirty="0">
                <a:latin typeface="Aptos" panose="020B0004020202020204" pitchFamily="34" charset="0"/>
                <a:ea typeface="Aptos" panose="020B0004020202020204" pitchFamily="34" charset="0"/>
                <a:cs typeface="Times New Roman" panose="02020603050405020304" pitchFamily="18" charset="0"/>
              </a:rPr>
              <a:t>Because of Natural Law, people can assume political independence</a:t>
            </a:r>
          </a:p>
          <a:p>
            <a:pPr marL="228600" marR="0" indent="-228600">
              <a:lnSpc>
                <a:spcPct val="115000"/>
              </a:lnSpc>
              <a:spcAft>
                <a:spcPts val="800"/>
              </a:spcAft>
              <a:buFont typeface="+mj-lt"/>
              <a:buAutoNum type="arabicPeriod"/>
            </a:pPr>
            <a:r>
              <a:rPr lang="en-US" kern="100" dirty="0">
                <a:latin typeface="Aptos" panose="020B0004020202020204" pitchFamily="34" charset="0"/>
                <a:ea typeface="Aptos" panose="020B0004020202020204" pitchFamily="34" charset="0"/>
                <a:cs typeface="Times New Roman" panose="02020603050405020304" pitchFamily="18" charset="0"/>
              </a:rPr>
              <a:t>If they are going to make this split, they explain to others why that decision was made</a:t>
            </a:r>
          </a:p>
          <a:p>
            <a:endParaRPr lang="en-US" dirty="0"/>
          </a:p>
        </p:txBody>
      </p:sp>
    </p:spTree>
    <p:extLst>
      <p:ext uri="{BB962C8B-B14F-4D97-AF65-F5344CB8AC3E}">
        <p14:creationId xmlns:p14="http://schemas.microsoft.com/office/powerpoint/2010/main" val="2599727315"/>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21D08B-63DD-4EA8-814B-8828C40689FA}"/>
</file>

<file path=customXml/itemProps2.xml><?xml version="1.0" encoding="utf-8"?>
<ds:datastoreItem xmlns:ds="http://schemas.openxmlformats.org/officeDocument/2006/customXml" ds:itemID="{00E7BAEE-8EB7-4B74-BB91-B94AE5AC8430}">
  <ds:schemaRefs>
    <ds:schemaRef ds:uri="http://schemas.microsoft.com/office/infopath/2007/PartnerControls"/>
    <ds:schemaRef ds:uri="http://purl.org/dc/dcmitype/"/>
    <ds:schemaRef ds:uri="http://schemas.microsoft.com/office/2006/metadata/properties"/>
    <ds:schemaRef ds:uri="f8892201-b6f9-448a-a857-af8c143e1fef"/>
    <ds:schemaRef ds:uri="http://www.w3.org/XML/1998/namespace"/>
    <ds:schemaRef ds:uri="http://schemas.microsoft.com/office/2006/documentManagement/types"/>
    <ds:schemaRef ds:uri="56cd1905-ff13-4436-8ef1-8fa80665008f"/>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12645</TotalTime>
  <Words>7755</Words>
  <Application>Microsoft Office PowerPoint</Application>
  <PresentationFormat>Widescreen</PresentationFormat>
  <Paragraphs>430</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Aptos</vt:lpstr>
      <vt:lpstr>Arial</vt:lpstr>
      <vt:lpstr>Arial Narrow</vt:lpstr>
      <vt:lpstr>Calibri</vt:lpstr>
      <vt:lpstr>GEDTS_theme_2018</vt:lpstr>
      <vt:lpstr>PowerPoint Presentation</vt:lpstr>
      <vt:lpstr>PowerPoint Presentation</vt:lpstr>
      <vt:lpstr> The Value of Making Connections</vt:lpstr>
      <vt:lpstr>PowerPoint Presentation</vt:lpstr>
      <vt:lpstr>Trust in Government</vt:lpstr>
      <vt:lpstr>History and civics are deeply intertwined; historical events provide the vital context that explains how our civic rights, duties, and institutions were built and challenged. </vt:lpstr>
      <vt:lpstr>Revolution to Constitution</vt:lpstr>
      <vt:lpstr>Timeline – Revolution to Bill of Rights</vt:lpstr>
      <vt:lpstr>Three Essential Points</vt:lpstr>
      <vt:lpstr>Primary Sources on the GED Social Studies Test</vt:lpstr>
      <vt:lpstr>Steps to the Constitution and Bill of Rights</vt:lpstr>
      <vt:lpstr>PowerPoint Presentation</vt:lpstr>
      <vt:lpstr>Online Resource for Your Students</vt:lpstr>
      <vt:lpstr>Civil War Era</vt:lpstr>
      <vt:lpstr>PowerPoint Presentation</vt:lpstr>
      <vt:lpstr>Civil War Ends and Reconstruction Begins</vt:lpstr>
      <vt:lpstr>14th Amendment – More than just citizenship</vt:lpstr>
      <vt:lpstr>PowerPoint Presentation</vt:lpstr>
      <vt:lpstr>In the News</vt:lpstr>
      <vt:lpstr>15th Amendment</vt:lpstr>
      <vt:lpstr>     Roaring 20s – World War II</vt:lpstr>
      <vt:lpstr>The Roaring 20’s</vt:lpstr>
      <vt:lpstr>1920s - Innovations</vt:lpstr>
      <vt:lpstr>Great Depression</vt:lpstr>
      <vt:lpstr>If not for the Great Depression…the “Big News” might have been…</vt:lpstr>
      <vt:lpstr>Impact on Foreign or Domestic Policy</vt:lpstr>
      <vt:lpstr>WPA and CCC</vt:lpstr>
      <vt:lpstr>Federal Emergency Relief Administration (FERA)</vt:lpstr>
      <vt:lpstr>World War to Cold War</vt:lpstr>
      <vt:lpstr>From World War to Superpower</vt:lpstr>
      <vt:lpstr>Catalyst to Dismantling Segregation </vt:lpstr>
      <vt:lpstr>Civil Rights Act of 1964 and  Voting Rights Act of 1965</vt:lpstr>
      <vt:lpstr>Engaging Students in History and Civics</vt:lpstr>
      <vt:lpstr>Make History and Civics Engaging</vt:lpstr>
      <vt:lpstr>Losing the Farm</vt:lpstr>
      <vt:lpstr>James Madison – A Tough Decision</vt:lpstr>
      <vt:lpstr>Valley Forge</vt:lpstr>
      <vt:lpstr>PowerPoint Presentation</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Susan Pittman</cp:lastModifiedBy>
  <cp:revision>27</cp:revision>
  <cp:lastPrinted>2026-07-15T03:19:38Z</cp:lastPrinted>
  <dcterms:created xsi:type="dcterms:W3CDTF">2023-06-02T14:16:32Z</dcterms:created>
  <dcterms:modified xsi:type="dcterms:W3CDTF">2026-07-15T03:21:16Z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