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89"/>
  </p:notesMasterIdLst>
  <p:handoutMasterIdLst>
    <p:handoutMasterId r:id="rId90"/>
  </p:handoutMasterIdLst>
  <p:sldIdLst>
    <p:sldId id="292" r:id="rId5"/>
    <p:sldId id="295" r:id="rId6"/>
    <p:sldId id="288" r:id="rId7"/>
    <p:sldId id="2528" r:id="rId8"/>
    <p:sldId id="2141412954" r:id="rId9"/>
    <p:sldId id="1707" r:id="rId10"/>
    <p:sldId id="2141413069" r:id="rId11"/>
    <p:sldId id="2141413091" r:id="rId12"/>
    <p:sldId id="2141413066" r:id="rId13"/>
    <p:sldId id="2141413067" r:id="rId14"/>
    <p:sldId id="2141413025" r:id="rId15"/>
    <p:sldId id="2141413026" r:id="rId16"/>
    <p:sldId id="2141413064" r:id="rId17"/>
    <p:sldId id="2141413027" r:id="rId18"/>
    <p:sldId id="2141413029" r:id="rId19"/>
    <p:sldId id="2141413031" r:id="rId20"/>
    <p:sldId id="2141413035" r:id="rId21"/>
    <p:sldId id="2141413036" r:id="rId22"/>
    <p:sldId id="2141413037" r:id="rId23"/>
    <p:sldId id="2141413083" r:id="rId24"/>
    <p:sldId id="2141413038" r:id="rId25"/>
    <p:sldId id="2141413040" r:id="rId26"/>
    <p:sldId id="2141413063" r:id="rId27"/>
    <p:sldId id="2141413092" r:id="rId28"/>
    <p:sldId id="2141413080" r:id="rId29"/>
    <p:sldId id="2141413065" r:id="rId30"/>
    <p:sldId id="2141413070" r:id="rId31"/>
    <p:sldId id="2141413071" r:id="rId32"/>
    <p:sldId id="2141413072" r:id="rId33"/>
    <p:sldId id="2141413073" r:id="rId34"/>
    <p:sldId id="2141413074" r:id="rId35"/>
    <p:sldId id="2141413075" r:id="rId36"/>
    <p:sldId id="2141413076" r:id="rId37"/>
    <p:sldId id="2141413077" r:id="rId38"/>
    <p:sldId id="2141413078" r:id="rId39"/>
    <p:sldId id="2141413079" r:id="rId40"/>
    <p:sldId id="2141413093" r:id="rId41"/>
    <p:sldId id="2141413060" r:id="rId42"/>
    <p:sldId id="2141413061" r:id="rId43"/>
    <p:sldId id="2141413062" r:id="rId44"/>
    <p:sldId id="2141413094" r:id="rId45"/>
    <p:sldId id="2141412951" r:id="rId46"/>
    <p:sldId id="2141412996" r:id="rId47"/>
    <p:sldId id="2141412998" r:id="rId48"/>
    <p:sldId id="2141412999" r:id="rId49"/>
    <p:sldId id="2141413001" r:id="rId50"/>
    <p:sldId id="2141412993" r:id="rId51"/>
    <p:sldId id="2141413039" r:id="rId52"/>
    <p:sldId id="2141413000" r:id="rId53"/>
    <p:sldId id="2141413056" r:id="rId54"/>
    <p:sldId id="2141412994" r:id="rId55"/>
    <p:sldId id="2141413008" r:id="rId56"/>
    <p:sldId id="2141413057" r:id="rId57"/>
    <p:sldId id="2141413012" r:id="rId58"/>
    <p:sldId id="2141413009" r:id="rId59"/>
    <p:sldId id="2141413013" r:id="rId60"/>
    <p:sldId id="2141413014" r:id="rId61"/>
    <p:sldId id="2141413015" r:id="rId62"/>
    <p:sldId id="2141413016" r:id="rId63"/>
    <p:sldId id="2141413017" r:id="rId64"/>
    <p:sldId id="2141413018" r:id="rId65"/>
    <p:sldId id="2141413019" r:id="rId66"/>
    <p:sldId id="2141413020" r:id="rId67"/>
    <p:sldId id="2141413021" r:id="rId68"/>
    <p:sldId id="2141413095" r:id="rId69"/>
    <p:sldId id="2141412986" r:id="rId70"/>
    <p:sldId id="2141413085" r:id="rId71"/>
    <p:sldId id="2141413086" r:id="rId72"/>
    <p:sldId id="2141413087" r:id="rId73"/>
    <p:sldId id="2141413088" r:id="rId74"/>
    <p:sldId id="2141413089" r:id="rId75"/>
    <p:sldId id="2141413090" r:id="rId76"/>
    <p:sldId id="2141412959" r:id="rId77"/>
    <p:sldId id="2141412961" r:id="rId78"/>
    <p:sldId id="2141412962" r:id="rId79"/>
    <p:sldId id="2141412969" r:id="rId80"/>
    <p:sldId id="2141413081" r:id="rId81"/>
    <p:sldId id="2141412972" r:id="rId82"/>
    <p:sldId id="2141412970" r:id="rId83"/>
    <p:sldId id="2141412975" r:id="rId84"/>
    <p:sldId id="2141413084" r:id="rId85"/>
    <p:sldId id="2141412968" r:id="rId86"/>
    <p:sldId id="2702" r:id="rId87"/>
    <p:sldId id="293" r:id="rId88"/>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68"/>
    <p:restoredTop sz="96303"/>
  </p:normalViewPr>
  <p:slideViewPr>
    <p:cSldViewPr snapToGrid="0" snapToObjects="1">
      <p:cViewPr varScale="1">
        <p:scale>
          <a:sx n="64" d="100"/>
          <a:sy n="64" d="100"/>
        </p:scale>
        <p:origin x="204" y="6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handoutMaster" Target="handoutMasters/handoutMaster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diagrams/_rels/data1.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image" Target="../media/image41.svg"/><Relationship Id="rId5" Type="http://schemas.openxmlformats.org/officeDocument/2006/relationships/image" Target="../media/image45.svg"/><Relationship Id="rId4" Type="http://schemas.openxmlformats.org/officeDocument/2006/relationships/image" Target="../media/image4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image" Target="../media/image41.svg"/><Relationship Id="rId5" Type="http://schemas.openxmlformats.org/officeDocument/2006/relationships/image" Target="../media/image45.svg"/><Relationship Id="rId4" Type="http://schemas.openxmlformats.org/officeDocument/2006/relationships/image" Target="../media/image4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E06AE2-BDBB-4720-A861-E66FDDFDEF2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A24CE6E-1919-4852-A5FE-BC857C6A13F2}">
      <dgm:prSet custT="1"/>
      <dgm:spPr/>
      <dgm:t>
        <a:bodyPr/>
        <a:lstStyle/>
        <a:p>
          <a:r>
            <a:rPr lang="en-US" sz="2400" b="1" dirty="0"/>
            <a:t>When reading primary and secondary sources, students need to be able to: </a:t>
          </a:r>
        </a:p>
      </dgm:t>
    </dgm:pt>
    <dgm:pt modelId="{B6F7E8C8-41DD-4249-8038-AFDFF4358C24}" type="parTrans" cxnId="{B494BD33-EA69-4FE8-8426-33D864500C7F}">
      <dgm:prSet/>
      <dgm:spPr/>
      <dgm:t>
        <a:bodyPr/>
        <a:lstStyle/>
        <a:p>
          <a:endParaRPr lang="en-US"/>
        </a:p>
      </dgm:t>
    </dgm:pt>
    <dgm:pt modelId="{5C169597-4D04-48C6-BC53-49CC669CF0D9}" type="sibTrans" cxnId="{B494BD33-EA69-4FE8-8426-33D864500C7F}">
      <dgm:prSet/>
      <dgm:spPr/>
      <dgm:t>
        <a:bodyPr/>
        <a:lstStyle/>
        <a:p>
          <a:endParaRPr lang="en-US"/>
        </a:p>
      </dgm:t>
    </dgm:pt>
    <dgm:pt modelId="{E0D9B6BB-67E2-4D9C-B35C-8EC650CEF55B}">
      <dgm:prSet custT="1"/>
      <dgm:spPr/>
      <dgm:t>
        <a:bodyPr/>
        <a:lstStyle/>
        <a:p>
          <a:r>
            <a:rPr lang="en-US" sz="2250" dirty="0"/>
            <a:t>Order significant events on timelines </a:t>
          </a:r>
        </a:p>
      </dgm:t>
    </dgm:pt>
    <dgm:pt modelId="{8B0DE009-A3EB-46EE-B7DD-585DA73C7AE5}" type="parTrans" cxnId="{0404DFD6-D22F-407D-8C4C-7C3A13EDDA2E}">
      <dgm:prSet/>
      <dgm:spPr/>
      <dgm:t>
        <a:bodyPr/>
        <a:lstStyle/>
        <a:p>
          <a:endParaRPr lang="en-US"/>
        </a:p>
      </dgm:t>
    </dgm:pt>
    <dgm:pt modelId="{8CC4942F-695D-43E9-BA58-7EB667609DB3}" type="sibTrans" cxnId="{0404DFD6-D22F-407D-8C4C-7C3A13EDDA2E}">
      <dgm:prSet/>
      <dgm:spPr/>
      <dgm:t>
        <a:bodyPr/>
        <a:lstStyle/>
        <a:p>
          <a:endParaRPr lang="en-US"/>
        </a:p>
      </dgm:t>
    </dgm:pt>
    <dgm:pt modelId="{54C94C7E-FF9D-41E9-B92F-32FD475BCC25}">
      <dgm:prSet custT="1"/>
      <dgm:spPr/>
      <dgm:t>
        <a:bodyPr/>
        <a:lstStyle/>
        <a:p>
          <a:r>
            <a:rPr lang="en-US" sz="2250" dirty="0"/>
            <a:t>Understand the connections between and among people, places, and events </a:t>
          </a:r>
        </a:p>
      </dgm:t>
    </dgm:pt>
    <dgm:pt modelId="{4A080C79-477D-4AC6-8F80-B481469D87A3}" type="parTrans" cxnId="{075D86FA-B1AA-49D3-B29A-4F1F9532EBBF}">
      <dgm:prSet/>
      <dgm:spPr/>
      <dgm:t>
        <a:bodyPr/>
        <a:lstStyle/>
        <a:p>
          <a:endParaRPr lang="en-US"/>
        </a:p>
      </dgm:t>
    </dgm:pt>
    <dgm:pt modelId="{11A413FC-D7FF-4BE1-905E-381D36CB2504}" type="sibTrans" cxnId="{075D86FA-B1AA-49D3-B29A-4F1F9532EBBF}">
      <dgm:prSet/>
      <dgm:spPr/>
      <dgm:t>
        <a:bodyPr/>
        <a:lstStyle/>
        <a:p>
          <a:endParaRPr lang="en-US"/>
        </a:p>
      </dgm:t>
    </dgm:pt>
    <dgm:pt modelId="{C5D691A6-2725-4C33-8F1A-A3AC5871BCDF}">
      <dgm:prSet custT="1"/>
      <dgm:spPr/>
      <dgm:t>
        <a:bodyPr/>
        <a:lstStyle/>
        <a:p>
          <a:r>
            <a:rPr lang="en-US" sz="2250" dirty="0"/>
            <a:t>Identify cause and effect—both simple and complex </a:t>
          </a:r>
        </a:p>
      </dgm:t>
    </dgm:pt>
    <dgm:pt modelId="{F9B9298A-5F8D-4D9B-9B78-CAE9318A2410}" type="parTrans" cxnId="{85EE4688-3C3B-42A9-A883-F3CC3C70B9BF}">
      <dgm:prSet/>
      <dgm:spPr/>
      <dgm:t>
        <a:bodyPr/>
        <a:lstStyle/>
        <a:p>
          <a:endParaRPr lang="en-US"/>
        </a:p>
      </dgm:t>
    </dgm:pt>
    <dgm:pt modelId="{6C766710-8FCE-4D46-9080-CD256B364ABC}" type="sibTrans" cxnId="{85EE4688-3C3B-42A9-A883-F3CC3C70B9BF}">
      <dgm:prSet/>
      <dgm:spPr/>
      <dgm:t>
        <a:bodyPr/>
        <a:lstStyle/>
        <a:p>
          <a:endParaRPr lang="en-US"/>
        </a:p>
      </dgm:t>
    </dgm:pt>
    <dgm:pt modelId="{9FE9D7BF-02B4-4DA6-9627-F533B0FF1DC2}">
      <dgm:prSet custT="1"/>
      <dgm:spPr/>
      <dgm:t>
        <a:bodyPr/>
        <a:lstStyle/>
        <a:p>
          <a:r>
            <a:rPr lang="en-US" sz="2250" dirty="0"/>
            <a:t>All of these require students to develop and use sequencing skills.</a:t>
          </a:r>
        </a:p>
      </dgm:t>
    </dgm:pt>
    <dgm:pt modelId="{F985D312-3801-4241-A36D-DB44236A04B2}" type="parTrans" cxnId="{77F556C5-1B78-4589-8403-83883AA62A4A}">
      <dgm:prSet/>
      <dgm:spPr/>
      <dgm:t>
        <a:bodyPr/>
        <a:lstStyle/>
        <a:p>
          <a:endParaRPr lang="en-US"/>
        </a:p>
      </dgm:t>
    </dgm:pt>
    <dgm:pt modelId="{5ED99182-FFBB-4DED-A8C9-A74AC5F85809}" type="sibTrans" cxnId="{77F556C5-1B78-4589-8403-83883AA62A4A}">
      <dgm:prSet/>
      <dgm:spPr/>
      <dgm:t>
        <a:bodyPr/>
        <a:lstStyle/>
        <a:p>
          <a:endParaRPr lang="en-US"/>
        </a:p>
      </dgm:t>
    </dgm:pt>
    <dgm:pt modelId="{2178A9F3-BF9F-49AA-BABC-0694CBA2DB21}" type="pres">
      <dgm:prSet presAssocID="{9CE06AE2-BDBB-4720-A861-E66FDDFDEF2F}" presName="root" presStyleCnt="0">
        <dgm:presLayoutVars>
          <dgm:dir/>
          <dgm:resizeHandles val="exact"/>
        </dgm:presLayoutVars>
      </dgm:prSet>
      <dgm:spPr/>
    </dgm:pt>
    <dgm:pt modelId="{E66F3565-4315-432A-85F0-ECD06D97130A}" type="pres">
      <dgm:prSet presAssocID="{3A24CE6E-1919-4852-A5FE-BC857C6A13F2}" presName="compNode" presStyleCnt="0"/>
      <dgm:spPr/>
    </dgm:pt>
    <dgm:pt modelId="{F86BED9C-0B99-4420-B549-1725974C4FB1}" type="pres">
      <dgm:prSet presAssocID="{3A24CE6E-1919-4852-A5FE-BC857C6A13F2}" presName="bgRect" presStyleLbl="bgShp" presStyleIdx="0" presStyleCnt="5" custScaleY="124907"/>
      <dgm:spPr/>
    </dgm:pt>
    <dgm:pt modelId="{196E2CC0-4399-4AE2-998D-C6C36E0FC530}" type="pres">
      <dgm:prSet presAssocID="{3A24CE6E-1919-4852-A5FE-BC857C6A13F2}"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on Shelf"/>
        </a:ext>
      </dgm:extLst>
    </dgm:pt>
    <dgm:pt modelId="{D3F8962E-1305-4CB6-AA11-310F5F2D29C9}" type="pres">
      <dgm:prSet presAssocID="{3A24CE6E-1919-4852-A5FE-BC857C6A13F2}" presName="spaceRect" presStyleCnt="0"/>
      <dgm:spPr/>
    </dgm:pt>
    <dgm:pt modelId="{C100BCB3-34B3-4534-B175-B00931318D97}" type="pres">
      <dgm:prSet presAssocID="{3A24CE6E-1919-4852-A5FE-BC857C6A13F2}" presName="parTx" presStyleLbl="revTx" presStyleIdx="0" presStyleCnt="5">
        <dgm:presLayoutVars>
          <dgm:chMax val="0"/>
          <dgm:chPref val="0"/>
        </dgm:presLayoutVars>
      </dgm:prSet>
      <dgm:spPr/>
    </dgm:pt>
    <dgm:pt modelId="{7B73039E-74D6-4D86-96C7-09F0A9358822}" type="pres">
      <dgm:prSet presAssocID="{5C169597-4D04-48C6-BC53-49CC669CF0D9}" presName="sibTrans" presStyleCnt="0"/>
      <dgm:spPr/>
    </dgm:pt>
    <dgm:pt modelId="{6E30E351-7F8D-40EE-BCD8-901F22CDA2DB}" type="pres">
      <dgm:prSet presAssocID="{E0D9B6BB-67E2-4D9C-B35C-8EC650CEF55B}" presName="compNode" presStyleCnt="0"/>
      <dgm:spPr/>
    </dgm:pt>
    <dgm:pt modelId="{BBD5CC89-05CE-43EB-9B24-826110BCFCE1}" type="pres">
      <dgm:prSet presAssocID="{E0D9B6BB-67E2-4D9C-B35C-8EC650CEF55B}" presName="bgRect" presStyleLbl="bgShp" presStyleIdx="1" presStyleCnt="5"/>
      <dgm:spPr/>
    </dgm:pt>
    <dgm:pt modelId="{6081C95B-C566-420A-A204-726F182C51E8}" type="pres">
      <dgm:prSet presAssocID="{E0D9B6BB-67E2-4D9C-B35C-8EC650CEF55B}"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BD662373-951E-469D-AF11-FEEDC815A065}" type="pres">
      <dgm:prSet presAssocID="{E0D9B6BB-67E2-4D9C-B35C-8EC650CEF55B}" presName="spaceRect" presStyleCnt="0"/>
      <dgm:spPr/>
    </dgm:pt>
    <dgm:pt modelId="{387A2F06-39FC-40D4-9024-73C545826C87}" type="pres">
      <dgm:prSet presAssocID="{E0D9B6BB-67E2-4D9C-B35C-8EC650CEF55B}" presName="parTx" presStyleLbl="revTx" presStyleIdx="1" presStyleCnt="5">
        <dgm:presLayoutVars>
          <dgm:chMax val="0"/>
          <dgm:chPref val="0"/>
        </dgm:presLayoutVars>
      </dgm:prSet>
      <dgm:spPr/>
    </dgm:pt>
    <dgm:pt modelId="{D12922D5-6FF6-449E-894B-11EEEAB3C0B4}" type="pres">
      <dgm:prSet presAssocID="{8CC4942F-695D-43E9-BA58-7EB667609DB3}" presName="sibTrans" presStyleCnt="0"/>
      <dgm:spPr/>
    </dgm:pt>
    <dgm:pt modelId="{CF8DD93F-C3DA-4CED-ACA3-90E64C58938B}" type="pres">
      <dgm:prSet presAssocID="{54C94C7E-FF9D-41E9-B92F-32FD475BCC25}" presName="compNode" presStyleCnt="0"/>
      <dgm:spPr/>
    </dgm:pt>
    <dgm:pt modelId="{F60FD287-454C-4FC5-818C-FC240D251851}" type="pres">
      <dgm:prSet presAssocID="{54C94C7E-FF9D-41E9-B92F-32FD475BCC25}" presName="bgRect" presStyleLbl="bgShp" presStyleIdx="2" presStyleCnt="5" custLinFactNeighborX="0" custLinFactNeighborY="-1211"/>
      <dgm:spPr/>
    </dgm:pt>
    <dgm:pt modelId="{51B6F7E1-F9AC-408A-9A89-6D81D142CB2D}" type="pres">
      <dgm:prSet presAssocID="{54C94C7E-FF9D-41E9-B92F-32FD475BCC25}"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ser Network"/>
        </a:ext>
      </dgm:extLst>
    </dgm:pt>
    <dgm:pt modelId="{88A8A207-1372-4EB0-967F-65D70AA548D4}" type="pres">
      <dgm:prSet presAssocID="{54C94C7E-FF9D-41E9-B92F-32FD475BCC25}" presName="spaceRect" presStyleCnt="0"/>
      <dgm:spPr/>
    </dgm:pt>
    <dgm:pt modelId="{9E33B142-C521-4A6A-805E-145843BD1081}" type="pres">
      <dgm:prSet presAssocID="{54C94C7E-FF9D-41E9-B92F-32FD475BCC25}" presName="parTx" presStyleLbl="revTx" presStyleIdx="2" presStyleCnt="5">
        <dgm:presLayoutVars>
          <dgm:chMax val="0"/>
          <dgm:chPref val="0"/>
        </dgm:presLayoutVars>
      </dgm:prSet>
      <dgm:spPr/>
    </dgm:pt>
    <dgm:pt modelId="{03FCB09E-5266-41ED-824B-E041A1643521}" type="pres">
      <dgm:prSet presAssocID="{11A413FC-D7FF-4BE1-905E-381D36CB2504}" presName="sibTrans" presStyleCnt="0"/>
      <dgm:spPr/>
    </dgm:pt>
    <dgm:pt modelId="{A8E4FBEF-01C1-468D-881D-414EED5C9E74}" type="pres">
      <dgm:prSet presAssocID="{C5D691A6-2725-4C33-8F1A-A3AC5871BCDF}" presName="compNode" presStyleCnt="0"/>
      <dgm:spPr/>
    </dgm:pt>
    <dgm:pt modelId="{5B895EBA-72DB-47B5-9A63-38AF87940200}" type="pres">
      <dgm:prSet presAssocID="{C5D691A6-2725-4C33-8F1A-A3AC5871BCDF}" presName="bgRect" presStyleLbl="bgShp" presStyleIdx="3" presStyleCnt="5"/>
      <dgm:spPr/>
    </dgm:pt>
    <dgm:pt modelId="{90C62708-EC52-442A-A6EC-5C5EE51AE691}" type="pres">
      <dgm:prSet presAssocID="{C5D691A6-2725-4C33-8F1A-A3AC5871BCDF}"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ze"/>
        </a:ext>
      </dgm:extLst>
    </dgm:pt>
    <dgm:pt modelId="{5115767B-2B02-4709-A783-54FDE6CEF1AE}" type="pres">
      <dgm:prSet presAssocID="{C5D691A6-2725-4C33-8F1A-A3AC5871BCDF}" presName="spaceRect" presStyleCnt="0"/>
      <dgm:spPr/>
    </dgm:pt>
    <dgm:pt modelId="{82B4941A-D0E6-44A6-A0F0-94D5CC8D002A}" type="pres">
      <dgm:prSet presAssocID="{C5D691A6-2725-4C33-8F1A-A3AC5871BCDF}" presName="parTx" presStyleLbl="revTx" presStyleIdx="3" presStyleCnt="5">
        <dgm:presLayoutVars>
          <dgm:chMax val="0"/>
          <dgm:chPref val="0"/>
        </dgm:presLayoutVars>
      </dgm:prSet>
      <dgm:spPr/>
    </dgm:pt>
    <dgm:pt modelId="{DB8AE7CF-2D0E-4E2A-9CB5-9C60379C36FB}" type="pres">
      <dgm:prSet presAssocID="{6C766710-8FCE-4D46-9080-CD256B364ABC}" presName="sibTrans" presStyleCnt="0"/>
      <dgm:spPr/>
    </dgm:pt>
    <dgm:pt modelId="{A6DFAF0E-12E3-4393-AE89-DFFB844C081C}" type="pres">
      <dgm:prSet presAssocID="{9FE9D7BF-02B4-4DA6-9627-F533B0FF1DC2}" presName="compNode" presStyleCnt="0"/>
      <dgm:spPr/>
    </dgm:pt>
    <dgm:pt modelId="{0548343F-0CD4-4AE0-A6F2-F176D3518CF2}" type="pres">
      <dgm:prSet presAssocID="{9FE9D7BF-02B4-4DA6-9627-F533B0FF1DC2}" presName="bgRect" presStyleLbl="bgShp" presStyleIdx="4" presStyleCnt="5"/>
      <dgm:spPr/>
    </dgm:pt>
    <dgm:pt modelId="{4166896D-F412-48FF-8D42-57B78931094E}" type="pres">
      <dgm:prSet presAssocID="{9FE9D7BF-02B4-4DA6-9627-F533B0FF1DC2}"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NA"/>
        </a:ext>
      </dgm:extLst>
    </dgm:pt>
    <dgm:pt modelId="{2AAB17BD-0A3C-4387-9E7F-A6DC43887C05}" type="pres">
      <dgm:prSet presAssocID="{9FE9D7BF-02B4-4DA6-9627-F533B0FF1DC2}" presName="spaceRect" presStyleCnt="0"/>
      <dgm:spPr/>
    </dgm:pt>
    <dgm:pt modelId="{C56035DA-8871-48A0-9EBA-F0D7BB8B7FFE}" type="pres">
      <dgm:prSet presAssocID="{9FE9D7BF-02B4-4DA6-9627-F533B0FF1DC2}" presName="parTx" presStyleLbl="revTx" presStyleIdx="4" presStyleCnt="5">
        <dgm:presLayoutVars>
          <dgm:chMax val="0"/>
          <dgm:chPref val="0"/>
        </dgm:presLayoutVars>
      </dgm:prSet>
      <dgm:spPr/>
    </dgm:pt>
  </dgm:ptLst>
  <dgm:cxnLst>
    <dgm:cxn modelId="{93F98B00-839E-4A5B-AE22-2BD8C23E6F94}" type="presOf" srcId="{E0D9B6BB-67E2-4D9C-B35C-8EC650CEF55B}" destId="{387A2F06-39FC-40D4-9024-73C545826C87}" srcOrd="0" destOrd="0" presId="urn:microsoft.com/office/officeart/2018/2/layout/IconVerticalSolidList"/>
    <dgm:cxn modelId="{2EFFC21C-467B-4FE7-AAA4-DE52C82BA186}" type="presOf" srcId="{9CE06AE2-BDBB-4720-A861-E66FDDFDEF2F}" destId="{2178A9F3-BF9F-49AA-BABC-0694CBA2DB21}" srcOrd="0" destOrd="0" presId="urn:microsoft.com/office/officeart/2018/2/layout/IconVerticalSolidList"/>
    <dgm:cxn modelId="{B494BD33-EA69-4FE8-8426-33D864500C7F}" srcId="{9CE06AE2-BDBB-4720-A861-E66FDDFDEF2F}" destId="{3A24CE6E-1919-4852-A5FE-BC857C6A13F2}" srcOrd="0" destOrd="0" parTransId="{B6F7E8C8-41DD-4249-8038-AFDFF4358C24}" sibTransId="{5C169597-4D04-48C6-BC53-49CC669CF0D9}"/>
    <dgm:cxn modelId="{9136E850-388D-461A-93AC-3E617E2820F9}" type="presOf" srcId="{3A24CE6E-1919-4852-A5FE-BC857C6A13F2}" destId="{C100BCB3-34B3-4534-B175-B00931318D97}" srcOrd="0" destOrd="0" presId="urn:microsoft.com/office/officeart/2018/2/layout/IconVerticalSolidList"/>
    <dgm:cxn modelId="{85EE4688-3C3B-42A9-A883-F3CC3C70B9BF}" srcId="{9CE06AE2-BDBB-4720-A861-E66FDDFDEF2F}" destId="{C5D691A6-2725-4C33-8F1A-A3AC5871BCDF}" srcOrd="3" destOrd="0" parTransId="{F9B9298A-5F8D-4D9B-9B78-CAE9318A2410}" sibTransId="{6C766710-8FCE-4D46-9080-CD256B364ABC}"/>
    <dgm:cxn modelId="{AAA92C8E-FB17-44A3-934E-4460DA9E88FC}" type="presOf" srcId="{9FE9D7BF-02B4-4DA6-9627-F533B0FF1DC2}" destId="{C56035DA-8871-48A0-9EBA-F0D7BB8B7FFE}" srcOrd="0" destOrd="0" presId="urn:microsoft.com/office/officeart/2018/2/layout/IconVerticalSolidList"/>
    <dgm:cxn modelId="{7112E097-479A-4B5B-A26C-067DD7AE5C85}" type="presOf" srcId="{54C94C7E-FF9D-41E9-B92F-32FD475BCC25}" destId="{9E33B142-C521-4A6A-805E-145843BD1081}" srcOrd="0" destOrd="0" presId="urn:microsoft.com/office/officeart/2018/2/layout/IconVerticalSolidList"/>
    <dgm:cxn modelId="{F1DA61A7-A8B2-4942-98F4-C9037AE5919F}" type="presOf" srcId="{C5D691A6-2725-4C33-8F1A-A3AC5871BCDF}" destId="{82B4941A-D0E6-44A6-A0F0-94D5CC8D002A}" srcOrd="0" destOrd="0" presId="urn:microsoft.com/office/officeart/2018/2/layout/IconVerticalSolidList"/>
    <dgm:cxn modelId="{77F556C5-1B78-4589-8403-83883AA62A4A}" srcId="{9CE06AE2-BDBB-4720-A861-E66FDDFDEF2F}" destId="{9FE9D7BF-02B4-4DA6-9627-F533B0FF1DC2}" srcOrd="4" destOrd="0" parTransId="{F985D312-3801-4241-A36D-DB44236A04B2}" sibTransId="{5ED99182-FFBB-4DED-A8C9-A74AC5F85809}"/>
    <dgm:cxn modelId="{0404DFD6-D22F-407D-8C4C-7C3A13EDDA2E}" srcId="{9CE06AE2-BDBB-4720-A861-E66FDDFDEF2F}" destId="{E0D9B6BB-67E2-4D9C-B35C-8EC650CEF55B}" srcOrd="1" destOrd="0" parTransId="{8B0DE009-A3EB-46EE-B7DD-585DA73C7AE5}" sibTransId="{8CC4942F-695D-43E9-BA58-7EB667609DB3}"/>
    <dgm:cxn modelId="{075D86FA-B1AA-49D3-B29A-4F1F9532EBBF}" srcId="{9CE06AE2-BDBB-4720-A861-E66FDDFDEF2F}" destId="{54C94C7E-FF9D-41E9-B92F-32FD475BCC25}" srcOrd="2" destOrd="0" parTransId="{4A080C79-477D-4AC6-8F80-B481469D87A3}" sibTransId="{11A413FC-D7FF-4BE1-905E-381D36CB2504}"/>
    <dgm:cxn modelId="{D1B9F0D2-B531-4DD3-8195-A0DCF2A82721}" type="presParOf" srcId="{2178A9F3-BF9F-49AA-BABC-0694CBA2DB21}" destId="{E66F3565-4315-432A-85F0-ECD06D97130A}" srcOrd="0" destOrd="0" presId="urn:microsoft.com/office/officeart/2018/2/layout/IconVerticalSolidList"/>
    <dgm:cxn modelId="{52AA89D4-CE07-4961-AAC5-B95077B7859D}" type="presParOf" srcId="{E66F3565-4315-432A-85F0-ECD06D97130A}" destId="{F86BED9C-0B99-4420-B549-1725974C4FB1}" srcOrd="0" destOrd="0" presId="urn:microsoft.com/office/officeart/2018/2/layout/IconVerticalSolidList"/>
    <dgm:cxn modelId="{FE8337AF-3C33-4498-BCDB-01CFBEE51C72}" type="presParOf" srcId="{E66F3565-4315-432A-85F0-ECD06D97130A}" destId="{196E2CC0-4399-4AE2-998D-C6C36E0FC530}" srcOrd="1" destOrd="0" presId="urn:microsoft.com/office/officeart/2018/2/layout/IconVerticalSolidList"/>
    <dgm:cxn modelId="{0BE1DCE6-F07A-4BBB-8A1A-204BEBA731B3}" type="presParOf" srcId="{E66F3565-4315-432A-85F0-ECD06D97130A}" destId="{D3F8962E-1305-4CB6-AA11-310F5F2D29C9}" srcOrd="2" destOrd="0" presId="urn:microsoft.com/office/officeart/2018/2/layout/IconVerticalSolidList"/>
    <dgm:cxn modelId="{7D47AA42-4FBE-4776-8244-0333137EDE9A}" type="presParOf" srcId="{E66F3565-4315-432A-85F0-ECD06D97130A}" destId="{C100BCB3-34B3-4534-B175-B00931318D97}" srcOrd="3" destOrd="0" presId="urn:microsoft.com/office/officeart/2018/2/layout/IconVerticalSolidList"/>
    <dgm:cxn modelId="{FFBE191B-2DAE-4969-B457-648F5E7FA773}" type="presParOf" srcId="{2178A9F3-BF9F-49AA-BABC-0694CBA2DB21}" destId="{7B73039E-74D6-4D86-96C7-09F0A9358822}" srcOrd="1" destOrd="0" presId="urn:microsoft.com/office/officeart/2018/2/layout/IconVerticalSolidList"/>
    <dgm:cxn modelId="{E2E09A4A-379C-4DBD-9661-34EB84998FC3}" type="presParOf" srcId="{2178A9F3-BF9F-49AA-BABC-0694CBA2DB21}" destId="{6E30E351-7F8D-40EE-BCD8-901F22CDA2DB}" srcOrd="2" destOrd="0" presId="urn:microsoft.com/office/officeart/2018/2/layout/IconVerticalSolidList"/>
    <dgm:cxn modelId="{EE3D5BC5-5533-401F-9EA7-F415B74B546D}" type="presParOf" srcId="{6E30E351-7F8D-40EE-BCD8-901F22CDA2DB}" destId="{BBD5CC89-05CE-43EB-9B24-826110BCFCE1}" srcOrd="0" destOrd="0" presId="urn:microsoft.com/office/officeart/2018/2/layout/IconVerticalSolidList"/>
    <dgm:cxn modelId="{E7DCF0D1-8D9E-4F52-A93E-8DD0F11106AD}" type="presParOf" srcId="{6E30E351-7F8D-40EE-BCD8-901F22CDA2DB}" destId="{6081C95B-C566-420A-A204-726F182C51E8}" srcOrd="1" destOrd="0" presId="urn:microsoft.com/office/officeart/2018/2/layout/IconVerticalSolidList"/>
    <dgm:cxn modelId="{47C6DAD4-3453-4ABA-84D3-F1BC0B17E48C}" type="presParOf" srcId="{6E30E351-7F8D-40EE-BCD8-901F22CDA2DB}" destId="{BD662373-951E-469D-AF11-FEEDC815A065}" srcOrd="2" destOrd="0" presId="urn:microsoft.com/office/officeart/2018/2/layout/IconVerticalSolidList"/>
    <dgm:cxn modelId="{D7764EA6-9070-4A5E-A194-96C5539A33DE}" type="presParOf" srcId="{6E30E351-7F8D-40EE-BCD8-901F22CDA2DB}" destId="{387A2F06-39FC-40D4-9024-73C545826C87}" srcOrd="3" destOrd="0" presId="urn:microsoft.com/office/officeart/2018/2/layout/IconVerticalSolidList"/>
    <dgm:cxn modelId="{6D905933-A230-4D48-9CF2-656F62B68F67}" type="presParOf" srcId="{2178A9F3-BF9F-49AA-BABC-0694CBA2DB21}" destId="{D12922D5-6FF6-449E-894B-11EEEAB3C0B4}" srcOrd="3" destOrd="0" presId="urn:microsoft.com/office/officeart/2018/2/layout/IconVerticalSolidList"/>
    <dgm:cxn modelId="{6998236A-34B7-41D0-A15D-21005A9AA300}" type="presParOf" srcId="{2178A9F3-BF9F-49AA-BABC-0694CBA2DB21}" destId="{CF8DD93F-C3DA-4CED-ACA3-90E64C58938B}" srcOrd="4" destOrd="0" presId="urn:microsoft.com/office/officeart/2018/2/layout/IconVerticalSolidList"/>
    <dgm:cxn modelId="{BA956E43-E39E-49F3-B1B7-0833CBCDF0F0}" type="presParOf" srcId="{CF8DD93F-C3DA-4CED-ACA3-90E64C58938B}" destId="{F60FD287-454C-4FC5-818C-FC240D251851}" srcOrd="0" destOrd="0" presId="urn:microsoft.com/office/officeart/2018/2/layout/IconVerticalSolidList"/>
    <dgm:cxn modelId="{8811C3DB-9664-4FF9-ABE8-53E034650061}" type="presParOf" srcId="{CF8DD93F-C3DA-4CED-ACA3-90E64C58938B}" destId="{51B6F7E1-F9AC-408A-9A89-6D81D142CB2D}" srcOrd="1" destOrd="0" presId="urn:microsoft.com/office/officeart/2018/2/layout/IconVerticalSolidList"/>
    <dgm:cxn modelId="{9EDC90EB-6BD7-4AC4-871A-F78EB5E42375}" type="presParOf" srcId="{CF8DD93F-C3DA-4CED-ACA3-90E64C58938B}" destId="{88A8A207-1372-4EB0-967F-65D70AA548D4}" srcOrd="2" destOrd="0" presId="urn:microsoft.com/office/officeart/2018/2/layout/IconVerticalSolidList"/>
    <dgm:cxn modelId="{01B39F30-EF48-4D6F-84E5-8D321DF96FDD}" type="presParOf" srcId="{CF8DD93F-C3DA-4CED-ACA3-90E64C58938B}" destId="{9E33B142-C521-4A6A-805E-145843BD1081}" srcOrd="3" destOrd="0" presId="urn:microsoft.com/office/officeart/2018/2/layout/IconVerticalSolidList"/>
    <dgm:cxn modelId="{1B24A027-1D7B-4882-8CE3-E1D7507AC88F}" type="presParOf" srcId="{2178A9F3-BF9F-49AA-BABC-0694CBA2DB21}" destId="{03FCB09E-5266-41ED-824B-E041A1643521}" srcOrd="5" destOrd="0" presId="urn:microsoft.com/office/officeart/2018/2/layout/IconVerticalSolidList"/>
    <dgm:cxn modelId="{D58536B8-8556-43A5-AE2E-22EDA927F708}" type="presParOf" srcId="{2178A9F3-BF9F-49AA-BABC-0694CBA2DB21}" destId="{A8E4FBEF-01C1-468D-881D-414EED5C9E74}" srcOrd="6" destOrd="0" presId="urn:microsoft.com/office/officeart/2018/2/layout/IconVerticalSolidList"/>
    <dgm:cxn modelId="{9F92F706-4ECB-4503-9230-3BBF655C6C97}" type="presParOf" srcId="{A8E4FBEF-01C1-468D-881D-414EED5C9E74}" destId="{5B895EBA-72DB-47B5-9A63-38AF87940200}" srcOrd="0" destOrd="0" presId="urn:microsoft.com/office/officeart/2018/2/layout/IconVerticalSolidList"/>
    <dgm:cxn modelId="{9BBD398C-539F-4EF2-82A0-7979E9FC535C}" type="presParOf" srcId="{A8E4FBEF-01C1-468D-881D-414EED5C9E74}" destId="{90C62708-EC52-442A-A6EC-5C5EE51AE691}" srcOrd="1" destOrd="0" presId="urn:microsoft.com/office/officeart/2018/2/layout/IconVerticalSolidList"/>
    <dgm:cxn modelId="{5791ACD2-5A75-4CC1-A53C-DF666D9D3AEB}" type="presParOf" srcId="{A8E4FBEF-01C1-468D-881D-414EED5C9E74}" destId="{5115767B-2B02-4709-A783-54FDE6CEF1AE}" srcOrd="2" destOrd="0" presId="urn:microsoft.com/office/officeart/2018/2/layout/IconVerticalSolidList"/>
    <dgm:cxn modelId="{23439C91-3211-49AB-8DF4-153171EF049C}" type="presParOf" srcId="{A8E4FBEF-01C1-468D-881D-414EED5C9E74}" destId="{82B4941A-D0E6-44A6-A0F0-94D5CC8D002A}" srcOrd="3" destOrd="0" presId="urn:microsoft.com/office/officeart/2018/2/layout/IconVerticalSolidList"/>
    <dgm:cxn modelId="{8B2BB590-CCCD-4178-8E15-8A60B1AB0586}" type="presParOf" srcId="{2178A9F3-BF9F-49AA-BABC-0694CBA2DB21}" destId="{DB8AE7CF-2D0E-4E2A-9CB5-9C60379C36FB}" srcOrd="7" destOrd="0" presId="urn:microsoft.com/office/officeart/2018/2/layout/IconVerticalSolidList"/>
    <dgm:cxn modelId="{4D0C0603-7164-46BF-9DBC-4739A4B95300}" type="presParOf" srcId="{2178A9F3-BF9F-49AA-BABC-0694CBA2DB21}" destId="{A6DFAF0E-12E3-4393-AE89-DFFB844C081C}" srcOrd="8" destOrd="0" presId="urn:microsoft.com/office/officeart/2018/2/layout/IconVerticalSolidList"/>
    <dgm:cxn modelId="{D21C4D57-158D-4EA4-B696-DF9B1B1726E1}" type="presParOf" srcId="{A6DFAF0E-12E3-4393-AE89-DFFB844C081C}" destId="{0548343F-0CD4-4AE0-A6F2-F176D3518CF2}" srcOrd="0" destOrd="0" presId="urn:microsoft.com/office/officeart/2018/2/layout/IconVerticalSolidList"/>
    <dgm:cxn modelId="{540A5FB8-261C-4B3E-9042-8279D118A78C}" type="presParOf" srcId="{A6DFAF0E-12E3-4393-AE89-DFFB844C081C}" destId="{4166896D-F412-48FF-8D42-57B78931094E}" srcOrd="1" destOrd="0" presId="urn:microsoft.com/office/officeart/2018/2/layout/IconVerticalSolidList"/>
    <dgm:cxn modelId="{1B1CC071-3942-45EA-B1F4-431CD77F5A82}" type="presParOf" srcId="{A6DFAF0E-12E3-4393-AE89-DFFB844C081C}" destId="{2AAB17BD-0A3C-4387-9E7F-A6DC43887C05}" srcOrd="2" destOrd="0" presId="urn:microsoft.com/office/officeart/2018/2/layout/IconVerticalSolidList"/>
    <dgm:cxn modelId="{738E3998-157C-4705-99B6-E5F1892689A1}" type="presParOf" srcId="{A6DFAF0E-12E3-4393-AE89-DFFB844C081C}" destId="{C56035DA-8871-48A0-9EBA-F0D7BB8B7FF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1B47E0-B90F-4A2C-9C41-7D4D44515F3A}" type="doc">
      <dgm:prSet loTypeId="urn:microsoft.com/office/officeart/2005/8/layout/vList2" loCatId="list" qsTypeId="urn:microsoft.com/office/officeart/2005/8/quickstyle/simple5" qsCatId="simple" csTypeId="urn:microsoft.com/office/officeart/2005/8/colors/accent3_2" csCatId="accent3" phldr="1"/>
      <dgm:spPr/>
      <dgm:t>
        <a:bodyPr/>
        <a:lstStyle/>
        <a:p>
          <a:endParaRPr lang="en-US"/>
        </a:p>
      </dgm:t>
    </dgm:pt>
    <dgm:pt modelId="{FF345BDC-E24B-4D49-93C7-D79473A07ED8}">
      <dgm:prSet custT="1"/>
      <dgm:spPr/>
      <dgm:t>
        <a:bodyPr/>
        <a:lstStyle/>
        <a:p>
          <a:r>
            <a:rPr lang="en-US" sz="2250" b="1" dirty="0"/>
            <a:t>Moving from Faulty to Logical Assumptions</a:t>
          </a:r>
        </a:p>
      </dgm:t>
    </dgm:pt>
    <dgm:pt modelId="{9CD872E5-B748-4D88-85F0-DDBADA094FC8}" type="parTrans" cxnId="{F254651D-7F5B-440A-B0C2-403A3936333B}">
      <dgm:prSet/>
      <dgm:spPr/>
      <dgm:t>
        <a:bodyPr/>
        <a:lstStyle/>
        <a:p>
          <a:endParaRPr lang="en-US"/>
        </a:p>
      </dgm:t>
    </dgm:pt>
    <dgm:pt modelId="{9D8447D5-B6CE-4D13-860B-CF9C4FFC38A7}" type="sibTrans" cxnId="{F254651D-7F5B-440A-B0C2-403A3936333B}">
      <dgm:prSet/>
      <dgm:spPr/>
      <dgm:t>
        <a:bodyPr/>
        <a:lstStyle/>
        <a:p>
          <a:endParaRPr lang="en-US"/>
        </a:p>
      </dgm:t>
    </dgm:pt>
    <dgm:pt modelId="{962FFFD4-3FB7-43BE-8D8D-93FE1899F3BC}">
      <dgm:prSet custT="1"/>
      <dgm:spPr/>
      <dgm:t>
        <a:bodyPr/>
        <a:lstStyle/>
        <a:p>
          <a:pPr>
            <a:buNone/>
          </a:pPr>
          <a:r>
            <a:rPr lang="en-US" sz="2250" dirty="0"/>
            <a:t>Critical Questions</a:t>
          </a:r>
        </a:p>
      </dgm:t>
    </dgm:pt>
    <dgm:pt modelId="{F9003C2D-9637-489B-9F7A-6D8FC55F54AD}" type="parTrans" cxnId="{4DE2C660-6E43-4D39-AF53-EEFA34131E50}">
      <dgm:prSet/>
      <dgm:spPr/>
      <dgm:t>
        <a:bodyPr/>
        <a:lstStyle/>
        <a:p>
          <a:endParaRPr lang="en-US"/>
        </a:p>
      </dgm:t>
    </dgm:pt>
    <dgm:pt modelId="{17CE059F-05F9-4D3E-9C85-46F1E6D44016}" type="sibTrans" cxnId="{4DE2C660-6E43-4D39-AF53-EEFA34131E50}">
      <dgm:prSet/>
      <dgm:spPr/>
      <dgm:t>
        <a:bodyPr/>
        <a:lstStyle/>
        <a:p>
          <a:endParaRPr lang="en-US"/>
        </a:p>
      </dgm:t>
    </dgm:pt>
    <dgm:pt modelId="{7BCAD1F6-7A95-4EC4-B0B6-45662120C477}">
      <dgm:prSet custT="1"/>
      <dgm:spPr/>
      <dgm:t>
        <a:bodyPr/>
        <a:lstStyle/>
        <a:p>
          <a:r>
            <a:rPr lang="en-US" sz="2250" dirty="0"/>
            <a:t>What am I taking for granted?</a:t>
          </a:r>
        </a:p>
      </dgm:t>
    </dgm:pt>
    <dgm:pt modelId="{BE4613E9-B4D5-42B8-9744-93ACFBB292F0}" type="parTrans" cxnId="{2C2B0674-D4F3-422F-87AE-72E2AB662C0D}">
      <dgm:prSet/>
      <dgm:spPr/>
      <dgm:t>
        <a:bodyPr/>
        <a:lstStyle/>
        <a:p>
          <a:endParaRPr lang="en-US"/>
        </a:p>
      </dgm:t>
    </dgm:pt>
    <dgm:pt modelId="{2BC5178B-B0AC-49F6-9849-5B7B6A79080F}" type="sibTrans" cxnId="{2C2B0674-D4F3-422F-87AE-72E2AB662C0D}">
      <dgm:prSet/>
      <dgm:spPr/>
      <dgm:t>
        <a:bodyPr/>
        <a:lstStyle/>
        <a:p>
          <a:endParaRPr lang="en-US"/>
        </a:p>
      </dgm:t>
    </dgm:pt>
    <dgm:pt modelId="{E4C20338-8E8E-4B45-8DA9-40620D28409E}">
      <dgm:prSet custT="1"/>
      <dgm:spPr/>
      <dgm:t>
        <a:bodyPr/>
        <a:lstStyle/>
        <a:p>
          <a:r>
            <a:rPr lang="en-US" sz="2250" dirty="0"/>
            <a:t>Am I assuming something I shouldn’t?</a:t>
          </a:r>
        </a:p>
      </dgm:t>
    </dgm:pt>
    <dgm:pt modelId="{95518A1E-B3E9-4725-9474-1E00234C8B13}" type="parTrans" cxnId="{AC56AA36-560C-4156-87DE-531C2686CD99}">
      <dgm:prSet/>
      <dgm:spPr/>
      <dgm:t>
        <a:bodyPr/>
        <a:lstStyle/>
        <a:p>
          <a:endParaRPr lang="en-US"/>
        </a:p>
      </dgm:t>
    </dgm:pt>
    <dgm:pt modelId="{E064034C-C822-4DA4-988D-010DAF804C00}" type="sibTrans" cxnId="{AC56AA36-560C-4156-87DE-531C2686CD99}">
      <dgm:prSet/>
      <dgm:spPr/>
      <dgm:t>
        <a:bodyPr/>
        <a:lstStyle/>
        <a:p>
          <a:endParaRPr lang="en-US"/>
        </a:p>
      </dgm:t>
    </dgm:pt>
    <dgm:pt modelId="{8E34A169-9A78-4D7A-B16A-29EDC016FCF4}">
      <dgm:prSet custT="1"/>
      <dgm:spPr/>
      <dgm:t>
        <a:bodyPr/>
        <a:lstStyle/>
        <a:p>
          <a:r>
            <a:rPr lang="en-US" sz="2250" dirty="0"/>
            <a:t>How can I determine whether this assumption is accurate? </a:t>
          </a:r>
        </a:p>
      </dgm:t>
    </dgm:pt>
    <dgm:pt modelId="{1F7AEECC-389E-4F5B-A8E5-FC3E43CEE911}" type="parTrans" cxnId="{4FB5F45B-F681-4436-B4C7-FA8FB2122340}">
      <dgm:prSet/>
      <dgm:spPr/>
      <dgm:t>
        <a:bodyPr/>
        <a:lstStyle/>
        <a:p>
          <a:endParaRPr lang="en-US"/>
        </a:p>
      </dgm:t>
    </dgm:pt>
    <dgm:pt modelId="{46AE793D-6570-4271-8203-27377061D8FF}" type="sibTrans" cxnId="{4FB5F45B-F681-4436-B4C7-FA8FB2122340}">
      <dgm:prSet/>
      <dgm:spPr/>
      <dgm:t>
        <a:bodyPr/>
        <a:lstStyle/>
        <a:p>
          <a:endParaRPr lang="en-US"/>
        </a:p>
      </dgm:t>
    </dgm:pt>
    <dgm:pt modelId="{94894ECA-2148-47F2-826A-EAB640DE23A9}">
      <dgm:prSet custT="1"/>
      <dgm:spPr/>
      <dgm:t>
        <a:bodyPr/>
        <a:lstStyle/>
        <a:p>
          <a:r>
            <a:rPr lang="en-US" sz="2250" dirty="0"/>
            <a:t>What is the author assuming? </a:t>
          </a:r>
        </a:p>
      </dgm:t>
    </dgm:pt>
    <dgm:pt modelId="{511678D9-8F04-452F-8B0C-D02F6E83EC4E}" type="parTrans" cxnId="{1B6E39EA-64FB-4C95-9EAA-2BC70787A510}">
      <dgm:prSet/>
      <dgm:spPr/>
      <dgm:t>
        <a:bodyPr/>
        <a:lstStyle/>
        <a:p>
          <a:endParaRPr lang="en-US"/>
        </a:p>
      </dgm:t>
    </dgm:pt>
    <dgm:pt modelId="{C715D367-1D58-4DFB-98D7-26AAF7FB3F98}" type="sibTrans" cxnId="{1B6E39EA-64FB-4C95-9EAA-2BC70787A510}">
      <dgm:prSet/>
      <dgm:spPr/>
      <dgm:t>
        <a:bodyPr/>
        <a:lstStyle/>
        <a:p>
          <a:endParaRPr lang="en-US"/>
        </a:p>
      </dgm:t>
    </dgm:pt>
    <dgm:pt modelId="{A1DBE92C-EE44-484D-BF7A-674066BA1D99}">
      <dgm:prSet custT="1"/>
      <dgm:spPr/>
      <dgm:t>
        <a:bodyPr/>
        <a:lstStyle/>
        <a:p>
          <a:r>
            <a:rPr lang="en-US" sz="2250" dirty="0"/>
            <a:t>How can I determine if this author’s assumptions are accurate?</a:t>
          </a:r>
        </a:p>
      </dgm:t>
    </dgm:pt>
    <dgm:pt modelId="{C7F830D6-999E-423C-B248-D1932D2A94CB}" type="parTrans" cxnId="{EA382E14-985A-4430-AC64-0C46A6F5289A}">
      <dgm:prSet/>
      <dgm:spPr/>
      <dgm:t>
        <a:bodyPr/>
        <a:lstStyle/>
        <a:p>
          <a:endParaRPr lang="en-US"/>
        </a:p>
      </dgm:t>
    </dgm:pt>
    <dgm:pt modelId="{336EE263-E362-43DF-ADFE-27D633A1A228}" type="sibTrans" cxnId="{EA382E14-985A-4430-AC64-0C46A6F5289A}">
      <dgm:prSet/>
      <dgm:spPr/>
      <dgm:t>
        <a:bodyPr/>
        <a:lstStyle/>
        <a:p>
          <a:endParaRPr lang="en-US"/>
        </a:p>
      </dgm:t>
    </dgm:pt>
    <dgm:pt modelId="{FF856FC0-D827-42EE-8D77-6009DB0F570C}">
      <dgm:prSet custT="1"/>
      <dgm:spPr/>
      <dgm:t>
        <a:bodyPr/>
        <a:lstStyle/>
        <a:p>
          <a:r>
            <a:rPr lang="en-US" sz="2250" dirty="0"/>
            <a:t>Example: Christie is researching representations of gender in popular music. She decides to search Google and, within a few minutes, locates more sources than she could possibly incorporate into her final paper. </a:t>
          </a:r>
        </a:p>
      </dgm:t>
    </dgm:pt>
    <dgm:pt modelId="{7BF2092D-5FF6-4A78-AE62-E7E3A0B36638}" type="parTrans" cxnId="{7765B94C-FBC3-4478-872A-1B134FEF251F}">
      <dgm:prSet/>
      <dgm:spPr/>
      <dgm:t>
        <a:bodyPr/>
        <a:lstStyle/>
        <a:p>
          <a:endParaRPr lang="en-US"/>
        </a:p>
      </dgm:t>
    </dgm:pt>
    <dgm:pt modelId="{9D8EB8C7-9254-468C-B6ED-28DEEF74633F}" type="sibTrans" cxnId="{7765B94C-FBC3-4478-872A-1B134FEF251F}">
      <dgm:prSet/>
      <dgm:spPr/>
      <dgm:t>
        <a:bodyPr/>
        <a:lstStyle/>
        <a:p>
          <a:endParaRPr lang="en-US"/>
        </a:p>
      </dgm:t>
    </dgm:pt>
    <dgm:pt modelId="{F7F02BED-BC92-4648-943D-D5E681F44869}">
      <dgm:prSet custT="1"/>
      <dgm:spPr/>
      <dgm:t>
        <a:bodyPr/>
        <a:lstStyle/>
        <a:p>
          <a:r>
            <a:rPr lang="en-US" sz="2250" dirty="0"/>
            <a:t>Christie’s Inference/Conclusion: </a:t>
          </a:r>
          <a:r>
            <a:rPr lang="en-US" sz="2250" i="1" dirty="0"/>
            <a:t>I can just use Google for my research</a:t>
          </a:r>
          <a:r>
            <a:rPr lang="en-US" sz="2250" dirty="0"/>
            <a:t>. </a:t>
          </a:r>
        </a:p>
      </dgm:t>
    </dgm:pt>
    <dgm:pt modelId="{BF43E175-3394-4549-9C05-32F78697D0BB}" type="parTrans" cxnId="{8ADEC54D-CC82-46CD-8261-4B3F2C60C341}">
      <dgm:prSet/>
      <dgm:spPr/>
      <dgm:t>
        <a:bodyPr/>
        <a:lstStyle/>
        <a:p>
          <a:endParaRPr lang="en-US"/>
        </a:p>
      </dgm:t>
    </dgm:pt>
    <dgm:pt modelId="{C2AC77FA-DA80-4542-9D8C-7170CDC521D3}" type="sibTrans" cxnId="{8ADEC54D-CC82-46CD-8261-4B3F2C60C341}">
      <dgm:prSet/>
      <dgm:spPr/>
      <dgm:t>
        <a:bodyPr/>
        <a:lstStyle/>
        <a:p>
          <a:endParaRPr lang="en-US"/>
        </a:p>
      </dgm:t>
    </dgm:pt>
    <dgm:pt modelId="{2CCC41AA-3533-483E-B6C1-97D272D52D20}" type="pres">
      <dgm:prSet presAssocID="{C11B47E0-B90F-4A2C-9C41-7D4D44515F3A}" presName="linear" presStyleCnt="0">
        <dgm:presLayoutVars>
          <dgm:animLvl val="lvl"/>
          <dgm:resizeHandles val="exact"/>
        </dgm:presLayoutVars>
      </dgm:prSet>
      <dgm:spPr/>
    </dgm:pt>
    <dgm:pt modelId="{193F959A-E435-4CF8-B620-284AF7E528C3}" type="pres">
      <dgm:prSet presAssocID="{FF345BDC-E24B-4D49-93C7-D79473A07ED8}" presName="parentText" presStyleLbl="node1" presStyleIdx="0" presStyleCnt="3" custScaleY="38930" custLinFactNeighborY="-20644">
        <dgm:presLayoutVars>
          <dgm:chMax val="0"/>
          <dgm:bulletEnabled val="1"/>
        </dgm:presLayoutVars>
      </dgm:prSet>
      <dgm:spPr/>
    </dgm:pt>
    <dgm:pt modelId="{2C446FCD-69DF-43DD-80C1-26DD39E2D8AD}" type="pres">
      <dgm:prSet presAssocID="{FF345BDC-E24B-4D49-93C7-D79473A07ED8}" presName="childText" presStyleLbl="revTx" presStyleIdx="0" presStyleCnt="1" custScaleY="117999">
        <dgm:presLayoutVars>
          <dgm:bulletEnabled val="1"/>
        </dgm:presLayoutVars>
      </dgm:prSet>
      <dgm:spPr/>
    </dgm:pt>
    <dgm:pt modelId="{BB2885F3-E77A-4728-A644-25F4CB87F4E9}" type="pres">
      <dgm:prSet presAssocID="{FF856FC0-D827-42EE-8D77-6009DB0F570C}" presName="parentText" presStyleLbl="node1" presStyleIdx="1" presStyleCnt="3" custScaleY="80639" custLinFactY="-7708" custLinFactNeighborY="-100000">
        <dgm:presLayoutVars>
          <dgm:chMax val="0"/>
          <dgm:bulletEnabled val="1"/>
        </dgm:presLayoutVars>
      </dgm:prSet>
      <dgm:spPr/>
    </dgm:pt>
    <dgm:pt modelId="{E4C3D285-D854-4EC3-A989-8936DE3B6F6C}" type="pres">
      <dgm:prSet presAssocID="{9D8EB8C7-9254-468C-B6ED-28DEEF74633F}" presName="spacer" presStyleCnt="0"/>
      <dgm:spPr/>
    </dgm:pt>
    <dgm:pt modelId="{4F33174C-5170-4E2C-9CC2-F75934DCC7EB}" type="pres">
      <dgm:prSet presAssocID="{F7F02BED-BC92-4648-943D-D5E681F44869}" presName="parentText" presStyleLbl="node1" presStyleIdx="2" presStyleCnt="3" custScaleY="45566" custLinFactY="-8424" custLinFactNeighborY="-100000">
        <dgm:presLayoutVars>
          <dgm:chMax val="0"/>
          <dgm:bulletEnabled val="1"/>
        </dgm:presLayoutVars>
      </dgm:prSet>
      <dgm:spPr/>
    </dgm:pt>
  </dgm:ptLst>
  <dgm:cxnLst>
    <dgm:cxn modelId="{99F2750A-AD6D-4729-8293-C5C9C107E313}" type="presOf" srcId="{E4C20338-8E8E-4B45-8DA9-40620D28409E}" destId="{2C446FCD-69DF-43DD-80C1-26DD39E2D8AD}" srcOrd="0" destOrd="2" presId="urn:microsoft.com/office/officeart/2005/8/layout/vList2"/>
    <dgm:cxn modelId="{D8B88711-541C-4555-9FEF-5BEC47FFD600}" type="presOf" srcId="{7BCAD1F6-7A95-4EC4-B0B6-45662120C477}" destId="{2C446FCD-69DF-43DD-80C1-26DD39E2D8AD}" srcOrd="0" destOrd="1" presId="urn:microsoft.com/office/officeart/2005/8/layout/vList2"/>
    <dgm:cxn modelId="{EA382E14-985A-4430-AC64-0C46A6F5289A}" srcId="{962FFFD4-3FB7-43BE-8D8D-93FE1899F3BC}" destId="{A1DBE92C-EE44-484D-BF7A-674066BA1D99}" srcOrd="4" destOrd="0" parTransId="{C7F830D6-999E-423C-B248-D1932D2A94CB}" sibTransId="{336EE263-E362-43DF-ADFE-27D633A1A228}"/>
    <dgm:cxn modelId="{F254651D-7F5B-440A-B0C2-403A3936333B}" srcId="{C11B47E0-B90F-4A2C-9C41-7D4D44515F3A}" destId="{FF345BDC-E24B-4D49-93C7-D79473A07ED8}" srcOrd="0" destOrd="0" parTransId="{9CD872E5-B748-4D88-85F0-DDBADA094FC8}" sibTransId="{9D8447D5-B6CE-4D13-860B-CF9C4FFC38A7}"/>
    <dgm:cxn modelId="{AAE77C33-0963-4032-B707-D3609241CFB4}" type="presOf" srcId="{962FFFD4-3FB7-43BE-8D8D-93FE1899F3BC}" destId="{2C446FCD-69DF-43DD-80C1-26DD39E2D8AD}" srcOrd="0" destOrd="0" presId="urn:microsoft.com/office/officeart/2005/8/layout/vList2"/>
    <dgm:cxn modelId="{AC56AA36-560C-4156-87DE-531C2686CD99}" srcId="{962FFFD4-3FB7-43BE-8D8D-93FE1899F3BC}" destId="{E4C20338-8E8E-4B45-8DA9-40620D28409E}" srcOrd="1" destOrd="0" parTransId="{95518A1E-B3E9-4725-9474-1E00234C8B13}" sibTransId="{E064034C-C822-4DA4-988D-010DAF804C00}"/>
    <dgm:cxn modelId="{4FB5F45B-F681-4436-B4C7-FA8FB2122340}" srcId="{962FFFD4-3FB7-43BE-8D8D-93FE1899F3BC}" destId="{8E34A169-9A78-4D7A-B16A-29EDC016FCF4}" srcOrd="2" destOrd="0" parTransId="{1F7AEECC-389E-4F5B-A8E5-FC3E43CEE911}" sibTransId="{46AE793D-6570-4271-8203-27377061D8FF}"/>
    <dgm:cxn modelId="{4DE2C660-6E43-4D39-AF53-EEFA34131E50}" srcId="{FF345BDC-E24B-4D49-93C7-D79473A07ED8}" destId="{962FFFD4-3FB7-43BE-8D8D-93FE1899F3BC}" srcOrd="0" destOrd="0" parTransId="{F9003C2D-9637-489B-9F7A-6D8FC55F54AD}" sibTransId="{17CE059F-05F9-4D3E-9C85-46F1E6D44016}"/>
    <dgm:cxn modelId="{6FFBA763-3BF6-48F3-B044-6D6981A0459B}" type="presOf" srcId="{FF856FC0-D827-42EE-8D77-6009DB0F570C}" destId="{BB2885F3-E77A-4728-A644-25F4CB87F4E9}" srcOrd="0" destOrd="0" presId="urn:microsoft.com/office/officeart/2005/8/layout/vList2"/>
    <dgm:cxn modelId="{29001749-5180-47E1-B314-0933875105DA}" type="presOf" srcId="{A1DBE92C-EE44-484D-BF7A-674066BA1D99}" destId="{2C446FCD-69DF-43DD-80C1-26DD39E2D8AD}" srcOrd="0" destOrd="5" presId="urn:microsoft.com/office/officeart/2005/8/layout/vList2"/>
    <dgm:cxn modelId="{F461E84A-8360-4AF5-A752-1DFD8C46A5FB}" type="presOf" srcId="{8E34A169-9A78-4D7A-B16A-29EDC016FCF4}" destId="{2C446FCD-69DF-43DD-80C1-26DD39E2D8AD}" srcOrd="0" destOrd="3" presId="urn:microsoft.com/office/officeart/2005/8/layout/vList2"/>
    <dgm:cxn modelId="{7765B94C-FBC3-4478-872A-1B134FEF251F}" srcId="{C11B47E0-B90F-4A2C-9C41-7D4D44515F3A}" destId="{FF856FC0-D827-42EE-8D77-6009DB0F570C}" srcOrd="1" destOrd="0" parTransId="{7BF2092D-5FF6-4A78-AE62-E7E3A0B36638}" sibTransId="{9D8EB8C7-9254-468C-B6ED-28DEEF74633F}"/>
    <dgm:cxn modelId="{8ADEC54D-CC82-46CD-8261-4B3F2C60C341}" srcId="{C11B47E0-B90F-4A2C-9C41-7D4D44515F3A}" destId="{F7F02BED-BC92-4648-943D-D5E681F44869}" srcOrd="2" destOrd="0" parTransId="{BF43E175-3394-4549-9C05-32F78697D0BB}" sibTransId="{C2AC77FA-DA80-4542-9D8C-7170CDC521D3}"/>
    <dgm:cxn modelId="{2C2B0674-D4F3-422F-87AE-72E2AB662C0D}" srcId="{962FFFD4-3FB7-43BE-8D8D-93FE1899F3BC}" destId="{7BCAD1F6-7A95-4EC4-B0B6-45662120C477}" srcOrd="0" destOrd="0" parTransId="{BE4613E9-B4D5-42B8-9744-93ACFBB292F0}" sibTransId="{2BC5178B-B0AC-49F6-9849-5B7B6A79080F}"/>
    <dgm:cxn modelId="{700B3A80-694D-4579-9B39-E825F738007B}" type="presOf" srcId="{94894ECA-2148-47F2-826A-EAB640DE23A9}" destId="{2C446FCD-69DF-43DD-80C1-26DD39E2D8AD}" srcOrd="0" destOrd="4" presId="urn:microsoft.com/office/officeart/2005/8/layout/vList2"/>
    <dgm:cxn modelId="{711FC3A2-D8E0-4E70-A7AB-D5003A3AD47E}" type="presOf" srcId="{C11B47E0-B90F-4A2C-9C41-7D4D44515F3A}" destId="{2CCC41AA-3533-483E-B6C1-97D272D52D20}" srcOrd="0" destOrd="0" presId="urn:microsoft.com/office/officeart/2005/8/layout/vList2"/>
    <dgm:cxn modelId="{0DD735DC-F14A-4806-830E-01D072C399D0}" type="presOf" srcId="{FF345BDC-E24B-4D49-93C7-D79473A07ED8}" destId="{193F959A-E435-4CF8-B620-284AF7E528C3}" srcOrd="0" destOrd="0" presId="urn:microsoft.com/office/officeart/2005/8/layout/vList2"/>
    <dgm:cxn modelId="{1B6E39EA-64FB-4C95-9EAA-2BC70787A510}" srcId="{962FFFD4-3FB7-43BE-8D8D-93FE1899F3BC}" destId="{94894ECA-2148-47F2-826A-EAB640DE23A9}" srcOrd="3" destOrd="0" parTransId="{511678D9-8F04-452F-8B0C-D02F6E83EC4E}" sibTransId="{C715D367-1D58-4DFB-98D7-26AAF7FB3F98}"/>
    <dgm:cxn modelId="{CD8E0CFA-DF23-4C41-B5AF-8D1AFC69C097}" type="presOf" srcId="{F7F02BED-BC92-4648-943D-D5E681F44869}" destId="{4F33174C-5170-4E2C-9CC2-F75934DCC7EB}" srcOrd="0" destOrd="0" presId="urn:microsoft.com/office/officeart/2005/8/layout/vList2"/>
    <dgm:cxn modelId="{CED590F2-ABFA-4379-943C-4191721664B7}" type="presParOf" srcId="{2CCC41AA-3533-483E-B6C1-97D272D52D20}" destId="{193F959A-E435-4CF8-B620-284AF7E528C3}" srcOrd="0" destOrd="0" presId="urn:microsoft.com/office/officeart/2005/8/layout/vList2"/>
    <dgm:cxn modelId="{683C7E35-E805-4C09-95C2-0E5C567C15C7}" type="presParOf" srcId="{2CCC41AA-3533-483E-B6C1-97D272D52D20}" destId="{2C446FCD-69DF-43DD-80C1-26DD39E2D8AD}" srcOrd="1" destOrd="0" presId="urn:microsoft.com/office/officeart/2005/8/layout/vList2"/>
    <dgm:cxn modelId="{71F67BF7-8EDE-4784-A9B9-CB8A894EB579}" type="presParOf" srcId="{2CCC41AA-3533-483E-B6C1-97D272D52D20}" destId="{BB2885F3-E77A-4728-A644-25F4CB87F4E9}" srcOrd="2" destOrd="0" presId="urn:microsoft.com/office/officeart/2005/8/layout/vList2"/>
    <dgm:cxn modelId="{A97E2968-6FFD-47E0-A643-307C46716FE5}" type="presParOf" srcId="{2CCC41AA-3533-483E-B6C1-97D272D52D20}" destId="{E4C3D285-D854-4EC3-A989-8936DE3B6F6C}" srcOrd="3" destOrd="0" presId="urn:microsoft.com/office/officeart/2005/8/layout/vList2"/>
    <dgm:cxn modelId="{EEB4FC54-7367-4E97-9BE7-61749A705353}" type="presParOf" srcId="{2CCC41AA-3533-483E-B6C1-97D272D52D20}" destId="{4F33174C-5170-4E2C-9CC2-F75934DCC7E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BED9C-0B99-4420-B549-1725974C4FB1}">
      <dsp:nvSpPr>
        <dsp:cNvPr id="0" name=""/>
        <dsp:cNvSpPr/>
      </dsp:nvSpPr>
      <dsp:spPr>
        <a:xfrm>
          <a:off x="0" y="918"/>
          <a:ext cx="11351941" cy="9336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E2CC0-4399-4AE2-998D-C6C36E0FC530}">
      <dsp:nvSpPr>
        <dsp:cNvPr id="0" name=""/>
        <dsp:cNvSpPr/>
      </dsp:nvSpPr>
      <dsp:spPr>
        <a:xfrm>
          <a:off x="226122" y="262200"/>
          <a:ext cx="411132" cy="4111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00BCB3-34B3-4534-B175-B00931318D97}">
      <dsp:nvSpPr>
        <dsp:cNvPr id="0" name=""/>
        <dsp:cNvSpPr/>
      </dsp:nvSpPr>
      <dsp:spPr>
        <a:xfrm>
          <a:off x="863377" y="94009"/>
          <a:ext cx="10488563" cy="747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112" tIns="79112" rIns="79112" bIns="79112" numCol="1" spcCol="1270" anchor="ctr" anchorCtr="0">
          <a:noAutofit/>
        </a:bodyPr>
        <a:lstStyle/>
        <a:p>
          <a:pPr marL="0" lvl="0" indent="0" algn="l" defTabSz="1066800">
            <a:lnSpc>
              <a:spcPct val="90000"/>
            </a:lnSpc>
            <a:spcBef>
              <a:spcPct val="0"/>
            </a:spcBef>
            <a:spcAft>
              <a:spcPct val="35000"/>
            </a:spcAft>
            <a:buNone/>
          </a:pPr>
          <a:r>
            <a:rPr lang="en-US" sz="2400" b="1" kern="1200" dirty="0"/>
            <a:t>When reading primary and secondary sources, students need to be able to: </a:t>
          </a:r>
        </a:p>
      </dsp:txBody>
      <dsp:txXfrm>
        <a:off x="863377" y="94009"/>
        <a:ext cx="10488563" cy="747513"/>
      </dsp:txXfrm>
    </dsp:sp>
    <dsp:sp modelId="{BBD5CC89-05CE-43EB-9B24-826110BCFCE1}">
      <dsp:nvSpPr>
        <dsp:cNvPr id="0" name=""/>
        <dsp:cNvSpPr/>
      </dsp:nvSpPr>
      <dsp:spPr>
        <a:xfrm>
          <a:off x="0" y="1121492"/>
          <a:ext cx="11351941" cy="74751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81C95B-C566-420A-A204-726F182C51E8}">
      <dsp:nvSpPr>
        <dsp:cNvPr id="0" name=""/>
        <dsp:cNvSpPr/>
      </dsp:nvSpPr>
      <dsp:spPr>
        <a:xfrm>
          <a:off x="226122" y="1289683"/>
          <a:ext cx="411132" cy="4111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7A2F06-39FC-40D4-9024-73C545826C87}">
      <dsp:nvSpPr>
        <dsp:cNvPr id="0" name=""/>
        <dsp:cNvSpPr/>
      </dsp:nvSpPr>
      <dsp:spPr>
        <a:xfrm>
          <a:off x="863377" y="1121492"/>
          <a:ext cx="10488563" cy="747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112" tIns="79112" rIns="79112" bIns="79112" numCol="1" spcCol="1270" anchor="ctr" anchorCtr="0">
          <a:noAutofit/>
        </a:bodyPr>
        <a:lstStyle/>
        <a:p>
          <a:pPr marL="0" lvl="0" indent="0" algn="l" defTabSz="1000125">
            <a:lnSpc>
              <a:spcPct val="90000"/>
            </a:lnSpc>
            <a:spcBef>
              <a:spcPct val="0"/>
            </a:spcBef>
            <a:spcAft>
              <a:spcPct val="35000"/>
            </a:spcAft>
            <a:buNone/>
          </a:pPr>
          <a:r>
            <a:rPr lang="en-US" sz="2250" kern="1200" dirty="0"/>
            <a:t>Order significant events on timelines </a:t>
          </a:r>
        </a:p>
      </dsp:txBody>
      <dsp:txXfrm>
        <a:off x="863377" y="1121492"/>
        <a:ext cx="10488563" cy="747513"/>
      </dsp:txXfrm>
    </dsp:sp>
    <dsp:sp modelId="{F60FD287-454C-4FC5-818C-FC240D251851}">
      <dsp:nvSpPr>
        <dsp:cNvPr id="0" name=""/>
        <dsp:cNvSpPr/>
      </dsp:nvSpPr>
      <dsp:spPr>
        <a:xfrm>
          <a:off x="0" y="2046831"/>
          <a:ext cx="11351941" cy="74751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B6F7E1-F9AC-408A-9A89-6D81D142CB2D}">
      <dsp:nvSpPr>
        <dsp:cNvPr id="0" name=""/>
        <dsp:cNvSpPr/>
      </dsp:nvSpPr>
      <dsp:spPr>
        <a:xfrm>
          <a:off x="226122" y="2224074"/>
          <a:ext cx="411132" cy="4111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33B142-C521-4A6A-805E-145843BD1081}">
      <dsp:nvSpPr>
        <dsp:cNvPr id="0" name=""/>
        <dsp:cNvSpPr/>
      </dsp:nvSpPr>
      <dsp:spPr>
        <a:xfrm>
          <a:off x="863377" y="2055883"/>
          <a:ext cx="10488563" cy="747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112" tIns="79112" rIns="79112" bIns="79112" numCol="1" spcCol="1270" anchor="ctr" anchorCtr="0">
          <a:noAutofit/>
        </a:bodyPr>
        <a:lstStyle/>
        <a:p>
          <a:pPr marL="0" lvl="0" indent="0" algn="l" defTabSz="1000125">
            <a:lnSpc>
              <a:spcPct val="90000"/>
            </a:lnSpc>
            <a:spcBef>
              <a:spcPct val="0"/>
            </a:spcBef>
            <a:spcAft>
              <a:spcPct val="35000"/>
            </a:spcAft>
            <a:buNone/>
          </a:pPr>
          <a:r>
            <a:rPr lang="en-US" sz="2250" kern="1200" dirty="0"/>
            <a:t>Understand the connections between and among people, places, and events </a:t>
          </a:r>
        </a:p>
      </dsp:txBody>
      <dsp:txXfrm>
        <a:off x="863377" y="2055883"/>
        <a:ext cx="10488563" cy="747513"/>
      </dsp:txXfrm>
    </dsp:sp>
    <dsp:sp modelId="{5B895EBA-72DB-47B5-9A63-38AF87940200}">
      <dsp:nvSpPr>
        <dsp:cNvPr id="0" name=""/>
        <dsp:cNvSpPr/>
      </dsp:nvSpPr>
      <dsp:spPr>
        <a:xfrm>
          <a:off x="0" y="2990275"/>
          <a:ext cx="11351941" cy="74751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C62708-EC52-442A-A6EC-5C5EE51AE691}">
      <dsp:nvSpPr>
        <dsp:cNvPr id="0" name=""/>
        <dsp:cNvSpPr/>
      </dsp:nvSpPr>
      <dsp:spPr>
        <a:xfrm>
          <a:off x="226122" y="3158465"/>
          <a:ext cx="411132" cy="4111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B4941A-D0E6-44A6-A0F0-94D5CC8D002A}">
      <dsp:nvSpPr>
        <dsp:cNvPr id="0" name=""/>
        <dsp:cNvSpPr/>
      </dsp:nvSpPr>
      <dsp:spPr>
        <a:xfrm>
          <a:off x="863377" y="2990275"/>
          <a:ext cx="10488563" cy="747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112" tIns="79112" rIns="79112" bIns="79112" numCol="1" spcCol="1270" anchor="ctr" anchorCtr="0">
          <a:noAutofit/>
        </a:bodyPr>
        <a:lstStyle/>
        <a:p>
          <a:pPr marL="0" lvl="0" indent="0" algn="l" defTabSz="1000125">
            <a:lnSpc>
              <a:spcPct val="90000"/>
            </a:lnSpc>
            <a:spcBef>
              <a:spcPct val="0"/>
            </a:spcBef>
            <a:spcAft>
              <a:spcPct val="35000"/>
            </a:spcAft>
            <a:buNone/>
          </a:pPr>
          <a:r>
            <a:rPr lang="en-US" sz="2250" kern="1200" dirty="0"/>
            <a:t>Identify cause and effect—both simple and complex </a:t>
          </a:r>
        </a:p>
      </dsp:txBody>
      <dsp:txXfrm>
        <a:off x="863377" y="2990275"/>
        <a:ext cx="10488563" cy="747513"/>
      </dsp:txXfrm>
    </dsp:sp>
    <dsp:sp modelId="{0548343F-0CD4-4AE0-A6F2-F176D3518CF2}">
      <dsp:nvSpPr>
        <dsp:cNvPr id="0" name=""/>
        <dsp:cNvSpPr/>
      </dsp:nvSpPr>
      <dsp:spPr>
        <a:xfrm>
          <a:off x="0" y="3924666"/>
          <a:ext cx="11351941" cy="74751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66896D-F412-48FF-8D42-57B78931094E}">
      <dsp:nvSpPr>
        <dsp:cNvPr id="0" name=""/>
        <dsp:cNvSpPr/>
      </dsp:nvSpPr>
      <dsp:spPr>
        <a:xfrm>
          <a:off x="226122" y="4092857"/>
          <a:ext cx="411132" cy="4111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6035DA-8871-48A0-9EBA-F0D7BB8B7FFE}">
      <dsp:nvSpPr>
        <dsp:cNvPr id="0" name=""/>
        <dsp:cNvSpPr/>
      </dsp:nvSpPr>
      <dsp:spPr>
        <a:xfrm>
          <a:off x="863377" y="3924666"/>
          <a:ext cx="10488563" cy="747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112" tIns="79112" rIns="79112" bIns="79112" numCol="1" spcCol="1270" anchor="ctr" anchorCtr="0">
          <a:noAutofit/>
        </a:bodyPr>
        <a:lstStyle/>
        <a:p>
          <a:pPr marL="0" lvl="0" indent="0" algn="l" defTabSz="1000125">
            <a:lnSpc>
              <a:spcPct val="90000"/>
            </a:lnSpc>
            <a:spcBef>
              <a:spcPct val="0"/>
            </a:spcBef>
            <a:spcAft>
              <a:spcPct val="35000"/>
            </a:spcAft>
            <a:buNone/>
          </a:pPr>
          <a:r>
            <a:rPr lang="en-US" sz="2250" kern="1200" dirty="0"/>
            <a:t>All of these require students to develop and use sequencing skills.</a:t>
          </a:r>
        </a:p>
      </dsp:txBody>
      <dsp:txXfrm>
        <a:off x="863377" y="3924666"/>
        <a:ext cx="10488563" cy="747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3F959A-E435-4CF8-B620-284AF7E528C3}">
      <dsp:nvSpPr>
        <dsp:cNvPr id="0" name=""/>
        <dsp:cNvSpPr/>
      </dsp:nvSpPr>
      <dsp:spPr>
        <a:xfrm>
          <a:off x="0" y="0"/>
          <a:ext cx="11262731" cy="466412"/>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00125">
            <a:lnSpc>
              <a:spcPct val="90000"/>
            </a:lnSpc>
            <a:spcBef>
              <a:spcPct val="0"/>
            </a:spcBef>
            <a:spcAft>
              <a:spcPct val="35000"/>
            </a:spcAft>
            <a:buNone/>
          </a:pPr>
          <a:r>
            <a:rPr lang="en-US" sz="2250" b="1" kern="1200" dirty="0"/>
            <a:t>Moving from Faulty to Logical Assumptions</a:t>
          </a:r>
        </a:p>
      </dsp:txBody>
      <dsp:txXfrm>
        <a:off x="22768" y="22768"/>
        <a:ext cx="11217195" cy="420876"/>
      </dsp:txXfrm>
    </dsp:sp>
    <dsp:sp modelId="{2C446FCD-69DF-43DD-80C1-26DD39E2D8AD}">
      <dsp:nvSpPr>
        <dsp:cNvPr id="0" name=""/>
        <dsp:cNvSpPr/>
      </dsp:nvSpPr>
      <dsp:spPr>
        <a:xfrm>
          <a:off x="0" y="673233"/>
          <a:ext cx="11262731" cy="2735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7592" tIns="29210" rIns="163576" bIns="29210" numCol="1" spcCol="1270" anchor="t" anchorCtr="0">
          <a:noAutofit/>
        </a:bodyPr>
        <a:lstStyle/>
        <a:p>
          <a:pPr marL="228600" lvl="1" indent="-228600" algn="l" defTabSz="1000125">
            <a:lnSpc>
              <a:spcPct val="90000"/>
            </a:lnSpc>
            <a:spcBef>
              <a:spcPct val="0"/>
            </a:spcBef>
            <a:spcAft>
              <a:spcPct val="20000"/>
            </a:spcAft>
            <a:buNone/>
          </a:pPr>
          <a:r>
            <a:rPr lang="en-US" sz="2250" kern="1200" dirty="0"/>
            <a:t>Critical Questions</a:t>
          </a:r>
        </a:p>
        <a:p>
          <a:pPr marL="457200" lvl="2" indent="-228600" algn="l" defTabSz="1000125">
            <a:lnSpc>
              <a:spcPct val="90000"/>
            </a:lnSpc>
            <a:spcBef>
              <a:spcPct val="0"/>
            </a:spcBef>
            <a:spcAft>
              <a:spcPct val="20000"/>
            </a:spcAft>
            <a:buChar char="•"/>
          </a:pPr>
          <a:r>
            <a:rPr lang="en-US" sz="2250" kern="1200" dirty="0"/>
            <a:t>What am I taking for granted?</a:t>
          </a:r>
        </a:p>
        <a:p>
          <a:pPr marL="457200" lvl="2" indent="-228600" algn="l" defTabSz="1000125">
            <a:lnSpc>
              <a:spcPct val="90000"/>
            </a:lnSpc>
            <a:spcBef>
              <a:spcPct val="0"/>
            </a:spcBef>
            <a:spcAft>
              <a:spcPct val="20000"/>
            </a:spcAft>
            <a:buChar char="•"/>
          </a:pPr>
          <a:r>
            <a:rPr lang="en-US" sz="2250" kern="1200" dirty="0"/>
            <a:t>Am I assuming something I shouldn’t?</a:t>
          </a:r>
        </a:p>
        <a:p>
          <a:pPr marL="457200" lvl="2" indent="-228600" algn="l" defTabSz="1000125">
            <a:lnSpc>
              <a:spcPct val="90000"/>
            </a:lnSpc>
            <a:spcBef>
              <a:spcPct val="0"/>
            </a:spcBef>
            <a:spcAft>
              <a:spcPct val="20000"/>
            </a:spcAft>
            <a:buChar char="•"/>
          </a:pPr>
          <a:r>
            <a:rPr lang="en-US" sz="2250" kern="1200" dirty="0"/>
            <a:t>How can I determine whether this assumption is accurate? </a:t>
          </a:r>
        </a:p>
        <a:p>
          <a:pPr marL="457200" lvl="2" indent="-228600" algn="l" defTabSz="1000125">
            <a:lnSpc>
              <a:spcPct val="90000"/>
            </a:lnSpc>
            <a:spcBef>
              <a:spcPct val="0"/>
            </a:spcBef>
            <a:spcAft>
              <a:spcPct val="20000"/>
            </a:spcAft>
            <a:buChar char="•"/>
          </a:pPr>
          <a:r>
            <a:rPr lang="en-US" sz="2250" kern="1200" dirty="0"/>
            <a:t>What is the author assuming? </a:t>
          </a:r>
        </a:p>
        <a:p>
          <a:pPr marL="457200" lvl="2" indent="-228600" algn="l" defTabSz="1000125">
            <a:lnSpc>
              <a:spcPct val="90000"/>
            </a:lnSpc>
            <a:spcBef>
              <a:spcPct val="0"/>
            </a:spcBef>
            <a:spcAft>
              <a:spcPct val="20000"/>
            </a:spcAft>
            <a:buChar char="•"/>
          </a:pPr>
          <a:r>
            <a:rPr lang="en-US" sz="2250" kern="1200" dirty="0"/>
            <a:t>How can I determine if this author’s assumptions are accurate?</a:t>
          </a:r>
        </a:p>
      </dsp:txBody>
      <dsp:txXfrm>
        <a:off x="0" y="673233"/>
        <a:ext cx="11262731" cy="2735688"/>
      </dsp:txXfrm>
    </dsp:sp>
    <dsp:sp modelId="{BB2885F3-E77A-4728-A644-25F4CB87F4E9}">
      <dsp:nvSpPr>
        <dsp:cNvPr id="0" name=""/>
        <dsp:cNvSpPr/>
      </dsp:nvSpPr>
      <dsp:spPr>
        <a:xfrm>
          <a:off x="0" y="3132254"/>
          <a:ext cx="11262731" cy="96611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00125">
            <a:lnSpc>
              <a:spcPct val="90000"/>
            </a:lnSpc>
            <a:spcBef>
              <a:spcPct val="0"/>
            </a:spcBef>
            <a:spcAft>
              <a:spcPct val="35000"/>
            </a:spcAft>
            <a:buNone/>
          </a:pPr>
          <a:r>
            <a:rPr lang="en-US" sz="2250" kern="1200" dirty="0"/>
            <a:t>Example: Christie is researching representations of gender in popular music. She decides to search Google and, within a few minutes, locates more sources than she could possibly incorporate into her final paper. </a:t>
          </a:r>
        </a:p>
      </dsp:txBody>
      <dsp:txXfrm>
        <a:off x="47162" y="3179416"/>
        <a:ext cx="11168407" cy="871795"/>
      </dsp:txXfrm>
    </dsp:sp>
    <dsp:sp modelId="{4F33174C-5170-4E2C-9CC2-F75934DCC7EB}">
      <dsp:nvSpPr>
        <dsp:cNvPr id="0" name=""/>
        <dsp:cNvSpPr/>
      </dsp:nvSpPr>
      <dsp:spPr>
        <a:xfrm>
          <a:off x="0" y="4274115"/>
          <a:ext cx="11262731" cy="545917"/>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00125">
            <a:lnSpc>
              <a:spcPct val="90000"/>
            </a:lnSpc>
            <a:spcBef>
              <a:spcPct val="0"/>
            </a:spcBef>
            <a:spcAft>
              <a:spcPct val="35000"/>
            </a:spcAft>
            <a:buNone/>
          </a:pPr>
          <a:r>
            <a:rPr lang="en-US" sz="2250" kern="1200" dirty="0"/>
            <a:t>Christie’s Inference/Conclusion: </a:t>
          </a:r>
          <a:r>
            <a:rPr lang="en-US" sz="2250" i="1" kern="1200" dirty="0"/>
            <a:t>I can just use Google for my research</a:t>
          </a:r>
          <a:r>
            <a:rPr lang="en-US" sz="2250" kern="1200" dirty="0"/>
            <a:t>. </a:t>
          </a:r>
        </a:p>
      </dsp:txBody>
      <dsp:txXfrm>
        <a:off x="26649" y="4300764"/>
        <a:ext cx="11209433" cy="49261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7/17/2026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7/17/2026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Social Studies 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Social Studies </a:t>
            </a:r>
            <a:r>
              <a:rPr lang="en-US">
                <a:ea typeface="ＭＳ Ｐゴシック" charset="0"/>
                <a:cs typeface="Arial" pitchFamily="34" charset="0"/>
              </a:rPr>
              <a:t>section.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4</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3588912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question? Read the question first. A – both mention specific powers B- both mention relationship between branches C- Both, D-is correct, the letter doesn’t defend strong Pres. powers</a:t>
            </a:r>
          </a:p>
        </p:txBody>
      </p:sp>
      <p:sp>
        <p:nvSpPr>
          <p:cNvPr id="4" name="Slide Number Placeholder 3"/>
          <p:cNvSpPr>
            <a:spLocks noGrp="1"/>
          </p:cNvSpPr>
          <p:nvPr>
            <p:ph type="sldNum" sz="quarter" idx="5"/>
          </p:nvPr>
        </p:nvSpPr>
        <p:spPr/>
        <p:txBody>
          <a:bodyPr/>
          <a:lstStyle/>
          <a:p>
            <a:fld id="{9CF547FC-921F-4647-907A-D29CC14A7F30}" type="slidenum">
              <a:rPr lang="en-US" smtClean="0"/>
              <a:t>56</a:t>
            </a:fld>
            <a:endParaRPr lang="en-US"/>
          </a:p>
        </p:txBody>
      </p:sp>
    </p:spTree>
    <p:extLst>
      <p:ext uri="{BB962C8B-B14F-4D97-AF65-F5344CB8AC3E}">
        <p14:creationId xmlns:p14="http://schemas.microsoft.com/office/powerpoint/2010/main" val="462457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a:t>The new GED test includes a wider variety of item types than were on the 2002 Series test.   Multiple choice items continue to appear on the test as one of the key item types. Multiple choice items are a reliable method of measuring skills and knowledge at a range of cognitive levels in a standardized manner. But remember that the additional item types allow us to measure a wider range of skills and cognitive levels.</a:t>
            </a:r>
            <a:r>
              <a:rPr lang="en-US">
                <a:ea typeface="ＭＳ Ｐゴシック" pitchFamily="127" charset="-128"/>
                <a:cs typeface="ＭＳ Ｐゴシック" pitchFamily="127" charset="-128"/>
              </a:rPr>
              <a:t>  </a:t>
            </a:r>
          </a:p>
          <a:p>
            <a:endParaRPr lang="en-US">
              <a:ea typeface="ＭＳ Ｐゴシック" pitchFamily="127" charset="-128"/>
              <a:cs typeface="ＭＳ Ｐゴシック" pitchFamily="127" charset="-128"/>
            </a:endParaRPr>
          </a:p>
          <a:p>
            <a:r>
              <a:rPr lang="en-US">
                <a:ea typeface="ＭＳ Ｐゴシック" pitchFamily="127" charset="-128"/>
                <a:cs typeface="ＭＳ Ｐゴシック" pitchFamily="127" charset="-128"/>
              </a:rPr>
              <a:t>Constructed response items come in two versions – one, we call short answer, and that type can usually be answered in a few sentences (e.g. Science), and the extended response, which requires a longer response – multiple paragraphs</a:t>
            </a:r>
            <a:r>
              <a:rPr lang="en-US" baseline="0">
                <a:ea typeface="ＭＳ Ｐゴシック" pitchFamily="127" charset="-128"/>
                <a:cs typeface="ＭＳ Ｐゴシック" pitchFamily="127" charset="-128"/>
              </a:rPr>
              <a:t> (e.g. Reasoning Through Language Arts)</a:t>
            </a:r>
            <a:endParaRPr lang="en-US"/>
          </a:p>
        </p:txBody>
      </p:sp>
      <p:sp>
        <p:nvSpPr>
          <p:cNvPr id="4" name="Slide Number Placeholder 3"/>
          <p:cNvSpPr>
            <a:spLocks noGrp="1"/>
          </p:cNvSpPr>
          <p:nvPr>
            <p:ph type="sldNum" sz="quarter" idx="10"/>
          </p:nvPr>
        </p:nvSpPr>
        <p:spPr/>
        <p:txBody>
          <a:bodyPr/>
          <a:lstStyle/>
          <a:p>
            <a:pPr>
              <a:defRPr/>
            </a:pPr>
            <a:fld id="{0C361809-5C2A-4714-A014-13B3847B38C2}" type="slidenum">
              <a:rPr lang="en-US" smtClean="0"/>
              <a:pPr>
                <a:defRPr/>
              </a:pPr>
              <a:t>6</a:t>
            </a:fld>
            <a:endParaRPr lang="en-US"/>
          </a:p>
        </p:txBody>
      </p:sp>
    </p:spTree>
    <p:extLst>
      <p:ext uri="{BB962C8B-B14F-4D97-AF65-F5344CB8AC3E}">
        <p14:creationId xmlns:p14="http://schemas.microsoft.com/office/powerpoint/2010/main" val="2282067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photograph. Have them write how they would Persuade, Inform, Entertain </a:t>
            </a:r>
          </a:p>
        </p:txBody>
      </p:sp>
      <p:sp>
        <p:nvSpPr>
          <p:cNvPr id="4" name="Slide Number Placeholder 3"/>
          <p:cNvSpPr>
            <a:spLocks noGrp="1"/>
          </p:cNvSpPr>
          <p:nvPr>
            <p:ph type="sldNum" sz="quarter" idx="5"/>
          </p:nvPr>
        </p:nvSpPr>
        <p:spPr/>
        <p:txBody>
          <a:bodyPr/>
          <a:lstStyle/>
          <a:p>
            <a:fld id="{9CF547FC-921F-4647-907A-D29CC14A7F30}" type="slidenum">
              <a:rPr lang="en-US" smtClean="0"/>
              <a:t>19</a:t>
            </a:fld>
            <a:endParaRPr lang="en-US"/>
          </a:p>
        </p:txBody>
      </p:sp>
    </p:spTree>
    <p:extLst>
      <p:ext uri="{BB962C8B-B14F-4D97-AF65-F5344CB8AC3E}">
        <p14:creationId xmlns:p14="http://schemas.microsoft.com/office/powerpoint/2010/main" val="1133031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AFE7F-6A7D-66C1-FAFB-618F0BDD6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8683C-94D2-0276-8EA7-E8AAFF038D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FB2A9-46A8-A244-DDEE-A9E616E6BD69}"/>
              </a:ext>
            </a:extLst>
          </p:cNvPr>
          <p:cNvSpPr>
            <a:spLocks noGrp="1"/>
          </p:cNvSpPr>
          <p:nvPr>
            <p:ph type="body" idx="1"/>
          </p:nvPr>
        </p:nvSpPr>
        <p:spPr/>
        <p:txBody>
          <a:bodyPr/>
          <a:lstStyle/>
          <a:p>
            <a:r>
              <a:rPr lang="en-US" dirty="0"/>
              <a:t>Give students a photograph. Have them write how they would Persuade, Inform, Entertain </a:t>
            </a:r>
          </a:p>
        </p:txBody>
      </p:sp>
      <p:sp>
        <p:nvSpPr>
          <p:cNvPr id="4" name="Slide Number Placeholder 3">
            <a:extLst>
              <a:ext uri="{FF2B5EF4-FFF2-40B4-BE49-F238E27FC236}">
                <a16:creationId xmlns:a16="http://schemas.microsoft.com/office/drawing/2014/main" id="{5837A8EE-FEB0-9872-A37F-F6EE355BD17D}"/>
              </a:ext>
            </a:extLst>
          </p:cNvPr>
          <p:cNvSpPr>
            <a:spLocks noGrp="1"/>
          </p:cNvSpPr>
          <p:nvPr>
            <p:ph type="sldNum" sz="quarter" idx="5"/>
          </p:nvPr>
        </p:nvSpPr>
        <p:spPr/>
        <p:txBody>
          <a:bodyPr/>
          <a:lstStyle/>
          <a:p>
            <a:fld id="{9CF547FC-921F-4647-907A-D29CC14A7F30}" type="slidenum">
              <a:rPr lang="en-US" smtClean="0"/>
              <a:t>20</a:t>
            </a:fld>
            <a:endParaRPr lang="en-US"/>
          </a:p>
        </p:txBody>
      </p:sp>
    </p:spTree>
    <p:extLst>
      <p:ext uri="{BB962C8B-B14F-4D97-AF65-F5344CB8AC3E}">
        <p14:creationId xmlns:p14="http://schemas.microsoft.com/office/powerpoint/2010/main" val="505869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50CF8-8A0D-427F-BDD1-5D5652C6B7AA}"/>
            </a:ext>
          </a:extLst>
        </p:cNvPr>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AE14AD42-032D-67A7-59BF-1439A11C8B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7347" name="Notes Placeholder 2">
            <a:extLst>
              <a:ext uri="{FF2B5EF4-FFF2-40B4-BE49-F238E27FC236}">
                <a16:creationId xmlns:a16="http://schemas.microsoft.com/office/drawing/2014/main" id="{815E9F71-3EA0-D036-9B08-435F93A16F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dirty="0">
                <a:ea typeface="ＭＳ Ｐゴシック" charset="0"/>
                <a:cs typeface="Arial" pitchFamily="34" charset="0"/>
              </a:rPr>
              <a:t>Key Points</a:t>
            </a:r>
          </a:p>
          <a:p>
            <a:pPr>
              <a:lnSpc>
                <a:spcPct val="90000"/>
              </a:lnSpc>
            </a:pPr>
            <a:endParaRPr lang="en-US" dirty="0">
              <a:ea typeface="ＭＳ Ｐゴシック" charset="0"/>
              <a:cs typeface="Arial" pitchFamily="34" charset="0"/>
            </a:endParaRPr>
          </a:p>
          <a:p>
            <a:pPr>
              <a:lnSpc>
                <a:spcPct val="90000"/>
              </a:lnSpc>
            </a:pPr>
            <a:r>
              <a:rPr lang="en-US" dirty="0">
                <a:ea typeface="ＭＳ Ｐゴシック" charset="0"/>
                <a:cs typeface="Arial" pitchFamily="34" charset="0"/>
              </a:rPr>
              <a:t>Gaps identified by the Assessment team</a:t>
            </a:r>
          </a:p>
        </p:txBody>
      </p:sp>
      <p:sp>
        <p:nvSpPr>
          <p:cNvPr id="57348" name="Slide Number Placeholder 3">
            <a:extLst>
              <a:ext uri="{FF2B5EF4-FFF2-40B4-BE49-F238E27FC236}">
                <a16:creationId xmlns:a16="http://schemas.microsoft.com/office/drawing/2014/main" id="{D27A1397-770F-20E9-4F26-0B1C8725A9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42</a:t>
            </a:fld>
            <a:endParaRPr lang="en-US"/>
          </a:p>
        </p:txBody>
      </p:sp>
      <p:sp>
        <p:nvSpPr>
          <p:cNvPr id="2" name="Header Placeholder 1">
            <a:extLst>
              <a:ext uri="{FF2B5EF4-FFF2-40B4-BE49-F238E27FC236}">
                <a16:creationId xmlns:a16="http://schemas.microsoft.com/office/drawing/2014/main" id="{D4B60BE6-C650-C01E-E349-36072CBDA570}"/>
              </a:ext>
            </a:extLst>
          </p:cNvPr>
          <p:cNvSpPr>
            <a:spLocks noGrp="1"/>
          </p:cNvSpPr>
          <p:nvPr>
            <p:ph type="hdr" sz="quarter"/>
          </p:nvPr>
        </p:nvSpPr>
        <p:spPr/>
        <p:txBody>
          <a:bodyPr/>
          <a:lstStyle/>
          <a:p>
            <a:pPr>
              <a:defRPr/>
            </a:pPr>
            <a:r>
              <a:rPr lang="en-US"/>
              <a:t>From Assessment Targets to PLDs to HIIs</a:t>
            </a:r>
          </a:p>
        </p:txBody>
      </p:sp>
      <p:sp>
        <p:nvSpPr>
          <p:cNvPr id="57350" name="Date Placeholder 2">
            <a:extLst>
              <a:ext uri="{FF2B5EF4-FFF2-40B4-BE49-F238E27FC236}">
                <a16:creationId xmlns:a16="http://schemas.microsoft.com/office/drawing/2014/main" id="{9099A3F8-3595-F53B-2B10-0DE775B249CB}"/>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a:extLst>
              <a:ext uri="{FF2B5EF4-FFF2-40B4-BE49-F238E27FC236}">
                <a16:creationId xmlns:a16="http://schemas.microsoft.com/office/drawing/2014/main" id="{F24F39C9-789B-E972-22F9-CED511893087}"/>
              </a:ext>
            </a:extLst>
          </p:cNvPr>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1180000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Precise details of the source. A – text doesn’t mention immigration, B – nothing about new urban population, C- Correct, the last sentence says “grew by a modest amount” D – misunderstanding – doesn’t say anything about # of rural communities.</a:t>
            </a:r>
          </a:p>
        </p:txBody>
      </p:sp>
      <p:sp>
        <p:nvSpPr>
          <p:cNvPr id="4" name="Slide Number Placeholder 3"/>
          <p:cNvSpPr>
            <a:spLocks noGrp="1"/>
          </p:cNvSpPr>
          <p:nvPr>
            <p:ph type="sldNum" sz="quarter" idx="5"/>
          </p:nvPr>
        </p:nvSpPr>
        <p:spPr/>
        <p:txBody>
          <a:bodyPr/>
          <a:lstStyle/>
          <a:p>
            <a:fld id="{9CF547FC-921F-4647-907A-D29CC14A7F30}" type="slidenum">
              <a:rPr lang="en-US" smtClean="0"/>
              <a:t>44</a:t>
            </a:fld>
            <a:endParaRPr lang="en-US"/>
          </a:p>
        </p:txBody>
      </p:sp>
    </p:spTree>
    <p:extLst>
      <p:ext uri="{BB962C8B-B14F-4D97-AF65-F5344CB8AC3E}">
        <p14:creationId xmlns:p14="http://schemas.microsoft.com/office/powerpoint/2010/main" val="985883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have to know specifically about South Dakota? No, you know that less snow = less moisture = dry conditions = higher likelihood of fire</a:t>
            </a:r>
          </a:p>
        </p:txBody>
      </p:sp>
      <p:sp>
        <p:nvSpPr>
          <p:cNvPr id="4" name="Slide Number Placeholder 3"/>
          <p:cNvSpPr>
            <a:spLocks noGrp="1"/>
          </p:cNvSpPr>
          <p:nvPr>
            <p:ph type="sldNum" sz="quarter" idx="5"/>
          </p:nvPr>
        </p:nvSpPr>
        <p:spPr/>
        <p:txBody>
          <a:bodyPr/>
          <a:lstStyle/>
          <a:p>
            <a:fld id="{9CF547FC-921F-4647-907A-D29CC14A7F30}" type="slidenum">
              <a:rPr lang="en-US" smtClean="0"/>
              <a:t>48</a:t>
            </a:fld>
            <a:endParaRPr lang="en-US"/>
          </a:p>
        </p:txBody>
      </p:sp>
    </p:spTree>
    <p:extLst>
      <p:ext uri="{BB962C8B-B14F-4D97-AF65-F5344CB8AC3E}">
        <p14:creationId xmlns:p14="http://schemas.microsoft.com/office/powerpoint/2010/main" val="625879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 Not necessarily in chronological order in the paragraph. 1</a:t>
            </a:r>
            <a:r>
              <a:rPr lang="en-US" baseline="30000" dirty="0"/>
              <a:t>st</a:t>
            </a:r>
            <a:r>
              <a:rPr lang="en-US" dirty="0"/>
              <a:t> in the passage isn’t first chronologically. 3</a:t>
            </a:r>
            <a:r>
              <a:rPr lang="en-US" baseline="30000" dirty="0"/>
              <a:t>rd</a:t>
            </a:r>
            <a:r>
              <a:rPr lang="en-US" dirty="0"/>
              <a:t> paragraph is answer. Read entire text, highlight</a:t>
            </a:r>
          </a:p>
        </p:txBody>
      </p:sp>
      <p:sp>
        <p:nvSpPr>
          <p:cNvPr id="4" name="Slide Number Placeholder 3"/>
          <p:cNvSpPr>
            <a:spLocks noGrp="1"/>
          </p:cNvSpPr>
          <p:nvPr>
            <p:ph type="sldNum" sz="quarter" idx="5"/>
          </p:nvPr>
        </p:nvSpPr>
        <p:spPr/>
        <p:txBody>
          <a:bodyPr/>
          <a:lstStyle/>
          <a:p>
            <a:fld id="{9CF547FC-921F-4647-907A-D29CC14A7F30}" type="slidenum">
              <a:rPr lang="en-US" smtClean="0"/>
              <a:t>50</a:t>
            </a:fld>
            <a:endParaRPr lang="en-US"/>
          </a:p>
        </p:txBody>
      </p:sp>
    </p:spTree>
    <p:extLst>
      <p:ext uri="{BB962C8B-B14F-4D97-AF65-F5344CB8AC3E}">
        <p14:creationId xmlns:p14="http://schemas.microsoft.com/office/powerpoint/2010/main" val="992894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question 1st, need to read both to determine which is only in Editorial, A</a:t>
            </a:r>
          </a:p>
        </p:txBody>
      </p:sp>
      <p:sp>
        <p:nvSpPr>
          <p:cNvPr id="4" name="Slide Number Placeholder 3"/>
          <p:cNvSpPr>
            <a:spLocks noGrp="1"/>
          </p:cNvSpPr>
          <p:nvPr>
            <p:ph type="sldNum" sz="quarter" idx="5"/>
          </p:nvPr>
        </p:nvSpPr>
        <p:spPr/>
        <p:txBody>
          <a:bodyPr/>
          <a:lstStyle/>
          <a:p>
            <a:fld id="{9CF547FC-921F-4647-907A-D29CC14A7F30}" type="slidenum">
              <a:rPr lang="en-US" smtClean="0"/>
              <a:t>53</a:t>
            </a:fld>
            <a:endParaRPr lang="en-US"/>
          </a:p>
        </p:txBody>
      </p:sp>
    </p:spTree>
    <p:extLst>
      <p:ext uri="{BB962C8B-B14F-4D97-AF65-F5344CB8AC3E}">
        <p14:creationId xmlns:p14="http://schemas.microsoft.com/office/powerpoint/2010/main" val="30693196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hyperlink" Target="https://www.ged.com/wp-content/uploads/relationships_between_HII_and_other_indicators.pdf" TargetMode="External"/><Relationship Id="rId2" Type="http://schemas.openxmlformats.org/officeDocument/2006/relationships/hyperlink" Target="https://www.ged.com/wp-content/uploads/High_Impact_Indicators.pdf" TargetMode="Externa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newsela.com/" TargetMode="Externa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readworks.org/" TargetMode="Externa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awesomestories.com/"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s://www.ged.com/wp-content/uploads/assessment_guide_for_educators_social_studies.pdf" TargetMode="External"/><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www.annenbergclassroom.org/" TargetMode="Externa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docsteach.org/" TargetMode="Externa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inquirygroup.org/?q=node/21" TargetMode="Externa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hyperlink" Target="https://www.differencebetween.net/" TargetMode="External"/><Relationship Id="rId2" Type="http://schemas.openxmlformats.org/officeDocument/2006/relationships/image" Target="../media/image56.jpeg"/><Relationship Id="rId1" Type="http://schemas.openxmlformats.org/officeDocument/2006/relationships/slideLayout" Target="../slideLayouts/slideLayout3.xml"/><Relationship Id="rId5" Type="http://schemas.openxmlformats.org/officeDocument/2006/relationships/image" Target="../media/image58.jpeg"/><Relationship Id="rId4" Type="http://schemas.openxmlformats.org/officeDocument/2006/relationships/image" Target="../media/image57.jpeg"/></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ged.com/wp-content/uploads/assessment_guide_for_educators_social_studies.pdf" TargetMode="Externa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constitutionfacts.com/" TargetMode="Externa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constitutionfacts.com/" TargetMode="Externa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constitutioncenter.org/the-constitution" TargetMode="External"/><Relationship Id="rId1" Type="http://schemas.openxmlformats.org/officeDocument/2006/relationships/slideLayout" Target="../slideLayouts/slideLayout3.xml"/><Relationship Id="rId5" Type="http://schemas.openxmlformats.org/officeDocument/2006/relationships/image" Target="../media/image69.png"/><Relationship Id="rId4" Type="http://schemas.openxmlformats.org/officeDocument/2006/relationships/image" Target="../media/image6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9.xml"/><Relationship Id="rId4" Type="http://schemas.openxmlformats.org/officeDocument/2006/relationships/image" Target="../media/image72.jpeg"/></Relationships>
</file>

<file path=ppt/slides/_rels/slide82.xml.rels><?xml version="1.0" encoding="UTF-8" standalone="yes"?>
<Relationships xmlns="http://schemas.openxmlformats.org/package/2006/relationships"><Relationship Id="rId8" Type="http://schemas.openxmlformats.org/officeDocument/2006/relationships/hyperlink" Target="https://www.differencebetween.net/" TargetMode="External"/><Relationship Id="rId13" Type="http://schemas.openxmlformats.org/officeDocument/2006/relationships/hyperlink" Target="https://www.ged.com/wp-content/uploads/relationships_between_HII_and_other_indicators.pdf" TargetMode="External"/><Relationship Id="rId3" Type="http://schemas.openxmlformats.org/officeDocument/2006/relationships/hyperlink" Target="https://www.readworks.org/" TargetMode="External"/><Relationship Id="rId7" Type="http://schemas.openxmlformats.org/officeDocument/2006/relationships/hyperlink" Target="https://www.inquirygroup.org/?q=node/21" TargetMode="External"/><Relationship Id="rId12" Type="http://schemas.openxmlformats.org/officeDocument/2006/relationships/hyperlink" Target="https://www.ged.com/wp-content/uploads/High_Impact_Indicators.pdf" TargetMode="External"/><Relationship Id="rId2" Type="http://schemas.openxmlformats.org/officeDocument/2006/relationships/hyperlink" Target="https://newsela.com/" TargetMode="External"/><Relationship Id="rId1" Type="http://schemas.openxmlformats.org/officeDocument/2006/relationships/slideLayout" Target="../slideLayouts/slideLayout3.xml"/><Relationship Id="rId6" Type="http://schemas.openxmlformats.org/officeDocument/2006/relationships/hyperlink" Target="https://docsteach.org/" TargetMode="External"/><Relationship Id="rId11" Type="http://schemas.openxmlformats.org/officeDocument/2006/relationships/hyperlink" Target="https://constitutioncenter.org/the-constitution" TargetMode="External"/><Relationship Id="rId5" Type="http://schemas.openxmlformats.org/officeDocument/2006/relationships/hyperlink" Target="http://www.annenbergclassroom.org/" TargetMode="External"/><Relationship Id="rId15" Type="http://schemas.openxmlformats.org/officeDocument/2006/relationships/hyperlink" Target="https://www.ged.com/educators-admins/wp-content/uploads/sites/3/WhytheBillofRightsMatterstoYouLesson1.pdf" TargetMode="External"/><Relationship Id="rId10" Type="http://schemas.openxmlformats.org/officeDocument/2006/relationships/hyperlink" Target="https://www.constitutionfacts.com/" TargetMode="External"/><Relationship Id="rId4" Type="http://schemas.openxmlformats.org/officeDocument/2006/relationships/hyperlink" Target="https://www.awesomestories.com/" TargetMode="External"/><Relationship Id="rId9" Type="http://schemas.openxmlformats.org/officeDocument/2006/relationships/hyperlink" Target="https://youtu.be/OgVKvqTItto?si=p-a122-zDKrPoF1R" TargetMode="External"/><Relationship Id="rId14" Type="http://schemas.openxmlformats.org/officeDocument/2006/relationships/hyperlink" Target="https://www.ged.com/wp-content/uploads/assessment_guide_for_educators_social_studies.pdf" TargetMode="External"/></Relationships>
</file>

<file path=ppt/slides/_rels/slide83.xml.rels><?xml version="1.0" encoding="UTF-8" standalone="yes"?>
<Relationships xmlns="http://schemas.openxmlformats.org/package/2006/relationships"><Relationship Id="rId8" Type="http://schemas.openxmlformats.org/officeDocument/2006/relationships/hyperlink" Target="mailto:Diane.Vaccari@ged.com" TargetMode="External"/><Relationship Id="rId3" Type="http://schemas.openxmlformats.org/officeDocument/2006/relationships/hyperlink" Target="mailto:Elizabeth.Lanphear@ged.com" TargetMode="External"/><Relationship Id="rId7" Type="http://schemas.openxmlformats.org/officeDocument/2006/relationships/hyperlink" Target="mailto:Shawn.Watts@ged.com" TargetMode="External"/><Relationship Id="rId2" Type="http://schemas.openxmlformats.org/officeDocument/2006/relationships/hyperlink" Target="mailto:Scott.Salesses@ged.com" TargetMode="External"/><Relationship Id="rId1" Type="http://schemas.openxmlformats.org/officeDocument/2006/relationships/slideLayout" Target="../slideLayouts/slideLayout3.xml"/><Relationship Id="rId6" Type="http://schemas.openxmlformats.org/officeDocument/2006/relationships/hyperlink" Target="mailto:Brian.Smith@ged.com" TargetMode="External"/><Relationship Id="rId5" Type="http://schemas.openxmlformats.org/officeDocument/2006/relationships/hyperlink" Target="mailto:Adora.Beard@ged.com" TargetMode="External"/><Relationship Id="rId10" Type="http://schemas.openxmlformats.org/officeDocument/2006/relationships/hyperlink" Target="mailto:Mellissa.Hultstrand@ged.com" TargetMode="External"/><Relationship Id="rId4" Type="http://schemas.openxmlformats.org/officeDocument/2006/relationships/hyperlink" Target="mailto:Lisa.Pool-Osorio@ged.com" TargetMode="External"/><Relationship Id="rId9" Type="http://schemas.openxmlformats.org/officeDocument/2006/relationships/hyperlink" Target="mailto:Jonna.Mcdonough@ged.com"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t>Liz Lanphear, MS</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Level Up with Strategies and Resources for the GED Social Studies Test</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C9E0F-9F0A-BA97-67AE-BD74A84750ED}"/>
              </a:ext>
            </a:extLst>
          </p:cNvPr>
          <p:cNvSpPr>
            <a:spLocks noGrp="1"/>
          </p:cNvSpPr>
          <p:nvPr>
            <p:ph type="title"/>
          </p:nvPr>
        </p:nvSpPr>
        <p:spPr/>
        <p:txBody>
          <a:bodyPr/>
          <a:lstStyle/>
          <a:p>
            <a:r>
              <a:rPr lang="en-US" dirty="0"/>
              <a:t>Value of Reading in Context</a:t>
            </a:r>
          </a:p>
        </p:txBody>
      </p:sp>
      <p:sp>
        <p:nvSpPr>
          <p:cNvPr id="3" name="Content Placeholder 2">
            <a:extLst>
              <a:ext uri="{FF2B5EF4-FFF2-40B4-BE49-F238E27FC236}">
                <a16:creationId xmlns:a16="http://schemas.microsoft.com/office/drawing/2014/main" id="{5E381E55-847F-4FCA-5427-A7BE011755FC}"/>
              </a:ext>
            </a:extLst>
          </p:cNvPr>
          <p:cNvSpPr>
            <a:spLocks noGrp="1"/>
          </p:cNvSpPr>
          <p:nvPr>
            <p:ph idx="1"/>
          </p:nvPr>
        </p:nvSpPr>
        <p:spPr>
          <a:xfrm>
            <a:off x="624114" y="1585913"/>
            <a:ext cx="11351941" cy="4048312"/>
          </a:xfrm>
        </p:spPr>
        <p:txBody>
          <a:bodyPr>
            <a:normAutofit lnSpcReduction="10000"/>
          </a:bodyPr>
          <a:lstStyle/>
          <a:p>
            <a:pPr marL="0" indent="0">
              <a:buNone/>
            </a:pPr>
            <a:r>
              <a:rPr lang="en-US" sz="2800" b="1" dirty="0"/>
              <a:t>Close Reading Strategies</a:t>
            </a:r>
          </a:p>
          <a:p>
            <a:pPr marL="0" indent="0">
              <a:buNone/>
            </a:pPr>
            <a:endParaRPr lang="en-US" dirty="0"/>
          </a:p>
          <a:p>
            <a:r>
              <a:rPr lang="en-US" b="1" dirty="0"/>
              <a:t>Read and re-read </a:t>
            </a:r>
            <a:r>
              <a:rPr lang="en-US" dirty="0"/>
              <a:t>to </a:t>
            </a:r>
            <a:r>
              <a:rPr lang="en-US" i="1" dirty="0"/>
              <a:t>determine the details</a:t>
            </a:r>
            <a:r>
              <a:rPr lang="en-US" dirty="0"/>
              <a:t> of what the text says </a:t>
            </a:r>
            <a:r>
              <a:rPr lang="en-US" i="1" dirty="0"/>
              <a:t>explicitly</a:t>
            </a:r>
            <a:r>
              <a:rPr lang="en-US" dirty="0"/>
              <a:t> and to make </a:t>
            </a:r>
            <a:r>
              <a:rPr lang="en-US" i="1" dirty="0"/>
              <a:t>logical inferences</a:t>
            </a:r>
            <a:r>
              <a:rPr lang="en-US" dirty="0"/>
              <a:t> from it</a:t>
            </a:r>
          </a:p>
          <a:p>
            <a:r>
              <a:rPr lang="en-US" b="1" dirty="0"/>
              <a:t>Notice</a:t>
            </a:r>
            <a:r>
              <a:rPr lang="en-US" dirty="0"/>
              <a:t> </a:t>
            </a:r>
            <a:r>
              <a:rPr lang="en-US" i="1" dirty="0"/>
              <a:t>significant language</a:t>
            </a:r>
          </a:p>
          <a:p>
            <a:r>
              <a:rPr lang="en-US" b="1" dirty="0"/>
              <a:t>Draw conclusions </a:t>
            </a:r>
            <a:r>
              <a:rPr lang="en-US" dirty="0"/>
              <a:t>and make generalizations from synthesizing the information in the text and/or illustrations</a:t>
            </a:r>
          </a:p>
          <a:p>
            <a:r>
              <a:rPr lang="en-US" b="1" dirty="0"/>
              <a:t>Cite</a:t>
            </a:r>
            <a:r>
              <a:rPr lang="en-US" dirty="0"/>
              <a:t> specific textual </a:t>
            </a:r>
            <a:r>
              <a:rPr lang="en-US" i="1" dirty="0"/>
              <a:t>evidence</a:t>
            </a:r>
            <a:r>
              <a:rPr lang="en-US" dirty="0"/>
              <a:t> that supports </a:t>
            </a:r>
            <a:r>
              <a:rPr lang="en-US" i="1" dirty="0"/>
              <a:t>conclusions</a:t>
            </a:r>
            <a:r>
              <a:rPr lang="en-US" dirty="0"/>
              <a:t> drawn from the text</a:t>
            </a:r>
          </a:p>
          <a:p>
            <a:pPr marL="0" indent="0">
              <a:buNone/>
            </a:pPr>
            <a:endParaRPr lang="en-US" dirty="0"/>
          </a:p>
          <a:p>
            <a:pPr marL="0" indent="0">
              <a:buNone/>
            </a:pPr>
            <a:r>
              <a:rPr lang="en-US" sz="2800" b="1" dirty="0"/>
              <a:t>Teach Before, During, and After Reading Strategies</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688FBE59-AE65-5F6B-95CF-424BD5BB5184}"/>
              </a:ext>
            </a:extLst>
          </p:cNvPr>
          <p:cNvSpPr>
            <a:spLocks noGrp="1"/>
          </p:cNvSpPr>
          <p:nvPr>
            <p:ph type="sldNum" sz="quarter" idx="12"/>
          </p:nvPr>
        </p:nvSpPr>
        <p:spPr/>
        <p:txBody>
          <a:bodyPr/>
          <a:lstStyle/>
          <a:p>
            <a:fld id="{BAE26A2A-DE5F-EA41-900F-AB5C4F1D9848}" type="slidenum">
              <a:rPr lang="en-US" smtClean="0"/>
              <a:t>10</a:t>
            </a:fld>
            <a:endParaRPr lang="en-US" dirty="0"/>
          </a:p>
        </p:txBody>
      </p:sp>
    </p:spTree>
    <p:extLst>
      <p:ext uri="{BB962C8B-B14F-4D97-AF65-F5344CB8AC3E}">
        <p14:creationId xmlns:p14="http://schemas.microsoft.com/office/powerpoint/2010/main" val="3902444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B81C4-46A2-CD32-DFB7-979237A92D0F}"/>
              </a:ext>
            </a:extLst>
          </p:cNvPr>
          <p:cNvSpPr>
            <a:spLocks noGrp="1"/>
          </p:cNvSpPr>
          <p:nvPr>
            <p:ph type="title"/>
          </p:nvPr>
        </p:nvSpPr>
        <p:spPr>
          <a:xfrm>
            <a:off x="624114" y="1015807"/>
            <a:ext cx="11129271" cy="1165587"/>
          </a:xfrm>
        </p:spPr>
        <p:txBody>
          <a:bodyPr/>
          <a:lstStyle/>
          <a:p>
            <a:r>
              <a:rPr lang="en-US" dirty="0"/>
              <a:t>Before Reading Strategies</a:t>
            </a:r>
          </a:p>
        </p:txBody>
      </p:sp>
      <p:sp>
        <p:nvSpPr>
          <p:cNvPr id="3" name="Content Placeholder 2">
            <a:extLst>
              <a:ext uri="{FF2B5EF4-FFF2-40B4-BE49-F238E27FC236}">
                <a16:creationId xmlns:a16="http://schemas.microsoft.com/office/drawing/2014/main" id="{D871E48E-61CA-226F-B84C-C4044DCB73E0}"/>
              </a:ext>
            </a:extLst>
          </p:cNvPr>
          <p:cNvSpPr>
            <a:spLocks noGrp="1"/>
          </p:cNvSpPr>
          <p:nvPr>
            <p:ph idx="1"/>
          </p:nvPr>
        </p:nvSpPr>
        <p:spPr/>
        <p:txBody>
          <a:bodyPr/>
          <a:lstStyle/>
          <a:p>
            <a:r>
              <a:rPr lang="en-US" dirty="0"/>
              <a:t>Look at the title</a:t>
            </a:r>
          </a:p>
          <a:p>
            <a:r>
              <a:rPr lang="en-US" dirty="0"/>
              <a:t>Review headings and subheadings</a:t>
            </a:r>
          </a:p>
          <a:p>
            <a:r>
              <a:rPr lang="en-US" dirty="0"/>
              <a:t>Identify structure</a:t>
            </a:r>
          </a:p>
          <a:p>
            <a:r>
              <a:rPr lang="en-US" dirty="0"/>
              <a:t>Activate prior knowledge</a:t>
            </a:r>
          </a:p>
          <a:p>
            <a:r>
              <a:rPr lang="en-US" dirty="0"/>
              <a:t>Determine purpose</a:t>
            </a:r>
          </a:p>
        </p:txBody>
      </p:sp>
      <p:sp>
        <p:nvSpPr>
          <p:cNvPr id="4" name="Slide Number Placeholder 3">
            <a:extLst>
              <a:ext uri="{FF2B5EF4-FFF2-40B4-BE49-F238E27FC236}">
                <a16:creationId xmlns:a16="http://schemas.microsoft.com/office/drawing/2014/main" id="{7772CBA9-42E5-9578-9783-38BF849795EB}"/>
              </a:ext>
            </a:extLst>
          </p:cNvPr>
          <p:cNvSpPr>
            <a:spLocks noGrp="1"/>
          </p:cNvSpPr>
          <p:nvPr>
            <p:ph type="sldNum" sz="quarter" idx="12"/>
          </p:nvPr>
        </p:nvSpPr>
        <p:spPr/>
        <p:txBody>
          <a:bodyPr/>
          <a:lstStyle/>
          <a:p>
            <a:fld id="{BAE26A2A-DE5F-EA41-900F-AB5C4F1D9848}" type="slidenum">
              <a:rPr lang="en-US" smtClean="0"/>
              <a:t>11</a:t>
            </a:fld>
            <a:endParaRPr lang="en-US"/>
          </a:p>
        </p:txBody>
      </p:sp>
    </p:spTree>
    <p:extLst>
      <p:ext uri="{BB962C8B-B14F-4D97-AF65-F5344CB8AC3E}">
        <p14:creationId xmlns:p14="http://schemas.microsoft.com/office/powerpoint/2010/main" val="2126050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0E06-917A-0133-6381-86FD22992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83B98-D221-94B8-6917-E88BC4E19916}"/>
              </a:ext>
            </a:extLst>
          </p:cNvPr>
          <p:cNvSpPr>
            <a:spLocks noGrp="1"/>
          </p:cNvSpPr>
          <p:nvPr>
            <p:ph type="title"/>
          </p:nvPr>
        </p:nvSpPr>
        <p:spPr>
          <a:xfrm>
            <a:off x="624114" y="989785"/>
            <a:ext cx="11129271" cy="1165587"/>
          </a:xfrm>
        </p:spPr>
        <p:txBody>
          <a:bodyPr/>
          <a:lstStyle/>
          <a:p>
            <a:r>
              <a:rPr lang="en-US" dirty="0"/>
              <a:t>During Reading Strategies</a:t>
            </a:r>
          </a:p>
        </p:txBody>
      </p:sp>
      <p:sp>
        <p:nvSpPr>
          <p:cNvPr id="3" name="Content Placeholder 2">
            <a:extLst>
              <a:ext uri="{FF2B5EF4-FFF2-40B4-BE49-F238E27FC236}">
                <a16:creationId xmlns:a16="http://schemas.microsoft.com/office/drawing/2014/main" id="{A2E5CB7B-97A0-4BA3-9946-E8B8801FE961}"/>
              </a:ext>
            </a:extLst>
          </p:cNvPr>
          <p:cNvSpPr>
            <a:spLocks noGrp="1"/>
          </p:cNvSpPr>
          <p:nvPr>
            <p:ph idx="1"/>
          </p:nvPr>
        </p:nvSpPr>
        <p:spPr/>
        <p:txBody>
          <a:bodyPr/>
          <a:lstStyle/>
          <a:p>
            <a:r>
              <a:rPr lang="en-US" dirty="0"/>
              <a:t>Ask Questions</a:t>
            </a:r>
          </a:p>
          <a:p>
            <a:r>
              <a:rPr lang="en-US" dirty="0"/>
              <a:t>Make connections based on what they already know</a:t>
            </a:r>
          </a:p>
          <a:p>
            <a:pPr marL="0" indent="0">
              <a:buNone/>
            </a:pPr>
            <a:endParaRPr lang="en-US" dirty="0"/>
          </a:p>
          <a:p>
            <a:endParaRPr lang="en-US" dirty="0"/>
          </a:p>
          <a:p>
            <a:endParaRPr lang="en-US" dirty="0"/>
          </a:p>
          <a:p>
            <a:endParaRPr lang="en-US" dirty="0"/>
          </a:p>
          <a:p>
            <a:r>
              <a:rPr lang="en-US" dirty="0"/>
              <a:t>Use context to identify unfamiliar words</a:t>
            </a:r>
          </a:p>
          <a:p>
            <a:r>
              <a:rPr lang="en-US" dirty="0"/>
              <a:t>Reread and make notes</a:t>
            </a:r>
          </a:p>
          <a:p>
            <a:r>
              <a:rPr lang="en-US" dirty="0"/>
              <a:t>Use signal words</a:t>
            </a:r>
          </a:p>
          <a:p>
            <a:endParaRPr lang="en-US" dirty="0"/>
          </a:p>
        </p:txBody>
      </p:sp>
      <p:sp>
        <p:nvSpPr>
          <p:cNvPr id="4" name="Slide Number Placeholder 3">
            <a:extLst>
              <a:ext uri="{FF2B5EF4-FFF2-40B4-BE49-F238E27FC236}">
                <a16:creationId xmlns:a16="http://schemas.microsoft.com/office/drawing/2014/main" id="{5D24E9A1-63D7-F87F-E0B4-D98B6730D48F}"/>
              </a:ext>
            </a:extLst>
          </p:cNvPr>
          <p:cNvSpPr>
            <a:spLocks noGrp="1"/>
          </p:cNvSpPr>
          <p:nvPr>
            <p:ph type="sldNum" sz="quarter" idx="12"/>
          </p:nvPr>
        </p:nvSpPr>
        <p:spPr/>
        <p:txBody>
          <a:bodyPr/>
          <a:lstStyle/>
          <a:p>
            <a:fld id="{BAE26A2A-DE5F-EA41-900F-AB5C4F1D9848}" type="slidenum">
              <a:rPr lang="en-US" smtClean="0"/>
              <a:t>12</a:t>
            </a:fld>
            <a:endParaRPr lang="en-US"/>
          </a:p>
        </p:txBody>
      </p:sp>
      <p:pic>
        <p:nvPicPr>
          <p:cNvPr id="6" name="Picture 5">
            <a:extLst>
              <a:ext uri="{FF2B5EF4-FFF2-40B4-BE49-F238E27FC236}">
                <a16:creationId xmlns:a16="http://schemas.microsoft.com/office/drawing/2014/main" id="{12214985-F7BC-0957-3F68-2E72E3B60A0C}"/>
              </a:ext>
            </a:extLst>
          </p:cNvPr>
          <p:cNvPicPr>
            <a:picLocks noChangeAspect="1"/>
          </p:cNvPicPr>
          <p:nvPr/>
        </p:nvPicPr>
        <p:blipFill>
          <a:blip r:embed="rId2"/>
          <a:stretch>
            <a:fillRect/>
          </a:stretch>
        </p:blipFill>
        <p:spPr>
          <a:xfrm>
            <a:off x="3697614" y="3097204"/>
            <a:ext cx="4982270" cy="1695687"/>
          </a:xfrm>
          <a:prstGeom prst="rect">
            <a:avLst/>
          </a:prstGeom>
        </p:spPr>
      </p:pic>
    </p:spTree>
    <p:extLst>
      <p:ext uri="{BB962C8B-B14F-4D97-AF65-F5344CB8AC3E}">
        <p14:creationId xmlns:p14="http://schemas.microsoft.com/office/powerpoint/2010/main" val="3519524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A14B-8CC9-2A55-0534-89AD03BB2E68}"/>
              </a:ext>
            </a:extLst>
          </p:cNvPr>
          <p:cNvSpPr>
            <a:spLocks noGrp="1"/>
          </p:cNvSpPr>
          <p:nvPr>
            <p:ph type="title"/>
          </p:nvPr>
        </p:nvSpPr>
        <p:spPr/>
        <p:txBody>
          <a:bodyPr/>
          <a:lstStyle/>
          <a:p>
            <a:r>
              <a:rPr lang="en-US" dirty="0"/>
              <a:t>Signal Words</a:t>
            </a:r>
          </a:p>
        </p:txBody>
      </p:sp>
      <p:pic>
        <p:nvPicPr>
          <p:cNvPr id="6" name="Content Placeholder 5" descr="A diagram of different types of text&#10;&#10;AI-generated content may be incorrect.">
            <a:extLst>
              <a:ext uri="{FF2B5EF4-FFF2-40B4-BE49-F238E27FC236}">
                <a16:creationId xmlns:a16="http://schemas.microsoft.com/office/drawing/2014/main" id="{DCBB0F91-3786-B87D-452B-B538AAC03D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43927" y="617189"/>
            <a:ext cx="5938683" cy="5938683"/>
          </a:xfrm>
        </p:spPr>
      </p:pic>
      <p:sp>
        <p:nvSpPr>
          <p:cNvPr id="4" name="Slide Number Placeholder 3">
            <a:extLst>
              <a:ext uri="{FF2B5EF4-FFF2-40B4-BE49-F238E27FC236}">
                <a16:creationId xmlns:a16="http://schemas.microsoft.com/office/drawing/2014/main" id="{B2E1A411-F0D8-C02D-08F7-B35057DC39A6}"/>
              </a:ext>
            </a:extLst>
          </p:cNvPr>
          <p:cNvSpPr>
            <a:spLocks noGrp="1"/>
          </p:cNvSpPr>
          <p:nvPr>
            <p:ph type="sldNum" sz="quarter" idx="12"/>
          </p:nvPr>
        </p:nvSpPr>
        <p:spPr/>
        <p:txBody>
          <a:bodyPr/>
          <a:lstStyle/>
          <a:p>
            <a:fld id="{BAE26A2A-DE5F-EA41-900F-AB5C4F1D9848}" type="slidenum">
              <a:rPr lang="en-US" smtClean="0"/>
              <a:t>13</a:t>
            </a:fld>
            <a:endParaRPr lang="en-US"/>
          </a:p>
        </p:txBody>
      </p:sp>
    </p:spTree>
    <p:extLst>
      <p:ext uri="{BB962C8B-B14F-4D97-AF65-F5344CB8AC3E}">
        <p14:creationId xmlns:p14="http://schemas.microsoft.com/office/powerpoint/2010/main" val="3255368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6E511-61F3-6CAA-997E-4BE330F0F5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DE479-4C0D-FDD6-BE3F-F3094CB9A3EB}"/>
              </a:ext>
            </a:extLst>
          </p:cNvPr>
          <p:cNvSpPr>
            <a:spLocks noGrp="1"/>
          </p:cNvSpPr>
          <p:nvPr>
            <p:ph type="title"/>
          </p:nvPr>
        </p:nvSpPr>
        <p:spPr>
          <a:xfrm>
            <a:off x="624113" y="1060427"/>
            <a:ext cx="11129271" cy="1165587"/>
          </a:xfrm>
        </p:spPr>
        <p:txBody>
          <a:bodyPr/>
          <a:lstStyle/>
          <a:p>
            <a:r>
              <a:rPr lang="en-US" dirty="0"/>
              <a:t>After Reading Strategies</a:t>
            </a:r>
          </a:p>
        </p:txBody>
      </p:sp>
      <p:sp>
        <p:nvSpPr>
          <p:cNvPr id="3" name="Content Placeholder 2">
            <a:extLst>
              <a:ext uri="{FF2B5EF4-FFF2-40B4-BE49-F238E27FC236}">
                <a16:creationId xmlns:a16="http://schemas.microsoft.com/office/drawing/2014/main" id="{3EA5D4BD-1A2E-51FA-FB79-64F378CA5B41}"/>
              </a:ext>
            </a:extLst>
          </p:cNvPr>
          <p:cNvSpPr>
            <a:spLocks noGrp="1"/>
          </p:cNvSpPr>
          <p:nvPr>
            <p:ph idx="1"/>
          </p:nvPr>
        </p:nvSpPr>
        <p:spPr/>
        <p:txBody>
          <a:bodyPr/>
          <a:lstStyle/>
          <a:p>
            <a:r>
              <a:rPr lang="en-US" dirty="0"/>
              <a:t>Summarize</a:t>
            </a:r>
          </a:p>
          <a:p>
            <a:r>
              <a:rPr lang="en-US" dirty="0"/>
              <a:t>Ask clarifying questions</a:t>
            </a:r>
          </a:p>
          <a:p>
            <a:r>
              <a:rPr lang="en-US" dirty="0"/>
              <a:t>Evaluate what has been read</a:t>
            </a:r>
          </a:p>
          <a:p>
            <a:r>
              <a:rPr lang="en-US" dirty="0"/>
              <a:t>Discuss with the group</a:t>
            </a:r>
          </a:p>
        </p:txBody>
      </p:sp>
      <p:sp>
        <p:nvSpPr>
          <p:cNvPr id="4" name="Slide Number Placeholder 3">
            <a:extLst>
              <a:ext uri="{FF2B5EF4-FFF2-40B4-BE49-F238E27FC236}">
                <a16:creationId xmlns:a16="http://schemas.microsoft.com/office/drawing/2014/main" id="{D131AF49-1B8B-CE65-56C6-8A686DED971F}"/>
              </a:ext>
            </a:extLst>
          </p:cNvPr>
          <p:cNvSpPr>
            <a:spLocks noGrp="1"/>
          </p:cNvSpPr>
          <p:nvPr>
            <p:ph type="sldNum" sz="quarter" idx="12"/>
          </p:nvPr>
        </p:nvSpPr>
        <p:spPr/>
        <p:txBody>
          <a:bodyPr/>
          <a:lstStyle/>
          <a:p>
            <a:fld id="{BAE26A2A-DE5F-EA41-900F-AB5C4F1D9848}" type="slidenum">
              <a:rPr lang="en-US" smtClean="0"/>
              <a:t>14</a:t>
            </a:fld>
            <a:endParaRPr lang="en-US"/>
          </a:p>
        </p:txBody>
      </p:sp>
    </p:spTree>
    <p:extLst>
      <p:ext uri="{BB962C8B-B14F-4D97-AF65-F5344CB8AC3E}">
        <p14:creationId xmlns:p14="http://schemas.microsoft.com/office/powerpoint/2010/main" val="1399692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AC6A4-134C-4942-E0C6-B7E0552714B6}"/>
              </a:ext>
            </a:extLst>
          </p:cNvPr>
          <p:cNvSpPr>
            <a:spLocks noGrp="1"/>
          </p:cNvSpPr>
          <p:nvPr>
            <p:ph type="title"/>
          </p:nvPr>
        </p:nvSpPr>
        <p:spPr>
          <a:xfrm>
            <a:off x="624113" y="1114748"/>
            <a:ext cx="11129271" cy="1165587"/>
          </a:xfrm>
        </p:spPr>
        <p:txBody>
          <a:bodyPr/>
          <a:lstStyle/>
          <a:p>
            <a:r>
              <a:rPr lang="en-US" dirty="0"/>
              <a:t>Common Mistakes Students Make When Reading</a:t>
            </a:r>
          </a:p>
        </p:txBody>
      </p:sp>
      <p:sp>
        <p:nvSpPr>
          <p:cNvPr id="3" name="Content Placeholder 2">
            <a:extLst>
              <a:ext uri="{FF2B5EF4-FFF2-40B4-BE49-F238E27FC236}">
                <a16:creationId xmlns:a16="http://schemas.microsoft.com/office/drawing/2014/main" id="{A8CEA1C0-A020-9A7B-6A1F-172863372A60}"/>
              </a:ext>
            </a:extLst>
          </p:cNvPr>
          <p:cNvSpPr>
            <a:spLocks noGrp="1"/>
          </p:cNvSpPr>
          <p:nvPr>
            <p:ph idx="1"/>
          </p:nvPr>
        </p:nvSpPr>
        <p:spPr/>
        <p:txBody>
          <a:bodyPr/>
          <a:lstStyle/>
          <a:p>
            <a:r>
              <a:rPr lang="en-US" b="1" dirty="0"/>
              <a:t>Not reading </a:t>
            </a:r>
            <a:r>
              <a:rPr lang="en-US" dirty="0"/>
              <a:t>the entire text</a:t>
            </a:r>
          </a:p>
          <a:p>
            <a:r>
              <a:rPr lang="en-US" b="1" dirty="0"/>
              <a:t>Not seeing </a:t>
            </a:r>
            <a:r>
              <a:rPr lang="en-US" dirty="0"/>
              <a:t>the building blocks of the author’s argument</a:t>
            </a:r>
          </a:p>
          <a:p>
            <a:r>
              <a:rPr lang="en-US" b="1" dirty="0"/>
              <a:t>Ignoring</a:t>
            </a:r>
            <a:r>
              <a:rPr lang="en-US" dirty="0"/>
              <a:t> the details of the text</a:t>
            </a:r>
          </a:p>
          <a:p>
            <a:r>
              <a:rPr lang="en-US" b="1" dirty="0"/>
              <a:t>Not understanding </a:t>
            </a:r>
            <a:r>
              <a:rPr lang="en-US" dirty="0"/>
              <a:t>the overall message of the text</a:t>
            </a:r>
          </a:p>
        </p:txBody>
      </p:sp>
      <p:sp>
        <p:nvSpPr>
          <p:cNvPr id="4" name="Slide Number Placeholder 3">
            <a:extLst>
              <a:ext uri="{FF2B5EF4-FFF2-40B4-BE49-F238E27FC236}">
                <a16:creationId xmlns:a16="http://schemas.microsoft.com/office/drawing/2014/main" id="{EB178853-9D71-8F83-AD18-6510A70D77A1}"/>
              </a:ext>
            </a:extLst>
          </p:cNvPr>
          <p:cNvSpPr>
            <a:spLocks noGrp="1"/>
          </p:cNvSpPr>
          <p:nvPr>
            <p:ph type="sldNum" sz="quarter" idx="12"/>
          </p:nvPr>
        </p:nvSpPr>
        <p:spPr/>
        <p:txBody>
          <a:bodyPr/>
          <a:lstStyle/>
          <a:p>
            <a:fld id="{BAE26A2A-DE5F-EA41-900F-AB5C4F1D9848}" type="slidenum">
              <a:rPr lang="en-US" smtClean="0"/>
              <a:t>15</a:t>
            </a:fld>
            <a:endParaRPr lang="en-US"/>
          </a:p>
        </p:txBody>
      </p:sp>
    </p:spTree>
    <p:extLst>
      <p:ext uri="{BB962C8B-B14F-4D97-AF65-F5344CB8AC3E}">
        <p14:creationId xmlns:p14="http://schemas.microsoft.com/office/powerpoint/2010/main" val="1066704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0629C-7BCB-24FE-0916-BAA2A0F8B8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C4299-77FD-2CF7-EA52-DD3EA0F4465B}"/>
              </a:ext>
            </a:extLst>
          </p:cNvPr>
          <p:cNvSpPr>
            <a:spLocks noGrp="1"/>
          </p:cNvSpPr>
          <p:nvPr>
            <p:ph type="title"/>
          </p:nvPr>
        </p:nvSpPr>
        <p:spPr>
          <a:xfrm>
            <a:off x="624114" y="1078534"/>
            <a:ext cx="11129271" cy="1165587"/>
          </a:xfrm>
        </p:spPr>
        <p:txBody>
          <a:bodyPr/>
          <a:lstStyle/>
          <a:p>
            <a:r>
              <a:rPr lang="en-US" dirty="0"/>
              <a:t>Common Mistakes Students Make When Answering Questions Based on Reading</a:t>
            </a:r>
          </a:p>
        </p:txBody>
      </p:sp>
      <p:sp>
        <p:nvSpPr>
          <p:cNvPr id="3" name="Content Placeholder 2">
            <a:extLst>
              <a:ext uri="{FF2B5EF4-FFF2-40B4-BE49-F238E27FC236}">
                <a16:creationId xmlns:a16="http://schemas.microsoft.com/office/drawing/2014/main" id="{EF89E986-FC20-288F-F3A6-2AAEE1ADC496}"/>
              </a:ext>
            </a:extLst>
          </p:cNvPr>
          <p:cNvSpPr>
            <a:spLocks noGrp="1"/>
          </p:cNvSpPr>
          <p:nvPr>
            <p:ph idx="1"/>
          </p:nvPr>
        </p:nvSpPr>
        <p:spPr>
          <a:xfrm>
            <a:off x="624113" y="2355318"/>
            <a:ext cx="11129271" cy="4054598"/>
          </a:xfrm>
        </p:spPr>
        <p:txBody>
          <a:bodyPr/>
          <a:lstStyle/>
          <a:p>
            <a:r>
              <a:rPr lang="en-US" b="1" dirty="0"/>
              <a:t>Choosing an answer that sounds true</a:t>
            </a:r>
            <a:r>
              <a:rPr lang="en-US" dirty="0"/>
              <a:t> (plausible) but contradicts the views or overall message of THIS text</a:t>
            </a:r>
          </a:p>
          <a:p>
            <a:r>
              <a:rPr lang="en-US" b="1" dirty="0"/>
              <a:t>Choosing an incorrect option that is an opinion,</a:t>
            </a:r>
            <a:r>
              <a:rPr lang="en-US" dirty="0"/>
              <a:t> but it is not THIS author’s opinion (or is not supported based on the author’s claim and line of reasoning)</a:t>
            </a:r>
          </a:p>
          <a:p>
            <a:r>
              <a:rPr lang="en-US" b="1" dirty="0"/>
              <a:t>Word matching:</a:t>
            </a:r>
            <a:r>
              <a:rPr lang="en-US" dirty="0"/>
              <a:t> Picking an option because it uses a key word in the passage, without thinking through if it is a good answer</a:t>
            </a:r>
            <a:endParaRPr lang="en-US" b="1" dirty="0"/>
          </a:p>
        </p:txBody>
      </p:sp>
      <p:sp>
        <p:nvSpPr>
          <p:cNvPr id="4" name="Slide Number Placeholder 3">
            <a:extLst>
              <a:ext uri="{FF2B5EF4-FFF2-40B4-BE49-F238E27FC236}">
                <a16:creationId xmlns:a16="http://schemas.microsoft.com/office/drawing/2014/main" id="{3FDFAE32-C9C5-56A3-59EB-71F60BAD7BDD}"/>
              </a:ext>
            </a:extLst>
          </p:cNvPr>
          <p:cNvSpPr>
            <a:spLocks noGrp="1"/>
          </p:cNvSpPr>
          <p:nvPr>
            <p:ph type="sldNum" sz="quarter" idx="12"/>
          </p:nvPr>
        </p:nvSpPr>
        <p:spPr/>
        <p:txBody>
          <a:bodyPr/>
          <a:lstStyle/>
          <a:p>
            <a:fld id="{BAE26A2A-DE5F-EA41-900F-AB5C4F1D9848}" type="slidenum">
              <a:rPr lang="en-US" smtClean="0"/>
              <a:t>16</a:t>
            </a:fld>
            <a:endParaRPr lang="en-US"/>
          </a:p>
        </p:txBody>
      </p:sp>
    </p:spTree>
    <p:extLst>
      <p:ext uri="{BB962C8B-B14F-4D97-AF65-F5344CB8AC3E}">
        <p14:creationId xmlns:p14="http://schemas.microsoft.com/office/powerpoint/2010/main" val="849524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FE35508-87C9-A078-B07D-6C3A121F3C0D}"/>
              </a:ext>
            </a:extLst>
          </p:cNvPr>
          <p:cNvSpPr>
            <a:spLocks noGrp="1"/>
          </p:cNvSpPr>
          <p:nvPr>
            <p:ph type="title"/>
          </p:nvPr>
        </p:nvSpPr>
        <p:spPr>
          <a:xfrm>
            <a:off x="420029" y="923463"/>
            <a:ext cx="11351941" cy="1165587"/>
          </a:xfrm>
        </p:spPr>
        <p:txBody>
          <a:bodyPr/>
          <a:lstStyle/>
          <a:p>
            <a:r>
              <a:rPr lang="en-US" dirty="0"/>
              <a:t>Elements that Shape the Text</a:t>
            </a:r>
          </a:p>
        </p:txBody>
      </p:sp>
      <p:sp>
        <p:nvSpPr>
          <p:cNvPr id="4" name="Slide Number Placeholder 3">
            <a:extLst>
              <a:ext uri="{FF2B5EF4-FFF2-40B4-BE49-F238E27FC236}">
                <a16:creationId xmlns:a16="http://schemas.microsoft.com/office/drawing/2014/main" id="{350FE0D0-E219-E3B6-FBA6-DA50D2F7729E}"/>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17</a:t>
            </a:fld>
            <a:endParaRPr lang="en-US"/>
          </a:p>
        </p:txBody>
      </p:sp>
      <p:pic>
        <p:nvPicPr>
          <p:cNvPr id="7" name="Picture 6">
            <a:extLst>
              <a:ext uri="{FF2B5EF4-FFF2-40B4-BE49-F238E27FC236}">
                <a16:creationId xmlns:a16="http://schemas.microsoft.com/office/drawing/2014/main" id="{279AE997-C8F6-4813-4865-4CBE32921394}"/>
              </a:ext>
            </a:extLst>
          </p:cNvPr>
          <p:cNvPicPr>
            <a:picLocks noChangeAspect="1"/>
          </p:cNvPicPr>
          <p:nvPr/>
        </p:nvPicPr>
        <p:blipFill>
          <a:blip r:embed="rId2"/>
          <a:stretch>
            <a:fillRect/>
          </a:stretch>
        </p:blipFill>
        <p:spPr>
          <a:xfrm>
            <a:off x="662754" y="1714822"/>
            <a:ext cx="10231388" cy="4732015"/>
          </a:xfrm>
          <a:prstGeom prst="rect">
            <a:avLst/>
          </a:prstGeom>
          <a:noFill/>
          <a:ln>
            <a:solidFill>
              <a:schemeClr val="accent1">
                <a:shade val="50000"/>
              </a:schemeClr>
            </a:solidFill>
          </a:ln>
        </p:spPr>
      </p:pic>
    </p:spTree>
    <p:extLst>
      <p:ext uri="{BB962C8B-B14F-4D97-AF65-F5344CB8AC3E}">
        <p14:creationId xmlns:p14="http://schemas.microsoft.com/office/powerpoint/2010/main" val="3518460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AC868-0070-4822-A896-84F096A7A3A8}"/>
              </a:ext>
            </a:extLst>
          </p:cNvPr>
          <p:cNvSpPr>
            <a:spLocks noGrp="1"/>
          </p:cNvSpPr>
          <p:nvPr>
            <p:ph type="title"/>
          </p:nvPr>
        </p:nvSpPr>
        <p:spPr>
          <a:xfrm>
            <a:off x="624114" y="1096641"/>
            <a:ext cx="11129271" cy="1165587"/>
          </a:xfrm>
        </p:spPr>
        <p:txBody>
          <a:bodyPr/>
          <a:lstStyle/>
          <a:p>
            <a:r>
              <a:rPr lang="en-US" dirty="0"/>
              <a:t>What’s the Author’s Purpose?</a:t>
            </a:r>
          </a:p>
        </p:txBody>
      </p:sp>
      <p:sp>
        <p:nvSpPr>
          <p:cNvPr id="4" name="Slide Number Placeholder 3">
            <a:extLst>
              <a:ext uri="{FF2B5EF4-FFF2-40B4-BE49-F238E27FC236}">
                <a16:creationId xmlns:a16="http://schemas.microsoft.com/office/drawing/2014/main" id="{D54FB354-33F8-AA54-19D7-8DBB32670A17}"/>
              </a:ext>
            </a:extLst>
          </p:cNvPr>
          <p:cNvSpPr>
            <a:spLocks noGrp="1"/>
          </p:cNvSpPr>
          <p:nvPr>
            <p:ph type="sldNum" sz="quarter" idx="12"/>
          </p:nvPr>
        </p:nvSpPr>
        <p:spPr/>
        <p:txBody>
          <a:bodyPr/>
          <a:lstStyle/>
          <a:p>
            <a:fld id="{BAE26A2A-DE5F-EA41-900F-AB5C4F1D9848}" type="slidenum">
              <a:rPr lang="en-US" smtClean="0"/>
              <a:t>18</a:t>
            </a:fld>
            <a:endParaRPr lang="en-US"/>
          </a:p>
        </p:txBody>
      </p:sp>
      <p:pic>
        <p:nvPicPr>
          <p:cNvPr id="6" name="Picture 5">
            <a:extLst>
              <a:ext uri="{FF2B5EF4-FFF2-40B4-BE49-F238E27FC236}">
                <a16:creationId xmlns:a16="http://schemas.microsoft.com/office/drawing/2014/main" id="{40B73CAB-5BA7-DD59-2685-851DB0417187}"/>
              </a:ext>
            </a:extLst>
          </p:cNvPr>
          <p:cNvPicPr>
            <a:picLocks noChangeAspect="1"/>
          </p:cNvPicPr>
          <p:nvPr/>
        </p:nvPicPr>
        <p:blipFill>
          <a:blip r:embed="rId2"/>
          <a:stretch>
            <a:fillRect/>
          </a:stretch>
        </p:blipFill>
        <p:spPr>
          <a:xfrm>
            <a:off x="2278261" y="1889819"/>
            <a:ext cx="7497234" cy="4666053"/>
          </a:xfrm>
          <a:prstGeom prst="rect">
            <a:avLst/>
          </a:prstGeom>
        </p:spPr>
      </p:pic>
    </p:spTree>
    <p:extLst>
      <p:ext uri="{BB962C8B-B14F-4D97-AF65-F5344CB8AC3E}">
        <p14:creationId xmlns:p14="http://schemas.microsoft.com/office/powerpoint/2010/main" val="2113624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444FD4-7AFD-1119-0EEE-24CA317512FF}"/>
              </a:ext>
            </a:extLst>
          </p:cNvPr>
          <p:cNvSpPr>
            <a:spLocks noGrp="1"/>
          </p:cNvSpPr>
          <p:nvPr>
            <p:ph type="sldNum" sz="quarter" idx="12"/>
          </p:nvPr>
        </p:nvSpPr>
        <p:spPr/>
        <p:txBody>
          <a:bodyPr/>
          <a:lstStyle/>
          <a:p>
            <a:fld id="{BAE26A2A-DE5F-EA41-900F-AB5C4F1D9848}" type="slidenum">
              <a:rPr lang="en-US" smtClean="0"/>
              <a:t>19</a:t>
            </a:fld>
            <a:endParaRPr lang="en-US"/>
          </a:p>
        </p:txBody>
      </p:sp>
      <p:sp>
        <p:nvSpPr>
          <p:cNvPr id="9" name="Title 1">
            <a:extLst>
              <a:ext uri="{FF2B5EF4-FFF2-40B4-BE49-F238E27FC236}">
                <a16:creationId xmlns:a16="http://schemas.microsoft.com/office/drawing/2014/main" id="{902824C8-39C1-2F82-409F-A8DE0B645212}"/>
              </a:ext>
            </a:extLst>
          </p:cNvPr>
          <p:cNvSpPr>
            <a:spLocks noGrp="1"/>
          </p:cNvSpPr>
          <p:nvPr>
            <p:ph type="title"/>
          </p:nvPr>
        </p:nvSpPr>
        <p:spPr>
          <a:xfrm>
            <a:off x="420029" y="977785"/>
            <a:ext cx="11351941" cy="1165587"/>
          </a:xfrm>
        </p:spPr>
        <p:txBody>
          <a:bodyPr/>
          <a:lstStyle/>
          <a:p>
            <a:r>
              <a:rPr lang="en-US" dirty="0"/>
              <a:t>What’s the Author’s Purpose? </a:t>
            </a:r>
            <a:br>
              <a:rPr lang="en-US" dirty="0"/>
            </a:br>
            <a:r>
              <a:rPr lang="en-US" sz="2000" dirty="0"/>
              <a:t>(Persuade, Challenge, Argue, Inform, Connect, Entertain) </a:t>
            </a:r>
          </a:p>
        </p:txBody>
      </p:sp>
      <p:sp>
        <p:nvSpPr>
          <p:cNvPr id="10" name="TextBox 9">
            <a:extLst>
              <a:ext uri="{FF2B5EF4-FFF2-40B4-BE49-F238E27FC236}">
                <a16:creationId xmlns:a16="http://schemas.microsoft.com/office/drawing/2014/main" id="{6452A679-CD59-543F-3E49-AD27B3F98591}"/>
              </a:ext>
            </a:extLst>
          </p:cNvPr>
          <p:cNvSpPr txBox="1"/>
          <p:nvPr/>
        </p:nvSpPr>
        <p:spPr>
          <a:xfrm>
            <a:off x="438615" y="2032238"/>
            <a:ext cx="11314770" cy="4524315"/>
          </a:xfrm>
          <a:prstGeom prst="rect">
            <a:avLst/>
          </a:prstGeom>
          <a:noFill/>
        </p:spPr>
        <p:txBody>
          <a:bodyPr wrap="square" rtlCol="0">
            <a:spAutoFit/>
          </a:bodyPr>
          <a:lstStyle/>
          <a:p>
            <a:pPr>
              <a:lnSpc>
                <a:spcPct val="120000"/>
              </a:lnSpc>
            </a:pPr>
            <a:r>
              <a:rPr lang="en-US" sz="2250" dirty="0"/>
              <a:t>An article emphasizes the importance of using more sustainable materials and less plastic in order to protect the environment. </a:t>
            </a:r>
          </a:p>
          <a:p>
            <a:pPr>
              <a:lnSpc>
                <a:spcPct val="120000"/>
              </a:lnSpc>
            </a:pPr>
            <a:r>
              <a:rPr lang="en-US" sz="2250" dirty="0"/>
              <a:t>What is the author’s purpose? </a:t>
            </a:r>
          </a:p>
          <a:p>
            <a:pPr>
              <a:lnSpc>
                <a:spcPct val="120000"/>
              </a:lnSpc>
            </a:pPr>
            <a:endParaRPr lang="en-US" sz="2250" dirty="0"/>
          </a:p>
          <a:p>
            <a:pPr>
              <a:lnSpc>
                <a:spcPct val="120000"/>
              </a:lnSpc>
            </a:pPr>
            <a:r>
              <a:rPr lang="en-US" sz="2250" dirty="0"/>
              <a:t>A speech by a candidate running for the U.S. Senate focuses on the need for volunteers and more donations to help him win the upcoming election. </a:t>
            </a:r>
          </a:p>
          <a:p>
            <a:pPr>
              <a:lnSpc>
                <a:spcPct val="120000"/>
              </a:lnSpc>
            </a:pPr>
            <a:r>
              <a:rPr lang="en-US" sz="2250" dirty="0"/>
              <a:t>What is the author’s purpose? </a:t>
            </a:r>
          </a:p>
          <a:p>
            <a:pPr>
              <a:lnSpc>
                <a:spcPct val="120000"/>
              </a:lnSpc>
            </a:pPr>
            <a:endParaRPr lang="en-US" sz="2250" dirty="0"/>
          </a:p>
          <a:p>
            <a:pPr>
              <a:lnSpc>
                <a:spcPct val="120000"/>
              </a:lnSpc>
            </a:pPr>
            <a:r>
              <a:rPr lang="en-US" sz="2250" dirty="0"/>
              <a:t>You just read a book about a young boy with superpowers.</a:t>
            </a:r>
          </a:p>
          <a:p>
            <a:pPr>
              <a:lnSpc>
                <a:spcPct val="120000"/>
              </a:lnSpc>
            </a:pPr>
            <a:r>
              <a:rPr lang="en-US" sz="2250" dirty="0"/>
              <a:t>What is the author’s purpose? </a:t>
            </a:r>
          </a:p>
          <a:p>
            <a:endParaRPr lang="en-US" dirty="0"/>
          </a:p>
        </p:txBody>
      </p:sp>
    </p:spTree>
    <p:extLst>
      <p:ext uri="{BB962C8B-B14F-4D97-AF65-F5344CB8AC3E}">
        <p14:creationId xmlns:p14="http://schemas.microsoft.com/office/powerpoint/2010/main" val="3856942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p:txBody>
          <a:bodyPr/>
          <a:lstStyle/>
          <a:p>
            <a:r>
              <a:rPr lang="en-US" dirty="0"/>
              <a:t>Overview of the Social Studies Test</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dirty="0"/>
              <a:t>Reading Strategies</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2</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p:txBody>
          <a:bodyPr/>
          <a:lstStyle/>
          <a:p>
            <a:r>
              <a:rPr lang="en-US" dirty="0"/>
              <a:t>High Impact Indicators</a:t>
            </a:r>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dirty="0"/>
              <a:t>3</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dirty="0"/>
              <a:t>Resources for Source texts</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4</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en-US" dirty="0"/>
              <a:t>Gaps &amp; Strategies</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dirty="0"/>
              <a:t>5</a:t>
            </a:r>
          </a:p>
        </p:txBody>
      </p:sp>
      <p:sp>
        <p:nvSpPr>
          <p:cNvPr id="13" name="Text Placeholder 12">
            <a:extLst>
              <a:ext uri="{FF2B5EF4-FFF2-40B4-BE49-F238E27FC236}">
                <a16:creationId xmlns:a16="http://schemas.microsoft.com/office/drawing/2014/main" id="{31585AE1-0EC3-804A-4F4D-D6E038EBD16E}"/>
              </a:ext>
            </a:extLst>
          </p:cNvPr>
          <p:cNvSpPr>
            <a:spLocks noGrp="1"/>
          </p:cNvSpPr>
          <p:nvPr>
            <p:ph type="body" sz="quarter" idx="23"/>
          </p:nvPr>
        </p:nvSpPr>
        <p:spPr/>
        <p:txBody>
          <a:bodyPr/>
          <a:lstStyle/>
          <a:p>
            <a:r>
              <a:rPr lang="en-US" dirty="0"/>
              <a:t>Additional Resources</a:t>
            </a:r>
          </a:p>
        </p:txBody>
      </p:sp>
      <p:sp>
        <p:nvSpPr>
          <p:cNvPr id="14" name="Text Placeholder 13">
            <a:extLst>
              <a:ext uri="{FF2B5EF4-FFF2-40B4-BE49-F238E27FC236}">
                <a16:creationId xmlns:a16="http://schemas.microsoft.com/office/drawing/2014/main" id="{D1A28FDC-D472-7C81-A4C6-4E852647CBE4}"/>
              </a:ext>
            </a:extLst>
          </p:cNvPr>
          <p:cNvSpPr>
            <a:spLocks noGrp="1"/>
          </p:cNvSpPr>
          <p:nvPr>
            <p:ph type="body" sz="quarter" idx="24"/>
          </p:nvPr>
        </p:nvSpPr>
        <p:spPr/>
        <p:txBody>
          <a:bodyPr/>
          <a:lstStyle/>
          <a:p>
            <a:r>
              <a:rPr lang="en-US" dirty="0"/>
              <a:t>6</a:t>
            </a:r>
          </a:p>
        </p:txBody>
      </p:sp>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B0ECE-7792-3C93-423F-C8CC6F1E4EA3}"/>
            </a:ext>
          </a:extLst>
        </p:cNvPr>
        <p:cNvGrpSpPr/>
        <p:nvPr/>
      </p:nvGrpSpPr>
      <p:grpSpPr>
        <a:xfrm>
          <a:off x="0" y="0"/>
          <a:ext cx="0" cy="0"/>
          <a:chOff x="0" y="0"/>
          <a:chExt cx="0" cy="0"/>
        </a:xfrm>
      </p:grpSpPr>
      <p:pic>
        <p:nvPicPr>
          <p:cNvPr id="1026" name="Picture 2" descr="How To Make A Cappuccino Like A Barista: Step-by-Step Guide">
            <a:extLst>
              <a:ext uri="{FF2B5EF4-FFF2-40B4-BE49-F238E27FC236}">
                <a16:creationId xmlns:a16="http://schemas.microsoft.com/office/drawing/2014/main" id="{58044584-F065-62A4-2EB4-5322D3F8FF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471" r="10149" b="2"/>
          <a:stretch>
            <a:fillRect/>
          </a:stretch>
        </p:blipFill>
        <p:spPr bwMode="auto">
          <a:xfrm>
            <a:off x="6255833" y="1833118"/>
            <a:ext cx="5181600" cy="4054727"/>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EB1F794E-1377-7DEC-3FDC-C6DBE1B234EE}"/>
              </a:ext>
            </a:extLst>
          </p:cNvPr>
          <p:cNvSpPr>
            <a:spLocks noGrp="1"/>
          </p:cNvSpPr>
          <p:nvPr>
            <p:ph type="title"/>
          </p:nvPr>
        </p:nvSpPr>
        <p:spPr>
          <a:xfrm>
            <a:off x="401443" y="970155"/>
            <a:ext cx="11262732" cy="1165587"/>
          </a:xfrm>
        </p:spPr>
        <p:txBody>
          <a:bodyPr vert="horz" lIns="0" tIns="0" rIns="0" bIns="0" rtlCol="0" anchor="t" anchorCtr="0">
            <a:normAutofit/>
          </a:bodyPr>
          <a:lstStyle/>
          <a:p>
            <a:r>
              <a:rPr lang="en-US" kern="1200" dirty="0">
                <a:latin typeface="Rockwell" panose="02060603020205020403" pitchFamily="18" charset="77"/>
                <a:ea typeface="+mj-ea"/>
                <a:cs typeface="Arial" panose="020B0604020202020204" pitchFamily="34" charset="0"/>
              </a:rPr>
              <a:t>Strategy to teach Purpose</a:t>
            </a:r>
          </a:p>
        </p:txBody>
      </p:sp>
      <p:sp>
        <p:nvSpPr>
          <p:cNvPr id="5" name="TextBox 4">
            <a:extLst>
              <a:ext uri="{FF2B5EF4-FFF2-40B4-BE49-F238E27FC236}">
                <a16:creationId xmlns:a16="http://schemas.microsoft.com/office/drawing/2014/main" id="{0B005AA3-468F-EED3-D0B1-1A0341A61917}"/>
              </a:ext>
            </a:extLst>
          </p:cNvPr>
          <p:cNvSpPr txBox="1"/>
          <p:nvPr/>
        </p:nvSpPr>
        <p:spPr>
          <a:xfrm>
            <a:off x="646771" y="1833118"/>
            <a:ext cx="5181600" cy="4054727"/>
          </a:xfrm>
          <a:prstGeom prst="rect">
            <a:avLst/>
          </a:prstGeom>
          <a:ln>
            <a:solidFill>
              <a:schemeClr val="accent1">
                <a:shade val="50000"/>
              </a:schemeClr>
            </a:solidFill>
          </a:ln>
        </p:spPr>
        <p:txBody>
          <a:bodyPr vert="horz" lIns="228600" tIns="457200" rIns="228600" bIns="45720" rtlCol="0">
            <a:normAutofit/>
          </a:bodyPr>
          <a:lstStyle/>
          <a:p>
            <a:pPr defTabSz="685766">
              <a:lnSpc>
                <a:spcPct val="90000"/>
              </a:lnSpc>
              <a:spcBef>
                <a:spcPts val="750"/>
              </a:spcBef>
              <a:buClr>
                <a:schemeClr val="bg2">
                  <a:lumMod val="75000"/>
                </a:schemeClr>
              </a:buClr>
              <a:buSzPct val="110000"/>
            </a:pPr>
            <a:endParaRPr lang="en-US" sz="1950" b="1" dirty="0">
              <a:latin typeface="Arial" panose="020B0604020202020204" pitchFamily="34" charset="0"/>
              <a:cs typeface="Arial" panose="020B0604020202020204" pitchFamily="34" charset="0"/>
            </a:endParaRPr>
          </a:p>
          <a:p>
            <a:pPr defTabSz="685766">
              <a:lnSpc>
                <a:spcPct val="90000"/>
              </a:lnSpc>
              <a:spcBef>
                <a:spcPts val="750"/>
              </a:spcBef>
              <a:buClr>
                <a:schemeClr val="bg2">
                  <a:lumMod val="75000"/>
                </a:schemeClr>
              </a:buClr>
              <a:buSzPct val="110000"/>
            </a:pPr>
            <a:r>
              <a:rPr lang="en-US" sz="1950" b="1" dirty="0">
                <a:latin typeface="Arial" panose="020B0604020202020204" pitchFamily="34" charset="0"/>
                <a:cs typeface="Arial" panose="020B0604020202020204" pitchFamily="34" charset="0"/>
              </a:rPr>
              <a:t>One topic – Three Purposes</a:t>
            </a:r>
          </a:p>
          <a:p>
            <a:pPr defTabSz="685766">
              <a:lnSpc>
                <a:spcPct val="90000"/>
              </a:lnSpc>
              <a:spcBef>
                <a:spcPts val="750"/>
              </a:spcBef>
              <a:buClr>
                <a:schemeClr val="bg2">
                  <a:lumMod val="75000"/>
                </a:schemeClr>
              </a:buClr>
              <a:buSzPct val="110000"/>
            </a:pPr>
            <a:r>
              <a:rPr lang="en-US" sz="1950" dirty="0">
                <a:latin typeface="Arial" panose="020B0604020202020204" pitchFamily="34" charset="0"/>
                <a:cs typeface="Arial" panose="020B0604020202020204" pitchFamily="34" charset="0"/>
              </a:rPr>
              <a:t>Give students a photograph. Have them write how they would:</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1950" dirty="0">
                <a:latin typeface="Arial" panose="020B0604020202020204" pitchFamily="34" charset="0"/>
                <a:cs typeface="Arial" panose="020B0604020202020204" pitchFamily="34" charset="0"/>
              </a:rPr>
              <a:t>Persuade</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1950" dirty="0">
                <a:latin typeface="Arial" panose="020B0604020202020204" pitchFamily="34" charset="0"/>
                <a:cs typeface="Arial" panose="020B0604020202020204" pitchFamily="34" charset="0"/>
              </a:rPr>
              <a:t>Inform</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1950" dirty="0">
                <a:latin typeface="Arial" panose="020B0604020202020204" pitchFamily="34" charset="0"/>
                <a:cs typeface="Arial" panose="020B0604020202020204" pitchFamily="34" charset="0"/>
              </a:rPr>
              <a:t>Entertain</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endParaRPr lang="en-US" sz="195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467396C-04DD-6AA5-567A-54DC53C13F58}"/>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20</a:t>
            </a:fld>
            <a:endParaRPr lang="en-US"/>
          </a:p>
        </p:txBody>
      </p:sp>
    </p:spTree>
    <p:extLst>
      <p:ext uri="{BB962C8B-B14F-4D97-AF65-F5344CB8AC3E}">
        <p14:creationId xmlns:p14="http://schemas.microsoft.com/office/powerpoint/2010/main" val="4115944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FD621-4618-791B-3F31-4E33115D2067}"/>
              </a:ext>
            </a:extLst>
          </p:cNvPr>
          <p:cNvSpPr>
            <a:spLocks noGrp="1"/>
          </p:cNvSpPr>
          <p:nvPr>
            <p:ph type="title"/>
          </p:nvPr>
        </p:nvSpPr>
        <p:spPr>
          <a:xfrm>
            <a:off x="624114" y="924631"/>
            <a:ext cx="11129271" cy="1165587"/>
          </a:xfrm>
        </p:spPr>
        <p:txBody>
          <a:bodyPr/>
          <a:lstStyle/>
          <a:p>
            <a:r>
              <a:rPr lang="en-US" dirty="0"/>
              <a:t>Reading Strategies</a:t>
            </a:r>
          </a:p>
        </p:txBody>
      </p:sp>
      <p:sp>
        <p:nvSpPr>
          <p:cNvPr id="4" name="Slide Number Placeholder 3">
            <a:extLst>
              <a:ext uri="{FF2B5EF4-FFF2-40B4-BE49-F238E27FC236}">
                <a16:creationId xmlns:a16="http://schemas.microsoft.com/office/drawing/2014/main" id="{0FE22585-17AB-15A6-2471-19A9C0FD7007}"/>
              </a:ext>
            </a:extLst>
          </p:cNvPr>
          <p:cNvSpPr>
            <a:spLocks noGrp="1"/>
          </p:cNvSpPr>
          <p:nvPr>
            <p:ph type="sldNum" sz="quarter" idx="12"/>
          </p:nvPr>
        </p:nvSpPr>
        <p:spPr/>
        <p:txBody>
          <a:bodyPr/>
          <a:lstStyle/>
          <a:p>
            <a:fld id="{BAE26A2A-DE5F-EA41-900F-AB5C4F1D9848}" type="slidenum">
              <a:rPr lang="en-US" smtClean="0"/>
              <a:t>21</a:t>
            </a:fld>
            <a:endParaRPr lang="en-US"/>
          </a:p>
        </p:txBody>
      </p:sp>
      <p:pic>
        <p:nvPicPr>
          <p:cNvPr id="6" name="Picture 5">
            <a:extLst>
              <a:ext uri="{FF2B5EF4-FFF2-40B4-BE49-F238E27FC236}">
                <a16:creationId xmlns:a16="http://schemas.microsoft.com/office/drawing/2014/main" id="{11B4E193-02B7-671F-BEEF-BB7D740F134F}"/>
              </a:ext>
            </a:extLst>
          </p:cNvPr>
          <p:cNvPicPr>
            <a:picLocks noChangeAspect="1"/>
          </p:cNvPicPr>
          <p:nvPr/>
        </p:nvPicPr>
        <p:blipFill>
          <a:blip r:embed="rId2"/>
          <a:stretch>
            <a:fillRect/>
          </a:stretch>
        </p:blipFill>
        <p:spPr>
          <a:xfrm>
            <a:off x="1678289" y="1551429"/>
            <a:ext cx="9020919" cy="5194173"/>
          </a:xfrm>
          <a:prstGeom prst="rect">
            <a:avLst/>
          </a:prstGeom>
        </p:spPr>
      </p:pic>
    </p:spTree>
    <p:extLst>
      <p:ext uri="{BB962C8B-B14F-4D97-AF65-F5344CB8AC3E}">
        <p14:creationId xmlns:p14="http://schemas.microsoft.com/office/powerpoint/2010/main" val="2690857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8A339-1FB2-AA3A-FAC2-0844887FD5B8}"/>
              </a:ext>
            </a:extLst>
          </p:cNvPr>
          <p:cNvSpPr>
            <a:spLocks noGrp="1"/>
          </p:cNvSpPr>
          <p:nvPr>
            <p:ph type="title"/>
          </p:nvPr>
        </p:nvSpPr>
        <p:spPr>
          <a:xfrm>
            <a:off x="624114" y="861249"/>
            <a:ext cx="11129271" cy="1165587"/>
          </a:xfrm>
        </p:spPr>
        <p:txBody>
          <a:bodyPr/>
          <a:lstStyle/>
          <a:p>
            <a:r>
              <a:rPr lang="en-US" dirty="0"/>
              <a:t>Reading Strategies</a:t>
            </a:r>
          </a:p>
        </p:txBody>
      </p:sp>
      <p:sp>
        <p:nvSpPr>
          <p:cNvPr id="4" name="Slide Number Placeholder 3">
            <a:extLst>
              <a:ext uri="{FF2B5EF4-FFF2-40B4-BE49-F238E27FC236}">
                <a16:creationId xmlns:a16="http://schemas.microsoft.com/office/drawing/2014/main" id="{E3A113DF-8418-5BD8-8A3B-216001FB26A2}"/>
              </a:ext>
            </a:extLst>
          </p:cNvPr>
          <p:cNvSpPr>
            <a:spLocks noGrp="1"/>
          </p:cNvSpPr>
          <p:nvPr>
            <p:ph type="sldNum" sz="quarter" idx="12"/>
          </p:nvPr>
        </p:nvSpPr>
        <p:spPr/>
        <p:txBody>
          <a:bodyPr/>
          <a:lstStyle/>
          <a:p>
            <a:fld id="{BAE26A2A-DE5F-EA41-900F-AB5C4F1D9848}" type="slidenum">
              <a:rPr lang="en-US" smtClean="0"/>
              <a:t>22</a:t>
            </a:fld>
            <a:endParaRPr lang="en-US"/>
          </a:p>
        </p:txBody>
      </p:sp>
      <p:pic>
        <p:nvPicPr>
          <p:cNvPr id="6" name="Picture 5">
            <a:extLst>
              <a:ext uri="{FF2B5EF4-FFF2-40B4-BE49-F238E27FC236}">
                <a16:creationId xmlns:a16="http://schemas.microsoft.com/office/drawing/2014/main" id="{F699959F-D2BF-55B4-1262-BAFD03F331ED}"/>
              </a:ext>
            </a:extLst>
          </p:cNvPr>
          <p:cNvPicPr>
            <a:picLocks noChangeAspect="1"/>
          </p:cNvPicPr>
          <p:nvPr/>
        </p:nvPicPr>
        <p:blipFill>
          <a:blip r:embed="rId2"/>
          <a:stretch>
            <a:fillRect/>
          </a:stretch>
        </p:blipFill>
        <p:spPr>
          <a:xfrm>
            <a:off x="1053635" y="1589193"/>
            <a:ext cx="10270228" cy="4654769"/>
          </a:xfrm>
          <a:prstGeom prst="rect">
            <a:avLst/>
          </a:prstGeom>
        </p:spPr>
      </p:pic>
    </p:spTree>
    <p:extLst>
      <p:ext uri="{BB962C8B-B14F-4D97-AF65-F5344CB8AC3E}">
        <p14:creationId xmlns:p14="http://schemas.microsoft.com/office/powerpoint/2010/main" val="4213383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3B21-AF88-D778-F300-537DD9D410C7}"/>
              </a:ext>
            </a:extLst>
          </p:cNvPr>
          <p:cNvSpPr>
            <a:spLocks noGrp="1"/>
          </p:cNvSpPr>
          <p:nvPr>
            <p:ph type="title"/>
          </p:nvPr>
        </p:nvSpPr>
        <p:spPr>
          <a:xfrm>
            <a:off x="624114" y="933673"/>
            <a:ext cx="11129271" cy="1165587"/>
          </a:xfrm>
        </p:spPr>
        <p:txBody>
          <a:bodyPr/>
          <a:lstStyle/>
          <a:p>
            <a:r>
              <a:rPr lang="en-US" dirty="0"/>
              <a:t>Don’t teach Social Studies in isolation</a:t>
            </a:r>
          </a:p>
        </p:txBody>
      </p:sp>
      <p:sp>
        <p:nvSpPr>
          <p:cNvPr id="3" name="Content Placeholder 2">
            <a:extLst>
              <a:ext uri="{FF2B5EF4-FFF2-40B4-BE49-F238E27FC236}">
                <a16:creationId xmlns:a16="http://schemas.microsoft.com/office/drawing/2014/main" id="{6D62EE93-8C78-B893-5102-6340F78DDE2B}"/>
              </a:ext>
            </a:extLst>
          </p:cNvPr>
          <p:cNvSpPr>
            <a:spLocks noGrp="1"/>
          </p:cNvSpPr>
          <p:nvPr>
            <p:ph idx="1"/>
          </p:nvPr>
        </p:nvSpPr>
        <p:spPr>
          <a:xfrm>
            <a:off x="624114" y="2010524"/>
            <a:ext cx="11129271" cy="4054598"/>
          </a:xfrm>
        </p:spPr>
        <p:txBody>
          <a:bodyPr/>
          <a:lstStyle/>
          <a:p>
            <a:r>
              <a:rPr lang="en-US" dirty="0"/>
              <a:t>Use Social Studies content to teach Close reading and RLA skills (inference, identifying explicit claims…)</a:t>
            </a:r>
          </a:p>
          <a:p>
            <a:r>
              <a:rPr lang="en-US" dirty="0"/>
              <a:t>Set aside time every day to read – 15 min. Talk about what they read…</a:t>
            </a:r>
          </a:p>
          <a:p>
            <a:endParaRPr lang="en-US" dirty="0"/>
          </a:p>
          <a:p>
            <a:r>
              <a:rPr lang="en-US" dirty="0"/>
              <a:t>Math and Science Indicators can also translate to Social Studies!</a:t>
            </a:r>
          </a:p>
          <a:p>
            <a:pPr marL="0" indent="0">
              <a:buNone/>
            </a:pPr>
            <a:endParaRPr lang="en-US" dirty="0"/>
          </a:p>
          <a:p>
            <a:r>
              <a:rPr lang="en-US" dirty="0"/>
              <a:t>Review the High Impact Indicators and weave in Social Studies skills with their partner subject</a:t>
            </a:r>
          </a:p>
        </p:txBody>
      </p:sp>
      <p:sp>
        <p:nvSpPr>
          <p:cNvPr id="4" name="Slide Number Placeholder 3">
            <a:extLst>
              <a:ext uri="{FF2B5EF4-FFF2-40B4-BE49-F238E27FC236}">
                <a16:creationId xmlns:a16="http://schemas.microsoft.com/office/drawing/2014/main" id="{532318D1-8C6E-F2CB-2353-508BE628662F}"/>
              </a:ext>
            </a:extLst>
          </p:cNvPr>
          <p:cNvSpPr>
            <a:spLocks noGrp="1"/>
          </p:cNvSpPr>
          <p:nvPr>
            <p:ph type="sldNum" sz="quarter" idx="12"/>
          </p:nvPr>
        </p:nvSpPr>
        <p:spPr/>
        <p:txBody>
          <a:bodyPr/>
          <a:lstStyle/>
          <a:p>
            <a:fld id="{BAE26A2A-DE5F-EA41-900F-AB5C4F1D9848}" type="slidenum">
              <a:rPr lang="en-US" smtClean="0"/>
              <a:t>23</a:t>
            </a:fld>
            <a:endParaRPr lang="en-US"/>
          </a:p>
        </p:txBody>
      </p:sp>
    </p:spTree>
    <p:extLst>
      <p:ext uri="{BB962C8B-B14F-4D97-AF65-F5344CB8AC3E}">
        <p14:creationId xmlns:p14="http://schemas.microsoft.com/office/powerpoint/2010/main" val="3647526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F9F4B-C5A2-86A1-C464-B01753086C1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E822D26-0C9F-247D-DBB5-5B222FACADD5}"/>
              </a:ext>
            </a:extLst>
          </p:cNvPr>
          <p:cNvSpPr>
            <a:spLocks noGrp="1"/>
          </p:cNvSpPr>
          <p:nvPr>
            <p:ph type="title"/>
          </p:nvPr>
        </p:nvSpPr>
        <p:spPr/>
        <p:txBody>
          <a:bodyPr/>
          <a:lstStyle/>
          <a:p>
            <a:r>
              <a:rPr lang="en-US" sz="4800" b="1" spc="-75" dirty="0"/>
              <a:t>High Impact Indicators</a:t>
            </a:r>
            <a:endParaRPr lang="en-US" dirty="0"/>
          </a:p>
        </p:txBody>
      </p:sp>
      <p:sp>
        <p:nvSpPr>
          <p:cNvPr id="4" name="Slide Number Placeholder 3">
            <a:extLst>
              <a:ext uri="{FF2B5EF4-FFF2-40B4-BE49-F238E27FC236}">
                <a16:creationId xmlns:a16="http://schemas.microsoft.com/office/drawing/2014/main" id="{E2EB9002-DBF1-86FA-7EA0-CD14676438F6}"/>
              </a:ext>
            </a:extLst>
          </p:cNvPr>
          <p:cNvSpPr>
            <a:spLocks noGrp="1"/>
          </p:cNvSpPr>
          <p:nvPr>
            <p:ph type="sldNum" sz="quarter" idx="10"/>
          </p:nvPr>
        </p:nvSpPr>
        <p:spPr/>
        <p:txBody>
          <a:bodyPr/>
          <a:lstStyle/>
          <a:p>
            <a:fld id="{BAE26A2A-DE5F-EA41-900F-AB5C4F1D9848}" type="slidenum">
              <a:rPr lang="en-US" smtClean="0"/>
              <a:t>24</a:t>
            </a:fld>
            <a:endParaRPr lang="en-US"/>
          </a:p>
        </p:txBody>
      </p:sp>
    </p:spTree>
    <p:extLst>
      <p:ext uri="{BB962C8B-B14F-4D97-AF65-F5344CB8AC3E}">
        <p14:creationId xmlns:p14="http://schemas.microsoft.com/office/powerpoint/2010/main" val="1680488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015CB-916D-BB3D-1788-507E6581F05E}"/>
              </a:ext>
            </a:extLst>
          </p:cNvPr>
          <p:cNvSpPr>
            <a:spLocks noGrp="1"/>
          </p:cNvSpPr>
          <p:nvPr>
            <p:ph type="title"/>
          </p:nvPr>
        </p:nvSpPr>
        <p:spPr>
          <a:xfrm>
            <a:off x="624114" y="1006097"/>
            <a:ext cx="11129271" cy="1165587"/>
          </a:xfrm>
        </p:spPr>
        <p:txBody>
          <a:bodyPr>
            <a:normAutofit fontScale="90000"/>
          </a:bodyPr>
          <a:lstStyle/>
          <a:p>
            <a:r>
              <a:rPr lang="en-US" dirty="0"/>
              <a:t>High Impact Indicators</a:t>
            </a:r>
            <a:br>
              <a:rPr lang="en-US" dirty="0"/>
            </a:br>
            <a:br>
              <a:rPr lang="en-US" dirty="0"/>
            </a:br>
            <a:r>
              <a:rPr lang="en-US" sz="2200" b="0" dirty="0">
                <a:hlinkClick r:id="rId2"/>
              </a:rPr>
              <a:t>https://www.ged.com/wp-content/uploads/High_Impact_Indicators.pdf</a:t>
            </a:r>
            <a:r>
              <a:rPr lang="en-US" sz="2200" b="0" dirty="0"/>
              <a:t> </a:t>
            </a:r>
            <a:br>
              <a:rPr lang="en-US" sz="2200" b="0" dirty="0"/>
            </a:br>
            <a:r>
              <a:rPr lang="en-US" sz="2200" b="0" dirty="0">
                <a:hlinkClick r:id="rId3"/>
              </a:rPr>
              <a:t>https://www.ged.com/wp-content/uploads/relationships_between_HII_and_other_indicators.pdf</a:t>
            </a:r>
            <a:r>
              <a:rPr lang="en-US" sz="2200" b="0" dirty="0"/>
              <a:t> </a:t>
            </a:r>
            <a:br>
              <a:rPr lang="en-US" sz="2400" dirty="0"/>
            </a:br>
            <a:endParaRPr lang="en-US" dirty="0"/>
          </a:p>
        </p:txBody>
      </p:sp>
      <p:sp>
        <p:nvSpPr>
          <p:cNvPr id="4" name="Slide Number Placeholder 3">
            <a:extLst>
              <a:ext uri="{FF2B5EF4-FFF2-40B4-BE49-F238E27FC236}">
                <a16:creationId xmlns:a16="http://schemas.microsoft.com/office/drawing/2014/main" id="{D54944B7-4DFC-60ED-A47F-5B3D5E497AB2}"/>
              </a:ext>
            </a:extLst>
          </p:cNvPr>
          <p:cNvSpPr>
            <a:spLocks noGrp="1"/>
          </p:cNvSpPr>
          <p:nvPr>
            <p:ph type="sldNum" sz="quarter" idx="12"/>
          </p:nvPr>
        </p:nvSpPr>
        <p:spPr/>
        <p:txBody>
          <a:bodyPr/>
          <a:lstStyle/>
          <a:p>
            <a:fld id="{BAE26A2A-DE5F-EA41-900F-AB5C4F1D9848}" type="slidenum">
              <a:rPr lang="en-US" smtClean="0"/>
              <a:t>25</a:t>
            </a:fld>
            <a:endParaRPr lang="en-US"/>
          </a:p>
        </p:txBody>
      </p:sp>
      <p:pic>
        <p:nvPicPr>
          <p:cNvPr id="6" name="Picture 5">
            <a:extLst>
              <a:ext uri="{FF2B5EF4-FFF2-40B4-BE49-F238E27FC236}">
                <a16:creationId xmlns:a16="http://schemas.microsoft.com/office/drawing/2014/main" id="{22C449C5-25C2-8976-4EAD-75E86D988029}"/>
              </a:ext>
            </a:extLst>
          </p:cNvPr>
          <p:cNvPicPr>
            <a:picLocks noChangeAspect="1"/>
          </p:cNvPicPr>
          <p:nvPr/>
        </p:nvPicPr>
        <p:blipFill>
          <a:blip r:embed="rId4"/>
          <a:stretch>
            <a:fillRect/>
          </a:stretch>
        </p:blipFill>
        <p:spPr>
          <a:xfrm>
            <a:off x="3461226" y="3089770"/>
            <a:ext cx="4915586" cy="2448267"/>
          </a:xfrm>
          <a:prstGeom prst="rect">
            <a:avLst/>
          </a:prstGeom>
        </p:spPr>
      </p:pic>
    </p:spTree>
    <p:extLst>
      <p:ext uri="{BB962C8B-B14F-4D97-AF65-F5344CB8AC3E}">
        <p14:creationId xmlns:p14="http://schemas.microsoft.com/office/powerpoint/2010/main" val="3792815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7342-97AE-8F8D-6976-45F1F86A0E25}"/>
              </a:ext>
            </a:extLst>
          </p:cNvPr>
          <p:cNvSpPr>
            <a:spLocks noGrp="1"/>
          </p:cNvSpPr>
          <p:nvPr>
            <p:ph type="title"/>
          </p:nvPr>
        </p:nvSpPr>
        <p:spPr>
          <a:xfrm>
            <a:off x="551690" y="797878"/>
            <a:ext cx="11129271" cy="1165587"/>
          </a:xfrm>
        </p:spPr>
        <p:txBody>
          <a:bodyPr>
            <a:normAutofit/>
          </a:bodyPr>
          <a:lstStyle/>
          <a:p>
            <a:r>
              <a:rPr lang="en-US" dirty="0"/>
              <a:t>High Impact Indicator R.3.1, SSP.3.a,b,c,d</a:t>
            </a:r>
            <a:br>
              <a:rPr lang="en-US" dirty="0"/>
            </a:br>
            <a:endParaRPr lang="en-US" dirty="0"/>
          </a:p>
        </p:txBody>
      </p:sp>
      <p:sp>
        <p:nvSpPr>
          <p:cNvPr id="4" name="Slide Number Placeholder 3">
            <a:extLst>
              <a:ext uri="{FF2B5EF4-FFF2-40B4-BE49-F238E27FC236}">
                <a16:creationId xmlns:a16="http://schemas.microsoft.com/office/drawing/2014/main" id="{D4C2F9A3-9C71-A9D6-B7E8-2FAA001D31C7}"/>
              </a:ext>
            </a:extLst>
          </p:cNvPr>
          <p:cNvSpPr>
            <a:spLocks noGrp="1"/>
          </p:cNvSpPr>
          <p:nvPr>
            <p:ph type="sldNum" sz="quarter" idx="12"/>
          </p:nvPr>
        </p:nvSpPr>
        <p:spPr/>
        <p:txBody>
          <a:bodyPr/>
          <a:lstStyle/>
          <a:p>
            <a:fld id="{BAE26A2A-DE5F-EA41-900F-AB5C4F1D9848}" type="slidenum">
              <a:rPr lang="en-US" smtClean="0"/>
              <a:t>26</a:t>
            </a:fld>
            <a:endParaRPr lang="en-US"/>
          </a:p>
        </p:txBody>
      </p:sp>
      <p:pic>
        <p:nvPicPr>
          <p:cNvPr id="5" name="Picture 4">
            <a:extLst>
              <a:ext uri="{FF2B5EF4-FFF2-40B4-BE49-F238E27FC236}">
                <a16:creationId xmlns:a16="http://schemas.microsoft.com/office/drawing/2014/main" id="{C2A15DA1-1C2D-FD68-055F-3172A8863BE6}"/>
              </a:ext>
            </a:extLst>
          </p:cNvPr>
          <p:cNvPicPr>
            <a:picLocks noChangeAspect="1"/>
          </p:cNvPicPr>
          <p:nvPr/>
        </p:nvPicPr>
        <p:blipFill>
          <a:blip r:embed="rId2"/>
          <a:stretch>
            <a:fillRect/>
          </a:stretch>
        </p:blipFill>
        <p:spPr>
          <a:xfrm>
            <a:off x="519431" y="1364328"/>
            <a:ext cx="3688776" cy="5408879"/>
          </a:xfrm>
          <a:prstGeom prst="rect">
            <a:avLst/>
          </a:prstGeom>
        </p:spPr>
      </p:pic>
      <p:pic>
        <p:nvPicPr>
          <p:cNvPr id="9" name="Picture 8">
            <a:extLst>
              <a:ext uri="{FF2B5EF4-FFF2-40B4-BE49-F238E27FC236}">
                <a16:creationId xmlns:a16="http://schemas.microsoft.com/office/drawing/2014/main" id="{D833D05D-44FB-DB24-26C3-0C1AB5657D19}"/>
              </a:ext>
            </a:extLst>
          </p:cNvPr>
          <p:cNvPicPr>
            <a:picLocks noChangeAspect="1"/>
          </p:cNvPicPr>
          <p:nvPr/>
        </p:nvPicPr>
        <p:blipFill>
          <a:blip r:embed="rId3"/>
          <a:stretch>
            <a:fillRect/>
          </a:stretch>
        </p:blipFill>
        <p:spPr>
          <a:xfrm>
            <a:off x="4681219" y="1250793"/>
            <a:ext cx="7256383" cy="4078291"/>
          </a:xfrm>
          <a:prstGeom prst="rect">
            <a:avLst/>
          </a:prstGeom>
        </p:spPr>
      </p:pic>
    </p:spTree>
    <p:extLst>
      <p:ext uri="{BB962C8B-B14F-4D97-AF65-F5344CB8AC3E}">
        <p14:creationId xmlns:p14="http://schemas.microsoft.com/office/powerpoint/2010/main" val="3351666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A1A8B-1D0D-24EC-F40C-9A6C5E8974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C84EA1-B672-412B-5A14-F861728AA4A2}"/>
              </a:ext>
            </a:extLst>
          </p:cNvPr>
          <p:cNvSpPr>
            <a:spLocks noGrp="1"/>
          </p:cNvSpPr>
          <p:nvPr>
            <p:ph type="title"/>
          </p:nvPr>
        </p:nvSpPr>
        <p:spPr>
          <a:xfrm>
            <a:off x="624114" y="1078534"/>
            <a:ext cx="11129271" cy="1165587"/>
          </a:xfrm>
        </p:spPr>
        <p:txBody>
          <a:bodyPr>
            <a:normAutofit fontScale="90000"/>
          </a:bodyPr>
          <a:lstStyle/>
          <a:p>
            <a:r>
              <a:rPr lang="en-US" dirty="0"/>
              <a:t>High Impact Indicator</a:t>
            </a:r>
            <a:br>
              <a:rPr lang="en-US" dirty="0"/>
            </a:br>
            <a:r>
              <a:rPr lang="en-US" dirty="0"/>
              <a:t>R.4.1, L.4.1, SSP.4.a</a:t>
            </a:r>
            <a:br>
              <a:rPr lang="en-US" dirty="0"/>
            </a:br>
            <a:endParaRPr lang="en-US" dirty="0"/>
          </a:p>
        </p:txBody>
      </p:sp>
      <p:sp>
        <p:nvSpPr>
          <p:cNvPr id="4" name="Slide Number Placeholder 3">
            <a:extLst>
              <a:ext uri="{FF2B5EF4-FFF2-40B4-BE49-F238E27FC236}">
                <a16:creationId xmlns:a16="http://schemas.microsoft.com/office/drawing/2014/main" id="{8A8DDBBD-4518-B159-D7B0-A7217EEE9AE4}"/>
              </a:ext>
            </a:extLst>
          </p:cNvPr>
          <p:cNvSpPr>
            <a:spLocks noGrp="1"/>
          </p:cNvSpPr>
          <p:nvPr>
            <p:ph type="sldNum" sz="quarter" idx="12"/>
          </p:nvPr>
        </p:nvSpPr>
        <p:spPr/>
        <p:txBody>
          <a:bodyPr/>
          <a:lstStyle/>
          <a:p>
            <a:fld id="{BAE26A2A-DE5F-EA41-900F-AB5C4F1D9848}" type="slidenum">
              <a:rPr lang="en-US" smtClean="0"/>
              <a:t>27</a:t>
            </a:fld>
            <a:endParaRPr lang="en-US"/>
          </a:p>
        </p:txBody>
      </p:sp>
      <p:pic>
        <p:nvPicPr>
          <p:cNvPr id="10" name="Picture 9">
            <a:extLst>
              <a:ext uri="{FF2B5EF4-FFF2-40B4-BE49-F238E27FC236}">
                <a16:creationId xmlns:a16="http://schemas.microsoft.com/office/drawing/2014/main" id="{D1FC5332-0EC6-55CE-4998-5388A27B4704}"/>
              </a:ext>
            </a:extLst>
          </p:cNvPr>
          <p:cNvPicPr>
            <a:picLocks noChangeAspect="1"/>
          </p:cNvPicPr>
          <p:nvPr/>
        </p:nvPicPr>
        <p:blipFill>
          <a:blip r:embed="rId2"/>
          <a:stretch>
            <a:fillRect/>
          </a:stretch>
        </p:blipFill>
        <p:spPr>
          <a:xfrm>
            <a:off x="5243265" y="972774"/>
            <a:ext cx="4662823" cy="3154633"/>
          </a:xfrm>
          <a:prstGeom prst="rect">
            <a:avLst/>
          </a:prstGeom>
        </p:spPr>
      </p:pic>
    </p:spTree>
    <p:extLst>
      <p:ext uri="{BB962C8B-B14F-4D97-AF65-F5344CB8AC3E}">
        <p14:creationId xmlns:p14="http://schemas.microsoft.com/office/powerpoint/2010/main" val="17446945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303B3-E562-78F4-B55A-2E0ED3126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DA5F6D-44C5-C126-B8BE-4E6B6E78AEED}"/>
              </a:ext>
            </a:extLst>
          </p:cNvPr>
          <p:cNvSpPr>
            <a:spLocks noGrp="1"/>
          </p:cNvSpPr>
          <p:nvPr>
            <p:ph type="title"/>
          </p:nvPr>
        </p:nvSpPr>
        <p:spPr>
          <a:xfrm>
            <a:off x="624114" y="879355"/>
            <a:ext cx="11129271" cy="1165587"/>
          </a:xfrm>
        </p:spPr>
        <p:txBody>
          <a:bodyPr>
            <a:normAutofit fontScale="90000"/>
          </a:bodyPr>
          <a:lstStyle/>
          <a:p>
            <a:r>
              <a:rPr lang="en-US" dirty="0"/>
              <a:t>High Impact Indicator</a:t>
            </a:r>
            <a:br>
              <a:rPr lang="en-US" dirty="0"/>
            </a:br>
            <a:r>
              <a:rPr lang="en-US" dirty="0"/>
              <a:t>R.5.3, SSP.3.a, c</a:t>
            </a:r>
            <a:br>
              <a:rPr lang="en-US" dirty="0"/>
            </a:br>
            <a:endParaRPr lang="en-US" dirty="0"/>
          </a:p>
        </p:txBody>
      </p:sp>
      <p:sp>
        <p:nvSpPr>
          <p:cNvPr id="4" name="Slide Number Placeholder 3">
            <a:extLst>
              <a:ext uri="{FF2B5EF4-FFF2-40B4-BE49-F238E27FC236}">
                <a16:creationId xmlns:a16="http://schemas.microsoft.com/office/drawing/2014/main" id="{32F535AB-ACE6-16BF-45AE-F2662815F6ED}"/>
              </a:ext>
            </a:extLst>
          </p:cNvPr>
          <p:cNvSpPr>
            <a:spLocks noGrp="1"/>
          </p:cNvSpPr>
          <p:nvPr>
            <p:ph type="sldNum" sz="quarter" idx="12"/>
          </p:nvPr>
        </p:nvSpPr>
        <p:spPr/>
        <p:txBody>
          <a:bodyPr/>
          <a:lstStyle/>
          <a:p>
            <a:fld id="{BAE26A2A-DE5F-EA41-900F-AB5C4F1D9848}" type="slidenum">
              <a:rPr lang="en-US" smtClean="0"/>
              <a:t>28</a:t>
            </a:fld>
            <a:endParaRPr lang="en-US"/>
          </a:p>
        </p:txBody>
      </p:sp>
      <p:grpSp>
        <p:nvGrpSpPr>
          <p:cNvPr id="11" name="Group 10">
            <a:extLst>
              <a:ext uri="{FF2B5EF4-FFF2-40B4-BE49-F238E27FC236}">
                <a16:creationId xmlns:a16="http://schemas.microsoft.com/office/drawing/2014/main" id="{80D7A272-8D8E-2167-D868-0FD848CFAF3D}"/>
              </a:ext>
            </a:extLst>
          </p:cNvPr>
          <p:cNvGrpSpPr/>
          <p:nvPr/>
        </p:nvGrpSpPr>
        <p:grpSpPr>
          <a:xfrm>
            <a:off x="5189008" y="939516"/>
            <a:ext cx="4643746" cy="3941192"/>
            <a:chOff x="5178680" y="552150"/>
            <a:chExt cx="4420523" cy="3586188"/>
          </a:xfrm>
        </p:grpSpPr>
        <p:pic>
          <p:nvPicPr>
            <p:cNvPr id="8" name="Picture 7">
              <a:extLst>
                <a:ext uri="{FF2B5EF4-FFF2-40B4-BE49-F238E27FC236}">
                  <a16:creationId xmlns:a16="http://schemas.microsoft.com/office/drawing/2014/main" id="{F7379008-052F-2B0D-BB33-5E31CBE20F86}"/>
                </a:ext>
              </a:extLst>
            </p:cNvPr>
            <p:cNvPicPr>
              <a:picLocks noChangeAspect="1"/>
            </p:cNvPicPr>
            <p:nvPr/>
          </p:nvPicPr>
          <p:blipFill>
            <a:blip r:embed="rId2"/>
            <a:stretch>
              <a:fillRect/>
            </a:stretch>
          </p:blipFill>
          <p:spPr>
            <a:xfrm>
              <a:off x="5178680" y="862839"/>
              <a:ext cx="4420523" cy="3275499"/>
            </a:xfrm>
            <a:prstGeom prst="rect">
              <a:avLst/>
            </a:prstGeom>
          </p:spPr>
        </p:pic>
        <p:pic>
          <p:nvPicPr>
            <p:cNvPr id="10" name="Picture 9">
              <a:extLst>
                <a:ext uri="{FF2B5EF4-FFF2-40B4-BE49-F238E27FC236}">
                  <a16:creationId xmlns:a16="http://schemas.microsoft.com/office/drawing/2014/main" id="{86DDBD94-9776-2126-5432-40E5BEDFD193}"/>
                </a:ext>
              </a:extLst>
            </p:cNvPr>
            <p:cNvPicPr>
              <a:picLocks noChangeAspect="1"/>
            </p:cNvPicPr>
            <p:nvPr/>
          </p:nvPicPr>
          <p:blipFill>
            <a:blip r:embed="rId3"/>
            <a:stretch>
              <a:fillRect/>
            </a:stretch>
          </p:blipFill>
          <p:spPr>
            <a:xfrm>
              <a:off x="5188512" y="552150"/>
              <a:ext cx="4410691" cy="352474"/>
            </a:xfrm>
            <a:prstGeom prst="rect">
              <a:avLst/>
            </a:prstGeom>
          </p:spPr>
        </p:pic>
      </p:grpSp>
    </p:spTree>
    <p:extLst>
      <p:ext uri="{BB962C8B-B14F-4D97-AF65-F5344CB8AC3E}">
        <p14:creationId xmlns:p14="http://schemas.microsoft.com/office/powerpoint/2010/main" val="2158849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B5222-AEF6-C28D-C170-C2B8C0C4A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E785D-2144-3787-8BAA-7AD9F401E144}"/>
              </a:ext>
            </a:extLst>
          </p:cNvPr>
          <p:cNvSpPr>
            <a:spLocks noGrp="1"/>
          </p:cNvSpPr>
          <p:nvPr>
            <p:ph type="title"/>
          </p:nvPr>
        </p:nvSpPr>
        <p:spPr>
          <a:xfrm>
            <a:off x="624114" y="879355"/>
            <a:ext cx="11129271" cy="1165587"/>
          </a:xfrm>
        </p:spPr>
        <p:txBody>
          <a:bodyPr>
            <a:normAutofit fontScale="90000"/>
          </a:bodyPr>
          <a:lstStyle/>
          <a:p>
            <a:r>
              <a:rPr lang="en-US" dirty="0"/>
              <a:t>High Impact Indicator</a:t>
            </a:r>
            <a:br>
              <a:rPr lang="en-US" dirty="0"/>
            </a:br>
            <a:r>
              <a:rPr lang="en-US" dirty="0"/>
              <a:t>R.8.3, SSP.1.a, 2.a, 3.a,b,c,d, 7.a,b</a:t>
            </a:r>
            <a:br>
              <a:rPr lang="en-US" dirty="0"/>
            </a:br>
            <a:endParaRPr lang="en-US" dirty="0"/>
          </a:p>
        </p:txBody>
      </p:sp>
      <p:sp>
        <p:nvSpPr>
          <p:cNvPr id="4" name="Slide Number Placeholder 3">
            <a:extLst>
              <a:ext uri="{FF2B5EF4-FFF2-40B4-BE49-F238E27FC236}">
                <a16:creationId xmlns:a16="http://schemas.microsoft.com/office/drawing/2014/main" id="{B98E28F7-FF3F-0A62-08EB-249594AE2B3D}"/>
              </a:ext>
            </a:extLst>
          </p:cNvPr>
          <p:cNvSpPr>
            <a:spLocks noGrp="1"/>
          </p:cNvSpPr>
          <p:nvPr>
            <p:ph type="sldNum" sz="quarter" idx="12"/>
          </p:nvPr>
        </p:nvSpPr>
        <p:spPr/>
        <p:txBody>
          <a:bodyPr/>
          <a:lstStyle/>
          <a:p>
            <a:fld id="{BAE26A2A-DE5F-EA41-900F-AB5C4F1D9848}" type="slidenum">
              <a:rPr lang="en-US" smtClean="0"/>
              <a:t>29</a:t>
            </a:fld>
            <a:endParaRPr lang="en-US"/>
          </a:p>
        </p:txBody>
      </p:sp>
      <p:pic>
        <p:nvPicPr>
          <p:cNvPr id="5" name="Picture 4">
            <a:extLst>
              <a:ext uri="{FF2B5EF4-FFF2-40B4-BE49-F238E27FC236}">
                <a16:creationId xmlns:a16="http://schemas.microsoft.com/office/drawing/2014/main" id="{BC837F75-CA58-2D7F-27D7-995C998CEEAC}"/>
              </a:ext>
            </a:extLst>
          </p:cNvPr>
          <p:cNvPicPr>
            <a:picLocks noChangeAspect="1"/>
          </p:cNvPicPr>
          <p:nvPr/>
        </p:nvPicPr>
        <p:blipFill>
          <a:blip r:embed="rId2"/>
          <a:stretch>
            <a:fillRect/>
          </a:stretch>
        </p:blipFill>
        <p:spPr>
          <a:xfrm>
            <a:off x="7177548" y="263912"/>
            <a:ext cx="2990717" cy="6594088"/>
          </a:xfrm>
          <a:prstGeom prst="rect">
            <a:avLst/>
          </a:prstGeom>
        </p:spPr>
      </p:pic>
    </p:spTree>
    <p:extLst>
      <p:ext uri="{BB962C8B-B14F-4D97-AF65-F5344CB8AC3E}">
        <p14:creationId xmlns:p14="http://schemas.microsoft.com/office/powerpoint/2010/main" val="3572296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dirty="0"/>
              <a:t>Overview of the Social Studies Test</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3</a:t>
            </a:fld>
            <a:endParaRPr lang="en-US"/>
          </a:p>
        </p:txBody>
      </p:sp>
    </p:spTree>
    <p:extLst>
      <p:ext uri="{BB962C8B-B14F-4D97-AF65-F5344CB8AC3E}">
        <p14:creationId xmlns:p14="http://schemas.microsoft.com/office/powerpoint/2010/main" val="6171426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93077-3C2E-F0F3-3542-DFB6EE205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5C39F-BF02-8CDA-5B3D-F35A9FC5B889}"/>
              </a:ext>
            </a:extLst>
          </p:cNvPr>
          <p:cNvSpPr>
            <a:spLocks noGrp="1"/>
          </p:cNvSpPr>
          <p:nvPr>
            <p:ph type="title"/>
          </p:nvPr>
        </p:nvSpPr>
        <p:spPr>
          <a:xfrm>
            <a:off x="624114" y="879355"/>
            <a:ext cx="11129271" cy="1165587"/>
          </a:xfrm>
        </p:spPr>
        <p:txBody>
          <a:bodyPr>
            <a:normAutofit fontScale="90000"/>
          </a:bodyPr>
          <a:lstStyle/>
          <a:p>
            <a:r>
              <a:rPr lang="en-US" dirty="0"/>
              <a:t>High Impact Indicator</a:t>
            </a:r>
            <a:br>
              <a:rPr lang="en-US" dirty="0"/>
            </a:br>
            <a:r>
              <a:rPr lang="en-US" dirty="0"/>
              <a:t>R.8.6, SSP.1.a, 2.a, 3.a,b,c,d, 7.a,b</a:t>
            </a:r>
            <a:br>
              <a:rPr lang="en-US" dirty="0"/>
            </a:br>
            <a:endParaRPr lang="en-US" dirty="0"/>
          </a:p>
        </p:txBody>
      </p:sp>
      <p:sp>
        <p:nvSpPr>
          <p:cNvPr id="4" name="Slide Number Placeholder 3">
            <a:extLst>
              <a:ext uri="{FF2B5EF4-FFF2-40B4-BE49-F238E27FC236}">
                <a16:creationId xmlns:a16="http://schemas.microsoft.com/office/drawing/2014/main" id="{617C17C8-396D-8489-3511-EB00768549CA}"/>
              </a:ext>
            </a:extLst>
          </p:cNvPr>
          <p:cNvSpPr>
            <a:spLocks noGrp="1"/>
          </p:cNvSpPr>
          <p:nvPr>
            <p:ph type="sldNum" sz="quarter" idx="12"/>
          </p:nvPr>
        </p:nvSpPr>
        <p:spPr/>
        <p:txBody>
          <a:bodyPr/>
          <a:lstStyle/>
          <a:p>
            <a:fld id="{BAE26A2A-DE5F-EA41-900F-AB5C4F1D9848}" type="slidenum">
              <a:rPr lang="en-US" smtClean="0"/>
              <a:t>30</a:t>
            </a:fld>
            <a:endParaRPr lang="en-US"/>
          </a:p>
        </p:txBody>
      </p:sp>
      <p:pic>
        <p:nvPicPr>
          <p:cNvPr id="6" name="Picture 5">
            <a:extLst>
              <a:ext uri="{FF2B5EF4-FFF2-40B4-BE49-F238E27FC236}">
                <a16:creationId xmlns:a16="http://schemas.microsoft.com/office/drawing/2014/main" id="{222D3DB6-CC9B-A8FB-A0D6-F7A84B52338E}"/>
              </a:ext>
            </a:extLst>
          </p:cNvPr>
          <p:cNvPicPr>
            <a:picLocks noChangeAspect="1"/>
          </p:cNvPicPr>
          <p:nvPr/>
        </p:nvPicPr>
        <p:blipFill>
          <a:blip r:embed="rId2"/>
          <a:stretch>
            <a:fillRect/>
          </a:stretch>
        </p:blipFill>
        <p:spPr>
          <a:xfrm>
            <a:off x="7446416" y="241910"/>
            <a:ext cx="2930014" cy="6579050"/>
          </a:xfrm>
          <a:prstGeom prst="rect">
            <a:avLst/>
          </a:prstGeom>
        </p:spPr>
      </p:pic>
    </p:spTree>
    <p:extLst>
      <p:ext uri="{BB962C8B-B14F-4D97-AF65-F5344CB8AC3E}">
        <p14:creationId xmlns:p14="http://schemas.microsoft.com/office/powerpoint/2010/main" val="3766136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40303-92B9-090B-3117-46E6AD79AA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38B44E-7BB1-4AE3-2CAF-359F2C63DF78}"/>
              </a:ext>
            </a:extLst>
          </p:cNvPr>
          <p:cNvSpPr>
            <a:spLocks noGrp="1"/>
          </p:cNvSpPr>
          <p:nvPr>
            <p:ph type="title"/>
          </p:nvPr>
        </p:nvSpPr>
        <p:spPr/>
        <p:txBody>
          <a:bodyPr>
            <a:normAutofit/>
          </a:bodyPr>
          <a:lstStyle/>
          <a:p>
            <a:r>
              <a:rPr lang="en-US" dirty="0"/>
              <a:t>High Impact Indicators – Math &amp; Social Studies</a:t>
            </a:r>
            <a:br>
              <a:rPr lang="en-US" dirty="0"/>
            </a:br>
            <a:r>
              <a:rPr lang="en-US" dirty="0"/>
              <a:t>Q.1, SSP.6.a, b 11.a</a:t>
            </a:r>
          </a:p>
        </p:txBody>
      </p:sp>
      <p:sp>
        <p:nvSpPr>
          <p:cNvPr id="4" name="Slide Number Placeholder 3">
            <a:extLst>
              <a:ext uri="{FF2B5EF4-FFF2-40B4-BE49-F238E27FC236}">
                <a16:creationId xmlns:a16="http://schemas.microsoft.com/office/drawing/2014/main" id="{C0CDB424-69F5-A902-CBDA-935CF3AC3E10}"/>
              </a:ext>
            </a:extLst>
          </p:cNvPr>
          <p:cNvSpPr>
            <a:spLocks noGrp="1"/>
          </p:cNvSpPr>
          <p:nvPr>
            <p:ph type="sldNum" sz="quarter" idx="12"/>
          </p:nvPr>
        </p:nvSpPr>
        <p:spPr/>
        <p:txBody>
          <a:bodyPr/>
          <a:lstStyle/>
          <a:p>
            <a:fld id="{BAE26A2A-DE5F-EA41-900F-AB5C4F1D9848}" type="slidenum">
              <a:rPr lang="en-US" smtClean="0"/>
              <a:t>31</a:t>
            </a:fld>
            <a:endParaRPr lang="en-US"/>
          </a:p>
        </p:txBody>
      </p:sp>
      <p:pic>
        <p:nvPicPr>
          <p:cNvPr id="6" name="Picture 5">
            <a:extLst>
              <a:ext uri="{FF2B5EF4-FFF2-40B4-BE49-F238E27FC236}">
                <a16:creationId xmlns:a16="http://schemas.microsoft.com/office/drawing/2014/main" id="{B0BCC256-FF41-2472-5C23-94DCC795E6A4}"/>
              </a:ext>
            </a:extLst>
          </p:cNvPr>
          <p:cNvPicPr>
            <a:picLocks noChangeAspect="1"/>
          </p:cNvPicPr>
          <p:nvPr/>
        </p:nvPicPr>
        <p:blipFill>
          <a:blip r:embed="rId2"/>
          <a:stretch>
            <a:fillRect/>
          </a:stretch>
        </p:blipFill>
        <p:spPr>
          <a:xfrm>
            <a:off x="5286835" y="1430504"/>
            <a:ext cx="5046868" cy="5188572"/>
          </a:xfrm>
          <a:prstGeom prst="rect">
            <a:avLst/>
          </a:prstGeom>
        </p:spPr>
      </p:pic>
    </p:spTree>
    <p:extLst>
      <p:ext uri="{BB962C8B-B14F-4D97-AF65-F5344CB8AC3E}">
        <p14:creationId xmlns:p14="http://schemas.microsoft.com/office/powerpoint/2010/main" val="412312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D270A-B1E7-4164-C536-CD4361A8AF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EC031-ABCC-2468-8C75-58FE7E4E7492}"/>
              </a:ext>
            </a:extLst>
          </p:cNvPr>
          <p:cNvSpPr>
            <a:spLocks noGrp="1"/>
          </p:cNvSpPr>
          <p:nvPr>
            <p:ph type="title"/>
          </p:nvPr>
        </p:nvSpPr>
        <p:spPr>
          <a:xfrm>
            <a:off x="624114" y="1096641"/>
            <a:ext cx="11129271" cy="1165587"/>
          </a:xfrm>
        </p:spPr>
        <p:txBody>
          <a:bodyPr>
            <a:normAutofit/>
          </a:bodyPr>
          <a:lstStyle/>
          <a:p>
            <a:r>
              <a:rPr lang="en-US" dirty="0"/>
              <a:t>High Impact Indicators – Math &amp; Social Studies</a:t>
            </a:r>
            <a:br>
              <a:rPr lang="en-US" dirty="0"/>
            </a:br>
            <a:r>
              <a:rPr lang="en-US" dirty="0"/>
              <a:t>Q.3, SSP.6.a, b 11.a</a:t>
            </a:r>
          </a:p>
        </p:txBody>
      </p:sp>
      <p:sp>
        <p:nvSpPr>
          <p:cNvPr id="4" name="Slide Number Placeholder 3">
            <a:extLst>
              <a:ext uri="{FF2B5EF4-FFF2-40B4-BE49-F238E27FC236}">
                <a16:creationId xmlns:a16="http://schemas.microsoft.com/office/drawing/2014/main" id="{300F5A44-FA02-295B-3A2E-785153D7B743}"/>
              </a:ext>
            </a:extLst>
          </p:cNvPr>
          <p:cNvSpPr>
            <a:spLocks noGrp="1"/>
          </p:cNvSpPr>
          <p:nvPr>
            <p:ph type="sldNum" sz="quarter" idx="12"/>
          </p:nvPr>
        </p:nvSpPr>
        <p:spPr/>
        <p:txBody>
          <a:bodyPr/>
          <a:lstStyle/>
          <a:p>
            <a:fld id="{BAE26A2A-DE5F-EA41-900F-AB5C4F1D9848}" type="slidenum">
              <a:rPr lang="en-US" smtClean="0"/>
              <a:t>32</a:t>
            </a:fld>
            <a:endParaRPr lang="en-US"/>
          </a:p>
        </p:txBody>
      </p:sp>
      <p:grpSp>
        <p:nvGrpSpPr>
          <p:cNvPr id="9" name="Group 8">
            <a:extLst>
              <a:ext uri="{FF2B5EF4-FFF2-40B4-BE49-F238E27FC236}">
                <a16:creationId xmlns:a16="http://schemas.microsoft.com/office/drawing/2014/main" id="{949A9EDC-0D82-CAA3-1710-E24BD6426FDD}"/>
              </a:ext>
            </a:extLst>
          </p:cNvPr>
          <p:cNvGrpSpPr/>
          <p:nvPr/>
        </p:nvGrpSpPr>
        <p:grpSpPr>
          <a:xfrm>
            <a:off x="5283037" y="1955370"/>
            <a:ext cx="4702740" cy="4374166"/>
            <a:chOff x="4667402" y="2366686"/>
            <a:chExt cx="4420523" cy="3698178"/>
          </a:xfrm>
        </p:grpSpPr>
        <p:pic>
          <p:nvPicPr>
            <p:cNvPr id="5" name="Picture 4">
              <a:extLst>
                <a:ext uri="{FF2B5EF4-FFF2-40B4-BE49-F238E27FC236}">
                  <a16:creationId xmlns:a16="http://schemas.microsoft.com/office/drawing/2014/main" id="{CA47CF01-CD39-0A52-53AD-3CB03D757338}"/>
                </a:ext>
              </a:extLst>
            </p:cNvPr>
            <p:cNvPicPr>
              <a:picLocks noChangeAspect="1"/>
            </p:cNvPicPr>
            <p:nvPr/>
          </p:nvPicPr>
          <p:blipFill>
            <a:blip r:embed="rId2"/>
            <a:stretch>
              <a:fillRect/>
            </a:stretch>
          </p:blipFill>
          <p:spPr>
            <a:xfrm>
              <a:off x="4677234" y="2663964"/>
              <a:ext cx="4410691" cy="3400900"/>
            </a:xfrm>
            <a:prstGeom prst="rect">
              <a:avLst/>
            </a:prstGeom>
          </p:spPr>
        </p:pic>
        <p:pic>
          <p:nvPicPr>
            <p:cNvPr id="8" name="Picture 7">
              <a:extLst>
                <a:ext uri="{FF2B5EF4-FFF2-40B4-BE49-F238E27FC236}">
                  <a16:creationId xmlns:a16="http://schemas.microsoft.com/office/drawing/2014/main" id="{995A7C39-93FD-01D0-D46E-E4C5C3DCD1C5}"/>
                </a:ext>
              </a:extLst>
            </p:cNvPr>
            <p:cNvPicPr>
              <a:picLocks noChangeAspect="1"/>
            </p:cNvPicPr>
            <p:nvPr/>
          </p:nvPicPr>
          <p:blipFill>
            <a:blip r:embed="rId3"/>
            <a:stretch>
              <a:fillRect/>
            </a:stretch>
          </p:blipFill>
          <p:spPr>
            <a:xfrm>
              <a:off x="4667402" y="2366686"/>
              <a:ext cx="4410691" cy="336606"/>
            </a:xfrm>
            <a:prstGeom prst="rect">
              <a:avLst/>
            </a:prstGeom>
          </p:spPr>
        </p:pic>
      </p:grpSp>
    </p:spTree>
    <p:extLst>
      <p:ext uri="{BB962C8B-B14F-4D97-AF65-F5344CB8AC3E}">
        <p14:creationId xmlns:p14="http://schemas.microsoft.com/office/powerpoint/2010/main" val="1619328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4498E-6916-11E9-6D2A-0F165F760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2F55C-AF91-1432-7AEC-26B1B10B03DA}"/>
              </a:ext>
            </a:extLst>
          </p:cNvPr>
          <p:cNvSpPr>
            <a:spLocks noGrp="1"/>
          </p:cNvSpPr>
          <p:nvPr>
            <p:ph type="title"/>
          </p:nvPr>
        </p:nvSpPr>
        <p:spPr>
          <a:xfrm>
            <a:off x="624115" y="825037"/>
            <a:ext cx="6455696" cy="1165587"/>
          </a:xfrm>
        </p:spPr>
        <p:txBody>
          <a:bodyPr>
            <a:normAutofit fontScale="90000"/>
          </a:bodyPr>
          <a:lstStyle/>
          <a:p>
            <a:r>
              <a:rPr lang="en-US" dirty="0"/>
              <a:t>High Impact Indicators - Science</a:t>
            </a:r>
            <a:br>
              <a:rPr lang="en-US" dirty="0"/>
            </a:br>
            <a:r>
              <a:rPr lang="en-US" dirty="0"/>
              <a:t>SP.2.b, SSP.2.a, b, 1.b, 7.b, 10.c</a:t>
            </a:r>
          </a:p>
        </p:txBody>
      </p:sp>
      <p:sp>
        <p:nvSpPr>
          <p:cNvPr id="4" name="Slide Number Placeholder 3">
            <a:extLst>
              <a:ext uri="{FF2B5EF4-FFF2-40B4-BE49-F238E27FC236}">
                <a16:creationId xmlns:a16="http://schemas.microsoft.com/office/drawing/2014/main" id="{F1562B4A-23A8-3327-B210-20E7292E0CDC}"/>
              </a:ext>
            </a:extLst>
          </p:cNvPr>
          <p:cNvSpPr>
            <a:spLocks noGrp="1"/>
          </p:cNvSpPr>
          <p:nvPr>
            <p:ph type="sldNum" sz="quarter" idx="12"/>
          </p:nvPr>
        </p:nvSpPr>
        <p:spPr/>
        <p:txBody>
          <a:bodyPr/>
          <a:lstStyle/>
          <a:p>
            <a:fld id="{BAE26A2A-DE5F-EA41-900F-AB5C4F1D9848}" type="slidenum">
              <a:rPr lang="en-US" smtClean="0"/>
              <a:t>33</a:t>
            </a:fld>
            <a:endParaRPr lang="en-US"/>
          </a:p>
        </p:txBody>
      </p:sp>
      <p:pic>
        <p:nvPicPr>
          <p:cNvPr id="6" name="Picture 5">
            <a:extLst>
              <a:ext uri="{FF2B5EF4-FFF2-40B4-BE49-F238E27FC236}">
                <a16:creationId xmlns:a16="http://schemas.microsoft.com/office/drawing/2014/main" id="{DD56E0F0-9FB7-02FD-152F-D1F9DDA1C392}"/>
              </a:ext>
            </a:extLst>
          </p:cNvPr>
          <p:cNvPicPr>
            <a:picLocks noChangeAspect="1"/>
          </p:cNvPicPr>
          <p:nvPr/>
        </p:nvPicPr>
        <p:blipFill>
          <a:blip r:embed="rId2"/>
          <a:stretch>
            <a:fillRect/>
          </a:stretch>
        </p:blipFill>
        <p:spPr>
          <a:xfrm>
            <a:off x="7460389" y="375377"/>
            <a:ext cx="4410691" cy="6296904"/>
          </a:xfrm>
          <a:prstGeom prst="rect">
            <a:avLst/>
          </a:prstGeom>
        </p:spPr>
      </p:pic>
    </p:spTree>
    <p:extLst>
      <p:ext uri="{BB962C8B-B14F-4D97-AF65-F5344CB8AC3E}">
        <p14:creationId xmlns:p14="http://schemas.microsoft.com/office/powerpoint/2010/main" val="2191115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7FE3B-ADA2-F5E7-0191-3602D7226D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869EE9-BED2-2B99-07FD-D5BD421C2928}"/>
              </a:ext>
            </a:extLst>
          </p:cNvPr>
          <p:cNvSpPr>
            <a:spLocks noGrp="1"/>
          </p:cNvSpPr>
          <p:nvPr>
            <p:ph type="title"/>
          </p:nvPr>
        </p:nvSpPr>
        <p:spPr>
          <a:xfrm>
            <a:off x="624115" y="825037"/>
            <a:ext cx="6899722" cy="1165587"/>
          </a:xfrm>
        </p:spPr>
        <p:txBody>
          <a:bodyPr>
            <a:normAutofit fontScale="90000"/>
          </a:bodyPr>
          <a:lstStyle/>
          <a:p>
            <a:r>
              <a:rPr lang="en-US" dirty="0"/>
              <a:t>High Impact Indicators - Science</a:t>
            </a:r>
            <a:br>
              <a:rPr lang="en-US" dirty="0"/>
            </a:br>
            <a:r>
              <a:rPr lang="en-US" dirty="0"/>
              <a:t>SP.4.a, SSP.1.b, 7.a, 10.a, b, c</a:t>
            </a:r>
          </a:p>
        </p:txBody>
      </p:sp>
      <p:sp>
        <p:nvSpPr>
          <p:cNvPr id="4" name="Slide Number Placeholder 3">
            <a:extLst>
              <a:ext uri="{FF2B5EF4-FFF2-40B4-BE49-F238E27FC236}">
                <a16:creationId xmlns:a16="http://schemas.microsoft.com/office/drawing/2014/main" id="{D2EC7E75-FB3D-7492-AF04-50D9FA8977A7}"/>
              </a:ext>
            </a:extLst>
          </p:cNvPr>
          <p:cNvSpPr>
            <a:spLocks noGrp="1"/>
          </p:cNvSpPr>
          <p:nvPr>
            <p:ph type="sldNum" sz="quarter" idx="12"/>
          </p:nvPr>
        </p:nvSpPr>
        <p:spPr/>
        <p:txBody>
          <a:bodyPr/>
          <a:lstStyle/>
          <a:p>
            <a:fld id="{BAE26A2A-DE5F-EA41-900F-AB5C4F1D9848}" type="slidenum">
              <a:rPr lang="en-US" smtClean="0"/>
              <a:t>34</a:t>
            </a:fld>
            <a:endParaRPr lang="en-US"/>
          </a:p>
        </p:txBody>
      </p:sp>
      <p:grpSp>
        <p:nvGrpSpPr>
          <p:cNvPr id="9" name="Group 8">
            <a:extLst>
              <a:ext uri="{FF2B5EF4-FFF2-40B4-BE49-F238E27FC236}">
                <a16:creationId xmlns:a16="http://schemas.microsoft.com/office/drawing/2014/main" id="{B561E091-D310-FFCD-8B7D-D57E11F86316}"/>
              </a:ext>
            </a:extLst>
          </p:cNvPr>
          <p:cNvGrpSpPr/>
          <p:nvPr/>
        </p:nvGrpSpPr>
        <p:grpSpPr>
          <a:xfrm>
            <a:off x="7523836" y="373625"/>
            <a:ext cx="4249213" cy="6399405"/>
            <a:chOff x="7999195" y="635985"/>
            <a:chExt cx="3801192" cy="6146878"/>
          </a:xfrm>
        </p:grpSpPr>
        <p:pic>
          <p:nvPicPr>
            <p:cNvPr id="5" name="Picture 4">
              <a:extLst>
                <a:ext uri="{FF2B5EF4-FFF2-40B4-BE49-F238E27FC236}">
                  <a16:creationId xmlns:a16="http://schemas.microsoft.com/office/drawing/2014/main" id="{6950195C-DC23-B021-4CA4-23009BD5B7A1}"/>
                </a:ext>
              </a:extLst>
            </p:cNvPr>
            <p:cNvPicPr>
              <a:picLocks noChangeAspect="1"/>
            </p:cNvPicPr>
            <p:nvPr/>
          </p:nvPicPr>
          <p:blipFill>
            <a:blip r:embed="rId2"/>
            <a:stretch>
              <a:fillRect/>
            </a:stretch>
          </p:blipFill>
          <p:spPr>
            <a:xfrm>
              <a:off x="8009028" y="924233"/>
              <a:ext cx="3791359" cy="5858630"/>
            </a:xfrm>
            <a:prstGeom prst="rect">
              <a:avLst/>
            </a:prstGeom>
          </p:spPr>
        </p:pic>
        <p:pic>
          <p:nvPicPr>
            <p:cNvPr id="8" name="Picture 7">
              <a:extLst>
                <a:ext uri="{FF2B5EF4-FFF2-40B4-BE49-F238E27FC236}">
                  <a16:creationId xmlns:a16="http://schemas.microsoft.com/office/drawing/2014/main" id="{8EE51FC9-80DC-6D0D-C365-8B69737CB13D}"/>
                </a:ext>
              </a:extLst>
            </p:cNvPr>
            <p:cNvPicPr>
              <a:picLocks noChangeAspect="1"/>
            </p:cNvPicPr>
            <p:nvPr/>
          </p:nvPicPr>
          <p:blipFill>
            <a:blip r:embed="rId3"/>
            <a:stretch>
              <a:fillRect/>
            </a:stretch>
          </p:blipFill>
          <p:spPr>
            <a:xfrm>
              <a:off x="7999195" y="635985"/>
              <a:ext cx="3795551" cy="298080"/>
            </a:xfrm>
            <a:prstGeom prst="rect">
              <a:avLst/>
            </a:prstGeom>
          </p:spPr>
        </p:pic>
      </p:grpSp>
    </p:spTree>
    <p:extLst>
      <p:ext uri="{BB962C8B-B14F-4D97-AF65-F5344CB8AC3E}">
        <p14:creationId xmlns:p14="http://schemas.microsoft.com/office/powerpoint/2010/main" val="2687559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76699-A44A-17E7-8858-6D4D92047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90013B-7FE1-4CDB-D0D3-F23B70388B31}"/>
              </a:ext>
            </a:extLst>
          </p:cNvPr>
          <p:cNvSpPr>
            <a:spLocks noGrp="1"/>
          </p:cNvSpPr>
          <p:nvPr>
            <p:ph type="title"/>
          </p:nvPr>
        </p:nvSpPr>
        <p:spPr>
          <a:xfrm>
            <a:off x="624114" y="825037"/>
            <a:ext cx="6442359" cy="1165587"/>
          </a:xfrm>
        </p:spPr>
        <p:txBody>
          <a:bodyPr>
            <a:normAutofit fontScale="90000"/>
          </a:bodyPr>
          <a:lstStyle/>
          <a:p>
            <a:r>
              <a:rPr lang="en-US" dirty="0"/>
              <a:t>High Impact Indicators - Science</a:t>
            </a:r>
            <a:br>
              <a:rPr lang="en-US" dirty="0"/>
            </a:br>
            <a:r>
              <a:rPr lang="en-US" dirty="0"/>
              <a:t>SP.6.a, SSP.6.a, b, c, 10.b, </a:t>
            </a:r>
          </a:p>
        </p:txBody>
      </p:sp>
      <p:sp>
        <p:nvSpPr>
          <p:cNvPr id="4" name="Slide Number Placeholder 3">
            <a:extLst>
              <a:ext uri="{FF2B5EF4-FFF2-40B4-BE49-F238E27FC236}">
                <a16:creationId xmlns:a16="http://schemas.microsoft.com/office/drawing/2014/main" id="{995E7B3B-61EC-2A47-AF00-C02C3D319ED0}"/>
              </a:ext>
            </a:extLst>
          </p:cNvPr>
          <p:cNvSpPr>
            <a:spLocks noGrp="1"/>
          </p:cNvSpPr>
          <p:nvPr>
            <p:ph type="sldNum" sz="quarter" idx="12"/>
          </p:nvPr>
        </p:nvSpPr>
        <p:spPr/>
        <p:txBody>
          <a:bodyPr/>
          <a:lstStyle/>
          <a:p>
            <a:fld id="{BAE26A2A-DE5F-EA41-900F-AB5C4F1D9848}" type="slidenum">
              <a:rPr lang="en-US" smtClean="0"/>
              <a:t>35</a:t>
            </a:fld>
            <a:endParaRPr lang="en-US"/>
          </a:p>
        </p:txBody>
      </p:sp>
      <p:pic>
        <p:nvPicPr>
          <p:cNvPr id="6" name="Picture 5">
            <a:extLst>
              <a:ext uri="{FF2B5EF4-FFF2-40B4-BE49-F238E27FC236}">
                <a16:creationId xmlns:a16="http://schemas.microsoft.com/office/drawing/2014/main" id="{6E0703D5-FBD0-BBC0-AB13-35CDBA3E9B16}"/>
              </a:ext>
            </a:extLst>
          </p:cNvPr>
          <p:cNvPicPr>
            <a:picLocks noChangeAspect="1"/>
          </p:cNvPicPr>
          <p:nvPr/>
        </p:nvPicPr>
        <p:blipFill>
          <a:blip r:embed="rId2"/>
          <a:stretch>
            <a:fillRect/>
          </a:stretch>
        </p:blipFill>
        <p:spPr>
          <a:xfrm>
            <a:off x="7066473" y="453267"/>
            <a:ext cx="4410691" cy="5792008"/>
          </a:xfrm>
          <a:prstGeom prst="rect">
            <a:avLst/>
          </a:prstGeom>
        </p:spPr>
      </p:pic>
    </p:spTree>
    <p:extLst>
      <p:ext uri="{BB962C8B-B14F-4D97-AF65-F5344CB8AC3E}">
        <p14:creationId xmlns:p14="http://schemas.microsoft.com/office/powerpoint/2010/main" val="5093066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53391-36BD-0206-90BC-A45F6DC59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B4223-F532-B7D3-308B-0DF9BCFDEB46}"/>
              </a:ext>
            </a:extLst>
          </p:cNvPr>
          <p:cNvSpPr>
            <a:spLocks noGrp="1"/>
          </p:cNvSpPr>
          <p:nvPr>
            <p:ph type="title"/>
          </p:nvPr>
        </p:nvSpPr>
        <p:spPr/>
        <p:txBody>
          <a:bodyPr>
            <a:normAutofit/>
          </a:bodyPr>
          <a:lstStyle/>
          <a:p>
            <a:r>
              <a:rPr lang="en-US" dirty="0"/>
              <a:t>High Impact Indicators - Science</a:t>
            </a:r>
            <a:br>
              <a:rPr lang="en-US" dirty="0"/>
            </a:br>
            <a:r>
              <a:rPr lang="en-US" dirty="0"/>
              <a:t>SP.7.b, SSP.6.a, 10.a, </a:t>
            </a:r>
          </a:p>
        </p:txBody>
      </p:sp>
      <p:sp>
        <p:nvSpPr>
          <p:cNvPr id="4" name="Slide Number Placeholder 3">
            <a:extLst>
              <a:ext uri="{FF2B5EF4-FFF2-40B4-BE49-F238E27FC236}">
                <a16:creationId xmlns:a16="http://schemas.microsoft.com/office/drawing/2014/main" id="{EC07B7F6-5A1B-130E-4D13-B598654BB6AE}"/>
              </a:ext>
            </a:extLst>
          </p:cNvPr>
          <p:cNvSpPr>
            <a:spLocks noGrp="1"/>
          </p:cNvSpPr>
          <p:nvPr>
            <p:ph type="sldNum" sz="quarter" idx="12"/>
          </p:nvPr>
        </p:nvSpPr>
        <p:spPr/>
        <p:txBody>
          <a:bodyPr/>
          <a:lstStyle/>
          <a:p>
            <a:fld id="{BAE26A2A-DE5F-EA41-900F-AB5C4F1D9848}" type="slidenum">
              <a:rPr lang="en-US" smtClean="0"/>
              <a:t>36</a:t>
            </a:fld>
            <a:endParaRPr lang="en-US"/>
          </a:p>
        </p:txBody>
      </p:sp>
      <p:pic>
        <p:nvPicPr>
          <p:cNvPr id="5" name="Picture 4">
            <a:extLst>
              <a:ext uri="{FF2B5EF4-FFF2-40B4-BE49-F238E27FC236}">
                <a16:creationId xmlns:a16="http://schemas.microsoft.com/office/drawing/2014/main" id="{24509C0D-5912-ACA0-D69F-A9F5AE1B92A0}"/>
              </a:ext>
            </a:extLst>
          </p:cNvPr>
          <p:cNvPicPr>
            <a:picLocks noChangeAspect="1"/>
          </p:cNvPicPr>
          <p:nvPr/>
        </p:nvPicPr>
        <p:blipFill>
          <a:blip r:embed="rId2"/>
          <a:stretch>
            <a:fillRect/>
          </a:stretch>
        </p:blipFill>
        <p:spPr>
          <a:xfrm>
            <a:off x="5870345" y="1563363"/>
            <a:ext cx="4410691" cy="3153215"/>
          </a:xfrm>
          <a:prstGeom prst="rect">
            <a:avLst/>
          </a:prstGeom>
          <a:ln>
            <a:solidFill>
              <a:schemeClr val="tx1"/>
            </a:solidFill>
          </a:ln>
        </p:spPr>
      </p:pic>
    </p:spTree>
    <p:extLst>
      <p:ext uri="{BB962C8B-B14F-4D97-AF65-F5344CB8AC3E}">
        <p14:creationId xmlns:p14="http://schemas.microsoft.com/office/powerpoint/2010/main" val="3773173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60A34-1A04-ADF2-7EA8-A3F7DC7DDCC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B9D93D5-E871-B359-64FA-DF89CF13CF6F}"/>
              </a:ext>
            </a:extLst>
          </p:cNvPr>
          <p:cNvSpPr>
            <a:spLocks noGrp="1"/>
          </p:cNvSpPr>
          <p:nvPr>
            <p:ph type="title"/>
          </p:nvPr>
        </p:nvSpPr>
        <p:spPr/>
        <p:txBody>
          <a:bodyPr/>
          <a:lstStyle/>
          <a:p>
            <a:r>
              <a:rPr lang="en-US" sz="4800" b="1" spc="-75" dirty="0"/>
              <a:t>Resources for Source Texts</a:t>
            </a:r>
            <a:endParaRPr lang="en-US" dirty="0"/>
          </a:p>
        </p:txBody>
      </p:sp>
      <p:sp>
        <p:nvSpPr>
          <p:cNvPr id="4" name="Slide Number Placeholder 3">
            <a:extLst>
              <a:ext uri="{FF2B5EF4-FFF2-40B4-BE49-F238E27FC236}">
                <a16:creationId xmlns:a16="http://schemas.microsoft.com/office/drawing/2014/main" id="{7FAAEE32-647B-AD30-52CD-16B6ED0E84E4}"/>
              </a:ext>
            </a:extLst>
          </p:cNvPr>
          <p:cNvSpPr>
            <a:spLocks noGrp="1"/>
          </p:cNvSpPr>
          <p:nvPr>
            <p:ph type="sldNum" sz="quarter" idx="10"/>
          </p:nvPr>
        </p:nvSpPr>
        <p:spPr/>
        <p:txBody>
          <a:bodyPr/>
          <a:lstStyle/>
          <a:p>
            <a:fld id="{BAE26A2A-DE5F-EA41-900F-AB5C4F1D9848}" type="slidenum">
              <a:rPr lang="en-US" smtClean="0"/>
              <a:t>37</a:t>
            </a:fld>
            <a:endParaRPr lang="en-US"/>
          </a:p>
        </p:txBody>
      </p:sp>
    </p:spTree>
    <p:extLst>
      <p:ext uri="{BB962C8B-B14F-4D97-AF65-F5344CB8AC3E}">
        <p14:creationId xmlns:p14="http://schemas.microsoft.com/office/powerpoint/2010/main" val="689557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7EF6E-7E49-1311-92E3-EA1A0A8943ED}"/>
              </a:ext>
            </a:extLst>
          </p:cNvPr>
          <p:cNvSpPr>
            <a:spLocks noGrp="1"/>
          </p:cNvSpPr>
          <p:nvPr>
            <p:ph type="title"/>
          </p:nvPr>
        </p:nvSpPr>
        <p:spPr/>
        <p:txBody>
          <a:bodyPr/>
          <a:lstStyle/>
          <a:p>
            <a:r>
              <a:rPr lang="en-US" dirty="0"/>
              <a:t>Need Resources for Source Texts?</a:t>
            </a:r>
            <a:br>
              <a:rPr lang="en-US" dirty="0"/>
            </a:br>
            <a:r>
              <a:rPr lang="en-US" sz="2800" dirty="0"/>
              <a:t>Newsela, </a:t>
            </a:r>
            <a:r>
              <a:rPr lang="en-US" sz="2800" dirty="0">
                <a:hlinkClick r:id="rId2"/>
              </a:rPr>
              <a:t>https://Newsela.com/</a:t>
            </a:r>
            <a:r>
              <a:rPr lang="en-US" sz="2800" dirty="0"/>
              <a:t> </a:t>
            </a:r>
            <a:endParaRPr lang="en-US" dirty="0"/>
          </a:p>
        </p:txBody>
      </p:sp>
      <p:sp>
        <p:nvSpPr>
          <p:cNvPr id="4" name="Slide Number Placeholder 3">
            <a:extLst>
              <a:ext uri="{FF2B5EF4-FFF2-40B4-BE49-F238E27FC236}">
                <a16:creationId xmlns:a16="http://schemas.microsoft.com/office/drawing/2014/main" id="{58A537AF-0258-751B-E222-ADE473A9605E}"/>
              </a:ext>
            </a:extLst>
          </p:cNvPr>
          <p:cNvSpPr>
            <a:spLocks noGrp="1"/>
          </p:cNvSpPr>
          <p:nvPr>
            <p:ph type="sldNum" sz="quarter" idx="12"/>
          </p:nvPr>
        </p:nvSpPr>
        <p:spPr/>
        <p:txBody>
          <a:bodyPr/>
          <a:lstStyle/>
          <a:p>
            <a:fld id="{BAE26A2A-DE5F-EA41-900F-AB5C4F1D9848}" type="slidenum">
              <a:rPr lang="en-US" smtClean="0"/>
              <a:t>38</a:t>
            </a:fld>
            <a:endParaRPr lang="en-US"/>
          </a:p>
        </p:txBody>
      </p:sp>
      <p:pic>
        <p:nvPicPr>
          <p:cNvPr id="6" name="Picture 5">
            <a:extLst>
              <a:ext uri="{FF2B5EF4-FFF2-40B4-BE49-F238E27FC236}">
                <a16:creationId xmlns:a16="http://schemas.microsoft.com/office/drawing/2014/main" id="{378DC6D4-6223-2822-E4D6-82EA4FC82EA9}"/>
              </a:ext>
            </a:extLst>
          </p:cNvPr>
          <p:cNvPicPr>
            <a:picLocks noChangeAspect="1"/>
          </p:cNvPicPr>
          <p:nvPr/>
        </p:nvPicPr>
        <p:blipFill>
          <a:blip r:embed="rId3"/>
          <a:stretch>
            <a:fillRect/>
          </a:stretch>
        </p:blipFill>
        <p:spPr>
          <a:xfrm>
            <a:off x="795251" y="2025486"/>
            <a:ext cx="10031225" cy="3829584"/>
          </a:xfrm>
          <a:prstGeom prst="rect">
            <a:avLst/>
          </a:prstGeom>
        </p:spPr>
      </p:pic>
    </p:spTree>
    <p:extLst>
      <p:ext uri="{BB962C8B-B14F-4D97-AF65-F5344CB8AC3E}">
        <p14:creationId xmlns:p14="http://schemas.microsoft.com/office/powerpoint/2010/main" val="3669768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12AD9-F3C3-2D8E-5CC2-5096EF367938}"/>
              </a:ext>
            </a:extLst>
          </p:cNvPr>
          <p:cNvSpPr>
            <a:spLocks noGrp="1"/>
          </p:cNvSpPr>
          <p:nvPr>
            <p:ph type="title"/>
          </p:nvPr>
        </p:nvSpPr>
        <p:spPr/>
        <p:txBody>
          <a:bodyPr/>
          <a:lstStyle/>
          <a:p>
            <a:r>
              <a:rPr lang="en-US" dirty="0" err="1"/>
              <a:t>ReadWorks</a:t>
            </a:r>
            <a:r>
              <a:rPr lang="en-US" dirty="0"/>
              <a:t> </a:t>
            </a:r>
            <a:r>
              <a:rPr lang="en-US" sz="2400" dirty="0">
                <a:hlinkClick r:id="rId2"/>
              </a:rPr>
              <a:t>https://www.readworks.org/</a:t>
            </a:r>
            <a:r>
              <a:rPr lang="en-US" sz="2400" dirty="0"/>
              <a:t> </a:t>
            </a:r>
            <a:endParaRPr lang="en-US" dirty="0"/>
          </a:p>
        </p:txBody>
      </p:sp>
      <p:sp>
        <p:nvSpPr>
          <p:cNvPr id="4" name="Slide Number Placeholder 3">
            <a:extLst>
              <a:ext uri="{FF2B5EF4-FFF2-40B4-BE49-F238E27FC236}">
                <a16:creationId xmlns:a16="http://schemas.microsoft.com/office/drawing/2014/main" id="{E44E8CFC-6381-A146-1FFD-B6841EF43200}"/>
              </a:ext>
            </a:extLst>
          </p:cNvPr>
          <p:cNvSpPr>
            <a:spLocks noGrp="1"/>
          </p:cNvSpPr>
          <p:nvPr>
            <p:ph type="sldNum" sz="quarter" idx="12"/>
          </p:nvPr>
        </p:nvSpPr>
        <p:spPr/>
        <p:txBody>
          <a:bodyPr/>
          <a:lstStyle/>
          <a:p>
            <a:fld id="{BAE26A2A-DE5F-EA41-900F-AB5C4F1D9848}" type="slidenum">
              <a:rPr lang="en-US" smtClean="0"/>
              <a:t>39</a:t>
            </a:fld>
            <a:endParaRPr lang="en-US"/>
          </a:p>
        </p:txBody>
      </p:sp>
      <p:grpSp>
        <p:nvGrpSpPr>
          <p:cNvPr id="10" name="Group 9">
            <a:extLst>
              <a:ext uri="{FF2B5EF4-FFF2-40B4-BE49-F238E27FC236}">
                <a16:creationId xmlns:a16="http://schemas.microsoft.com/office/drawing/2014/main" id="{59D876E8-C0DB-73A2-B161-836D8452F229}"/>
              </a:ext>
            </a:extLst>
          </p:cNvPr>
          <p:cNvGrpSpPr/>
          <p:nvPr/>
        </p:nvGrpSpPr>
        <p:grpSpPr>
          <a:xfrm>
            <a:off x="1264399" y="1247443"/>
            <a:ext cx="7250338" cy="5085446"/>
            <a:chOff x="1018593" y="1247443"/>
            <a:chExt cx="7250338" cy="5085446"/>
          </a:xfrm>
        </p:grpSpPr>
        <p:pic>
          <p:nvPicPr>
            <p:cNvPr id="6" name="Picture 5">
              <a:extLst>
                <a:ext uri="{FF2B5EF4-FFF2-40B4-BE49-F238E27FC236}">
                  <a16:creationId xmlns:a16="http://schemas.microsoft.com/office/drawing/2014/main" id="{402E6EA3-0F90-2CBC-E674-F89C8BB38ACD}"/>
                </a:ext>
              </a:extLst>
            </p:cNvPr>
            <p:cNvPicPr>
              <a:picLocks noChangeAspect="1"/>
            </p:cNvPicPr>
            <p:nvPr/>
          </p:nvPicPr>
          <p:blipFill>
            <a:blip r:embed="rId3"/>
            <a:stretch>
              <a:fillRect/>
            </a:stretch>
          </p:blipFill>
          <p:spPr>
            <a:xfrm>
              <a:off x="1087417" y="1247443"/>
              <a:ext cx="6971066" cy="3112553"/>
            </a:xfrm>
            <a:prstGeom prst="rect">
              <a:avLst/>
            </a:prstGeom>
          </p:spPr>
        </p:pic>
        <p:pic>
          <p:nvPicPr>
            <p:cNvPr id="8" name="Picture 7">
              <a:extLst>
                <a:ext uri="{FF2B5EF4-FFF2-40B4-BE49-F238E27FC236}">
                  <a16:creationId xmlns:a16="http://schemas.microsoft.com/office/drawing/2014/main" id="{ACDC0223-2E22-7792-DE40-D4A50074F158}"/>
                </a:ext>
              </a:extLst>
            </p:cNvPr>
            <p:cNvPicPr>
              <a:picLocks noChangeAspect="1"/>
            </p:cNvPicPr>
            <p:nvPr/>
          </p:nvPicPr>
          <p:blipFill>
            <a:blip r:embed="rId4"/>
            <a:stretch>
              <a:fillRect/>
            </a:stretch>
          </p:blipFill>
          <p:spPr>
            <a:xfrm>
              <a:off x="1018593" y="4546647"/>
              <a:ext cx="7250338" cy="1786242"/>
            </a:xfrm>
            <a:prstGeom prst="rect">
              <a:avLst/>
            </a:prstGeom>
          </p:spPr>
        </p:pic>
      </p:grpSp>
    </p:spTree>
    <p:extLst>
      <p:ext uri="{BB962C8B-B14F-4D97-AF65-F5344CB8AC3E}">
        <p14:creationId xmlns:p14="http://schemas.microsoft.com/office/powerpoint/2010/main" val="3722105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0080A8"/>
                </a:solidFill>
              </a:rPr>
              <a:t>Overview of Social Studies Test</a:t>
            </a:r>
          </a:p>
        </p:txBody>
      </p:sp>
      <p:sp>
        <p:nvSpPr>
          <p:cNvPr id="3" name="Content Placeholder 2"/>
          <p:cNvSpPr>
            <a:spLocks noGrp="1"/>
          </p:cNvSpPr>
          <p:nvPr>
            <p:ph idx="1"/>
          </p:nvPr>
        </p:nvSpPr>
        <p:spPr>
          <a:xfrm>
            <a:off x="624114" y="1380548"/>
            <a:ext cx="8755626" cy="5508893"/>
          </a:xfrm>
        </p:spPr>
        <p:txBody>
          <a:bodyPr>
            <a:normAutofit/>
          </a:bodyPr>
          <a:lstStyle/>
          <a:p>
            <a:r>
              <a:rPr lang="en-US" dirty="0"/>
              <a:t>70 Minutes</a:t>
            </a:r>
          </a:p>
          <a:p>
            <a:r>
              <a:rPr lang="en-US" dirty="0"/>
              <a:t>Content</a:t>
            </a:r>
          </a:p>
          <a:p>
            <a:pPr lvl="1"/>
            <a:r>
              <a:rPr lang="en-US" dirty="0"/>
              <a:t>50% - Civics and Government</a:t>
            </a:r>
          </a:p>
          <a:p>
            <a:pPr lvl="1"/>
            <a:r>
              <a:rPr lang="en-US" dirty="0"/>
              <a:t>20% - United States History</a:t>
            </a:r>
          </a:p>
          <a:p>
            <a:pPr lvl="1"/>
            <a:r>
              <a:rPr lang="en-US" dirty="0"/>
              <a:t>15% - Economics</a:t>
            </a:r>
          </a:p>
          <a:p>
            <a:pPr lvl="1"/>
            <a:r>
              <a:rPr lang="en-US" dirty="0"/>
              <a:t>15% - Geography and the World</a:t>
            </a:r>
          </a:p>
          <a:p>
            <a:r>
              <a:rPr lang="en-US" dirty="0"/>
              <a:t>Themes</a:t>
            </a:r>
          </a:p>
          <a:p>
            <a:pPr lvl="1"/>
            <a:r>
              <a:rPr lang="en-US" dirty="0"/>
              <a:t>Development of Modern Liberties and Democracy</a:t>
            </a:r>
          </a:p>
          <a:p>
            <a:pPr lvl="1"/>
            <a:r>
              <a:rPr lang="en-US" dirty="0"/>
              <a:t>Dynamic Responses in Societal Systems </a:t>
            </a:r>
          </a:p>
          <a:p>
            <a:r>
              <a:rPr lang="en-US" dirty="0">
                <a:cs typeface="Arial Bold" charset="0"/>
              </a:rPr>
              <a:t>Social Studies Practices – analyzing, thinking, reasoning</a:t>
            </a:r>
          </a:p>
          <a:p>
            <a:r>
              <a:rPr lang="en-US" dirty="0">
                <a:cs typeface="Arial Bold" charset="0"/>
              </a:rPr>
              <a:t>Technology-enhanced question items</a:t>
            </a:r>
          </a:p>
        </p:txBody>
      </p:sp>
      <p:pic>
        <p:nvPicPr>
          <p:cNvPr id="4" name="Picture 12" descr="social_studies_glob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44845" y="378177"/>
            <a:ext cx="16256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4294967295"/>
          </p:nvPr>
        </p:nvSpPr>
        <p:spPr>
          <a:xfrm>
            <a:off x="1981200" y="6299738"/>
            <a:ext cx="458938" cy="321599"/>
          </a:xfrm>
          <a:prstGeom prst="rect">
            <a:avLst/>
          </a:prstGeom>
        </p:spPr>
        <p:txBody>
          <a:bodyPr/>
          <a:lstStyle/>
          <a:p>
            <a:fld id="{A0787430-367F-844C-868B-A0250E95AAAB}" type="slidenum">
              <a:rPr lang="en-US" smtClean="0"/>
              <a:pPr/>
              <a:t>4</a:t>
            </a:fld>
            <a:endParaRPr lang="en-US"/>
          </a:p>
        </p:txBody>
      </p:sp>
    </p:spTree>
    <p:extLst>
      <p:ext uri="{BB962C8B-B14F-4D97-AF65-F5344CB8AC3E}">
        <p14:creationId xmlns:p14="http://schemas.microsoft.com/office/powerpoint/2010/main" val="2310355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A7C51-9ABF-3A6A-9D3F-1261DFA59BED}"/>
              </a:ext>
            </a:extLst>
          </p:cNvPr>
          <p:cNvSpPr>
            <a:spLocks noGrp="1"/>
          </p:cNvSpPr>
          <p:nvPr>
            <p:ph type="title"/>
          </p:nvPr>
        </p:nvSpPr>
        <p:spPr/>
        <p:txBody>
          <a:bodyPr/>
          <a:lstStyle/>
          <a:p>
            <a:r>
              <a:rPr lang="en-US" dirty="0"/>
              <a:t>Awesome Stories</a:t>
            </a:r>
            <a:br>
              <a:rPr lang="en-US" dirty="0"/>
            </a:br>
            <a:r>
              <a:rPr lang="en-US" sz="2400" dirty="0">
                <a:hlinkClick r:id="rId2"/>
              </a:rPr>
              <a:t>https://www.awesomestories.com/</a:t>
            </a:r>
            <a:r>
              <a:rPr lang="en-US" sz="2400" dirty="0"/>
              <a:t> </a:t>
            </a:r>
            <a:endParaRPr lang="en-US" dirty="0"/>
          </a:p>
        </p:txBody>
      </p:sp>
      <p:sp>
        <p:nvSpPr>
          <p:cNvPr id="4" name="Slide Number Placeholder 3">
            <a:extLst>
              <a:ext uri="{FF2B5EF4-FFF2-40B4-BE49-F238E27FC236}">
                <a16:creationId xmlns:a16="http://schemas.microsoft.com/office/drawing/2014/main" id="{498328B7-BF90-896E-125C-0CCF31FD4054}"/>
              </a:ext>
            </a:extLst>
          </p:cNvPr>
          <p:cNvSpPr>
            <a:spLocks noGrp="1"/>
          </p:cNvSpPr>
          <p:nvPr>
            <p:ph type="sldNum" sz="quarter" idx="12"/>
          </p:nvPr>
        </p:nvSpPr>
        <p:spPr/>
        <p:txBody>
          <a:bodyPr/>
          <a:lstStyle/>
          <a:p>
            <a:fld id="{BAE26A2A-DE5F-EA41-900F-AB5C4F1D9848}" type="slidenum">
              <a:rPr lang="en-US" smtClean="0"/>
              <a:t>40</a:t>
            </a:fld>
            <a:endParaRPr lang="en-US"/>
          </a:p>
        </p:txBody>
      </p:sp>
      <p:pic>
        <p:nvPicPr>
          <p:cNvPr id="6" name="Picture 5">
            <a:extLst>
              <a:ext uri="{FF2B5EF4-FFF2-40B4-BE49-F238E27FC236}">
                <a16:creationId xmlns:a16="http://schemas.microsoft.com/office/drawing/2014/main" id="{B91368C1-FCF6-AC7A-F069-83BB1997C9C4}"/>
              </a:ext>
            </a:extLst>
          </p:cNvPr>
          <p:cNvPicPr>
            <a:picLocks noChangeAspect="1"/>
          </p:cNvPicPr>
          <p:nvPr/>
        </p:nvPicPr>
        <p:blipFill>
          <a:blip r:embed="rId3"/>
          <a:stretch>
            <a:fillRect/>
          </a:stretch>
        </p:blipFill>
        <p:spPr>
          <a:xfrm>
            <a:off x="1786818" y="1824581"/>
            <a:ext cx="7671814" cy="4731291"/>
          </a:xfrm>
          <a:prstGeom prst="rect">
            <a:avLst/>
          </a:prstGeom>
          <a:scene3d>
            <a:camera prst="orthographicFront"/>
            <a:lightRig rig="threePt" dir="t"/>
          </a:scene3d>
          <a:sp3d>
            <a:bevelT/>
          </a:sp3d>
        </p:spPr>
      </p:pic>
    </p:spTree>
    <p:extLst>
      <p:ext uri="{BB962C8B-B14F-4D97-AF65-F5344CB8AC3E}">
        <p14:creationId xmlns:p14="http://schemas.microsoft.com/office/powerpoint/2010/main" val="2368036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18047-91BE-A5AC-13E3-74B1987A36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EA53A9A-CDEC-3174-8519-851D77A255B4}"/>
              </a:ext>
            </a:extLst>
          </p:cNvPr>
          <p:cNvSpPr>
            <a:spLocks noGrp="1"/>
          </p:cNvSpPr>
          <p:nvPr>
            <p:ph type="title"/>
          </p:nvPr>
        </p:nvSpPr>
        <p:spPr/>
        <p:txBody>
          <a:bodyPr/>
          <a:lstStyle/>
          <a:p>
            <a:r>
              <a:rPr lang="en-US" sz="4800" b="1" spc="-75" dirty="0"/>
              <a:t>Gaps &amp; Strategies</a:t>
            </a:r>
            <a:endParaRPr lang="en-US" dirty="0"/>
          </a:p>
        </p:txBody>
      </p:sp>
      <p:sp>
        <p:nvSpPr>
          <p:cNvPr id="4" name="Slide Number Placeholder 3">
            <a:extLst>
              <a:ext uri="{FF2B5EF4-FFF2-40B4-BE49-F238E27FC236}">
                <a16:creationId xmlns:a16="http://schemas.microsoft.com/office/drawing/2014/main" id="{487280F9-A521-BFE0-B53F-2C06C58BCFCB}"/>
              </a:ext>
            </a:extLst>
          </p:cNvPr>
          <p:cNvSpPr>
            <a:spLocks noGrp="1"/>
          </p:cNvSpPr>
          <p:nvPr>
            <p:ph type="sldNum" sz="quarter" idx="10"/>
          </p:nvPr>
        </p:nvSpPr>
        <p:spPr/>
        <p:txBody>
          <a:bodyPr/>
          <a:lstStyle/>
          <a:p>
            <a:fld id="{BAE26A2A-DE5F-EA41-900F-AB5C4F1D9848}" type="slidenum">
              <a:rPr lang="en-US" smtClean="0"/>
              <a:t>41</a:t>
            </a:fld>
            <a:endParaRPr lang="en-US"/>
          </a:p>
        </p:txBody>
      </p:sp>
    </p:spTree>
    <p:extLst>
      <p:ext uri="{BB962C8B-B14F-4D97-AF65-F5344CB8AC3E}">
        <p14:creationId xmlns:p14="http://schemas.microsoft.com/office/powerpoint/2010/main" val="900680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E832-FCFE-E0D4-29DD-7E4FF13A0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8B64A6-2761-CEF7-15F5-74F8833AE9B6}"/>
              </a:ext>
            </a:extLst>
          </p:cNvPr>
          <p:cNvSpPr>
            <a:spLocks noGrp="1"/>
          </p:cNvSpPr>
          <p:nvPr>
            <p:ph type="title"/>
          </p:nvPr>
        </p:nvSpPr>
        <p:spPr/>
        <p:txBody>
          <a:bodyPr/>
          <a:lstStyle/>
          <a:p>
            <a:r>
              <a:rPr lang="en-US" dirty="0">
                <a:solidFill>
                  <a:srgbClr val="0080A8"/>
                </a:solidFill>
              </a:rPr>
              <a:t>What gaps are there for test-takers in Social Studies ?</a:t>
            </a:r>
          </a:p>
        </p:txBody>
      </p:sp>
      <p:sp>
        <p:nvSpPr>
          <p:cNvPr id="3" name="Content Placeholder 2">
            <a:extLst>
              <a:ext uri="{FF2B5EF4-FFF2-40B4-BE49-F238E27FC236}">
                <a16:creationId xmlns:a16="http://schemas.microsoft.com/office/drawing/2014/main" id="{A11D7737-4F49-AD22-68EF-D1A162AE75BD}"/>
              </a:ext>
            </a:extLst>
          </p:cNvPr>
          <p:cNvSpPr>
            <a:spLocks noGrp="1"/>
          </p:cNvSpPr>
          <p:nvPr>
            <p:ph idx="1"/>
          </p:nvPr>
        </p:nvSpPr>
        <p:spPr>
          <a:xfrm>
            <a:off x="546299" y="2067485"/>
            <a:ext cx="9617627" cy="4209121"/>
          </a:xfrm>
        </p:spPr>
        <p:txBody>
          <a:bodyPr>
            <a:normAutofit/>
          </a:bodyPr>
          <a:lstStyle/>
          <a:p>
            <a:pPr marL="0" indent="0">
              <a:buNone/>
            </a:pPr>
            <a:r>
              <a:rPr lang="en-US" dirty="0"/>
              <a:t>Students may need to improve their critical thinking and/or reading skills. </a:t>
            </a:r>
          </a:p>
          <a:p>
            <a:endParaRPr lang="en-US" dirty="0"/>
          </a:p>
          <a:p>
            <a:r>
              <a:rPr lang="en-US" dirty="0"/>
              <a:t>Gap 1 – Identify evidence to support inferences (SSP.1.b) </a:t>
            </a:r>
          </a:p>
          <a:p>
            <a:r>
              <a:rPr lang="en-US" dirty="0"/>
              <a:t>Gap 2 – Sequences of events (SSP.3.a) </a:t>
            </a:r>
          </a:p>
          <a:p>
            <a:r>
              <a:rPr lang="en-US" dirty="0"/>
              <a:t>Gap 3 – Compare differing ideas (SSP.3.d) </a:t>
            </a:r>
          </a:p>
          <a:p>
            <a:r>
              <a:rPr lang="en-US" dirty="0"/>
              <a:t>Gap 4 – Discrepancies between sources (SSP.8.a) </a:t>
            </a:r>
          </a:p>
          <a:p>
            <a:r>
              <a:rPr lang="en-US" dirty="0"/>
              <a:t>Gap 5 – Content knowledge</a:t>
            </a:r>
          </a:p>
          <a:p>
            <a:pPr marL="0" indent="0">
              <a:buNone/>
            </a:pPr>
            <a:endParaRPr lang="en-US" sz="1050" dirty="0"/>
          </a:p>
          <a:p>
            <a:pPr marL="0" indent="0">
              <a:buNone/>
            </a:pPr>
            <a:endParaRPr lang="en-US" dirty="0"/>
          </a:p>
          <a:p>
            <a:pPr marL="0" indent="0">
              <a:buNone/>
            </a:pPr>
            <a:endParaRPr lang="en-US" dirty="0">
              <a:cs typeface="Arial Bold" charset="0"/>
            </a:endParaRPr>
          </a:p>
        </p:txBody>
      </p:sp>
      <p:pic>
        <p:nvPicPr>
          <p:cNvPr id="4" name="Picture 12" descr="social_studies_globe.png">
            <a:extLst>
              <a:ext uri="{FF2B5EF4-FFF2-40B4-BE49-F238E27FC236}">
                <a16:creationId xmlns:a16="http://schemas.microsoft.com/office/drawing/2014/main" id="{0C2925DA-1936-8B6D-76CD-7C05487416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74865" y="1009220"/>
            <a:ext cx="16256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a:extLst>
              <a:ext uri="{FF2B5EF4-FFF2-40B4-BE49-F238E27FC236}">
                <a16:creationId xmlns:a16="http://schemas.microsoft.com/office/drawing/2014/main" id="{C05F7D72-5585-7D91-2CD9-77E9684E4972}"/>
              </a:ext>
            </a:extLst>
          </p:cNvPr>
          <p:cNvSpPr>
            <a:spLocks noGrp="1"/>
          </p:cNvSpPr>
          <p:nvPr>
            <p:ph type="sldNum" sz="quarter" idx="4294967295"/>
          </p:nvPr>
        </p:nvSpPr>
        <p:spPr>
          <a:xfrm>
            <a:off x="401444" y="6353468"/>
            <a:ext cx="458938" cy="321599"/>
          </a:xfrm>
          <a:prstGeom prst="rect">
            <a:avLst/>
          </a:prstGeom>
        </p:spPr>
        <p:txBody>
          <a:bodyPr/>
          <a:lstStyle/>
          <a:p>
            <a:fld id="{A0787430-367F-844C-868B-A0250E95AAAB}" type="slidenum">
              <a:rPr lang="en-US" smtClean="0"/>
              <a:pPr/>
              <a:t>42</a:t>
            </a:fld>
            <a:endParaRPr lang="en-US" dirty="0"/>
          </a:p>
        </p:txBody>
      </p:sp>
    </p:spTree>
    <p:extLst>
      <p:ext uri="{BB962C8B-B14F-4D97-AF65-F5344CB8AC3E}">
        <p14:creationId xmlns:p14="http://schemas.microsoft.com/office/powerpoint/2010/main" val="3544966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6C77D-4472-0178-6B05-4366DC9FA365}"/>
              </a:ext>
            </a:extLst>
          </p:cNvPr>
          <p:cNvSpPr>
            <a:spLocks noGrp="1"/>
          </p:cNvSpPr>
          <p:nvPr>
            <p:ph type="title"/>
          </p:nvPr>
        </p:nvSpPr>
        <p:spPr/>
        <p:txBody>
          <a:bodyPr/>
          <a:lstStyle/>
          <a:p>
            <a:r>
              <a:rPr lang="en-US" dirty="0"/>
              <a:t>Gap 1: Identify Evidence to Support Inferences (SSP.1.b) </a:t>
            </a:r>
          </a:p>
        </p:txBody>
      </p:sp>
      <p:sp>
        <p:nvSpPr>
          <p:cNvPr id="3" name="Content Placeholder 2">
            <a:extLst>
              <a:ext uri="{FF2B5EF4-FFF2-40B4-BE49-F238E27FC236}">
                <a16:creationId xmlns:a16="http://schemas.microsoft.com/office/drawing/2014/main" id="{DFEFC866-F65E-C3E2-F6A6-C99DAEA2F545}"/>
              </a:ext>
            </a:extLst>
          </p:cNvPr>
          <p:cNvSpPr>
            <a:spLocks noGrp="1"/>
          </p:cNvSpPr>
          <p:nvPr>
            <p:ph idx="1"/>
          </p:nvPr>
        </p:nvSpPr>
        <p:spPr/>
        <p:txBody>
          <a:bodyPr/>
          <a:lstStyle/>
          <a:p>
            <a:pPr marL="0" indent="0">
              <a:buNone/>
            </a:pPr>
            <a:r>
              <a:rPr lang="en-US" dirty="0"/>
              <a:t>Cite or identify specific evidence to support inferences or analyses of primary and secondary sources, attending to the precise details of explanations or descriptions of a process, event or concept. </a:t>
            </a:r>
          </a:p>
          <a:p>
            <a:endParaRPr lang="en-US" dirty="0"/>
          </a:p>
          <a:p>
            <a:pPr marL="0" indent="0">
              <a:buNone/>
            </a:pPr>
            <a:r>
              <a:rPr lang="en-US" dirty="0"/>
              <a:t>The gap: </a:t>
            </a:r>
          </a:p>
          <a:p>
            <a:r>
              <a:rPr lang="en-US" dirty="0"/>
              <a:t>Reading comprehension </a:t>
            </a:r>
          </a:p>
          <a:p>
            <a:r>
              <a:rPr lang="en-US" dirty="0"/>
              <a:t>Skill deficit in identifying evidence that supports inferences </a:t>
            </a:r>
          </a:p>
          <a:p>
            <a:r>
              <a:rPr lang="en-US" dirty="0"/>
              <a:t>Skill deficit in attending to precise details</a:t>
            </a:r>
          </a:p>
        </p:txBody>
      </p:sp>
      <p:sp>
        <p:nvSpPr>
          <p:cNvPr id="4" name="Slide Number Placeholder 3">
            <a:extLst>
              <a:ext uri="{FF2B5EF4-FFF2-40B4-BE49-F238E27FC236}">
                <a16:creationId xmlns:a16="http://schemas.microsoft.com/office/drawing/2014/main" id="{B8F6758B-5C4F-FAF9-431A-2DBB27589F5B}"/>
              </a:ext>
            </a:extLst>
          </p:cNvPr>
          <p:cNvSpPr>
            <a:spLocks noGrp="1"/>
          </p:cNvSpPr>
          <p:nvPr>
            <p:ph type="sldNum" sz="quarter" idx="12"/>
          </p:nvPr>
        </p:nvSpPr>
        <p:spPr/>
        <p:txBody>
          <a:bodyPr/>
          <a:lstStyle/>
          <a:p>
            <a:fld id="{BAE26A2A-DE5F-EA41-900F-AB5C4F1D9848}" type="slidenum">
              <a:rPr lang="en-US" smtClean="0"/>
              <a:t>43</a:t>
            </a:fld>
            <a:endParaRPr lang="en-US"/>
          </a:p>
        </p:txBody>
      </p:sp>
    </p:spTree>
    <p:extLst>
      <p:ext uri="{BB962C8B-B14F-4D97-AF65-F5344CB8AC3E}">
        <p14:creationId xmlns:p14="http://schemas.microsoft.com/office/powerpoint/2010/main" val="28481329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3A2A1-30CE-CEFA-AEAB-765EEBB6C0D0}"/>
              </a:ext>
            </a:extLst>
          </p:cNvPr>
          <p:cNvSpPr>
            <a:spLocks noGrp="1"/>
          </p:cNvSpPr>
          <p:nvPr>
            <p:ph type="title"/>
          </p:nvPr>
        </p:nvSpPr>
        <p:spPr/>
        <p:txBody>
          <a:bodyPr/>
          <a:lstStyle/>
          <a:p>
            <a:r>
              <a:rPr lang="en-US" dirty="0"/>
              <a:t>Gap 1 Example</a:t>
            </a:r>
          </a:p>
        </p:txBody>
      </p:sp>
      <p:sp>
        <p:nvSpPr>
          <p:cNvPr id="4" name="Slide Number Placeholder 3">
            <a:extLst>
              <a:ext uri="{FF2B5EF4-FFF2-40B4-BE49-F238E27FC236}">
                <a16:creationId xmlns:a16="http://schemas.microsoft.com/office/drawing/2014/main" id="{C342EB01-0505-4C4F-E91F-A0DC66E4805B}"/>
              </a:ext>
            </a:extLst>
          </p:cNvPr>
          <p:cNvSpPr>
            <a:spLocks noGrp="1"/>
          </p:cNvSpPr>
          <p:nvPr>
            <p:ph type="sldNum" sz="quarter" idx="12"/>
          </p:nvPr>
        </p:nvSpPr>
        <p:spPr/>
        <p:txBody>
          <a:bodyPr/>
          <a:lstStyle/>
          <a:p>
            <a:fld id="{BAE26A2A-DE5F-EA41-900F-AB5C4F1D9848}" type="slidenum">
              <a:rPr lang="en-US" smtClean="0"/>
              <a:t>44</a:t>
            </a:fld>
            <a:endParaRPr lang="en-US"/>
          </a:p>
        </p:txBody>
      </p:sp>
      <p:grpSp>
        <p:nvGrpSpPr>
          <p:cNvPr id="5" name="Group 4">
            <a:extLst>
              <a:ext uri="{FF2B5EF4-FFF2-40B4-BE49-F238E27FC236}">
                <a16:creationId xmlns:a16="http://schemas.microsoft.com/office/drawing/2014/main" id="{CFF278C5-B870-F0D0-5546-5D3E2D2A658F}"/>
              </a:ext>
            </a:extLst>
          </p:cNvPr>
          <p:cNvGrpSpPr/>
          <p:nvPr/>
        </p:nvGrpSpPr>
        <p:grpSpPr>
          <a:xfrm>
            <a:off x="751341" y="1304628"/>
            <a:ext cx="9838001" cy="4800600"/>
            <a:chOff x="751341" y="1304628"/>
            <a:chExt cx="9838001" cy="4800600"/>
          </a:xfrm>
        </p:grpSpPr>
        <p:pic>
          <p:nvPicPr>
            <p:cNvPr id="8" name="Picture 7">
              <a:extLst>
                <a:ext uri="{FF2B5EF4-FFF2-40B4-BE49-F238E27FC236}">
                  <a16:creationId xmlns:a16="http://schemas.microsoft.com/office/drawing/2014/main" id="{1DBE1096-D882-1A84-3A99-F2A871D4B6D5}"/>
                </a:ext>
              </a:extLst>
            </p:cNvPr>
            <p:cNvPicPr>
              <a:picLocks noChangeAspect="1"/>
            </p:cNvPicPr>
            <p:nvPr/>
          </p:nvPicPr>
          <p:blipFill>
            <a:blip r:embed="rId3"/>
            <a:stretch>
              <a:fillRect/>
            </a:stretch>
          </p:blipFill>
          <p:spPr>
            <a:xfrm>
              <a:off x="751341" y="1304628"/>
              <a:ext cx="9838001" cy="4800600"/>
            </a:xfrm>
            <a:prstGeom prst="rect">
              <a:avLst/>
            </a:prstGeom>
          </p:spPr>
        </p:pic>
        <p:sp>
          <p:nvSpPr>
            <p:cNvPr id="3" name="Rectangle 2">
              <a:extLst>
                <a:ext uri="{FF2B5EF4-FFF2-40B4-BE49-F238E27FC236}">
                  <a16:creationId xmlns:a16="http://schemas.microsoft.com/office/drawing/2014/main" id="{DA0512AF-5E9E-161D-AB59-DE96CA99AD91}"/>
                </a:ext>
              </a:extLst>
            </p:cNvPr>
            <p:cNvSpPr/>
            <p:nvPr/>
          </p:nvSpPr>
          <p:spPr>
            <a:xfrm>
              <a:off x="9926198" y="5177928"/>
              <a:ext cx="663144" cy="3754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62486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ED28F-DD1A-7491-4D7F-0B6C7255742B}"/>
              </a:ext>
            </a:extLst>
          </p:cNvPr>
          <p:cNvSpPr>
            <a:spLocks noGrp="1"/>
          </p:cNvSpPr>
          <p:nvPr>
            <p:ph type="title"/>
          </p:nvPr>
        </p:nvSpPr>
        <p:spPr/>
        <p:txBody>
          <a:bodyPr/>
          <a:lstStyle/>
          <a:p>
            <a:r>
              <a:rPr lang="en-US" dirty="0"/>
              <a:t>Gap 1 Strategies</a:t>
            </a:r>
          </a:p>
        </p:txBody>
      </p:sp>
      <p:sp>
        <p:nvSpPr>
          <p:cNvPr id="3" name="Content Placeholder 2">
            <a:extLst>
              <a:ext uri="{FF2B5EF4-FFF2-40B4-BE49-F238E27FC236}">
                <a16:creationId xmlns:a16="http://schemas.microsoft.com/office/drawing/2014/main" id="{B2698A4A-2B16-70AD-ABF8-B6FCBAB2E9B1}"/>
              </a:ext>
            </a:extLst>
          </p:cNvPr>
          <p:cNvSpPr>
            <a:spLocks noGrp="1"/>
          </p:cNvSpPr>
          <p:nvPr>
            <p:ph idx="1"/>
          </p:nvPr>
        </p:nvSpPr>
        <p:spPr>
          <a:xfrm>
            <a:off x="420029" y="1293471"/>
            <a:ext cx="11351941" cy="4048312"/>
          </a:xfrm>
        </p:spPr>
        <p:txBody>
          <a:bodyPr/>
          <a:lstStyle/>
          <a:p>
            <a:pPr marL="0" indent="0">
              <a:buNone/>
            </a:pPr>
            <a:r>
              <a:rPr lang="en-US" dirty="0"/>
              <a:t>Introduce the concept of inferencing by providing simple, real-life scenarios. </a:t>
            </a:r>
          </a:p>
          <a:p>
            <a:endParaRPr lang="en-US" dirty="0"/>
          </a:p>
          <a:p>
            <a:pPr marL="0" indent="0">
              <a:buNone/>
            </a:pPr>
            <a:r>
              <a:rPr lang="en-US" dirty="0"/>
              <a:t>A woman is standing on a podium smiling, holding a medal. </a:t>
            </a:r>
          </a:p>
          <a:p>
            <a:r>
              <a:rPr lang="en-US" dirty="0"/>
              <a:t>What is going on? </a:t>
            </a:r>
          </a:p>
          <a:p>
            <a:r>
              <a:rPr lang="en-US" dirty="0"/>
              <a:t>How do you know? Identify specific words and phrases that give you hints about what is happening. </a:t>
            </a:r>
          </a:p>
          <a:p>
            <a:pPr marL="0" indent="0">
              <a:buNone/>
            </a:pPr>
            <a:endParaRPr lang="en-US" dirty="0"/>
          </a:p>
        </p:txBody>
      </p:sp>
      <p:sp>
        <p:nvSpPr>
          <p:cNvPr id="4" name="Slide Number Placeholder 3">
            <a:extLst>
              <a:ext uri="{FF2B5EF4-FFF2-40B4-BE49-F238E27FC236}">
                <a16:creationId xmlns:a16="http://schemas.microsoft.com/office/drawing/2014/main" id="{DEEF6604-9105-7562-11CF-1011219CE052}"/>
              </a:ext>
            </a:extLst>
          </p:cNvPr>
          <p:cNvSpPr>
            <a:spLocks noGrp="1"/>
          </p:cNvSpPr>
          <p:nvPr>
            <p:ph type="sldNum" sz="quarter" idx="12"/>
          </p:nvPr>
        </p:nvSpPr>
        <p:spPr/>
        <p:txBody>
          <a:bodyPr/>
          <a:lstStyle/>
          <a:p>
            <a:fld id="{BAE26A2A-DE5F-EA41-900F-AB5C4F1D9848}" type="slidenum">
              <a:rPr lang="en-US" smtClean="0"/>
              <a:t>45</a:t>
            </a:fld>
            <a:endParaRPr lang="en-US"/>
          </a:p>
        </p:txBody>
      </p:sp>
      <p:pic>
        <p:nvPicPr>
          <p:cNvPr id="6" name="Picture 5">
            <a:extLst>
              <a:ext uri="{FF2B5EF4-FFF2-40B4-BE49-F238E27FC236}">
                <a16:creationId xmlns:a16="http://schemas.microsoft.com/office/drawing/2014/main" id="{CA5C1A8C-EEDF-C0FF-9430-89DF51808093}"/>
              </a:ext>
            </a:extLst>
          </p:cNvPr>
          <p:cNvPicPr>
            <a:picLocks noChangeAspect="1"/>
          </p:cNvPicPr>
          <p:nvPr/>
        </p:nvPicPr>
        <p:blipFill>
          <a:blip r:embed="rId2"/>
          <a:stretch>
            <a:fillRect/>
          </a:stretch>
        </p:blipFill>
        <p:spPr>
          <a:xfrm>
            <a:off x="1794861" y="4236729"/>
            <a:ext cx="8602275" cy="2210108"/>
          </a:xfrm>
          <a:prstGeom prst="rect">
            <a:avLst/>
          </a:prstGeom>
        </p:spPr>
      </p:pic>
    </p:spTree>
    <p:extLst>
      <p:ext uri="{BB962C8B-B14F-4D97-AF65-F5344CB8AC3E}">
        <p14:creationId xmlns:p14="http://schemas.microsoft.com/office/powerpoint/2010/main" val="2273377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095C34-6E68-DB22-AACF-525DBB95BFC1}"/>
              </a:ext>
            </a:extLst>
          </p:cNvPr>
          <p:cNvPicPr>
            <a:picLocks noChangeAspect="1"/>
          </p:cNvPicPr>
          <p:nvPr/>
        </p:nvPicPr>
        <p:blipFill>
          <a:blip r:embed="rId2"/>
          <a:stretch>
            <a:fillRect/>
          </a:stretch>
        </p:blipFill>
        <p:spPr>
          <a:xfrm>
            <a:off x="6255833" y="2506020"/>
            <a:ext cx="5181600" cy="2708922"/>
          </a:xfrm>
          <a:prstGeom prst="rect">
            <a:avLst/>
          </a:prstGeom>
          <a:noFill/>
          <a:ln>
            <a:solidFill>
              <a:schemeClr val="accent1">
                <a:shade val="50000"/>
              </a:schemeClr>
            </a:solidFill>
          </a:ln>
        </p:spPr>
      </p:pic>
      <p:sp>
        <p:nvSpPr>
          <p:cNvPr id="2" name="Title 1">
            <a:extLst>
              <a:ext uri="{FF2B5EF4-FFF2-40B4-BE49-F238E27FC236}">
                <a16:creationId xmlns:a16="http://schemas.microsoft.com/office/drawing/2014/main" id="{D81C7567-2CBE-305F-C187-B4D854866F50}"/>
              </a:ext>
            </a:extLst>
          </p:cNvPr>
          <p:cNvSpPr>
            <a:spLocks noGrp="1"/>
          </p:cNvSpPr>
          <p:nvPr>
            <p:ph type="title"/>
          </p:nvPr>
        </p:nvSpPr>
        <p:spPr>
          <a:xfrm>
            <a:off x="646771" y="970155"/>
            <a:ext cx="11262732" cy="1165587"/>
          </a:xfrm>
        </p:spPr>
        <p:txBody>
          <a:bodyPr anchor="t">
            <a:normAutofit/>
          </a:bodyPr>
          <a:lstStyle/>
          <a:p>
            <a:r>
              <a:rPr lang="en-US" dirty="0"/>
              <a:t>How Do Effective Readers Make Inferences? </a:t>
            </a:r>
          </a:p>
        </p:txBody>
      </p:sp>
      <p:sp>
        <p:nvSpPr>
          <p:cNvPr id="3" name="Content Placeholder 2">
            <a:extLst>
              <a:ext uri="{FF2B5EF4-FFF2-40B4-BE49-F238E27FC236}">
                <a16:creationId xmlns:a16="http://schemas.microsoft.com/office/drawing/2014/main" id="{FB4C35D2-27CA-9F98-F206-EBB64F88A918}"/>
              </a:ext>
            </a:extLst>
          </p:cNvPr>
          <p:cNvSpPr>
            <a:spLocks noGrp="1"/>
          </p:cNvSpPr>
          <p:nvPr>
            <p:ph sz="half" idx="1"/>
          </p:nvPr>
        </p:nvSpPr>
        <p:spPr>
          <a:xfrm>
            <a:off x="646771" y="1833118"/>
            <a:ext cx="5181600" cy="4054727"/>
          </a:xfrm>
        </p:spPr>
        <p:txBody>
          <a:bodyPr>
            <a:normAutofit/>
          </a:bodyPr>
          <a:lstStyle/>
          <a:p>
            <a:r>
              <a:rPr lang="en-US" dirty="0"/>
              <a:t>They use: </a:t>
            </a:r>
          </a:p>
          <a:p>
            <a:r>
              <a:rPr lang="en-US" dirty="0"/>
              <a:t>Word/text clues </a:t>
            </a:r>
          </a:p>
          <a:p>
            <a:r>
              <a:rPr lang="en-US" dirty="0"/>
              <a:t>Picture clues </a:t>
            </a:r>
          </a:p>
          <a:p>
            <a:r>
              <a:rPr lang="en-US" dirty="0"/>
              <a:t>Define unknown words </a:t>
            </a:r>
          </a:p>
          <a:p>
            <a:r>
              <a:rPr lang="en-US" dirty="0"/>
              <a:t>Look for emotion (feelings) </a:t>
            </a:r>
          </a:p>
          <a:p>
            <a:r>
              <a:rPr lang="en-US" dirty="0"/>
              <a:t>Use what they already know </a:t>
            </a:r>
          </a:p>
          <a:p>
            <a:r>
              <a:rPr lang="en-US" dirty="0"/>
              <a:t>Look for explanations for events </a:t>
            </a:r>
          </a:p>
          <a:p>
            <a:r>
              <a:rPr lang="en-US" dirty="0"/>
              <a:t>ASK themselves questions!</a:t>
            </a:r>
          </a:p>
        </p:txBody>
      </p:sp>
      <p:sp>
        <p:nvSpPr>
          <p:cNvPr id="4" name="Slide Number Placeholder 3">
            <a:extLst>
              <a:ext uri="{FF2B5EF4-FFF2-40B4-BE49-F238E27FC236}">
                <a16:creationId xmlns:a16="http://schemas.microsoft.com/office/drawing/2014/main" id="{3E4164A8-759F-19FA-D2BB-68BB69EBA9B4}"/>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46</a:t>
            </a:fld>
            <a:endParaRPr lang="en-US"/>
          </a:p>
        </p:txBody>
      </p:sp>
    </p:spTree>
    <p:extLst>
      <p:ext uri="{BB962C8B-B14F-4D97-AF65-F5344CB8AC3E}">
        <p14:creationId xmlns:p14="http://schemas.microsoft.com/office/powerpoint/2010/main" val="371744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2D699-005C-28D6-8322-9F4DBBA760F3}"/>
              </a:ext>
            </a:extLst>
          </p:cNvPr>
          <p:cNvSpPr>
            <a:spLocks noGrp="1"/>
          </p:cNvSpPr>
          <p:nvPr>
            <p:ph type="title"/>
          </p:nvPr>
        </p:nvSpPr>
        <p:spPr>
          <a:xfrm>
            <a:off x="624114" y="957554"/>
            <a:ext cx="11129271" cy="1165587"/>
          </a:xfrm>
        </p:spPr>
        <p:txBody>
          <a:bodyPr/>
          <a:lstStyle/>
          <a:p>
            <a:r>
              <a:rPr lang="en-US" dirty="0"/>
              <a:t>Use Photographs</a:t>
            </a:r>
          </a:p>
        </p:txBody>
      </p:sp>
      <p:sp>
        <p:nvSpPr>
          <p:cNvPr id="3" name="Content Placeholder 2">
            <a:extLst>
              <a:ext uri="{FF2B5EF4-FFF2-40B4-BE49-F238E27FC236}">
                <a16:creationId xmlns:a16="http://schemas.microsoft.com/office/drawing/2014/main" id="{27C07917-09DA-375C-D622-4E5DF00638BC}"/>
              </a:ext>
            </a:extLst>
          </p:cNvPr>
          <p:cNvSpPr>
            <a:spLocks noGrp="1"/>
          </p:cNvSpPr>
          <p:nvPr>
            <p:ph idx="1"/>
          </p:nvPr>
        </p:nvSpPr>
        <p:spPr>
          <a:xfrm>
            <a:off x="401445" y="1825625"/>
            <a:ext cx="5420482" cy="4048312"/>
          </a:xfrm>
        </p:spPr>
        <p:txBody>
          <a:bodyPr/>
          <a:lstStyle/>
          <a:p>
            <a:r>
              <a:rPr lang="en-US" dirty="0"/>
              <a:t>What do you observe in this picture? </a:t>
            </a:r>
          </a:p>
          <a:p>
            <a:r>
              <a:rPr lang="en-US" dirty="0"/>
              <a:t>What does it remind you of? </a:t>
            </a:r>
          </a:p>
          <a:p>
            <a:r>
              <a:rPr lang="en-US" dirty="0"/>
              <a:t>What is the photographer’s purpose? </a:t>
            </a:r>
          </a:p>
          <a:p>
            <a:r>
              <a:rPr lang="en-US" dirty="0"/>
              <a:t>What inferences can you make based on what you see in this picture?</a:t>
            </a:r>
          </a:p>
        </p:txBody>
      </p:sp>
      <p:sp>
        <p:nvSpPr>
          <p:cNvPr id="4" name="Slide Number Placeholder 3">
            <a:extLst>
              <a:ext uri="{FF2B5EF4-FFF2-40B4-BE49-F238E27FC236}">
                <a16:creationId xmlns:a16="http://schemas.microsoft.com/office/drawing/2014/main" id="{780D5789-DCAE-B556-1230-14C4C1A777C3}"/>
              </a:ext>
            </a:extLst>
          </p:cNvPr>
          <p:cNvSpPr>
            <a:spLocks noGrp="1"/>
          </p:cNvSpPr>
          <p:nvPr>
            <p:ph type="sldNum" sz="quarter" idx="12"/>
          </p:nvPr>
        </p:nvSpPr>
        <p:spPr/>
        <p:txBody>
          <a:bodyPr/>
          <a:lstStyle/>
          <a:p>
            <a:fld id="{BAE26A2A-DE5F-EA41-900F-AB5C4F1D9848}" type="slidenum">
              <a:rPr lang="en-US" smtClean="0"/>
              <a:t>47</a:t>
            </a:fld>
            <a:endParaRPr lang="en-US"/>
          </a:p>
        </p:txBody>
      </p:sp>
      <p:pic>
        <p:nvPicPr>
          <p:cNvPr id="6" name="Picture 5">
            <a:extLst>
              <a:ext uri="{FF2B5EF4-FFF2-40B4-BE49-F238E27FC236}">
                <a16:creationId xmlns:a16="http://schemas.microsoft.com/office/drawing/2014/main" id="{CD67C432-44BA-9F34-482B-00702720ADAE}"/>
              </a:ext>
            </a:extLst>
          </p:cNvPr>
          <p:cNvPicPr>
            <a:picLocks noChangeAspect="1"/>
          </p:cNvPicPr>
          <p:nvPr/>
        </p:nvPicPr>
        <p:blipFill>
          <a:blip r:embed="rId2"/>
          <a:stretch>
            <a:fillRect/>
          </a:stretch>
        </p:blipFill>
        <p:spPr>
          <a:xfrm>
            <a:off x="6264078" y="682287"/>
            <a:ext cx="5420481" cy="4334480"/>
          </a:xfrm>
          <a:prstGeom prst="rect">
            <a:avLst/>
          </a:prstGeom>
        </p:spPr>
      </p:pic>
      <p:grpSp>
        <p:nvGrpSpPr>
          <p:cNvPr id="10" name="Group 9">
            <a:extLst>
              <a:ext uri="{FF2B5EF4-FFF2-40B4-BE49-F238E27FC236}">
                <a16:creationId xmlns:a16="http://schemas.microsoft.com/office/drawing/2014/main" id="{1E7B1242-4C2A-A67F-BB1F-231BFD8849EF}"/>
              </a:ext>
            </a:extLst>
          </p:cNvPr>
          <p:cNvGrpSpPr/>
          <p:nvPr/>
        </p:nvGrpSpPr>
        <p:grpSpPr>
          <a:xfrm>
            <a:off x="6264078" y="5173943"/>
            <a:ext cx="4475680" cy="1166651"/>
            <a:chOff x="1266359" y="4998175"/>
            <a:chExt cx="4475680" cy="1166651"/>
          </a:xfrm>
        </p:grpSpPr>
        <p:pic>
          <p:nvPicPr>
            <p:cNvPr id="8" name="Picture 7">
              <a:extLst>
                <a:ext uri="{FF2B5EF4-FFF2-40B4-BE49-F238E27FC236}">
                  <a16:creationId xmlns:a16="http://schemas.microsoft.com/office/drawing/2014/main" id="{6237B889-DB63-B531-0F4B-2AC2B7F257ED}"/>
                </a:ext>
              </a:extLst>
            </p:cNvPr>
            <p:cNvPicPr>
              <a:picLocks noChangeAspect="1"/>
            </p:cNvPicPr>
            <p:nvPr/>
          </p:nvPicPr>
          <p:blipFill>
            <a:blip r:embed="rId3"/>
            <a:stretch>
              <a:fillRect/>
            </a:stretch>
          </p:blipFill>
          <p:spPr>
            <a:xfrm>
              <a:off x="1266359" y="4998175"/>
              <a:ext cx="4467849" cy="1162212"/>
            </a:xfrm>
            <a:prstGeom prst="rect">
              <a:avLst/>
            </a:prstGeom>
          </p:spPr>
        </p:pic>
        <p:sp>
          <p:nvSpPr>
            <p:cNvPr id="9" name="Rectangle 8">
              <a:extLst>
                <a:ext uri="{FF2B5EF4-FFF2-40B4-BE49-F238E27FC236}">
                  <a16:creationId xmlns:a16="http://schemas.microsoft.com/office/drawing/2014/main" id="{48042A16-A897-F1D5-F75C-809E621C4C85}"/>
                </a:ext>
              </a:extLst>
            </p:cNvPr>
            <p:cNvSpPr/>
            <p:nvPr/>
          </p:nvSpPr>
          <p:spPr>
            <a:xfrm>
              <a:off x="5476568" y="5665066"/>
              <a:ext cx="265471" cy="4997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264717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99E9C-A204-B1B2-A109-B474C33BEF58}"/>
              </a:ext>
            </a:extLst>
          </p:cNvPr>
          <p:cNvSpPr>
            <a:spLocks noGrp="1"/>
          </p:cNvSpPr>
          <p:nvPr>
            <p:ph type="title"/>
          </p:nvPr>
        </p:nvSpPr>
        <p:spPr/>
        <p:txBody>
          <a:bodyPr/>
          <a:lstStyle/>
          <a:p>
            <a:r>
              <a:rPr lang="en-US" dirty="0"/>
              <a:t>Strategy: It Says… I Say… And So…</a:t>
            </a:r>
            <a:br>
              <a:rPr lang="en-US" dirty="0"/>
            </a:br>
            <a:r>
              <a:rPr lang="en-US" dirty="0"/>
              <a:t>Activating Background Knowledge</a:t>
            </a:r>
          </a:p>
        </p:txBody>
      </p:sp>
      <p:sp>
        <p:nvSpPr>
          <p:cNvPr id="4" name="Slide Number Placeholder 3">
            <a:extLst>
              <a:ext uri="{FF2B5EF4-FFF2-40B4-BE49-F238E27FC236}">
                <a16:creationId xmlns:a16="http://schemas.microsoft.com/office/drawing/2014/main" id="{0833A0DA-7A58-C4BB-97C4-113AEA4370DB}"/>
              </a:ext>
            </a:extLst>
          </p:cNvPr>
          <p:cNvSpPr>
            <a:spLocks noGrp="1"/>
          </p:cNvSpPr>
          <p:nvPr>
            <p:ph type="sldNum" sz="quarter" idx="12"/>
          </p:nvPr>
        </p:nvSpPr>
        <p:spPr/>
        <p:txBody>
          <a:bodyPr/>
          <a:lstStyle/>
          <a:p>
            <a:fld id="{BAE26A2A-DE5F-EA41-900F-AB5C4F1D9848}" type="slidenum">
              <a:rPr lang="en-US" smtClean="0"/>
              <a:t>48</a:t>
            </a:fld>
            <a:endParaRPr lang="en-US"/>
          </a:p>
        </p:txBody>
      </p:sp>
      <p:pic>
        <p:nvPicPr>
          <p:cNvPr id="6" name="Picture 5">
            <a:extLst>
              <a:ext uri="{FF2B5EF4-FFF2-40B4-BE49-F238E27FC236}">
                <a16:creationId xmlns:a16="http://schemas.microsoft.com/office/drawing/2014/main" id="{CEC84B46-90FD-2254-DB3B-621DF49FF946}"/>
              </a:ext>
            </a:extLst>
          </p:cNvPr>
          <p:cNvPicPr>
            <a:picLocks noChangeAspect="1"/>
          </p:cNvPicPr>
          <p:nvPr/>
        </p:nvPicPr>
        <p:blipFill>
          <a:blip r:embed="rId3"/>
          <a:stretch>
            <a:fillRect/>
          </a:stretch>
        </p:blipFill>
        <p:spPr>
          <a:xfrm>
            <a:off x="364351" y="1990624"/>
            <a:ext cx="10795262" cy="4523155"/>
          </a:xfrm>
          <a:prstGeom prst="rect">
            <a:avLst/>
          </a:prstGeom>
        </p:spPr>
      </p:pic>
    </p:spTree>
    <p:extLst>
      <p:ext uri="{BB962C8B-B14F-4D97-AF65-F5344CB8AC3E}">
        <p14:creationId xmlns:p14="http://schemas.microsoft.com/office/powerpoint/2010/main" val="32398471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B2194-12E4-17A9-1C60-FC6FC2765BB1}"/>
              </a:ext>
            </a:extLst>
          </p:cNvPr>
          <p:cNvSpPr>
            <a:spLocks noGrp="1"/>
          </p:cNvSpPr>
          <p:nvPr>
            <p:ph type="title"/>
          </p:nvPr>
        </p:nvSpPr>
        <p:spPr>
          <a:xfrm>
            <a:off x="624113" y="961486"/>
            <a:ext cx="11129271" cy="1165587"/>
          </a:xfrm>
        </p:spPr>
        <p:txBody>
          <a:bodyPr/>
          <a:lstStyle/>
          <a:p>
            <a:r>
              <a:rPr lang="en-US" dirty="0"/>
              <a:t>Gap 2: Sequence of Events (SSP.3.a)</a:t>
            </a:r>
          </a:p>
        </p:txBody>
      </p:sp>
      <p:sp>
        <p:nvSpPr>
          <p:cNvPr id="3" name="Content Placeholder 2">
            <a:extLst>
              <a:ext uri="{FF2B5EF4-FFF2-40B4-BE49-F238E27FC236}">
                <a16:creationId xmlns:a16="http://schemas.microsoft.com/office/drawing/2014/main" id="{F20D8DB5-5207-9793-3FBC-BD132055B110}"/>
              </a:ext>
            </a:extLst>
          </p:cNvPr>
          <p:cNvSpPr>
            <a:spLocks noGrp="1"/>
          </p:cNvSpPr>
          <p:nvPr>
            <p:ph idx="1"/>
          </p:nvPr>
        </p:nvSpPr>
        <p:spPr>
          <a:xfrm>
            <a:off x="624114" y="1851617"/>
            <a:ext cx="11129271" cy="4054598"/>
          </a:xfrm>
        </p:spPr>
        <p:txBody>
          <a:bodyPr/>
          <a:lstStyle/>
          <a:p>
            <a:pPr marL="0" indent="0">
              <a:buNone/>
            </a:pPr>
            <a:r>
              <a:rPr lang="en-US" dirty="0"/>
              <a:t>Identify the chronological structure of a historical narrative and the sequence steps in a process. </a:t>
            </a:r>
          </a:p>
          <a:p>
            <a:endParaRPr lang="en-US" dirty="0"/>
          </a:p>
          <a:p>
            <a:pPr marL="0" indent="0">
              <a:buNone/>
            </a:pPr>
            <a:r>
              <a:rPr lang="en-US" dirty="0"/>
              <a:t>The gap: </a:t>
            </a:r>
          </a:p>
          <a:p>
            <a:r>
              <a:rPr lang="en-US" dirty="0"/>
              <a:t>Reading comprehension </a:t>
            </a:r>
          </a:p>
          <a:p>
            <a:r>
              <a:rPr lang="en-US" dirty="0"/>
              <a:t>Skill deficit in identifying the chronological order of events presented in a passage </a:t>
            </a:r>
          </a:p>
          <a:p>
            <a:r>
              <a:rPr lang="en-US" dirty="0"/>
              <a:t>Skill deficit in social studies content knowledge</a:t>
            </a:r>
          </a:p>
        </p:txBody>
      </p:sp>
      <p:sp>
        <p:nvSpPr>
          <p:cNvPr id="4" name="Slide Number Placeholder 3">
            <a:extLst>
              <a:ext uri="{FF2B5EF4-FFF2-40B4-BE49-F238E27FC236}">
                <a16:creationId xmlns:a16="http://schemas.microsoft.com/office/drawing/2014/main" id="{61F02FC7-C0C8-7563-2F52-95EC43AF15E5}"/>
              </a:ext>
            </a:extLst>
          </p:cNvPr>
          <p:cNvSpPr>
            <a:spLocks noGrp="1"/>
          </p:cNvSpPr>
          <p:nvPr>
            <p:ph type="sldNum" sz="quarter" idx="12"/>
          </p:nvPr>
        </p:nvSpPr>
        <p:spPr/>
        <p:txBody>
          <a:bodyPr/>
          <a:lstStyle/>
          <a:p>
            <a:fld id="{BAE26A2A-DE5F-EA41-900F-AB5C4F1D9848}" type="slidenum">
              <a:rPr lang="en-US" smtClean="0"/>
              <a:t>49</a:t>
            </a:fld>
            <a:endParaRPr lang="en-US"/>
          </a:p>
        </p:txBody>
      </p:sp>
    </p:spTree>
    <p:extLst>
      <p:ext uri="{BB962C8B-B14F-4D97-AF65-F5344CB8AC3E}">
        <p14:creationId xmlns:p14="http://schemas.microsoft.com/office/powerpoint/2010/main" val="1127504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E6F772-B490-A55A-5532-9EC319909AD7}"/>
              </a:ext>
            </a:extLst>
          </p:cNvPr>
          <p:cNvSpPr>
            <a:spLocks noGrp="1"/>
          </p:cNvSpPr>
          <p:nvPr>
            <p:ph type="sldNum" sz="quarter" idx="12"/>
          </p:nvPr>
        </p:nvSpPr>
        <p:spPr/>
        <p:txBody>
          <a:bodyPr/>
          <a:lstStyle/>
          <a:p>
            <a:fld id="{BAE26A2A-DE5F-EA41-900F-AB5C4F1D9848}" type="slidenum">
              <a:rPr lang="en-US" smtClean="0"/>
              <a:t>5</a:t>
            </a:fld>
            <a:endParaRPr lang="en-US"/>
          </a:p>
        </p:txBody>
      </p:sp>
      <p:grpSp>
        <p:nvGrpSpPr>
          <p:cNvPr id="3" name="Group 2">
            <a:extLst>
              <a:ext uri="{FF2B5EF4-FFF2-40B4-BE49-F238E27FC236}">
                <a16:creationId xmlns:a16="http://schemas.microsoft.com/office/drawing/2014/main" id="{D6119CA8-EAEA-404F-3DCD-C88798D1D90B}"/>
              </a:ext>
            </a:extLst>
          </p:cNvPr>
          <p:cNvGrpSpPr/>
          <p:nvPr/>
        </p:nvGrpSpPr>
        <p:grpSpPr>
          <a:xfrm>
            <a:off x="3588775" y="446489"/>
            <a:ext cx="2290916" cy="501446"/>
            <a:chOff x="4159046" y="535090"/>
            <a:chExt cx="2290916" cy="501446"/>
          </a:xfrm>
        </p:grpSpPr>
        <p:sp>
          <p:nvSpPr>
            <p:cNvPr id="9" name="Rectangle 8">
              <a:extLst>
                <a:ext uri="{FF2B5EF4-FFF2-40B4-BE49-F238E27FC236}">
                  <a16:creationId xmlns:a16="http://schemas.microsoft.com/office/drawing/2014/main" id="{9A1DCF0F-954E-D8BE-9D88-ADF97FB5FBBC}"/>
                </a:ext>
              </a:extLst>
            </p:cNvPr>
            <p:cNvSpPr/>
            <p:nvPr/>
          </p:nvSpPr>
          <p:spPr>
            <a:xfrm>
              <a:off x="4606019" y="859335"/>
              <a:ext cx="1396967" cy="1772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70%</a:t>
              </a:r>
            </a:p>
          </p:txBody>
        </p:sp>
        <p:sp>
          <p:nvSpPr>
            <p:cNvPr id="2" name="Right Brace 1">
              <a:extLst>
                <a:ext uri="{FF2B5EF4-FFF2-40B4-BE49-F238E27FC236}">
                  <a16:creationId xmlns:a16="http://schemas.microsoft.com/office/drawing/2014/main" id="{BA5A13B3-A5DE-294A-8ABA-4D927C189055}"/>
                </a:ext>
              </a:extLst>
            </p:cNvPr>
            <p:cNvSpPr/>
            <p:nvPr/>
          </p:nvSpPr>
          <p:spPr>
            <a:xfrm rot="16200000">
              <a:off x="5053781" y="-359645"/>
              <a:ext cx="501445" cy="22909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8" name="Picture 7">
            <a:extLst>
              <a:ext uri="{FF2B5EF4-FFF2-40B4-BE49-F238E27FC236}">
                <a16:creationId xmlns:a16="http://schemas.microsoft.com/office/drawing/2014/main" id="{AB366827-E129-B3CF-8F9A-A1DD31E8F739}"/>
              </a:ext>
            </a:extLst>
          </p:cNvPr>
          <p:cNvPicPr>
            <a:picLocks noChangeAspect="1"/>
          </p:cNvPicPr>
          <p:nvPr/>
        </p:nvPicPr>
        <p:blipFill>
          <a:blip r:embed="rId2"/>
          <a:stretch>
            <a:fillRect/>
          </a:stretch>
        </p:blipFill>
        <p:spPr>
          <a:xfrm>
            <a:off x="1347020" y="947935"/>
            <a:ext cx="8523781" cy="5777367"/>
          </a:xfrm>
          <a:prstGeom prst="rect">
            <a:avLst/>
          </a:prstGeom>
        </p:spPr>
      </p:pic>
    </p:spTree>
    <p:extLst>
      <p:ext uri="{BB962C8B-B14F-4D97-AF65-F5344CB8AC3E}">
        <p14:creationId xmlns:p14="http://schemas.microsoft.com/office/powerpoint/2010/main" val="9118994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54535-0140-BAFA-670F-A997408CB0AE}"/>
              </a:ext>
            </a:extLst>
          </p:cNvPr>
          <p:cNvSpPr>
            <a:spLocks noGrp="1"/>
          </p:cNvSpPr>
          <p:nvPr>
            <p:ph type="title"/>
          </p:nvPr>
        </p:nvSpPr>
        <p:spPr>
          <a:xfrm>
            <a:off x="810615" y="393002"/>
            <a:ext cx="11129271" cy="1165587"/>
          </a:xfrm>
        </p:spPr>
        <p:txBody>
          <a:bodyPr/>
          <a:lstStyle/>
          <a:p>
            <a:r>
              <a:rPr lang="en-US" dirty="0"/>
              <a:t>Gap 2 Example</a:t>
            </a:r>
          </a:p>
        </p:txBody>
      </p:sp>
      <p:sp>
        <p:nvSpPr>
          <p:cNvPr id="4" name="Slide Number Placeholder 3">
            <a:extLst>
              <a:ext uri="{FF2B5EF4-FFF2-40B4-BE49-F238E27FC236}">
                <a16:creationId xmlns:a16="http://schemas.microsoft.com/office/drawing/2014/main" id="{CE017E26-0746-22DD-2CA6-0303A4B4E2A4}"/>
              </a:ext>
            </a:extLst>
          </p:cNvPr>
          <p:cNvSpPr>
            <a:spLocks noGrp="1"/>
          </p:cNvSpPr>
          <p:nvPr>
            <p:ph type="sldNum" sz="quarter" idx="12"/>
          </p:nvPr>
        </p:nvSpPr>
        <p:spPr/>
        <p:txBody>
          <a:bodyPr/>
          <a:lstStyle/>
          <a:p>
            <a:fld id="{BAE26A2A-DE5F-EA41-900F-AB5C4F1D9848}" type="slidenum">
              <a:rPr lang="en-US" smtClean="0"/>
              <a:t>50</a:t>
            </a:fld>
            <a:endParaRPr lang="en-US"/>
          </a:p>
        </p:txBody>
      </p:sp>
      <p:grpSp>
        <p:nvGrpSpPr>
          <p:cNvPr id="7" name="Group 6">
            <a:extLst>
              <a:ext uri="{FF2B5EF4-FFF2-40B4-BE49-F238E27FC236}">
                <a16:creationId xmlns:a16="http://schemas.microsoft.com/office/drawing/2014/main" id="{E59CE82F-C681-EF7D-AA79-7B08F19BBFD5}"/>
              </a:ext>
            </a:extLst>
          </p:cNvPr>
          <p:cNvGrpSpPr/>
          <p:nvPr/>
        </p:nvGrpSpPr>
        <p:grpSpPr>
          <a:xfrm>
            <a:off x="2150377" y="969006"/>
            <a:ext cx="8449746" cy="5695901"/>
            <a:chOff x="1235028" y="969006"/>
            <a:chExt cx="8449746" cy="5695901"/>
          </a:xfrm>
        </p:grpSpPr>
        <p:pic>
          <p:nvPicPr>
            <p:cNvPr id="6" name="Picture 5">
              <a:extLst>
                <a:ext uri="{FF2B5EF4-FFF2-40B4-BE49-F238E27FC236}">
                  <a16:creationId xmlns:a16="http://schemas.microsoft.com/office/drawing/2014/main" id="{AD37441C-CD5D-1612-00E8-D48B2760132D}"/>
                </a:ext>
              </a:extLst>
            </p:cNvPr>
            <p:cNvPicPr>
              <a:picLocks noChangeAspect="1"/>
            </p:cNvPicPr>
            <p:nvPr/>
          </p:nvPicPr>
          <p:blipFill>
            <a:blip r:embed="rId3"/>
            <a:stretch>
              <a:fillRect/>
            </a:stretch>
          </p:blipFill>
          <p:spPr>
            <a:xfrm>
              <a:off x="1235028" y="969006"/>
              <a:ext cx="8449746" cy="5695901"/>
            </a:xfrm>
            <a:prstGeom prst="rect">
              <a:avLst/>
            </a:prstGeom>
          </p:spPr>
        </p:pic>
        <p:sp>
          <p:nvSpPr>
            <p:cNvPr id="5" name="Rectangle 4">
              <a:extLst>
                <a:ext uri="{FF2B5EF4-FFF2-40B4-BE49-F238E27FC236}">
                  <a16:creationId xmlns:a16="http://schemas.microsoft.com/office/drawing/2014/main" id="{3E1281A8-9744-82D4-391C-E547B75A35D0}"/>
                </a:ext>
              </a:extLst>
            </p:cNvPr>
            <p:cNvSpPr/>
            <p:nvPr/>
          </p:nvSpPr>
          <p:spPr>
            <a:xfrm>
              <a:off x="9016181" y="6332889"/>
              <a:ext cx="648929" cy="3320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485483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1701-CE93-1205-2778-CB6BFC34E884}"/>
              </a:ext>
            </a:extLst>
          </p:cNvPr>
          <p:cNvSpPr>
            <a:spLocks noGrp="1"/>
          </p:cNvSpPr>
          <p:nvPr>
            <p:ph type="title"/>
          </p:nvPr>
        </p:nvSpPr>
        <p:spPr>
          <a:xfrm>
            <a:off x="636834" y="380256"/>
            <a:ext cx="11351941" cy="1165587"/>
          </a:xfrm>
        </p:spPr>
        <p:txBody>
          <a:bodyPr anchor="t">
            <a:normAutofit/>
          </a:bodyPr>
          <a:lstStyle/>
          <a:p>
            <a:r>
              <a:rPr lang="en-US" dirty="0"/>
              <a:t>Gap 2 Strategy</a:t>
            </a:r>
          </a:p>
        </p:txBody>
      </p:sp>
      <p:sp>
        <p:nvSpPr>
          <p:cNvPr id="4" name="Slide Number Placeholder 3">
            <a:extLst>
              <a:ext uri="{FF2B5EF4-FFF2-40B4-BE49-F238E27FC236}">
                <a16:creationId xmlns:a16="http://schemas.microsoft.com/office/drawing/2014/main" id="{2906E989-E09E-EA75-4229-BDE8FB401560}"/>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51</a:t>
            </a:fld>
            <a:endParaRPr lang="en-US"/>
          </a:p>
        </p:txBody>
      </p:sp>
      <p:graphicFrame>
        <p:nvGraphicFramePr>
          <p:cNvPr id="6" name="Content Placeholder 2">
            <a:extLst>
              <a:ext uri="{FF2B5EF4-FFF2-40B4-BE49-F238E27FC236}">
                <a16:creationId xmlns:a16="http://schemas.microsoft.com/office/drawing/2014/main" id="{2DCC0A0C-5AB6-A7A3-425D-304949F70ADB}"/>
              </a:ext>
            </a:extLst>
          </p:cNvPr>
          <p:cNvGraphicFramePr>
            <a:graphicFrameLocks noGrp="1"/>
          </p:cNvGraphicFramePr>
          <p:nvPr>
            <p:ph idx="1"/>
            <p:extLst>
              <p:ext uri="{D42A27DB-BD31-4B8C-83A1-F6EECF244321}">
                <p14:modId xmlns:p14="http://schemas.microsoft.com/office/powerpoint/2010/main" val="2325636181"/>
              </p:ext>
            </p:extLst>
          </p:nvPr>
        </p:nvGraphicFramePr>
        <p:xfrm>
          <a:off x="420029" y="1424401"/>
          <a:ext cx="11351941" cy="4673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50747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114FF-FD05-D3E7-7769-0A7CBA932B96}"/>
              </a:ext>
            </a:extLst>
          </p:cNvPr>
          <p:cNvSpPr>
            <a:spLocks noGrp="1"/>
          </p:cNvSpPr>
          <p:nvPr>
            <p:ph type="title"/>
          </p:nvPr>
        </p:nvSpPr>
        <p:spPr/>
        <p:txBody>
          <a:bodyPr/>
          <a:lstStyle/>
          <a:p>
            <a:r>
              <a:rPr lang="en-US" dirty="0"/>
              <a:t>Gap 3: Compare differing Ideas (SSP.3.d)</a:t>
            </a:r>
          </a:p>
        </p:txBody>
      </p:sp>
      <p:sp>
        <p:nvSpPr>
          <p:cNvPr id="3" name="Content Placeholder 2">
            <a:extLst>
              <a:ext uri="{FF2B5EF4-FFF2-40B4-BE49-F238E27FC236}">
                <a16:creationId xmlns:a16="http://schemas.microsoft.com/office/drawing/2014/main" id="{CF485BDC-65D1-D23E-7632-2CE7BF9F4DA4}"/>
              </a:ext>
            </a:extLst>
          </p:cNvPr>
          <p:cNvSpPr>
            <a:spLocks noGrp="1"/>
          </p:cNvSpPr>
          <p:nvPr>
            <p:ph idx="1"/>
          </p:nvPr>
        </p:nvSpPr>
        <p:spPr/>
        <p:txBody>
          <a:bodyPr/>
          <a:lstStyle/>
          <a:p>
            <a:pPr marL="0" indent="0">
              <a:buNone/>
            </a:pPr>
            <a:r>
              <a:rPr lang="en-US" dirty="0"/>
              <a:t>Compare differing sets of ideas related to political, historical, economic, geographic, or societal contexts; evaluate the assumptions and implications inherent in differing positions. </a:t>
            </a:r>
          </a:p>
          <a:p>
            <a:pPr marL="0" indent="0">
              <a:buNone/>
            </a:pPr>
            <a:endParaRPr lang="en-US" dirty="0"/>
          </a:p>
          <a:p>
            <a:pPr marL="0" indent="0">
              <a:buNone/>
            </a:pPr>
            <a:r>
              <a:rPr lang="en-US" dirty="0"/>
              <a:t>The gap: </a:t>
            </a:r>
          </a:p>
          <a:p>
            <a:r>
              <a:rPr lang="en-US" dirty="0"/>
              <a:t>Reading comprehension </a:t>
            </a:r>
          </a:p>
          <a:p>
            <a:r>
              <a:rPr lang="en-US" dirty="0"/>
              <a:t>Skill deficit in making comparisons, logical assumptions, and rational inferences.</a:t>
            </a:r>
          </a:p>
        </p:txBody>
      </p:sp>
      <p:sp>
        <p:nvSpPr>
          <p:cNvPr id="4" name="Slide Number Placeholder 3">
            <a:extLst>
              <a:ext uri="{FF2B5EF4-FFF2-40B4-BE49-F238E27FC236}">
                <a16:creationId xmlns:a16="http://schemas.microsoft.com/office/drawing/2014/main" id="{F0C0AC9A-76CA-3620-B82B-467EE13D92DB}"/>
              </a:ext>
            </a:extLst>
          </p:cNvPr>
          <p:cNvSpPr>
            <a:spLocks noGrp="1"/>
          </p:cNvSpPr>
          <p:nvPr>
            <p:ph type="sldNum" sz="quarter" idx="12"/>
          </p:nvPr>
        </p:nvSpPr>
        <p:spPr/>
        <p:txBody>
          <a:bodyPr/>
          <a:lstStyle/>
          <a:p>
            <a:fld id="{BAE26A2A-DE5F-EA41-900F-AB5C4F1D9848}" type="slidenum">
              <a:rPr lang="en-US" smtClean="0"/>
              <a:t>52</a:t>
            </a:fld>
            <a:endParaRPr lang="en-US"/>
          </a:p>
        </p:txBody>
      </p:sp>
    </p:spTree>
    <p:extLst>
      <p:ext uri="{BB962C8B-B14F-4D97-AF65-F5344CB8AC3E}">
        <p14:creationId xmlns:p14="http://schemas.microsoft.com/office/powerpoint/2010/main" val="9707768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27841-BBA8-0CE6-7584-9A789B434D5C}"/>
              </a:ext>
            </a:extLst>
          </p:cNvPr>
          <p:cNvSpPr>
            <a:spLocks noGrp="1"/>
          </p:cNvSpPr>
          <p:nvPr>
            <p:ph type="title"/>
          </p:nvPr>
        </p:nvSpPr>
        <p:spPr>
          <a:xfrm>
            <a:off x="126173" y="1096641"/>
            <a:ext cx="11129271" cy="1165587"/>
          </a:xfrm>
        </p:spPr>
        <p:txBody>
          <a:bodyPr/>
          <a:lstStyle/>
          <a:p>
            <a:r>
              <a:rPr lang="en-US" dirty="0"/>
              <a:t>Gap 3 Example</a:t>
            </a:r>
          </a:p>
        </p:txBody>
      </p:sp>
      <p:sp>
        <p:nvSpPr>
          <p:cNvPr id="4" name="Slide Number Placeholder 3">
            <a:extLst>
              <a:ext uri="{FF2B5EF4-FFF2-40B4-BE49-F238E27FC236}">
                <a16:creationId xmlns:a16="http://schemas.microsoft.com/office/drawing/2014/main" id="{3C9F3763-D80E-0977-3E61-DA6AFB4AB055}"/>
              </a:ext>
            </a:extLst>
          </p:cNvPr>
          <p:cNvSpPr>
            <a:spLocks noGrp="1"/>
          </p:cNvSpPr>
          <p:nvPr>
            <p:ph type="sldNum" sz="quarter" idx="12"/>
          </p:nvPr>
        </p:nvSpPr>
        <p:spPr/>
        <p:txBody>
          <a:bodyPr/>
          <a:lstStyle/>
          <a:p>
            <a:fld id="{BAE26A2A-DE5F-EA41-900F-AB5C4F1D9848}" type="slidenum">
              <a:rPr lang="en-US" smtClean="0"/>
              <a:t>53</a:t>
            </a:fld>
            <a:endParaRPr lang="en-US"/>
          </a:p>
        </p:txBody>
      </p:sp>
      <p:pic>
        <p:nvPicPr>
          <p:cNvPr id="6" name="Picture 5">
            <a:extLst>
              <a:ext uri="{FF2B5EF4-FFF2-40B4-BE49-F238E27FC236}">
                <a16:creationId xmlns:a16="http://schemas.microsoft.com/office/drawing/2014/main" id="{199A3DED-6C8B-4331-8D4A-22295566ABC9}"/>
              </a:ext>
            </a:extLst>
          </p:cNvPr>
          <p:cNvPicPr>
            <a:picLocks noChangeAspect="1"/>
          </p:cNvPicPr>
          <p:nvPr/>
        </p:nvPicPr>
        <p:blipFill>
          <a:blip r:embed="rId3"/>
          <a:stretch>
            <a:fillRect/>
          </a:stretch>
        </p:blipFill>
        <p:spPr>
          <a:xfrm>
            <a:off x="3674270" y="551573"/>
            <a:ext cx="7821116" cy="5582429"/>
          </a:xfrm>
          <a:prstGeom prst="rect">
            <a:avLst/>
          </a:prstGeom>
        </p:spPr>
      </p:pic>
    </p:spTree>
    <p:extLst>
      <p:ext uri="{BB962C8B-B14F-4D97-AF65-F5344CB8AC3E}">
        <p14:creationId xmlns:p14="http://schemas.microsoft.com/office/powerpoint/2010/main" val="32544629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15F6-DE7B-530E-D49D-8CCDADC4C24C}"/>
              </a:ext>
            </a:extLst>
          </p:cNvPr>
          <p:cNvSpPr>
            <a:spLocks noGrp="1"/>
          </p:cNvSpPr>
          <p:nvPr>
            <p:ph type="title"/>
          </p:nvPr>
        </p:nvSpPr>
        <p:spPr>
          <a:xfrm>
            <a:off x="464634" y="829924"/>
            <a:ext cx="11262732" cy="1165587"/>
          </a:xfrm>
        </p:spPr>
        <p:txBody>
          <a:bodyPr anchor="t">
            <a:normAutofit/>
          </a:bodyPr>
          <a:lstStyle/>
          <a:p>
            <a:r>
              <a:rPr lang="en-US" dirty="0"/>
              <a:t>Gap 3 Strategies</a:t>
            </a:r>
          </a:p>
        </p:txBody>
      </p:sp>
      <p:sp>
        <p:nvSpPr>
          <p:cNvPr id="4" name="Slide Number Placeholder 3">
            <a:extLst>
              <a:ext uri="{FF2B5EF4-FFF2-40B4-BE49-F238E27FC236}">
                <a16:creationId xmlns:a16="http://schemas.microsoft.com/office/drawing/2014/main" id="{56F28AE8-5424-3C8D-7E98-D25AEE6988E8}"/>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54</a:t>
            </a:fld>
            <a:endParaRPr lang="en-US"/>
          </a:p>
        </p:txBody>
      </p:sp>
      <p:graphicFrame>
        <p:nvGraphicFramePr>
          <p:cNvPr id="6" name="Content Placeholder 2">
            <a:extLst>
              <a:ext uri="{FF2B5EF4-FFF2-40B4-BE49-F238E27FC236}">
                <a16:creationId xmlns:a16="http://schemas.microsoft.com/office/drawing/2014/main" id="{8BECEB76-822A-D97B-C9E3-4ACC3729B650}"/>
              </a:ext>
            </a:extLst>
          </p:cNvPr>
          <p:cNvGraphicFramePr>
            <a:graphicFrameLocks noGrp="1"/>
          </p:cNvGraphicFramePr>
          <p:nvPr>
            <p:ph sz="half" idx="13"/>
            <p:extLst>
              <p:ext uri="{D42A27DB-BD31-4B8C-83A1-F6EECF244321}">
                <p14:modId xmlns:p14="http://schemas.microsoft.com/office/powerpoint/2010/main" val="2191634201"/>
              </p:ext>
            </p:extLst>
          </p:nvPr>
        </p:nvGraphicFramePr>
        <p:xfrm>
          <a:off x="401448" y="1412718"/>
          <a:ext cx="11262731" cy="5312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02860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93941-B86A-B0E5-6085-4149B604A0F0}"/>
              </a:ext>
            </a:extLst>
          </p:cNvPr>
          <p:cNvSpPr>
            <a:spLocks noGrp="1"/>
          </p:cNvSpPr>
          <p:nvPr>
            <p:ph type="title"/>
          </p:nvPr>
        </p:nvSpPr>
        <p:spPr>
          <a:xfrm>
            <a:off x="624114" y="1160016"/>
            <a:ext cx="11129271" cy="1165587"/>
          </a:xfrm>
        </p:spPr>
        <p:txBody>
          <a:bodyPr/>
          <a:lstStyle/>
          <a:p>
            <a:r>
              <a:rPr lang="en-US" dirty="0"/>
              <a:t>Gap 4: Discrepancies between sources (SSP.8.a)</a:t>
            </a:r>
          </a:p>
        </p:txBody>
      </p:sp>
      <p:sp>
        <p:nvSpPr>
          <p:cNvPr id="3" name="Content Placeholder 2">
            <a:extLst>
              <a:ext uri="{FF2B5EF4-FFF2-40B4-BE49-F238E27FC236}">
                <a16:creationId xmlns:a16="http://schemas.microsoft.com/office/drawing/2014/main" id="{A990E1FA-345B-4A03-6A12-4346D8945EBD}"/>
              </a:ext>
            </a:extLst>
          </p:cNvPr>
          <p:cNvSpPr>
            <a:spLocks noGrp="1"/>
          </p:cNvSpPr>
          <p:nvPr>
            <p:ph idx="1"/>
          </p:nvPr>
        </p:nvSpPr>
        <p:spPr/>
        <p:txBody>
          <a:bodyPr/>
          <a:lstStyle/>
          <a:p>
            <a:pPr marL="0" indent="0">
              <a:buNone/>
            </a:pPr>
            <a:r>
              <a:rPr lang="en-US" dirty="0"/>
              <a:t>Compare treatments of the same social studies topic in various primary and secondary sources, noting discrepancies between and among the sources. </a:t>
            </a:r>
          </a:p>
          <a:p>
            <a:pPr marL="0" indent="0">
              <a:buNone/>
            </a:pPr>
            <a:endParaRPr lang="en-US" dirty="0"/>
          </a:p>
          <a:p>
            <a:pPr marL="0" indent="0">
              <a:buNone/>
            </a:pPr>
            <a:r>
              <a:rPr lang="en-US" dirty="0"/>
              <a:t>The gap: </a:t>
            </a:r>
          </a:p>
          <a:p>
            <a:r>
              <a:rPr lang="en-US" dirty="0"/>
              <a:t>Reading comprehension </a:t>
            </a:r>
          </a:p>
          <a:p>
            <a:r>
              <a:rPr lang="en-US" dirty="0"/>
              <a:t>Skill deficit in contrasting and comparing sources</a:t>
            </a:r>
          </a:p>
        </p:txBody>
      </p:sp>
      <p:sp>
        <p:nvSpPr>
          <p:cNvPr id="4" name="Slide Number Placeholder 3">
            <a:extLst>
              <a:ext uri="{FF2B5EF4-FFF2-40B4-BE49-F238E27FC236}">
                <a16:creationId xmlns:a16="http://schemas.microsoft.com/office/drawing/2014/main" id="{4A658ABD-1175-D48C-F2A6-5BAE71B87CEC}"/>
              </a:ext>
            </a:extLst>
          </p:cNvPr>
          <p:cNvSpPr>
            <a:spLocks noGrp="1"/>
          </p:cNvSpPr>
          <p:nvPr>
            <p:ph type="sldNum" sz="quarter" idx="12"/>
          </p:nvPr>
        </p:nvSpPr>
        <p:spPr/>
        <p:txBody>
          <a:bodyPr/>
          <a:lstStyle/>
          <a:p>
            <a:fld id="{BAE26A2A-DE5F-EA41-900F-AB5C4F1D9848}" type="slidenum">
              <a:rPr lang="en-US" smtClean="0"/>
              <a:t>55</a:t>
            </a:fld>
            <a:endParaRPr lang="en-US"/>
          </a:p>
        </p:txBody>
      </p:sp>
    </p:spTree>
    <p:extLst>
      <p:ext uri="{BB962C8B-B14F-4D97-AF65-F5344CB8AC3E}">
        <p14:creationId xmlns:p14="http://schemas.microsoft.com/office/powerpoint/2010/main" val="30784711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EE325EE-DBAC-D485-B7A1-321F3ED12F19}"/>
              </a:ext>
            </a:extLst>
          </p:cNvPr>
          <p:cNvGrpSpPr/>
          <p:nvPr/>
        </p:nvGrpSpPr>
        <p:grpSpPr>
          <a:xfrm>
            <a:off x="3615568" y="923224"/>
            <a:ext cx="8174989" cy="5741683"/>
            <a:chOff x="2909443" y="690180"/>
            <a:chExt cx="6373114" cy="5477639"/>
          </a:xfrm>
        </p:grpSpPr>
        <p:pic>
          <p:nvPicPr>
            <p:cNvPr id="6" name="Picture 5">
              <a:extLst>
                <a:ext uri="{FF2B5EF4-FFF2-40B4-BE49-F238E27FC236}">
                  <a16:creationId xmlns:a16="http://schemas.microsoft.com/office/drawing/2014/main" id="{BE1965E8-C9D2-F8A6-C77F-E3E2255907EE}"/>
                </a:ext>
              </a:extLst>
            </p:cNvPr>
            <p:cNvPicPr>
              <a:picLocks noChangeAspect="1"/>
            </p:cNvPicPr>
            <p:nvPr/>
          </p:nvPicPr>
          <p:blipFill>
            <a:blip r:embed="rId3"/>
            <a:stretch>
              <a:fillRect/>
            </a:stretch>
          </p:blipFill>
          <p:spPr>
            <a:xfrm>
              <a:off x="2909443" y="690180"/>
              <a:ext cx="6373114" cy="5477639"/>
            </a:xfrm>
            <a:prstGeom prst="rect">
              <a:avLst/>
            </a:prstGeom>
          </p:spPr>
        </p:pic>
        <p:sp>
          <p:nvSpPr>
            <p:cNvPr id="7" name="Rectangle 6">
              <a:extLst>
                <a:ext uri="{FF2B5EF4-FFF2-40B4-BE49-F238E27FC236}">
                  <a16:creationId xmlns:a16="http://schemas.microsoft.com/office/drawing/2014/main" id="{463850A0-1B40-78FA-6733-BB17BC222C2C}"/>
                </a:ext>
              </a:extLst>
            </p:cNvPr>
            <p:cNvSpPr/>
            <p:nvPr/>
          </p:nvSpPr>
          <p:spPr>
            <a:xfrm>
              <a:off x="8809703" y="5873937"/>
              <a:ext cx="462116" cy="2318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99E5E34-5304-AC04-5495-F0355F2B885A}"/>
              </a:ext>
            </a:extLst>
          </p:cNvPr>
          <p:cNvSpPr>
            <a:spLocks noGrp="1"/>
          </p:cNvSpPr>
          <p:nvPr>
            <p:ph type="title"/>
          </p:nvPr>
        </p:nvSpPr>
        <p:spPr>
          <a:xfrm>
            <a:off x="176587" y="1024213"/>
            <a:ext cx="11129271" cy="1165587"/>
          </a:xfrm>
        </p:spPr>
        <p:txBody>
          <a:bodyPr/>
          <a:lstStyle/>
          <a:p>
            <a:r>
              <a:rPr lang="en-US" dirty="0"/>
              <a:t>Gap 4 Example</a:t>
            </a:r>
            <a:br>
              <a:rPr lang="en-US" dirty="0"/>
            </a:br>
            <a:endParaRPr lang="en-US" dirty="0"/>
          </a:p>
        </p:txBody>
      </p:sp>
      <p:sp>
        <p:nvSpPr>
          <p:cNvPr id="4" name="Slide Number Placeholder 3">
            <a:extLst>
              <a:ext uri="{FF2B5EF4-FFF2-40B4-BE49-F238E27FC236}">
                <a16:creationId xmlns:a16="http://schemas.microsoft.com/office/drawing/2014/main" id="{787351AF-5B19-A2A5-8CD7-89207FE8E6A2}"/>
              </a:ext>
            </a:extLst>
          </p:cNvPr>
          <p:cNvSpPr>
            <a:spLocks noGrp="1"/>
          </p:cNvSpPr>
          <p:nvPr>
            <p:ph type="sldNum" sz="quarter" idx="12"/>
          </p:nvPr>
        </p:nvSpPr>
        <p:spPr/>
        <p:txBody>
          <a:bodyPr/>
          <a:lstStyle/>
          <a:p>
            <a:fld id="{BAE26A2A-DE5F-EA41-900F-AB5C4F1D9848}" type="slidenum">
              <a:rPr lang="en-US" smtClean="0"/>
              <a:t>56</a:t>
            </a:fld>
            <a:endParaRPr lang="en-US"/>
          </a:p>
        </p:txBody>
      </p:sp>
    </p:spTree>
    <p:extLst>
      <p:ext uri="{BB962C8B-B14F-4D97-AF65-F5344CB8AC3E}">
        <p14:creationId xmlns:p14="http://schemas.microsoft.com/office/powerpoint/2010/main" val="3365345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0EB5C-D47A-0B3E-562C-7674B03FDA29}"/>
              </a:ext>
            </a:extLst>
          </p:cNvPr>
          <p:cNvSpPr>
            <a:spLocks noGrp="1"/>
          </p:cNvSpPr>
          <p:nvPr>
            <p:ph type="title"/>
          </p:nvPr>
        </p:nvSpPr>
        <p:spPr>
          <a:xfrm>
            <a:off x="624114" y="788825"/>
            <a:ext cx="11129271" cy="1165587"/>
          </a:xfrm>
        </p:spPr>
        <p:txBody>
          <a:bodyPr/>
          <a:lstStyle/>
          <a:p>
            <a:r>
              <a:rPr lang="en-US" dirty="0"/>
              <a:t>Gap 4 Strategies – Identify Signal Words to Compare and Contrast</a:t>
            </a:r>
          </a:p>
        </p:txBody>
      </p:sp>
      <p:sp>
        <p:nvSpPr>
          <p:cNvPr id="4" name="Slide Number Placeholder 3">
            <a:extLst>
              <a:ext uri="{FF2B5EF4-FFF2-40B4-BE49-F238E27FC236}">
                <a16:creationId xmlns:a16="http://schemas.microsoft.com/office/drawing/2014/main" id="{708934E9-9D46-AD6C-A832-321824612A20}"/>
              </a:ext>
            </a:extLst>
          </p:cNvPr>
          <p:cNvSpPr>
            <a:spLocks noGrp="1"/>
          </p:cNvSpPr>
          <p:nvPr>
            <p:ph type="sldNum" sz="quarter" idx="12"/>
          </p:nvPr>
        </p:nvSpPr>
        <p:spPr/>
        <p:txBody>
          <a:bodyPr/>
          <a:lstStyle/>
          <a:p>
            <a:fld id="{BAE26A2A-DE5F-EA41-900F-AB5C4F1D9848}" type="slidenum">
              <a:rPr lang="en-US" smtClean="0"/>
              <a:t>57</a:t>
            </a:fld>
            <a:endParaRPr lang="en-US"/>
          </a:p>
        </p:txBody>
      </p:sp>
      <p:pic>
        <p:nvPicPr>
          <p:cNvPr id="6" name="Picture 5">
            <a:extLst>
              <a:ext uri="{FF2B5EF4-FFF2-40B4-BE49-F238E27FC236}">
                <a16:creationId xmlns:a16="http://schemas.microsoft.com/office/drawing/2014/main" id="{2E1F5850-AEE3-ACBF-5D35-163E44698D4E}"/>
              </a:ext>
            </a:extLst>
          </p:cNvPr>
          <p:cNvPicPr>
            <a:picLocks noChangeAspect="1"/>
          </p:cNvPicPr>
          <p:nvPr/>
        </p:nvPicPr>
        <p:blipFill>
          <a:blip r:embed="rId2"/>
          <a:stretch>
            <a:fillRect/>
          </a:stretch>
        </p:blipFill>
        <p:spPr>
          <a:xfrm>
            <a:off x="2835481" y="1751411"/>
            <a:ext cx="6706536" cy="4934639"/>
          </a:xfrm>
          <a:prstGeom prst="rect">
            <a:avLst/>
          </a:prstGeom>
        </p:spPr>
      </p:pic>
    </p:spTree>
    <p:extLst>
      <p:ext uri="{BB962C8B-B14F-4D97-AF65-F5344CB8AC3E}">
        <p14:creationId xmlns:p14="http://schemas.microsoft.com/office/powerpoint/2010/main" val="38332858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E1581-698B-E36F-33FD-58DAFA3DFFF5}"/>
              </a:ext>
            </a:extLst>
          </p:cNvPr>
          <p:cNvSpPr>
            <a:spLocks noGrp="1"/>
          </p:cNvSpPr>
          <p:nvPr>
            <p:ph type="title"/>
          </p:nvPr>
        </p:nvSpPr>
        <p:spPr/>
        <p:txBody>
          <a:bodyPr/>
          <a:lstStyle/>
          <a:p>
            <a:r>
              <a:rPr lang="en-US" dirty="0"/>
              <a:t>Compare and Contrast Graphic Organizer</a:t>
            </a:r>
          </a:p>
        </p:txBody>
      </p:sp>
      <p:pic>
        <p:nvPicPr>
          <p:cNvPr id="6" name="Content Placeholder 5">
            <a:extLst>
              <a:ext uri="{FF2B5EF4-FFF2-40B4-BE49-F238E27FC236}">
                <a16:creationId xmlns:a16="http://schemas.microsoft.com/office/drawing/2014/main" id="{4421520F-1B5E-D4B6-3BA3-792A8DB11D7D}"/>
              </a:ext>
            </a:extLst>
          </p:cNvPr>
          <p:cNvPicPr>
            <a:picLocks noGrp="1" noChangeAspect="1"/>
          </p:cNvPicPr>
          <p:nvPr>
            <p:ph idx="1"/>
          </p:nvPr>
        </p:nvPicPr>
        <p:blipFill>
          <a:blip r:embed="rId2"/>
          <a:stretch>
            <a:fillRect/>
          </a:stretch>
        </p:blipFill>
        <p:spPr>
          <a:xfrm>
            <a:off x="1877961" y="1407830"/>
            <a:ext cx="8436077" cy="5262210"/>
          </a:xfrm>
          <a:prstGeom prst="rect">
            <a:avLst/>
          </a:prstGeom>
        </p:spPr>
      </p:pic>
      <p:sp>
        <p:nvSpPr>
          <p:cNvPr id="4" name="Slide Number Placeholder 3">
            <a:extLst>
              <a:ext uri="{FF2B5EF4-FFF2-40B4-BE49-F238E27FC236}">
                <a16:creationId xmlns:a16="http://schemas.microsoft.com/office/drawing/2014/main" id="{C02118A0-79AD-3489-B8E5-379372E646C5}"/>
              </a:ext>
            </a:extLst>
          </p:cNvPr>
          <p:cNvSpPr>
            <a:spLocks noGrp="1"/>
          </p:cNvSpPr>
          <p:nvPr>
            <p:ph type="sldNum" sz="quarter" idx="12"/>
          </p:nvPr>
        </p:nvSpPr>
        <p:spPr/>
        <p:txBody>
          <a:bodyPr/>
          <a:lstStyle/>
          <a:p>
            <a:fld id="{BAE26A2A-DE5F-EA41-900F-AB5C4F1D9848}" type="slidenum">
              <a:rPr lang="en-US" smtClean="0"/>
              <a:t>58</a:t>
            </a:fld>
            <a:endParaRPr lang="en-US"/>
          </a:p>
        </p:txBody>
      </p:sp>
    </p:spTree>
    <p:extLst>
      <p:ext uri="{BB962C8B-B14F-4D97-AF65-F5344CB8AC3E}">
        <p14:creationId xmlns:p14="http://schemas.microsoft.com/office/powerpoint/2010/main" val="3329351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A26F5-C39A-4174-5364-5F39234B53AD}"/>
              </a:ext>
            </a:extLst>
          </p:cNvPr>
          <p:cNvSpPr>
            <a:spLocks noGrp="1"/>
          </p:cNvSpPr>
          <p:nvPr>
            <p:ph type="title"/>
          </p:nvPr>
        </p:nvSpPr>
        <p:spPr>
          <a:xfrm>
            <a:off x="624114" y="879355"/>
            <a:ext cx="11129271" cy="1165587"/>
          </a:xfrm>
        </p:spPr>
        <p:txBody>
          <a:bodyPr/>
          <a:lstStyle/>
          <a:p>
            <a:r>
              <a:rPr lang="en-US" dirty="0"/>
              <a:t>Gap 5: Content Knowledge</a:t>
            </a:r>
          </a:p>
        </p:txBody>
      </p:sp>
      <p:sp>
        <p:nvSpPr>
          <p:cNvPr id="3" name="Content Placeholder 2">
            <a:extLst>
              <a:ext uri="{FF2B5EF4-FFF2-40B4-BE49-F238E27FC236}">
                <a16:creationId xmlns:a16="http://schemas.microsoft.com/office/drawing/2014/main" id="{9814E225-8C8C-AE58-4091-D0092DDF31E1}"/>
              </a:ext>
            </a:extLst>
          </p:cNvPr>
          <p:cNvSpPr>
            <a:spLocks noGrp="1"/>
          </p:cNvSpPr>
          <p:nvPr>
            <p:ph idx="1"/>
          </p:nvPr>
        </p:nvSpPr>
        <p:spPr/>
        <p:txBody>
          <a:bodyPr/>
          <a:lstStyle/>
          <a:p>
            <a:r>
              <a:rPr lang="en-US" dirty="0"/>
              <a:t>Test questions assume students have a basic understanding of the social studies subject matter and terminology used in the content topics and indicators. </a:t>
            </a:r>
          </a:p>
          <a:p>
            <a:pPr marL="0" indent="0">
              <a:buNone/>
            </a:pPr>
            <a:endParaRPr lang="en-US" dirty="0"/>
          </a:p>
          <a:p>
            <a:r>
              <a:rPr lang="en-US" dirty="0"/>
              <a:t>The gap: </a:t>
            </a:r>
          </a:p>
          <a:p>
            <a:pPr lvl="1"/>
            <a:r>
              <a:rPr lang="en-US" dirty="0"/>
              <a:t>Civics/Government </a:t>
            </a:r>
          </a:p>
          <a:p>
            <a:pPr lvl="1"/>
            <a:r>
              <a:rPr lang="en-US" dirty="0"/>
              <a:t>Economics</a:t>
            </a:r>
          </a:p>
          <a:p>
            <a:endParaRPr lang="en-US" dirty="0"/>
          </a:p>
        </p:txBody>
      </p:sp>
      <p:sp>
        <p:nvSpPr>
          <p:cNvPr id="4" name="Slide Number Placeholder 3">
            <a:extLst>
              <a:ext uri="{FF2B5EF4-FFF2-40B4-BE49-F238E27FC236}">
                <a16:creationId xmlns:a16="http://schemas.microsoft.com/office/drawing/2014/main" id="{FA7D1A03-8B9E-47DB-7124-9DBA8AEE92D7}"/>
              </a:ext>
            </a:extLst>
          </p:cNvPr>
          <p:cNvSpPr>
            <a:spLocks noGrp="1"/>
          </p:cNvSpPr>
          <p:nvPr>
            <p:ph type="sldNum" sz="quarter" idx="12"/>
          </p:nvPr>
        </p:nvSpPr>
        <p:spPr/>
        <p:txBody>
          <a:bodyPr/>
          <a:lstStyle/>
          <a:p>
            <a:fld id="{BAE26A2A-DE5F-EA41-900F-AB5C4F1D9848}" type="slidenum">
              <a:rPr lang="en-US" smtClean="0"/>
              <a:t>59</a:t>
            </a:fld>
            <a:endParaRPr lang="en-US"/>
          </a:p>
        </p:txBody>
      </p:sp>
    </p:spTree>
    <p:extLst>
      <p:ext uri="{BB962C8B-B14F-4D97-AF65-F5344CB8AC3E}">
        <p14:creationId xmlns:p14="http://schemas.microsoft.com/office/powerpoint/2010/main" val="1792233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1"/>
                </a:solidFill>
              </a:rPr>
              <a:t>Variety of Item Types</a:t>
            </a:r>
          </a:p>
        </p:txBody>
      </p:sp>
      <p:sp>
        <p:nvSpPr>
          <p:cNvPr id="4" name="Slide Number Placeholder 3"/>
          <p:cNvSpPr>
            <a:spLocks noGrp="1"/>
          </p:cNvSpPr>
          <p:nvPr>
            <p:ph type="sldNum" sz="quarter" idx="4294967295"/>
          </p:nvPr>
        </p:nvSpPr>
        <p:spPr>
          <a:xfrm>
            <a:off x="1981200" y="6299738"/>
            <a:ext cx="458938" cy="321599"/>
          </a:xfrm>
          <a:prstGeom prst="rect">
            <a:avLst/>
          </a:prstGeom>
        </p:spPr>
        <p:txBody>
          <a:bodyPr/>
          <a:lstStyle/>
          <a:p>
            <a:pPr>
              <a:defRPr/>
            </a:pPr>
            <a:fld id="{E8848461-531E-254B-A239-93154FDE6124}" type="slidenum">
              <a:rPr lang="en-US" smtClean="0"/>
              <a:pPr>
                <a:defRPr/>
              </a:pPr>
              <a:t>6</a:t>
            </a:fld>
            <a:endParaRPr lang="en-US"/>
          </a:p>
        </p:txBody>
      </p:sp>
      <p:graphicFrame>
        <p:nvGraphicFramePr>
          <p:cNvPr id="14" name="Table 13"/>
          <p:cNvGraphicFramePr>
            <a:graphicFrameLocks noGrp="1"/>
          </p:cNvGraphicFramePr>
          <p:nvPr/>
        </p:nvGraphicFramePr>
        <p:xfrm>
          <a:off x="2053476" y="1314250"/>
          <a:ext cx="8085048" cy="4593389"/>
        </p:xfrm>
        <a:graphic>
          <a:graphicData uri="http://schemas.openxmlformats.org/drawingml/2006/table">
            <a:tbl>
              <a:tblPr firstRow="1" bandRow="1">
                <a:tableStyleId>{5C22544A-7EE6-4342-B048-85BDC9FD1C3A}</a:tableStyleId>
              </a:tblPr>
              <a:tblGrid>
                <a:gridCol w="8085048">
                  <a:extLst>
                    <a:ext uri="{9D8B030D-6E8A-4147-A177-3AD203B41FA5}">
                      <a16:colId xmlns:a16="http://schemas.microsoft.com/office/drawing/2014/main" val="20000"/>
                    </a:ext>
                  </a:extLst>
                </a:gridCol>
              </a:tblGrid>
              <a:tr h="671341">
                <a:tc>
                  <a:txBody>
                    <a:bodyPr/>
                    <a:lstStyle/>
                    <a:p>
                      <a:pPr algn="ctr"/>
                      <a:endParaRPr lang="en-US" sz="3200"/>
                    </a:p>
                  </a:txBody>
                  <a:tcPr/>
                </a:tc>
                <a:extLst>
                  <a:ext uri="{0D108BD9-81ED-4DB2-BD59-A6C34878D82A}">
                    <a16:rowId xmlns:a16="http://schemas.microsoft.com/office/drawing/2014/main" val="10000"/>
                  </a:ext>
                </a:extLst>
              </a:tr>
              <a:tr h="60067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800">
                          <a:solidFill>
                            <a:schemeClr val="dk1"/>
                          </a:solidFill>
                        </a:rPr>
                        <a:t>Multiple-choice</a:t>
                      </a:r>
                    </a:p>
                  </a:txBody>
                  <a:tcPr/>
                </a:tc>
                <a:extLst>
                  <a:ext uri="{0D108BD9-81ED-4DB2-BD59-A6C34878D82A}">
                    <a16:rowId xmlns:a16="http://schemas.microsoft.com/office/drawing/2014/main" val="10001"/>
                  </a:ext>
                </a:extLst>
              </a:tr>
              <a:tr h="600674">
                <a:tc>
                  <a:txBody>
                    <a:bodyPr/>
                    <a:lstStyle/>
                    <a:p>
                      <a:pPr algn="ctr">
                        <a:buFont typeface="Arial" pitchFamily="34" charset="0"/>
                        <a:buNone/>
                      </a:pPr>
                      <a:r>
                        <a:rPr lang="en-US" sz="2800">
                          <a:solidFill>
                            <a:schemeClr val="dk1"/>
                          </a:solidFill>
                        </a:rPr>
                        <a:t>Fill-in-the-blank</a:t>
                      </a:r>
                    </a:p>
                  </a:txBody>
                  <a:tcPr/>
                </a:tc>
                <a:extLst>
                  <a:ext uri="{0D108BD9-81ED-4DB2-BD59-A6C34878D82A}">
                    <a16:rowId xmlns:a16="http://schemas.microsoft.com/office/drawing/2014/main" val="10002"/>
                  </a:ext>
                </a:extLst>
              </a:tr>
              <a:tr h="600674">
                <a:tc>
                  <a:txBody>
                    <a:bodyPr/>
                    <a:lstStyle/>
                    <a:p>
                      <a:pPr algn="ctr">
                        <a:buFont typeface="Arial" pitchFamily="34" charset="0"/>
                        <a:buNone/>
                      </a:pPr>
                      <a:r>
                        <a:rPr lang="en-US" sz="2800">
                          <a:solidFill>
                            <a:schemeClr val="dk1"/>
                          </a:solidFill>
                        </a:rPr>
                        <a:t>Drag-and-drop</a:t>
                      </a:r>
                    </a:p>
                  </a:txBody>
                  <a:tcPr/>
                </a:tc>
                <a:extLst>
                  <a:ext uri="{0D108BD9-81ED-4DB2-BD59-A6C34878D82A}">
                    <a16:rowId xmlns:a16="http://schemas.microsoft.com/office/drawing/2014/main" val="10003"/>
                  </a:ext>
                </a:extLst>
              </a:tr>
              <a:tr h="600674">
                <a:tc>
                  <a:txBody>
                    <a:bodyPr/>
                    <a:lstStyle/>
                    <a:p>
                      <a:pPr algn="ctr">
                        <a:buFont typeface="Arial" pitchFamily="34" charset="0"/>
                        <a:buNone/>
                      </a:pPr>
                      <a:r>
                        <a:rPr lang="en-US" sz="2800">
                          <a:solidFill>
                            <a:schemeClr val="dk1"/>
                          </a:solidFill>
                        </a:rPr>
                        <a:t>Hot-spot</a:t>
                      </a:r>
                    </a:p>
                  </a:txBody>
                  <a:tcPr/>
                </a:tc>
                <a:extLst>
                  <a:ext uri="{0D108BD9-81ED-4DB2-BD59-A6C34878D82A}">
                    <a16:rowId xmlns:a16="http://schemas.microsoft.com/office/drawing/2014/main" val="10004"/>
                  </a:ext>
                </a:extLst>
              </a:tr>
              <a:tr h="600674">
                <a:tc>
                  <a:txBody>
                    <a:bodyPr/>
                    <a:lstStyle/>
                    <a:p>
                      <a:pPr algn="ctr">
                        <a:buFont typeface="Arial" pitchFamily="34" charset="0"/>
                        <a:buNone/>
                      </a:pPr>
                      <a:r>
                        <a:rPr lang="en-US" sz="2800">
                          <a:solidFill>
                            <a:schemeClr val="dk1"/>
                          </a:solidFill>
                        </a:rPr>
                        <a:t>Drop-down</a:t>
                      </a:r>
                    </a:p>
                  </a:txBody>
                  <a:tcPr/>
                </a:tc>
                <a:extLst>
                  <a:ext uri="{0D108BD9-81ED-4DB2-BD59-A6C34878D82A}">
                    <a16:rowId xmlns:a16="http://schemas.microsoft.com/office/drawing/2014/main" val="10005"/>
                  </a:ext>
                </a:extLst>
              </a:tr>
              <a:tr h="918678">
                <a:tc>
                  <a:txBody>
                    <a:bodyPr/>
                    <a:lstStyle/>
                    <a:p>
                      <a:pPr marL="0" marR="0" indent="0" algn="ctr" defTabSz="685766" rtl="0" eaLnBrk="1" fontAlgn="auto" latinLnBrk="0" hangingPunct="1">
                        <a:lnSpc>
                          <a:spcPct val="100000"/>
                        </a:lnSpc>
                        <a:spcBef>
                          <a:spcPts val="0"/>
                        </a:spcBef>
                        <a:spcAft>
                          <a:spcPts val="0"/>
                        </a:spcAft>
                        <a:buClrTx/>
                        <a:buSzTx/>
                        <a:buFont typeface="Arial" pitchFamily="34" charset="0"/>
                        <a:buNone/>
                        <a:tabLst/>
                        <a:defRPr/>
                      </a:pPr>
                      <a:r>
                        <a:rPr lang="en-US" sz="2800" b="0" dirty="0">
                          <a:solidFill>
                            <a:schemeClr val="dk1"/>
                          </a:solidFill>
                        </a:rPr>
                        <a:t>Extended-response (Language</a:t>
                      </a:r>
                      <a:r>
                        <a:rPr lang="en-US" sz="2800" b="0" baseline="0" dirty="0">
                          <a:solidFill>
                            <a:schemeClr val="dk1"/>
                          </a:solidFill>
                        </a:rPr>
                        <a:t> Arts</a:t>
                      </a:r>
                      <a:r>
                        <a:rPr lang="en-US" sz="2800" b="0" dirty="0">
                          <a:solidFill>
                            <a:schemeClr val="dk1"/>
                          </a:solidFill>
                        </a:rPr>
                        <a:t>)</a:t>
                      </a:r>
                    </a:p>
                    <a:p>
                      <a:pPr algn="ctr">
                        <a:buFont typeface="Arial" pitchFamily="34" charset="0"/>
                        <a:buNone/>
                      </a:pPr>
                      <a:endParaRPr lang="en-US" sz="1800" b="0" strike="sngStrike" dirty="0">
                        <a:solidFill>
                          <a:srgbClr val="FF0000"/>
                        </a:solidFill>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655258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CB6A6-AC46-EA74-08A9-2B871886E622}"/>
              </a:ext>
            </a:extLst>
          </p:cNvPr>
          <p:cNvSpPr>
            <a:spLocks noGrp="1"/>
          </p:cNvSpPr>
          <p:nvPr>
            <p:ph type="title"/>
          </p:nvPr>
        </p:nvSpPr>
        <p:spPr/>
        <p:txBody>
          <a:bodyPr/>
          <a:lstStyle/>
          <a:p>
            <a:r>
              <a:rPr lang="en-US" dirty="0"/>
              <a:t>Gap 5 – Civics &amp; Government</a:t>
            </a:r>
          </a:p>
        </p:txBody>
      </p:sp>
      <p:sp>
        <p:nvSpPr>
          <p:cNvPr id="4" name="Slide Number Placeholder 3">
            <a:extLst>
              <a:ext uri="{FF2B5EF4-FFF2-40B4-BE49-F238E27FC236}">
                <a16:creationId xmlns:a16="http://schemas.microsoft.com/office/drawing/2014/main" id="{156F3FD6-C237-B0D0-56C8-C2F093EF271A}"/>
              </a:ext>
            </a:extLst>
          </p:cNvPr>
          <p:cNvSpPr>
            <a:spLocks noGrp="1"/>
          </p:cNvSpPr>
          <p:nvPr>
            <p:ph type="sldNum" sz="quarter" idx="12"/>
          </p:nvPr>
        </p:nvSpPr>
        <p:spPr/>
        <p:txBody>
          <a:bodyPr/>
          <a:lstStyle/>
          <a:p>
            <a:fld id="{BAE26A2A-DE5F-EA41-900F-AB5C4F1D9848}" type="slidenum">
              <a:rPr lang="en-US" smtClean="0"/>
              <a:t>60</a:t>
            </a:fld>
            <a:endParaRPr lang="en-US"/>
          </a:p>
        </p:txBody>
      </p:sp>
      <p:pic>
        <p:nvPicPr>
          <p:cNvPr id="6" name="Picture 5">
            <a:extLst>
              <a:ext uri="{FF2B5EF4-FFF2-40B4-BE49-F238E27FC236}">
                <a16:creationId xmlns:a16="http://schemas.microsoft.com/office/drawing/2014/main" id="{042BEBDA-42FE-E4A3-B05D-FBCC91F5A2B1}"/>
              </a:ext>
            </a:extLst>
          </p:cNvPr>
          <p:cNvPicPr>
            <a:picLocks noChangeAspect="1"/>
          </p:cNvPicPr>
          <p:nvPr/>
        </p:nvPicPr>
        <p:blipFill>
          <a:blip r:embed="rId2"/>
          <a:stretch>
            <a:fillRect/>
          </a:stretch>
        </p:blipFill>
        <p:spPr>
          <a:xfrm>
            <a:off x="2302006" y="1340773"/>
            <a:ext cx="7773485" cy="5334744"/>
          </a:xfrm>
          <a:prstGeom prst="rect">
            <a:avLst/>
          </a:prstGeom>
        </p:spPr>
      </p:pic>
      <p:sp>
        <p:nvSpPr>
          <p:cNvPr id="5" name="TextBox 4">
            <a:extLst>
              <a:ext uri="{FF2B5EF4-FFF2-40B4-BE49-F238E27FC236}">
                <a16:creationId xmlns:a16="http://schemas.microsoft.com/office/drawing/2014/main" id="{77AFCA4E-455F-D809-C1AC-D18B5BAD4F77}"/>
              </a:ext>
            </a:extLst>
          </p:cNvPr>
          <p:cNvSpPr txBox="1"/>
          <p:nvPr/>
        </p:nvSpPr>
        <p:spPr>
          <a:xfrm>
            <a:off x="6930769" y="203142"/>
            <a:ext cx="5791200" cy="369332"/>
          </a:xfrm>
          <a:prstGeom prst="rect">
            <a:avLst/>
          </a:prstGeom>
          <a:noFill/>
        </p:spPr>
        <p:txBody>
          <a:bodyPr wrap="square" rtlCol="0">
            <a:spAutoFit/>
          </a:bodyPr>
          <a:lstStyle/>
          <a:p>
            <a:r>
              <a:rPr lang="en-US" dirty="0">
                <a:hlinkClick r:id="rId3"/>
              </a:rPr>
              <a:t>assessment_guide_for_educators_social_studies.pdf</a:t>
            </a:r>
            <a:endParaRPr lang="en-US" dirty="0"/>
          </a:p>
        </p:txBody>
      </p:sp>
    </p:spTree>
    <p:extLst>
      <p:ext uri="{BB962C8B-B14F-4D97-AF65-F5344CB8AC3E}">
        <p14:creationId xmlns:p14="http://schemas.microsoft.com/office/powerpoint/2010/main" val="16344099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29A83-BD54-7341-44C5-2FD50F52244E}"/>
              </a:ext>
            </a:extLst>
          </p:cNvPr>
          <p:cNvSpPr>
            <a:spLocks noGrp="1"/>
          </p:cNvSpPr>
          <p:nvPr>
            <p:ph type="title"/>
          </p:nvPr>
        </p:nvSpPr>
        <p:spPr>
          <a:xfrm>
            <a:off x="198387" y="1006110"/>
            <a:ext cx="2520529" cy="1165587"/>
          </a:xfrm>
        </p:spPr>
        <p:txBody>
          <a:bodyPr/>
          <a:lstStyle/>
          <a:p>
            <a:r>
              <a:rPr lang="en-US" dirty="0"/>
              <a:t>Gap 5 - Economics</a:t>
            </a:r>
          </a:p>
        </p:txBody>
      </p:sp>
      <p:sp>
        <p:nvSpPr>
          <p:cNvPr id="4" name="Slide Number Placeholder 3">
            <a:extLst>
              <a:ext uri="{FF2B5EF4-FFF2-40B4-BE49-F238E27FC236}">
                <a16:creationId xmlns:a16="http://schemas.microsoft.com/office/drawing/2014/main" id="{307BB213-0BE7-7EB8-7244-06DE793C422C}"/>
              </a:ext>
            </a:extLst>
          </p:cNvPr>
          <p:cNvSpPr>
            <a:spLocks noGrp="1"/>
          </p:cNvSpPr>
          <p:nvPr>
            <p:ph type="sldNum" sz="quarter" idx="12"/>
          </p:nvPr>
        </p:nvSpPr>
        <p:spPr/>
        <p:txBody>
          <a:bodyPr/>
          <a:lstStyle/>
          <a:p>
            <a:fld id="{BAE26A2A-DE5F-EA41-900F-AB5C4F1D9848}" type="slidenum">
              <a:rPr lang="en-US" smtClean="0"/>
              <a:t>61</a:t>
            </a:fld>
            <a:endParaRPr lang="en-US"/>
          </a:p>
        </p:txBody>
      </p:sp>
      <p:pic>
        <p:nvPicPr>
          <p:cNvPr id="6" name="Picture 5">
            <a:extLst>
              <a:ext uri="{FF2B5EF4-FFF2-40B4-BE49-F238E27FC236}">
                <a16:creationId xmlns:a16="http://schemas.microsoft.com/office/drawing/2014/main" id="{5379040E-6673-7C95-A4E5-02788C737435}"/>
              </a:ext>
            </a:extLst>
          </p:cNvPr>
          <p:cNvPicPr>
            <a:picLocks noChangeAspect="1"/>
          </p:cNvPicPr>
          <p:nvPr/>
        </p:nvPicPr>
        <p:blipFill>
          <a:blip r:embed="rId2"/>
          <a:stretch>
            <a:fillRect/>
          </a:stretch>
        </p:blipFill>
        <p:spPr>
          <a:xfrm>
            <a:off x="2718916" y="969690"/>
            <a:ext cx="6754168" cy="5744377"/>
          </a:xfrm>
          <a:prstGeom prst="rect">
            <a:avLst/>
          </a:prstGeom>
        </p:spPr>
      </p:pic>
    </p:spTree>
    <p:extLst>
      <p:ext uri="{BB962C8B-B14F-4D97-AF65-F5344CB8AC3E}">
        <p14:creationId xmlns:p14="http://schemas.microsoft.com/office/powerpoint/2010/main" val="31689337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A29A7-EBD2-2B19-CF46-9962A2B343D7}"/>
              </a:ext>
            </a:extLst>
          </p:cNvPr>
          <p:cNvSpPr>
            <a:spLocks noGrp="1"/>
          </p:cNvSpPr>
          <p:nvPr>
            <p:ph type="title"/>
          </p:nvPr>
        </p:nvSpPr>
        <p:spPr>
          <a:xfrm>
            <a:off x="546737" y="806931"/>
            <a:ext cx="11129271" cy="1165587"/>
          </a:xfrm>
        </p:spPr>
        <p:txBody>
          <a:bodyPr/>
          <a:lstStyle/>
          <a:p>
            <a:r>
              <a:rPr lang="en-US" dirty="0"/>
              <a:t>Gap 5 Strategies – Access Online Resources</a:t>
            </a:r>
          </a:p>
        </p:txBody>
      </p:sp>
      <p:sp>
        <p:nvSpPr>
          <p:cNvPr id="3" name="Content Placeholder 2">
            <a:extLst>
              <a:ext uri="{FF2B5EF4-FFF2-40B4-BE49-F238E27FC236}">
                <a16:creationId xmlns:a16="http://schemas.microsoft.com/office/drawing/2014/main" id="{0620CC64-AB5A-D1F8-1059-B00AEC05F933}"/>
              </a:ext>
            </a:extLst>
          </p:cNvPr>
          <p:cNvSpPr>
            <a:spLocks noGrp="1"/>
          </p:cNvSpPr>
          <p:nvPr>
            <p:ph idx="1"/>
          </p:nvPr>
        </p:nvSpPr>
        <p:spPr>
          <a:xfrm>
            <a:off x="435403" y="1340199"/>
            <a:ext cx="11351941" cy="4048312"/>
          </a:xfrm>
        </p:spPr>
        <p:txBody>
          <a:bodyPr/>
          <a:lstStyle/>
          <a:p>
            <a:pPr marL="0" indent="0">
              <a:buNone/>
            </a:pPr>
            <a:r>
              <a:rPr lang="en-US" sz="2000" dirty="0">
                <a:hlinkClick r:id="rId2"/>
              </a:rPr>
              <a:t>http://www.annenbergclassroom.org</a:t>
            </a:r>
            <a:r>
              <a:rPr lang="en-US" sz="2000" dirty="0"/>
              <a:t> </a:t>
            </a:r>
          </a:p>
          <a:p>
            <a:pPr marL="0" indent="0">
              <a:buNone/>
            </a:pPr>
            <a:r>
              <a:rPr lang="en-US" sz="2000" dirty="0"/>
              <a:t>Copyright and Use of AnnenbergClassroom.org Books: </a:t>
            </a:r>
          </a:p>
          <a:p>
            <a:pPr marL="0" indent="0">
              <a:buNone/>
            </a:pPr>
            <a:r>
              <a:rPr lang="en-US" sz="2000" dirty="0"/>
              <a:t>All AnnenbergClassroom.org books are free for viewing at AnnenbergClassroom.org  and may be downloaded only by teachers and students without charge.  </a:t>
            </a:r>
          </a:p>
        </p:txBody>
      </p:sp>
      <p:sp>
        <p:nvSpPr>
          <p:cNvPr id="4" name="Slide Number Placeholder 3">
            <a:extLst>
              <a:ext uri="{FF2B5EF4-FFF2-40B4-BE49-F238E27FC236}">
                <a16:creationId xmlns:a16="http://schemas.microsoft.com/office/drawing/2014/main" id="{F9926DB7-EE8E-C67C-3EF1-E2869D8BF974}"/>
              </a:ext>
            </a:extLst>
          </p:cNvPr>
          <p:cNvSpPr>
            <a:spLocks noGrp="1"/>
          </p:cNvSpPr>
          <p:nvPr>
            <p:ph type="sldNum" sz="quarter" idx="12"/>
          </p:nvPr>
        </p:nvSpPr>
        <p:spPr/>
        <p:txBody>
          <a:bodyPr/>
          <a:lstStyle/>
          <a:p>
            <a:fld id="{BAE26A2A-DE5F-EA41-900F-AB5C4F1D9848}" type="slidenum">
              <a:rPr lang="en-US" smtClean="0"/>
              <a:t>62</a:t>
            </a:fld>
            <a:endParaRPr lang="en-US"/>
          </a:p>
        </p:txBody>
      </p:sp>
      <p:pic>
        <p:nvPicPr>
          <p:cNvPr id="8" name="Picture 7">
            <a:extLst>
              <a:ext uri="{FF2B5EF4-FFF2-40B4-BE49-F238E27FC236}">
                <a16:creationId xmlns:a16="http://schemas.microsoft.com/office/drawing/2014/main" id="{5708EF6A-0B53-B6AC-7B01-D44098B667A6}"/>
              </a:ext>
            </a:extLst>
          </p:cNvPr>
          <p:cNvPicPr>
            <a:picLocks noChangeAspect="1"/>
          </p:cNvPicPr>
          <p:nvPr/>
        </p:nvPicPr>
        <p:blipFill>
          <a:blip r:embed="rId3"/>
          <a:stretch>
            <a:fillRect/>
          </a:stretch>
        </p:blipFill>
        <p:spPr>
          <a:xfrm>
            <a:off x="435403" y="2931059"/>
            <a:ext cx="5089330" cy="2906016"/>
          </a:xfrm>
          <a:prstGeom prst="rect">
            <a:avLst/>
          </a:prstGeom>
        </p:spPr>
      </p:pic>
      <p:pic>
        <p:nvPicPr>
          <p:cNvPr id="6" name="Picture 5">
            <a:extLst>
              <a:ext uri="{FF2B5EF4-FFF2-40B4-BE49-F238E27FC236}">
                <a16:creationId xmlns:a16="http://schemas.microsoft.com/office/drawing/2014/main" id="{003BD85D-ADEA-DD35-C3F2-606FDB5351F0}"/>
              </a:ext>
            </a:extLst>
          </p:cNvPr>
          <p:cNvPicPr>
            <a:picLocks noChangeAspect="1"/>
          </p:cNvPicPr>
          <p:nvPr/>
        </p:nvPicPr>
        <p:blipFill>
          <a:blip r:embed="rId4"/>
          <a:stretch>
            <a:fillRect/>
          </a:stretch>
        </p:blipFill>
        <p:spPr>
          <a:xfrm>
            <a:off x="5572960" y="2694039"/>
            <a:ext cx="6619040" cy="4163961"/>
          </a:xfrm>
          <a:prstGeom prst="rect">
            <a:avLst/>
          </a:prstGeom>
        </p:spPr>
      </p:pic>
    </p:spTree>
    <p:extLst>
      <p:ext uri="{BB962C8B-B14F-4D97-AF65-F5344CB8AC3E}">
        <p14:creationId xmlns:p14="http://schemas.microsoft.com/office/powerpoint/2010/main" val="18494623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11E4D-CD31-873F-8B73-8E9B5073AD8F}"/>
              </a:ext>
            </a:extLst>
          </p:cNvPr>
          <p:cNvSpPr>
            <a:spLocks noGrp="1"/>
          </p:cNvSpPr>
          <p:nvPr>
            <p:ph type="title"/>
          </p:nvPr>
        </p:nvSpPr>
        <p:spPr/>
        <p:txBody>
          <a:bodyPr/>
          <a:lstStyle/>
          <a:p>
            <a:r>
              <a:rPr lang="en-US" dirty="0"/>
              <a:t>Gap 5 Strategies – Access Online Resources</a:t>
            </a:r>
          </a:p>
        </p:txBody>
      </p:sp>
      <p:sp>
        <p:nvSpPr>
          <p:cNvPr id="3" name="Content Placeholder 2">
            <a:extLst>
              <a:ext uri="{FF2B5EF4-FFF2-40B4-BE49-F238E27FC236}">
                <a16:creationId xmlns:a16="http://schemas.microsoft.com/office/drawing/2014/main" id="{2526AAC7-EF21-1C85-5076-28341B3C80C4}"/>
              </a:ext>
            </a:extLst>
          </p:cNvPr>
          <p:cNvSpPr>
            <a:spLocks noGrp="1"/>
          </p:cNvSpPr>
          <p:nvPr>
            <p:ph idx="1"/>
          </p:nvPr>
        </p:nvSpPr>
        <p:spPr/>
        <p:txBody>
          <a:bodyPr/>
          <a:lstStyle/>
          <a:p>
            <a:pPr marL="0" indent="0">
              <a:buNone/>
            </a:pPr>
            <a:r>
              <a:rPr lang="en-US" dirty="0">
                <a:hlinkClick r:id="rId2"/>
              </a:rPr>
              <a:t>http://docsteach.org</a:t>
            </a:r>
            <a:endParaRPr lang="en-US" dirty="0"/>
          </a:p>
          <a:p>
            <a:pPr marL="0" indent="0">
              <a:buNone/>
            </a:pPr>
            <a:r>
              <a:rPr lang="en-US" dirty="0" err="1"/>
              <a:t>DocsTeach</a:t>
            </a:r>
            <a:r>
              <a:rPr lang="en-US" dirty="0"/>
              <a:t> is a product of the National Archives education division.</a:t>
            </a:r>
          </a:p>
        </p:txBody>
      </p:sp>
      <p:sp>
        <p:nvSpPr>
          <p:cNvPr id="4" name="Slide Number Placeholder 3">
            <a:extLst>
              <a:ext uri="{FF2B5EF4-FFF2-40B4-BE49-F238E27FC236}">
                <a16:creationId xmlns:a16="http://schemas.microsoft.com/office/drawing/2014/main" id="{30085A60-CFDC-3BB8-0147-FC6A67751DBE}"/>
              </a:ext>
            </a:extLst>
          </p:cNvPr>
          <p:cNvSpPr>
            <a:spLocks noGrp="1"/>
          </p:cNvSpPr>
          <p:nvPr>
            <p:ph type="sldNum" sz="quarter" idx="12"/>
          </p:nvPr>
        </p:nvSpPr>
        <p:spPr/>
        <p:txBody>
          <a:bodyPr/>
          <a:lstStyle/>
          <a:p>
            <a:fld id="{BAE26A2A-DE5F-EA41-900F-AB5C4F1D9848}" type="slidenum">
              <a:rPr lang="en-US" smtClean="0"/>
              <a:t>63</a:t>
            </a:fld>
            <a:endParaRPr lang="en-US"/>
          </a:p>
        </p:txBody>
      </p:sp>
      <p:sp>
        <p:nvSpPr>
          <p:cNvPr id="5" name="TextBox 4">
            <a:extLst>
              <a:ext uri="{FF2B5EF4-FFF2-40B4-BE49-F238E27FC236}">
                <a16:creationId xmlns:a16="http://schemas.microsoft.com/office/drawing/2014/main" id="{BFBBF3F1-55B6-7E2D-50E7-7D401385284B}"/>
              </a:ext>
            </a:extLst>
          </p:cNvPr>
          <p:cNvSpPr txBox="1"/>
          <p:nvPr/>
        </p:nvSpPr>
        <p:spPr>
          <a:xfrm>
            <a:off x="707922" y="4381613"/>
            <a:ext cx="10148529" cy="1323439"/>
          </a:xfrm>
          <a:prstGeom prst="rect">
            <a:avLst/>
          </a:prstGeom>
          <a:noFill/>
        </p:spPr>
        <p:txBody>
          <a:bodyPr wrap="square" rtlCol="0">
            <a:spAutoFit/>
          </a:bodyPr>
          <a:lstStyle/>
          <a:p>
            <a:r>
              <a:rPr lang="en-US" sz="1600" dirty="0"/>
              <a:t>Except where otherwise noted, </a:t>
            </a:r>
            <a:r>
              <a:rPr lang="en-US" sz="1600" dirty="0" err="1"/>
              <a:t>DocsTeach</a:t>
            </a:r>
            <a:r>
              <a:rPr lang="en-US" sz="1600" dirty="0"/>
              <a:t> is licensed under a Creative Commons Attribution-</a:t>
            </a:r>
            <a:r>
              <a:rPr lang="en-US" sz="1600" dirty="0" err="1"/>
              <a:t>NonCommercial</a:t>
            </a:r>
            <a:r>
              <a:rPr lang="en-US" sz="1600" dirty="0"/>
              <a:t>-</a:t>
            </a:r>
            <a:r>
              <a:rPr lang="en-US" sz="1600" dirty="0" err="1"/>
              <a:t>ShareAlike</a:t>
            </a:r>
            <a:r>
              <a:rPr lang="en-US" sz="1600" dirty="0"/>
              <a:t> 4.0 International License. Primary source documents included on this site generally come from the holdings of the National Archives and are in the public domain, except as noted. Teaching activities on this site have received the CC0 Public Domain Dedication; authors have waived all copyright and related rights to the extent possible under the law. See our legal and privacy page for full terms and conditions.</a:t>
            </a:r>
          </a:p>
        </p:txBody>
      </p:sp>
      <p:pic>
        <p:nvPicPr>
          <p:cNvPr id="7" name="Picture 6">
            <a:extLst>
              <a:ext uri="{FF2B5EF4-FFF2-40B4-BE49-F238E27FC236}">
                <a16:creationId xmlns:a16="http://schemas.microsoft.com/office/drawing/2014/main" id="{0F280F34-84CE-50CA-1CB2-BFA7FBA35541}"/>
              </a:ext>
            </a:extLst>
          </p:cNvPr>
          <p:cNvPicPr>
            <a:picLocks noChangeAspect="1"/>
          </p:cNvPicPr>
          <p:nvPr/>
        </p:nvPicPr>
        <p:blipFill>
          <a:blip r:embed="rId3"/>
          <a:stretch>
            <a:fillRect/>
          </a:stretch>
        </p:blipFill>
        <p:spPr>
          <a:xfrm>
            <a:off x="135388" y="3081219"/>
            <a:ext cx="11826391" cy="674703"/>
          </a:xfrm>
          <a:prstGeom prst="rect">
            <a:avLst/>
          </a:prstGeom>
        </p:spPr>
      </p:pic>
    </p:spTree>
    <p:extLst>
      <p:ext uri="{BB962C8B-B14F-4D97-AF65-F5344CB8AC3E}">
        <p14:creationId xmlns:p14="http://schemas.microsoft.com/office/powerpoint/2010/main" val="11127054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B4BAA-0590-8162-EB99-D4005E7E449B}"/>
              </a:ext>
            </a:extLst>
          </p:cNvPr>
          <p:cNvSpPr>
            <a:spLocks noGrp="1"/>
          </p:cNvSpPr>
          <p:nvPr>
            <p:ph type="title"/>
          </p:nvPr>
        </p:nvSpPr>
        <p:spPr/>
        <p:txBody>
          <a:bodyPr>
            <a:normAutofit fontScale="90000"/>
          </a:bodyPr>
          <a:lstStyle/>
          <a:p>
            <a:r>
              <a:rPr lang="en-US" dirty="0"/>
              <a:t>Gap 5 Strategies – Access Online Resources</a:t>
            </a:r>
            <a:br>
              <a:rPr lang="en-US" dirty="0"/>
            </a:br>
            <a:r>
              <a:rPr lang="en-US" sz="2200" dirty="0">
                <a:hlinkClick r:id="rId2"/>
              </a:rPr>
              <a:t>https://www.inquirygroup.org/?q=node/21</a:t>
            </a:r>
            <a:r>
              <a:rPr lang="en-US" sz="2200" dirty="0"/>
              <a:t> </a:t>
            </a:r>
            <a:br>
              <a:rPr lang="en-US" dirty="0"/>
            </a:br>
            <a:endParaRPr lang="en-US" dirty="0"/>
          </a:p>
        </p:txBody>
      </p:sp>
      <p:sp>
        <p:nvSpPr>
          <p:cNvPr id="3" name="Content Placeholder 2">
            <a:extLst>
              <a:ext uri="{FF2B5EF4-FFF2-40B4-BE49-F238E27FC236}">
                <a16:creationId xmlns:a16="http://schemas.microsoft.com/office/drawing/2014/main" id="{68686C30-890C-313D-C141-3C8C10E1C13C}"/>
              </a:ext>
            </a:extLst>
          </p:cNvPr>
          <p:cNvSpPr>
            <a:spLocks noGrp="1"/>
          </p:cNvSpPr>
          <p:nvPr>
            <p:ph idx="1"/>
          </p:nvPr>
        </p:nvSpPr>
        <p:spPr>
          <a:xfrm>
            <a:off x="624114" y="1699636"/>
            <a:ext cx="1419115" cy="3167741"/>
          </a:xfrm>
        </p:spPr>
        <p:txBody>
          <a:bodyPr/>
          <a:lstStyle/>
          <a:p>
            <a:pPr marL="0" indent="0">
              <a:buNone/>
            </a:pPr>
            <a:r>
              <a:rPr lang="en-US" sz="1800" dirty="0"/>
              <a:t>Civic Online Reasoning</a:t>
            </a:r>
          </a:p>
          <a:p>
            <a:pPr marL="0" indent="0">
              <a:buNone/>
            </a:pPr>
            <a:r>
              <a:rPr lang="en-US" sz="1800" dirty="0"/>
              <a:t>Stanford University</a:t>
            </a:r>
          </a:p>
          <a:p>
            <a:pPr marL="0" indent="0">
              <a:buNone/>
            </a:pPr>
            <a:r>
              <a:rPr lang="en-US" sz="1800" dirty="0"/>
              <a:t>Register but no charge</a:t>
            </a:r>
          </a:p>
          <a:p>
            <a:pPr marL="0" indent="0">
              <a:buNone/>
            </a:pPr>
            <a:endParaRPr lang="en-US" dirty="0"/>
          </a:p>
        </p:txBody>
      </p:sp>
      <p:sp>
        <p:nvSpPr>
          <p:cNvPr id="4" name="Slide Number Placeholder 3">
            <a:extLst>
              <a:ext uri="{FF2B5EF4-FFF2-40B4-BE49-F238E27FC236}">
                <a16:creationId xmlns:a16="http://schemas.microsoft.com/office/drawing/2014/main" id="{EED61A73-A6AD-C47E-BA14-EC1A6C4DB468}"/>
              </a:ext>
            </a:extLst>
          </p:cNvPr>
          <p:cNvSpPr>
            <a:spLocks noGrp="1"/>
          </p:cNvSpPr>
          <p:nvPr>
            <p:ph type="sldNum" sz="quarter" idx="12"/>
          </p:nvPr>
        </p:nvSpPr>
        <p:spPr/>
        <p:txBody>
          <a:bodyPr/>
          <a:lstStyle/>
          <a:p>
            <a:fld id="{BAE26A2A-DE5F-EA41-900F-AB5C4F1D9848}" type="slidenum">
              <a:rPr lang="en-US" smtClean="0"/>
              <a:t>64</a:t>
            </a:fld>
            <a:endParaRPr lang="en-US"/>
          </a:p>
        </p:txBody>
      </p:sp>
      <p:pic>
        <p:nvPicPr>
          <p:cNvPr id="6" name="Picture 5">
            <a:extLst>
              <a:ext uri="{FF2B5EF4-FFF2-40B4-BE49-F238E27FC236}">
                <a16:creationId xmlns:a16="http://schemas.microsoft.com/office/drawing/2014/main" id="{04C8F376-60F0-464D-204B-CB8D13A781FD}"/>
              </a:ext>
            </a:extLst>
          </p:cNvPr>
          <p:cNvPicPr>
            <a:picLocks noChangeAspect="1"/>
          </p:cNvPicPr>
          <p:nvPr/>
        </p:nvPicPr>
        <p:blipFill>
          <a:blip r:embed="rId3"/>
          <a:stretch>
            <a:fillRect/>
          </a:stretch>
        </p:blipFill>
        <p:spPr>
          <a:xfrm>
            <a:off x="3413156" y="1677156"/>
            <a:ext cx="8778844" cy="5180844"/>
          </a:xfrm>
          <a:prstGeom prst="rect">
            <a:avLst/>
          </a:prstGeom>
        </p:spPr>
      </p:pic>
    </p:spTree>
    <p:extLst>
      <p:ext uri="{BB962C8B-B14F-4D97-AF65-F5344CB8AC3E}">
        <p14:creationId xmlns:p14="http://schemas.microsoft.com/office/powerpoint/2010/main" val="16176989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9FA42-89BD-87C0-60DE-96FF210B189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BFF9D7A-8B73-1DA6-BB57-395AA09A2242}"/>
              </a:ext>
            </a:extLst>
          </p:cNvPr>
          <p:cNvSpPr>
            <a:spLocks noGrp="1"/>
          </p:cNvSpPr>
          <p:nvPr>
            <p:ph type="title"/>
          </p:nvPr>
        </p:nvSpPr>
        <p:spPr/>
        <p:txBody>
          <a:bodyPr/>
          <a:lstStyle/>
          <a:p>
            <a:r>
              <a:rPr lang="en-US" sz="4800" b="1" spc="-75" dirty="0"/>
              <a:t>Additional Resources</a:t>
            </a:r>
            <a:endParaRPr lang="en-US" dirty="0"/>
          </a:p>
        </p:txBody>
      </p:sp>
      <p:sp>
        <p:nvSpPr>
          <p:cNvPr id="4" name="Slide Number Placeholder 3">
            <a:extLst>
              <a:ext uri="{FF2B5EF4-FFF2-40B4-BE49-F238E27FC236}">
                <a16:creationId xmlns:a16="http://schemas.microsoft.com/office/drawing/2014/main" id="{32D645F2-F2ED-41E3-2C4B-A9F897B0164D}"/>
              </a:ext>
            </a:extLst>
          </p:cNvPr>
          <p:cNvSpPr>
            <a:spLocks noGrp="1"/>
          </p:cNvSpPr>
          <p:nvPr>
            <p:ph type="sldNum" sz="quarter" idx="10"/>
          </p:nvPr>
        </p:nvSpPr>
        <p:spPr/>
        <p:txBody>
          <a:bodyPr/>
          <a:lstStyle/>
          <a:p>
            <a:fld id="{BAE26A2A-DE5F-EA41-900F-AB5C4F1D9848}" type="slidenum">
              <a:rPr lang="en-US" smtClean="0"/>
              <a:t>65</a:t>
            </a:fld>
            <a:endParaRPr lang="en-US"/>
          </a:p>
        </p:txBody>
      </p:sp>
    </p:spTree>
    <p:extLst>
      <p:ext uri="{BB962C8B-B14F-4D97-AF65-F5344CB8AC3E}">
        <p14:creationId xmlns:p14="http://schemas.microsoft.com/office/powerpoint/2010/main" val="9015763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99A457-4F1F-6692-0FCB-24F2C16F289F}"/>
              </a:ext>
            </a:extLst>
          </p:cNvPr>
          <p:cNvSpPr>
            <a:spLocks noGrp="1"/>
          </p:cNvSpPr>
          <p:nvPr>
            <p:ph type="sldNum" sz="quarter" idx="12"/>
          </p:nvPr>
        </p:nvSpPr>
        <p:spPr/>
        <p:txBody>
          <a:bodyPr/>
          <a:lstStyle/>
          <a:p>
            <a:fld id="{BAE26A2A-DE5F-EA41-900F-AB5C4F1D9848}" type="slidenum">
              <a:rPr lang="en-US" smtClean="0"/>
              <a:t>66</a:t>
            </a:fld>
            <a:endParaRPr lang="en-US"/>
          </a:p>
        </p:txBody>
      </p:sp>
      <p:pic>
        <p:nvPicPr>
          <p:cNvPr id="1026" name="Picture 2">
            <a:extLst>
              <a:ext uri="{FF2B5EF4-FFF2-40B4-BE49-F238E27FC236}">
                <a16:creationId xmlns:a16="http://schemas.microsoft.com/office/drawing/2014/main" id="{B3653076-47FE-1926-D519-64C0241356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96" y="259193"/>
            <a:ext cx="5427879" cy="64838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79066C9-0B78-4E94-BD60-8DA0B94CEACC}"/>
              </a:ext>
            </a:extLst>
          </p:cNvPr>
          <p:cNvSpPr txBox="1"/>
          <p:nvPr/>
        </p:nvSpPr>
        <p:spPr>
          <a:xfrm>
            <a:off x="106496" y="259193"/>
            <a:ext cx="5533698" cy="369332"/>
          </a:xfrm>
          <a:prstGeom prst="rect">
            <a:avLst/>
          </a:prstGeom>
          <a:noFill/>
        </p:spPr>
        <p:txBody>
          <a:bodyPr wrap="square">
            <a:spAutoFit/>
          </a:bodyPr>
          <a:lstStyle/>
          <a:p>
            <a:r>
              <a:rPr lang="en-US" dirty="0">
                <a:hlinkClick r:id="rId3"/>
              </a:rPr>
              <a:t>https://www.differencebetween.net/</a:t>
            </a:r>
            <a:r>
              <a:rPr lang="en-US" dirty="0"/>
              <a:t> </a:t>
            </a:r>
          </a:p>
        </p:txBody>
      </p:sp>
      <p:pic>
        <p:nvPicPr>
          <p:cNvPr id="2050" name="Picture 2" descr="'Our original Constitution was both brilliant and highly flawed ...">
            <a:extLst>
              <a:ext uri="{FF2B5EF4-FFF2-40B4-BE49-F238E27FC236}">
                <a16:creationId xmlns:a16="http://schemas.microsoft.com/office/drawing/2014/main" id="{C7514248-6002-C78D-E455-C2B0782EE9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9322" y="259193"/>
            <a:ext cx="5205769" cy="330476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1F83123F-7E88-B115-57CA-B08708805D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9020" y="2864386"/>
            <a:ext cx="4702980" cy="3968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3996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2AB9-0E03-0378-B610-786D91F52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BBFF0-7B62-C7C4-C31B-F930BD4710D5}"/>
              </a:ext>
            </a:extLst>
          </p:cNvPr>
          <p:cNvSpPr>
            <a:spLocks noGrp="1"/>
          </p:cNvSpPr>
          <p:nvPr>
            <p:ph type="title"/>
          </p:nvPr>
        </p:nvSpPr>
        <p:spPr>
          <a:xfrm>
            <a:off x="624114" y="770719"/>
            <a:ext cx="11129271" cy="1165587"/>
          </a:xfrm>
        </p:spPr>
        <p:txBody>
          <a:bodyPr/>
          <a:lstStyle/>
          <a:p>
            <a:r>
              <a:rPr lang="en-US" dirty="0"/>
              <a:t>Explore the Basics – The Constitution</a:t>
            </a:r>
          </a:p>
        </p:txBody>
      </p:sp>
      <p:sp>
        <p:nvSpPr>
          <p:cNvPr id="4" name="Slide Number Placeholder 3">
            <a:extLst>
              <a:ext uri="{FF2B5EF4-FFF2-40B4-BE49-F238E27FC236}">
                <a16:creationId xmlns:a16="http://schemas.microsoft.com/office/drawing/2014/main" id="{6305AB11-43D4-9C26-DBDF-DB2B1B40D2A1}"/>
              </a:ext>
            </a:extLst>
          </p:cNvPr>
          <p:cNvSpPr>
            <a:spLocks noGrp="1"/>
          </p:cNvSpPr>
          <p:nvPr>
            <p:ph type="sldNum" sz="quarter" idx="12"/>
          </p:nvPr>
        </p:nvSpPr>
        <p:spPr/>
        <p:txBody>
          <a:bodyPr/>
          <a:lstStyle/>
          <a:p>
            <a:fld id="{BAE26A2A-DE5F-EA41-900F-AB5C4F1D9848}" type="slidenum">
              <a:rPr lang="en-US" smtClean="0"/>
              <a:t>67</a:t>
            </a:fld>
            <a:endParaRPr lang="en-US"/>
          </a:p>
        </p:txBody>
      </p:sp>
      <p:sp>
        <p:nvSpPr>
          <p:cNvPr id="7" name="TextBox 6">
            <a:extLst>
              <a:ext uri="{FF2B5EF4-FFF2-40B4-BE49-F238E27FC236}">
                <a16:creationId xmlns:a16="http://schemas.microsoft.com/office/drawing/2014/main" id="{463B4841-270F-0738-396E-FCA1D030DD20}"/>
              </a:ext>
            </a:extLst>
          </p:cNvPr>
          <p:cNvSpPr txBox="1"/>
          <p:nvPr/>
        </p:nvSpPr>
        <p:spPr>
          <a:xfrm>
            <a:off x="6330036" y="1479267"/>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Congress</a:t>
            </a:r>
          </a:p>
          <a:p>
            <a:endParaRPr lang="en-US" sz="1200" dirty="0"/>
          </a:p>
        </p:txBody>
      </p:sp>
      <p:sp>
        <p:nvSpPr>
          <p:cNvPr id="8" name="TextBox 7">
            <a:extLst>
              <a:ext uri="{FF2B5EF4-FFF2-40B4-BE49-F238E27FC236}">
                <a16:creationId xmlns:a16="http://schemas.microsoft.com/office/drawing/2014/main" id="{C3EEE143-20D6-8975-BEE8-91094FBF8DE5}"/>
              </a:ext>
            </a:extLst>
          </p:cNvPr>
          <p:cNvSpPr txBox="1"/>
          <p:nvPr/>
        </p:nvSpPr>
        <p:spPr>
          <a:xfrm>
            <a:off x="7270699" y="2589942"/>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President</a:t>
            </a:r>
          </a:p>
          <a:p>
            <a:endParaRPr lang="en-US" sz="1200" dirty="0"/>
          </a:p>
        </p:txBody>
      </p:sp>
      <p:sp>
        <p:nvSpPr>
          <p:cNvPr id="10" name="TextBox 9">
            <a:extLst>
              <a:ext uri="{FF2B5EF4-FFF2-40B4-BE49-F238E27FC236}">
                <a16:creationId xmlns:a16="http://schemas.microsoft.com/office/drawing/2014/main" id="{D8587E08-1A27-FD97-6331-1FB8801AC108}"/>
              </a:ext>
            </a:extLst>
          </p:cNvPr>
          <p:cNvSpPr txBox="1"/>
          <p:nvPr/>
        </p:nvSpPr>
        <p:spPr>
          <a:xfrm>
            <a:off x="7270699" y="4055550"/>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Courts</a:t>
            </a:r>
          </a:p>
          <a:p>
            <a:endParaRPr lang="en-US" sz="1200" dirty="0"/>
          </a:p>
        </p:txBody>
      </p:sp>
      <p:sp>
        <p:nvSpPr>
          <p:cNvPr id="12" name="TextBox 11">
            <a:extLst>
              <a:ext uri="{FF2B5EF4-FFF2-40B4-BE49-F238E27FC236}">
                <a16:creationId xmlns:a16="http://schemas.microsoft.com/office/drawing/2014/main" id="{0217F3C3-7289-7B1D-D5CE-ED922E5C6D6F}"/>
              </a:ext>
            </a:extLst>
          </p:cNvPr>
          <p:cNvSpPr txBox="1"/>
          <p:nvPr/>
        </p:nvSpPr>
        <p:spPr>
          <a:xfrm>
            <a:off x="6330036" y="5264918"/>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States</a:t>
            </a:r>
          </a:p>
          <a:p>
            <a:endParaRPr lang="en-US" sz="1200" dirty="0"/>
          </a:p>
        </p:txBody>
      </p:sp>
      <p:pic>
        <p:nvPicPr>
          <p:cNvPr id="9" name="Picture 8">
            <a:extLst>
              <a:ext uri="{FF2B5EF4-FFF2-40B4-BE49-F238E27FC236}">
                <a16:creationId xmlns:a16="http://schemas.microsoft.com/office/drawing/2014/main" id="{E57674FF-09F4-804E-7AFA-14E53433BA69}"/>
              </a:ext>
            </a:extLst>
          </p:cNvPr>
          <p:cNvPicPr>
            <a:picLocks noChangeAspect="1"/>
          </p:cNvPicPr>
          <p:nvPr/>
        </p:nvPicPr>
        <p:blipFill>
          <a:blip r:embed="rId2"/>
          <a:stretch>
            <a:fillRect/>
          </a:stretch>
        </p:blipFill>
        <p:spPr>
          <a:xfrm>
            <a:off x="1367982" y="1391555"/>
            <a:ext cx="3553321" cy="4934639"/>
          </a:xfrm>
          <a:prstGeom prst="rect">
            <a:avLst/>
          </a:prstGeom>
        </p:spPr>
      </p:pic>
      <p:sp>
        <p:nvSpPr>
          <p:cNvPr id="11" name="Oval 10">
            <a:extLst>
              <a:ext uri="{FF2B5EF4-FFF2-40B4-BE49-F238E27FC236}">
                <a16:creationId xmlns:a16="http://schemas.microsoft.com/office/drawing/2014/main" id="{FED4E7C9-0AE4-FC92-8FC6-F41791479F2E}"/>
              </a:ext>
            </a:extLst>
          </p:cNvPr>
          <p:cNvSpPr/>
          <p:nvPr/>
        </p:nvSpPr>
        <p:spPr>
          <a:xfrm>
            <a:off x="2831948" y="1420536"/>
            <a:ext cx="1445342" cy="1209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n>
                  <a:solidFill>
                    <a:srgbClr val="007BA2"/>
                  </a:solidFill>
                </a:ln>
                <a:solidFill>
                  <a:schemeClr val="bg1"/>
                </a:solidFill>
                <a:latin typeface="Arial Bold" panose="020B0704020202020204" pitchFamily="34" charset="0"/>
                <a:cs typeface="Arial Bold" panose="020B0704020202020204" pitchFamily="34" charset="0"/>
              </a:rPr>
              <a:t>Article I</a:t>
            </a:r>
          </a:p>
        </p:txBody>
      </p:sp>
      <p:sp>
        <p:nvSpPr>
          <p:cNvPr id="13" name="Oval 12">
            <a:extLst>
              <a:ext uri="{FF2B5EF4-FFF2-40B4-BE49-F238E27FC236}">
                <a16:creationId xmlns:a16="http://schemas.microsoft.com/office/drawing/2014/main" id="{A935BEF7-551E-F439-240B-94532BB20AE8}"/>
              </a:ext>
            </a:extLst>
          </p:cNvPr>
          <p:cNvSpPr/>
          <p:nvPr/>
        </p:nvSpPr>
        <p:spPr>
          <a:xfrm>
            <a:off x="3457657" y="2738043"/>
            <a:ext cx="1445342" cy="1209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n>
                  <a:solidFill>
                    <a:srgbClr val="007BA2"/>
                  </a:solidFill>
                </a:ln>
                <a:solidFill>
                  <a:schemeClr val="bg1"/>
                </a:solidFill>
                <a:latin typeface="Arial Bold" panose="020B0704020202020204" pitchFamily="34" charset="0"/>
                <a:cs typeface="Arial Bold" panose="020B0704020202020204" pitchFamily="34" charset="0"/>
              </a:rPr>
              <a:t>Article II</a:t>
            </a:r>
          </a:p>
        </p:txBody>
      </p:sp>
      <p:sp>
        <p:nvSpPr>
          <p:cNvPr id="14" name="Oval 13">
            <a:extLst>
              <a:ext uri="{FF2B5EF4-FFF2-40B4-BE49-F238E27FC236}">
                <a16:creationId xmlns:a16="http://schemas.microsoft.com/office/drawing/2014/main" id="{717FA3F4-5FD0-F57B-466A-A0629D775FDC}"/>
              </a:ext>
            </a:extLst>
          </p:cNvPr>
          <p:cNvSpPr/>
          <p:nvPr/>
        </p:nvSpPr>
        <p:spPr>
          <a:xfrm>
            <a:off x="3254735" y="4055550"/>
            <a:ext cx="1445342" cy="1209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n>
                  <a:solidFill>
                    <a:srgbClr val="007BA2"/>
                  </a:solidFill>
                </a:ln>
                <a:solidFill>
                  <a:schemeClr val="bg1"/>
                </a:solidFill>
                <a:latin typeface="Arial Bold" panose="020B0704020202020204" pitchFamily="34" charset="0"/>
                <a:cs typeface="Arial Bold" panose="020B0704020202020204" pitchFamily="34" charset="0"/>
              </a:rPr>
              <a:t>Article III</a:t>
            </a:r>
          </a:p>
        </p:txBody>
      </p:sp>
      <p:sp>
        <p:nvSpPr>
          <p:cNvPr id="15" name="Oval 14">
            <a:extLst>
              <a:ext uri="{FF2B5EF4-FFF2-40B4-BE49-F238E27FC236}">
                <a16:creationId xmlns:a16="http://schemas.microsoft.com/office/drawing/2014/main" id="{5867F2BE-7188-17FB-78E1-100D8EA08180}"/>
              </a:ext>
            </a:extLst>
          </p:cNvPr>
          <p:cNvSpPr/>
          <p:nvPr/>
        </p:nvSpPr>
        <p:spPr>
          <a:xfrm>
            <a:off x="2519455" y="5190872"/>
            <a:ext cx="1445342" cy="1209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n>
                  <a:solidFill>
                    <a:srgbClr val="007BA2"/>
                  </a:solidFill>
                </a:ln>
                <a:solidFill>
                  <a:schemeClr val="bg1"/>
                </a:solidFill>
                <a:latin typeface="Arial Bold" panose="020B0704020202020204" pitchFamily="34" charset="0"/>
                <a:cs typeface="Arial Bold" panose="020B0704020202020204" pitchFamily="34" charset="0"/>
              </a:rPr>
              <a:t>Article IV</a:t>
            </a:r>
          </a:p>
        </p:txBody>
      </p:sp>
    </p:spTree>
    <p:extLst>
      <p:ext uri="{BB962C8B-B14F-4D97-AF65-F5344CB8AC3E}">
        <p14:creationId xmlns:p14="http://schemas.microsoft.com/office/powerpoint/2010/main" val="339780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021B1-2645-478F-95E6-CC0626AF5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D360E-B0B3-B98E-B887-FCF9DFC2AE8B}"/>
              </a:ext>
            </a:extLst>
          </p:cNvPr>
          <p:cNvSpPr>
            <a:spLocks noGrp="1"/>
          </p:cNvSpPr>
          <p:nvPr>
            <p:ph type="title"/>
          </p:nvPr>
        </p:nvSpPr>
        <p:spPr/>
        <p:txBody>
          <a:bodyPr/>
          <a:lstStyle/>
          <a:p>
            <a:r>
              <a:rPr lang="en-US" dirty="0"/>
              <a:t>The Constitution</a:t>
            </a:r>
          </a:p>
        </p:txBody>
      </p:sp>
      <p:sp>
        <p:nvSpPr>
          <p:cNvPr id="4" name="Slide Number Placeholder 3">
            <a:extLst>
              <a:ext uri="{FF2B5EF4-FFF2-40B4-BE49-F238E27FC236}">
                <a16:creationId xmlns:a16="http://schemas.microsoft.com/office/drawing/2014/main" id="{E7BC9B20-1F5B-7178-C968-01421F86D259}"/>
              </a:ext>
            </a:extLst>
          </p:cNvPr>
          <p:cNvSpPr>
            <a:spLocks noGrp="1"/>
          </p:cNvSpPr>
          <p:nvPr>
            <p:ph type="sldNum" sz="quarter" idx="12"/>
          </p:nvPr>
        </p:nvSpPr>
        <p:spPr/>
        <p:txBody>
          <a:bodyPr/>
          <a:lstStyle/>
          <a:p>
            <a:fld id="{BAE26A2A-DE5F-EA41-900F-AB5C4F1D9848}" type="slidenum">
              <a:rPr lang="en-US" smtClean="0"/>
              <a:t>68</a:t>
            </a:fld>
            <a:endParaRPr lang="en-US"/>
          </a:p>
        </p:txBody>
      </p:sp>
      <p:sp>
        <p:nvSpPr>
          <p:cNvPr id="7" name="TextBox 6">
            <a:extLst>
              <a:ext uri="{FF2B5EF4-FFF2-40B4-BE49-F238E27FC236}">
                <a16:creationId xmlns:a16="http://schemas.microsoft.com/office/drawing/2014/main" id="{9C7A0C35-EEB3-DE39-33CE-272CE737F688}"/>
              </a:ext>
            </a:extLst>
          </p:cNvPr>
          <p:cNvSpPr txBox="1"/>
          <p:nvPr/>
        </p:nvSpPr>
        <p:spPr>
          <a:xfrm>
            <a:off x="6330036" y="1125110"/>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Congress</a:t>
            </a:r>
          </a:p>
          <a:p>
            <a:endParaRPr lang="en-US" sz="1200" dirty="0"/>
          </a:p>
        </p:txBody>
      </p:sp>
      <p:sp>
        <p:nvSpPr>
          <p:cNvPr id="12" name="TextBox 11">
            <a:extLst>
              <a:ext uri="{FF2B5EF4-FFF2-40B4-BE49-F238E27FC236}">
                <a16:creationId xmlns:a16="http://schemas.microsoft.com/office/drawing/2014/main" id="{6BDEC571-259F-2AB5-0050-400807BFFC95}"/>
              </a:ext>
            </a:extLst>
          </p:cNvPr>
          <p:cNvSpPr txBox="1"/>
          <p:nvPr/>
        </p:nvSpPr>
        <p:spPr>
          <a:xfrm>
            <a:off x="6148140" y="5256626"/>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States</a:t>
            </a:r>
          </a:p>
          <a:p>
            <a:endParaRPr lang="en-US" sz="1200" dirty="0"/>
          </a:p>
        </p:txBody>
      </p:sp>
      <p:sp>
        <p:nvSpPr>
          <p:cNvPr id="3" name="TextBox 2">
            <a:extLst>
              <a:ext uri="{FF2B5EF4-FFF2-40B4-BE49-F238E27FC236}">
                <a16:creationId xmlns:a16="http://schemas.microsoft.com/office/drawing/2014/main" id="{7DEA47BB-F52D-6641-0532-AD787D49BD59}"/>
              </a:ext>
            </a:extLst>
          </p:cNvPr>
          <p:cNvSpPr txBox="1"/>
          <p:nvPr/>
        </p:nvSpPr>
        <p:spPr>
          <a:xfrm>
            <a:off x="5200135" y="579182"/>
            <a:ext cx="4493981" cy="1477328"/>
          </a:xfrm>
          <a:prstGeom prst="rect">
            <a:avLst/>
          </a:prstGeom>
          <a:solidFill>
            <a:srgbClr val="FFCE19"/>
          </a:solidFill>
          <a:ln>
            <a:solidFill>
              <a:srgbClr val="FFC000"/>
            </a:solidFill>
          </a:ln>
        </p:spPr>
        <p:txBody>
          <a:bodyPr wrap="square" rtlCol="0">
            <a:spAutoFit/>
          </a:bodyPr>
          <a:lstStyle/>
          <a:p>
            <a:r>
              <a:rPr lang="en-US" dirty="0"/>
              <a:t>Coin Money </a:t>
            </a:r>
          </a:p>
          <a:p>
            <a:r>
              <a:rPr lang="en-US" dirty="0"/>
              <a:t>Establish the Budget </a:t>
            </a:r>
          </a:p>
          <a:p>
            <a:r>
              <a:rPr lang="en-US" dirty="0"/>
              <a:t>Regulate Commerce </a:t>
            </a:r>
          </a:p>
          <a:p>
            <a:r>
              <a:rPr lang="en-US" dirty="0"/>
              <a:t>Declare war and support an army and navy </a:t>
            </a:r>
          </a:p>
          <a:p>
            <a:r>
              <a:rPr lang="en-US" dirty="0"/>
              <a:t>Make other laws to carry out powers</a:t>
            </a:r>
            <a:endParaRPr lang="en-US" sz="2000" dirty="0"/>
          </a:p>
        </p:txBody>
      </p:sp>
      <p:sp>
        <p:nvSpPr>
          <p:cNvPr id="15" name="TextBox 14">
            <a:extLst>
              <a:ext uri="{FF2B5EF4-FFF2-40B4-BE49-F238E27FC236}">
                <a16:creationId xmlns:a16="http://schemas.microsoft.com/office/drawing/2014/main" id="{A7F851C9-4157-E428-3AC3-17C4B51514CE}"/>
              </a:ext>
            </a:extLst>
          </p:cNvPr>
          <p:cNvSpPr txBox="1"/>
          <p:nvPr/>
        </p:nvSpPr>
        <p:spPr>
          <a:xfrm>
            <a:off x="7270699" y="2589942"/>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President</a:t>
            </a:r>
          </a:p>
          <a:p>
            <a:endParaRPr lang="en-US" sz="1200" dirty="0"/>
          </a:p>
        </p:txBody>
      </p:sp>
      <p:sp>
        <p:nvSpPr>
          <p:cNvPr id="16" name="TextBox 15">
            <a:extLst>
              <a:ext uri="{FF2B5EF4-FFF2-40B4-BE49-F238E27FC236}">
                <a16:creationId xmlns:a16="http://schemas.microsoft.com/office/drawing/2014/main" id="{B87ABF2A-EA1B-C65F-79AD-01702332AC3C}"/>
              </a:ext>
            </a:extLst>
          </p:cNvPr>
          <p:cNvSpPr txBox="1"/>
          <p:nvPr/>
        </p:nvSpPr>
        <p:spPr>
          <a:xfrm>
            <a:off x="7270699" y="4055550"/>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Courts</a:t>
            </a:r>
          </a:p>
          <a:p>
            <a:endParaRPr lang="en-US" sz="1200" dirty="0"/>
          </a:p>
        </p:txBody>
      </p:sp>
      <p:pic>
        <p:nvPicPr>
          <p:cNvPr id="19" name="Picture 18">
            <a:extLst>
              <a:ext uri="{FF2B5EF4-FFF2-40B4-BE49-F238E27FC236}">
                <a16:creationId xmlns:a16="http://schemas.microsoft.com/office/drawing/2014/main" id="{24A1EEA8-4BE6-68E4-A6E3-A6AB2BD0E5D1}"/>
              </a:ext>
            </a:extLst>
          </p:cNvPr>
          <p:cNvPicPr>
            <a:picLocks noChangeAspect="1"/>
          </p:cNvPicPr>
          <p:nvPr/>
        </p:nvPicPr>
        <p:blipFill>
          <a:blip r:embed="rId2"/>
          <a:stretch>
            <a:fillRect/>
          </a:stretch>
        </p:blipFill>
        <p:spPr>
          <a:xfrm>
            <a:off x="1367982" y="1391555"/>
            <a:ext cx="3553321" cy="4934639"/>
          </a:xfrm>
          <a:prstGeom prst="rect">
            <a:avLst/>
          </a:prstGeom>
        </p:spPr>
      </p:pic>
    </p:spTree>
    <p:extLst>
      <p:ext uri="{BB962C8B-B14F-4D97-AF65-F5344CB8AC3E}">
        <p14:creationId xmlns:p14="http://schemas.microsoft.com/office/powerpoint/2010/main" val="345127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F7F91-913D-79D3-2B74-E3167F766D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FC5DA-1F3A-FE07-465A-CF38417A3C01}"/>
              </a:ext>
            </a:extLst>
          </p:cNvPr>
          <p:cNvSpPr>
            <a:spLocks noGrp="1"/>
          </p:cNvSpPr>
          <p:nvPr>
            <p:ph type="title"/>
          </p:nvPr>
        </p:nvSpPr>
        <p:spPr/>
        <p:txBody>
          <a:bodyPr/>
          <a:lstStyle/>
          <a:p>
            <a:r>
              <a:rPr lang="en-US" dirty="0"/>
              <a:t>The Constitution</a:t>
            </a:r>
          </a:p>
        </p:txBody>
      </p:sp>
      <p:sp>
        <p:nvSpPr>
          <p:cNvPr id="4" name="Slide Number Placeholder 3">
            <a:extLst>
              <a:ext uri="{FF2B5EF4-FFF2-40B4-BE49-F238E27FC236}">
                <a16:creationId xmlns:a16="http://schemas.microsoft.com/office/drawing/2014/main" id="{197AA816-ACB3-E077-5E13-9E63344F3078}"/>
              </a:ext>
            </a:extLst>
          </p:cNvPr>
          <p:cNvSpPr>
            <a:spLocks noGrp="1"/>
          </p:cNvSpPr>
          <p:nvPr>
            <p:ph type="sldNum" sz="quarter" idx="12"/>
          </p:nvPr>
        </p:nvSpPr>
        <p:spPr/>
        <p:txBody>
          <a:bodyPr/>
          <a:lstStyle/>
          <a:p>
            <a:fld id="{BAE26A2A-DE5F-EA41-900F-AB5C4F1D9848}" type="slidenum">
              <a:rPr lang="en-US" smtClean="0"/>
              <a:t>69</a:t>
            </a:fld>
            <a:endParaRPr lang="en-US"/>
          </a:p>
        </p:txBody>
      </p:sp>
      <p:sp>
        <p:nvSpPr>
          <p:cNvPr id="7" name="TextBox 6">
            <a:extLst>
              <a:ext uri="{FF2B5EF4-FFF2-40B4-BE49-F238E27FC236}">
                <a16:creationId xmlns:a16="http://schemas.microsoft.com/office/drawing/2014/main" id="{30857015-C462-0616-66E5-998C1C81B956}"/>
              </a:ext>
            </a:extLst>
          </p:cNvPr>
          <p:cNvSpPr txBox="1"/>
          <p:nvPr/>
        </p:nvSpPr>
        <p:spPr>
          <a:xfrm>
            <a:off x="6330036" y="1125110"/>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Congress</a:t>
            </a:r>
          </a:p>
          <a:p>
            <a:endParaRPr lang="en-US" sz="1200" dirty="0"/>
          </a:p>
        </p:txBody>
      </p:sp>
      <p:sp>
        <p:nvSpPr>
          <p:cNvPr id="8" name="TextBox 7">
            <a:extLst>
              <a:ext uri="{FF2B5EF4-FFF2-40B4-BE49-F238E27FC236}">
                <a16:creationId xmlns:a16="http://schemas.microsoft.com/office/drawing/2014/main" id="{DFD82289-4EFA-AD07-29B4-950730F2374A}"/>
              </a:ext>
            </a:extLst>
          </p:cNvPr>
          <p:cNvSpPr txBox="1"/>
          <p:nvPr/>
        </p:nvSpPr>
        <p:spPr>
          <a:xfrm>
            <a:off x="7795042" y="2403919"/>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President</a:t>
            </a:r>
          </a:p>
          <a:p>
            <a:endParaRPr lang="en-US" sz="1200" dirty="0"/>
          </a:p>
        </p:txBody>
      </p:sp>
      <p:sp>
        <p:nvSpPr>
          <p:cNvPr id="12" name="TextBox 11">
            <a:extLst>
              <a:ext uri="{FF2B5EF4-FFF2-40B4-BE49-F238E27FC236}">
                <a16:creationId xmlns:a16="http://schemas.microsoft.com/office/drawing/2014/main" id="{4BF02664-1E10-80F3-95D2-9F7E854DA8AE}"/>
              </a:ext>
            </a:extLst>
          </p:cNvPr>
          <p:cNvSpPr txBox="1"/>
          <p:nvPr/>
        </p:nvSpPr>
        <p:spPr>
          <a:xfrm>
            <a:off x="6148140" y="5256626"/>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States</a:t>
            </a:r>
          </a:p>
          <a:p>
            <a:endParaRPr lang="en-US" sz="1200" dirty="0"/>
          </a:p>
        </p:txBody>
      </p:sp>
      <p:sp>
        <p:nvSpPr>
          <p:cNvPr id="3" name="TextBox 2">
            <a:extLst>
              <a:ext uri="{FF2B5EF4-FFF2-40B4-BE49-F238E27FC236}">
                <a16:creationId xmlns:a16="http://schemas.microsoft.com/office/drawing/2014/main" id="{D094C100-B2AE-F246-BC71-FFD4E953BF20}"/>
              </a:ext>
            </a:extLst>
          </p:cNvPr>
          <p:cNvSpPr txBox="1"/>
          <p:nvPr/>
        </p:nvSpPr>
        <p:spPr>
          <a:xfrm>
            <a:off x="5200135" y="579182"/>
            <a:ext cx="4493981" cy="1477328"/>
          </a:xfrm>
          <a:prstGeom prst="rect">
            <a:avLst/>
          </a:prstGeom>
          <a:solidFill>
            <a:srgbClr val="FFCE19"/>
          </a:solidFill>
          <a:ln>
            <a:solidFill>
              <a:srgbClr val="FFC000"/>
            </a:solidFill>
          </a:ln>
        </p:spPr>
        <p:txBody>
          <a:bodyPr wrap="square" rtlCol="0">
            <a:spAutoFit/>
          </a:bodyPr>
          <a:lstStyle/>
          <a:p>
            <a:r>
              <a:rPr lang="en-US" dirty="0"/>
              <a:t>Coin Money </a:t>
            </a:r>
          </a:p>
          <a:p>
            <a:r>
              <a:rPr lang="en-US" dirty="0"/>
              <a:t>Establish the Budget </a:t>
            </a:r>
          </a:p>
          <a:p>
            <a:r>
              <a:rPr lang="en-US" dirty="0"/>
              <a:t>Regulate Commerce </a:t>
            </a:r>
          </a:p>
          <a:p>
            <a:r>
              <a:rPr lang="en-US" dirty="0"/>
              <a:t>Declare war and support an army and navy </a:t>
            </a:r>
          </a:p>
          <a:p>
            <a:r>
              <a:rPr lang="en-US" dirty="0"/>
              <a:t>Make other laws to carry out powers</a:t>
            </a:r>
            <a:endParaRPr lang="en-US" sz="2000" dirty="0"/>
          </a:p>
        </p:txBody>
      </p:sp>
      <p:sp>
        <p:nvSpPr>
          <p:cNvPr id="17" name="TextBox 16">
            <a:extLst>
              <a:ext uri="{FF2B5EF4-FFF2-40B4-BE49-F238E27FC236}">
                <a16:creationId xmlns:a16="http://schemas.microsoft.com/office/drawing/2014/main" id="{5567857D-8066-AAB2-D5A8-93A38904DBC3}"/>
              </a:ext>
            </a:extLst>
          </p:cNvPr>
          <p:cNvSpPr txBox="1"/>
          <p:nvPr/>
        </p:nvSpPr>
        <p:spPr>
          <a:xfrm>
            <a:off x="7270699" y="4055550"/>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Courts</a:t>
            </a:r>
          </a:p>
          <a:p>
            <a:endParaRPr lang="en-US" sz="1200" dirty="0"/>
          </a:p>
        </p:txBody>
      </p:sp>
      <p:sp>
        <p:nvSpPr>
          <p:cNvPr id="20" name="TextBox 19">
            <a:extLst>
              <a:ext uri="{FF2B5EF4-FFF2-40B4-BE49-F238E27FC236}">
                <a16:creationId xmlns:a16="http://schemas.microsoft.com/office/drawing/2014/main" id="{F7A930D9-A711-E0E7-A470-3BF75198FBAA}"/>
              </a:ext>
            </a:extLst>
          </p:cNvPr>
          <p:cNvSpPr txBox="1"/>
          <p:nvPr/>
        </p:nvSpPr>
        <p:spPr>
          <a:xfrm>
            <a:off x="6096000" y="2213842"/>
            <a:ext cx="4493981" cy="1477328"/>
          </a:xfrm>
          <a:prstGeom prst="rect">
            <a:avLst/>
          </a:prstGeom>
          <a:solidFill>
            <a:srgbClr val="FFCE19"/>
          </a:solidFill>
          <a:ln>
            <a:solidFill>
              <a:srgbClr val="FFC000"/>
            </a:solidFill>
          </a:ln>
        </p:spPr>
        <p:txBody>
          <a:bodyPr wrap="square" rtlCol="0">
            <a:spAutoFit/>
          </a:bodyPr>
          <a:lstStyle/>
          <a:p>
            <a:r>
              <a:rPr lang="en-US" dirty="0"/>
              <a:t>Act as Commander-in-Chief </a:t>
            </a:r>
          </a:p>
          <a:p>
            <a:r>
              <a:rPr lang="en-US" dirty="0"/>
              <a:t>Maintain cabinet of advisers </a:t>
            </a:r>
          </a:p>
          <a:p>
            <a:r>
              <a:rPr lang="en-US" dirty="0"/>
              <a:t>Negotiate treaties </a:t>
            </a:r>
          </a:p>
          <a:p>
            <a:r>
              <a:rPr lang="en-US" dirty="0"/>
              <a:t>Appoint Supreme Court Justices </a:t>
            </a:r>
          </a:p>
          <a:p>
            <a:r>
              <a:rPr lang="en-US" dirty="0"/>
              <a:t>Execute laws</a:t>
            </a:r>
            <a:endParaRPr lang="en-US" sz="2000" dirty="0"/>
          </a:p>
        </p:txBody>
      </p:sp>
      <p:pic>
        <p:nvPicPr>
          <p:cNvPr id="21" name="Picture 20">
            <a:extLst>
              <a:ext uri="{FF2B5EF4-FFF2-40B4-BE49-F238E27FC236}">
                <a16:creationId xmlns:a16="http://schemas.microsoft.com/office/drawing/2014/main" id="{7A85465B-1B8E-55B8-0230-926A293BA6CA}"/>
              </a:ext>
            </a:extLst>
          </p:cNvPr>
          <p:cNvPicPr>
            <a:picLocks noChangeAspect="1"/>
          </p:cNvPicPr>
          <p:nvPr/>
        </p:nvPicPr>
        <p:blipFill>
          <a:blip r:embed="rId2"/>
          <a:stretch>
            <a:fillRect/>
          </a:stretch>
        </p:blipFill>
        <p:spPr>
          <a:xfrm>
            <a:off x="1367982" y="1391555"/>
            <a:ext cx="3553321" cy="4934639"/>
          </a:xfrm>
          <a:prstGeom prst="rect">
            <a:avLst/>
          </a:prstGeom>
        </p:spPr>
      </p:pic>
    </p:spTree>
    <p:extLst>
      <p:ext uri="{BB962C8B-B14F-4D97-AF65-F5344CB8AC3E}">
        <p14:creationId xmlns:p14="http://schemas.microsoft.com/office/powerpoint/2010/main" val="71124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23E67-3568-6131-140C-AE0C46625010}"/>
              </a:ext>
            </a:extLst>
          </p:cNvPr>
          <p:cNvSpPr>
            <a:spLocks noGrp="1"/>
          </p:cNvSpPr>
          <p:nvPr>
            <p:ph type="title"/>
          </p:nvPr>
        </p:nvSpPr>
        <p:spPr/>
        <p:txBody>
          <a:bodyPr>
            <a:normAutofit fontScale="90000"/>
          </a:bodyPr>
          <a:lstStyle/>
          <a:p>
            <a:r>
              <a:rPr lang="en-US" dirty="0"/>
              <a:t>Assessment </a:t>
            </a:r>
            <a:br>
              <a:rPr lang="en-US" dirty="0"/>
            </a:br>
            <a:r>
              <a:rPr lang="en-US" dirty="0"/>
              <a:t>Guide</a:t>
            </a:r>
            <a:br>
              <a:rPr lang="en-US" dirty="0"/>
            </a:br>
            <a:endParaRPr lang="en-US" dirty="0"/>
          </a:p>
        </p:txBody>
      </p:sp>
      <p:sp>
        <p:nvSpPr>
          <p:cNvPr id="4" name="Slide Number Placeholder 3">
            <a:extLst>
              <a:ext uri="{FF2B5EF4-FFF2-40B4-BE49-F238E27FC236}">
                <a16:creationId xmlns:a16="http://schemas.microsoft.com/office/drawing/2014/main" id="{90AFE24E-E4F4-D90B-D64F-70588AFE3D2C}"/>
              </a:ext>
            </a:extLst>
          </p:cNvPr>
          <p:cNvSpPr>
            <a:spLocks noGrp="1"/>
          </p:cNvSpPr>
          <p:nvPr>
            <p:ph type="sldNum" sz="quarter" idx="12"/>
          </p:nvPr>
        </p:nvSpPr>
        <p:spPr/>
        <p:txBody>
          <a:bodyPr/>
          <a:lstStyle/>
          <a:p>
            <a:fld id="{BAE26A2A-DE5F-EA41-900F-AB5C4F1D9848}" type="slidenum">
              <a:rPr lang="en-US" smtClean="0"/>
              <a:t>7</a:t>
            </a:fld>
            <a:endParaRPr lang="en-US"/>
          </a:p>
        </p:txBody>
      </p:sp>
      <p:sp>
        <p:nvSpPr>
          <p:cNvPr id="10" name="TextBox 9">
            <a:extLst>
              <a:ext uri="{FF2B5EF4-FFF2-40B4-BE49-F238E27FC236}">
                <a16:creationId xmlns:a16="http://schemas.microsoft.com/office/drawing/2014/main" id="{EA7EB286-794B-13E9-0399-DC23B8C3DBE9}"/>
              </a:ext>
            </a:extLst>
          </p:cNvPr>
          <p:cNvSpPr txBox="1"/>
          <p:nvPr/>
        </p:nvSpPr>
        <p:spPr>
          <a:xfrm>
            <a:off x="279139" y="1705233"/>
            <a:ext cx="2987808" cy="861774"/>
          </a:xfrm>
          <a:prstGeom prst="rect">
            <a:avLst/>
          </a:prstGeom>
          <a:noFill/>
        </p:spPr>
        <p:txBody>
          <a:bodyPr wrap="square">
            <a:spAutoFit/>
          </a:bodyPr>
          <a:lstStyle/>
          <a:p>
            <a:r>
              <a:rPr lang="en-US" sz="1600" dirty="0">
                <a:hlinkClick r:id="rId2"/>
              </a:rPr>
              <a:t>assessment_guide_for_educators_social_studies.pdf</a:t>
            </a:r>
            <a:br>
              <a:rPr lang="en-US" sz="1600" dirty="0"/>
            </a:br>
            <a:endParaRPr lang="en-US" sz="1600" dirty="0"/>
          </a:p>
        </p:txBody>
      </p:sp>
      <p:pic>
        <p:nvPicPr>
          <p:cNvPr id="12" name="Picture 11">
            <a:extLst>
              <a:ext uri="{FF2B5EF4-FFF2-40B4-BE49-F238E27FC236}">
                <a16:creationId xmlns:a16="http://schemas.microsoft.com/office/drawing/2014/main" id="{0C339D3B-2EA1-DFF6-DEB9-D31B431065D0}"/>
              </a:ext>
            </a:extLst>
          </p:cNvPr>
          <p:cNvPicPr>
            <a:picLocks noChangeAspect="1"/>
          </p:cNvPicPr>
          <p:nvPr/>
        </p:nvPicPr>
        <p:blipFill>
          <a:blip r:embed="rId3"/>
          <a:stretch>
            <a:fillRect/>
          </a:stretch>
        </p:blipFill>
        <p:spPr>
          <a:xfrm>
            <a:off x="3389251" y="285570"/>
            <a:ext cx="8483435" cy="6488856"/>
          </a:xfrm>
          <a:prstGeom prst="rect">
            <a:avLst/>
          </a:prstGeom>
        </p:spPr>
      </p:pic>
    </p:spTree>
    <p:extLst>
      <p:ext uri="{BB962C8B-B14F-4D97-AF65-F5344CB8AC3E}">
        <p14:creationId xmlns:p14="http://schemas.microsoft.com/office/powerpoint/2010/main" val="39740747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4E5FD-60BD-FEBF-FCC9-F1B9CA09D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5C2DF-B10B-4459-68FA-275C9D3C3C74}"/>
              </a:ext>
            </a:extLst>
          </p:cNvPr>
          <p:cNvSpPr>
            <a:spLocks noGrp="1"/>
          </p:cNvSpPr>
          <p:nvPr>
            <p:ph type="title"/>
          </p:nvPr>
        </p:nvSpPr>
        <p:spPr/>
        <p:txBody>
          <a:bodyPr/>
          <a:lstStyle/>
          <a:p>
            <a:r>
              <a:rPr lang="en-US" dirty="0"/>
              <a:t>The Constitution</a:t>
            </a:r>
          </a:p>
        </p:txBody>
      </p:sp>
      <p:sp>
        <p:nvSpPr>
          <p:cNvPr id="4" name="Slide Number Placeholder 3">
            <a:extLst>
              <a:ext uri="{FF2B5EF4-FFF2-40B4-BE49-F238E27FC236}">
                <a16:creationId xmlns:a16="http://schemas.microsoft.com/office/drawing/2014/main" id="{B7A2601C-F576-578F-2472-EE6F39C3B5E5}"/>
              </a:ext>
            </a:extLst>
          </p:cNvPr>
          <p:cNvSpPr>
            <a:spLocks noGrp="1"/>
          </p:cNvSpPr>
          <p:nvPr>
            <p:ph type="sldNum" sz="quarter" idx="12"/>
          </p:nvPr>
        </p:nvSpPr>
        <p:spPr/>
        <p:txBody>
          <a:bodyPr/>
          <a:lstStyle/>
          <a:p>
            <a:fld id="{BAE26A2A-DE5F-EA41-900F-AB5C4F1D9848}" type="slidenum">
              <a:rPr lang="en-US" smtClean="0"/>
              <a:t>70</a:t>
            </a:fld>
            <a:endParaRPr lang="en-US"/>
          </a:p>
        </p:txBody>
      </p:sp>
      <p:sp>
        <p:nvSpPr>
          <p:cNvPr id="7" name="TextBox 6">
            <a:extLst>
              <a:ext uri="{FF2B5EF4-FFF2-40B4-BE49-F238E27FC236}">
                <a16:creationId xmlns:a16="http://schemas.microsoft.com/office/drawing/2014/main" id="{F800A904-96C0-C256-BE28-947BF86AE615}"/>
              </a:ext>
            </a:extLst>
          </p:cNvPr>
          <p:cNvSpPr txBox="1"/>
          <p:nvPr/>
        </p:nvSpPr>
        <p:spPr>
          <a:xfrm>
            <a:off x="6330036" y="1125110"/>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Congress</a:t>
            </a:r>
          </a:p>
          <a:p>
            <a:endParaRPr lang="en-US" sz="1200" dirty="0"/>
          </a:p>
        </p:txBody>
      </p:sp>
      <p:sp>
        <p:nvSpPr>
          <p:cNvPr id="8" name="TextBox 7">
            <a:extLst>
              <a:ext uri="{FF2B5EF4-FFF2-40B4-BE49-F238E27FC236}">
                <a16:creationId xmlns:a16="http://schemas.microsoft.com/office/drawing/2014/main" id="{7D770DAC-FA5C-0E79-9E7F-D74B7B261975}"/>
              </a:ext>
            </a:extLst>
          </p:cNvPr>
          <p:cNvSpPr txBox="1"/>
          <p:nvPr/>
        </p:nvSpPr>
        <p:spPr>
          <a:xfrm>
            <a:off x="7795042" y="2403919"/>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President</a:t>
            </a:r>
          </a:p>
          <a:p>
            <a:endParaRPr lang="en-US" sz="1200" dirty="0"/>
          </a:p>
        </p:txBody>
      </p:sp>
      <p:sp>
        <p:nvSpPr>
          <p:cNvPr id="10" name="TextBox 9">
            <a:extLst>
              <a:ext uri="{FF2B5EF4-FFF2-40B4-BE49-F238E27FC236}">
                <a16:creationId xmlns:a16="http://schemas.microsoft.com/office/drawing/2014/main" id="{EEE6FAE2-7629-843A-40CD-C558BF9806DF}"/>
              </a:ext>
            </a:extLst>
          </p:cNvPr>
          <p:cNvSpPr txBox="1"/>
          <p:nvPr/>
        </p:nvSpPr>
        <p:spPr>
          <a:xfrm>
            <a:off x="7406668" y="3852559"/>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Courts</a:t>
            </a:r>
          </a:p>
          <a:p>
            <a:endParaRPr lang="en-US" sz="1200" dirty="0"/>
          </a:p>
        </p:txBody>
      </p:sp>
      <p:sp>
        <p:nvSpPr>
          <p:cNvPr id="12" name="TextBox 11">
            <a:extLst>
              <a:ext uri="{FF2B5EF4-FFF2-40B4-BE49-F238E27FC236}">
                <a16:creationId xmlns:a16="http://schemas.microsoft.com/office/drawing/2014/main" id="{0F2F738D-0B21-4654-F2B7-77E41036824E}"/>
              </a:ext>
            </a:extLst>
          </p:cNvPr>
          <p:cNvSpPr txBox="1"/>
          <p:nvPr/>
        </p:nvSpPr>
        <p:spPr>
          <a:xfrm>
            <a:off x="6148140" y="5256626"/>
            <a:ext cx="1465006" cy="830997"/>
          </a:xfrm>
          <a:prstGeom prst="rect">
            <a:avLst/>
          </a:prstGeom>
          <a:solidFill>
            <a:srgbClr val="007BA2"/>
          </a:solidFill>
          <a:ln>
            <a:solidFill>
              <a:schemeClr val="accent1"/>
            </a:solidFill>
          </a:ln>
        </p:spPr>
        <p:txBody>
          <a:bodyPr wrap="square" rtlCol="0">
            <a:spAutoFit/>
          </a:bodyPr>
          <a:lstStyle/>
          <a:p>
            <a:pPr algn="ctr"/>
            <a:endParaRPr lang="en-US" sz="1200" dirty="0"/>
          </a:p>
          <a:p>
            <a:pPr algn="ctr"/>
            <a:r>
              <a:rPr lang="en-US" sz="2400" dirty="0">
                <a:solidFill>
                  <a:schemeClr val="bg1"/>
                </a:solidFill>
              </a:rPr>
              <a:t>States</a:t>
            </a:r>
          </a:p>
          <a:p>
            <a:endParaRPr lang="en-US" sz="1200" dirty="0"/>
          </a:p>
        </p:txBody>
      </p:sp>
      <p:sp>
        <p:nvSpPr>
          <p:cNvPr id="3" name="TextBox 2">
            <a:extLst>
              <a:ext uri="{FF2B5EF4-FFF2-40B4-BE49-F238E27FC236}">
                <a16:creationId xmlns:a16="http://schemas.microsoft.com/office/drawing/2014/main" id="{57CD7E41-6170-C61C-309F-78633EEAADDC}"/>
              </a:ext>
            </a:extLst>
          </p:cNvPr>
          <p:cNvSpPr txBox="1"/>
          <p:nvPr/>
        </p:nvSpPr>
        <p:spPr>
          <a:xfrm>
            <a:off x="6077414" y="3839210"/>
            <a:ext cx="4493981" cy="1200329"/>
          </a:xfrm>
          <a:prstGeom prst="rect">
            <a:avLst/>
          </a:prstGeom>
          <a:solidFill>
            <a:srgbClr val="FFCE19"/>
          </a:solidFill>
          <a:ln>
            <a:solidFill>
              <a:srgbClr val="FFC000"/>
            </a:solidFill>
          </a:ln>
        </p:spPr>
        <p:txBody>
          <a:bodyPr wrap="square" rtlCol="0">
            <a:spAutoFit/>
          </a:bodyPr>
          <a:lstStyle/>
          <a:p>
            <a:r>
              <a:rPr lang="en-US" dirty="0"/>
              <a:t>Interpret the meaning of laws Decide whether a law is relevant to a particular set of facts Rule on how a law should be applied Determine whether a law is constitutional</a:t>
            </a:r>
            <a:endParaRPr lang="en-US" sz="2000" dirty="0"/>
          </a:p>
        </p:txBody>
      </p:sp>
      <p:sp>
        <p:nvSpPr>
          <p:cNvPr id="5" name="TextBox 4">
            <a:extLst>
              <a:ext uri="{FF2B5EF4-FFF2-40B4-BE49-F238E27FC236}">
                <a16:creationId xmlns:a16="http://schemas.microsoft.com/office/drawing/2014/main" id="{5710A535-04AF-D206-3357-8DCE7C313143}"/>
              </a:ext>
            </a:extLst>
          </p:cNvPr>
          <p:cNvSpPr txBox="1"/>
          <p:nvPr/>
        </p:nvSpPr>
        <p:spPr>
          <a:xfrm>
            <a:off x="5200135" y="579182"/>
            <a:ext cx="4493981" cy="1477328"/>
          </a:xfrm>
          <a:prstGeom prst="rect">
            <a:avLst/>
          </a:prstGeom>
          <a:solidFill>
            <a:srgbClr val="FFCE19"/>
          </a:solidFill>
          <a:ln>
            <a:solidFill>
              <a:srgbClr val="FFC000"/>
            </a:solidFill>
          </a:ln>
        </p:spPr>
        <p:txBody>
          <a:bodyPr wrap="square" rtlCol="0">
            <a:spAutoFit/>
          </a:bodyPr>
          <a:lstStyle/>
          <a:p>
            <a:r>
              <a:rPr lang="en-US" dirty="0"/>
              <a:t>Coin Money </a:t>
            </a:r>
          </a:p>
          <a:p>
            <a:r>
              <a:rPr lang="en-US" dirty="0"/>
              <a:t>Establish the Budget </a:t>
            </a:r>
          </a:p>
          <a:p>
            <a:r>
              <a:rPr lang="en-US" dirty="0"/>
              <a:t>Regulate Commerce </a:t>
            </a:r>
          </a:p>
          <a:p>
            <a:r>
              <a:rPr lang="en-US" dirty="0"/>
              <a:t>Declare war and support an army and navy </a:t>
            </a:r>
          </a:p>
          <a:p>
            <a:r>
              <a:rPr lang="en-US" dirty="0"/>
              <a:t>Make other laws to carry out powers</a:t>
            </a:r>
            <a:endParaRPr lang="en-US" sz="2000" dirty="0"/>
          </a:p>
        </p:txBody>
      </p:sp>
      <p:sp>
        <p:nvSpPr>
          <p:cNvPr id="6" name="TextBox 5">
            <a:extLst>
              <a:ext uri="{FF2B5EF4-FFF2-40B4-BE49-F238E27FC236}">
                <a16:creationId xmlns:a16="http://schemas.microsoft.com/office/drawing/2014/main" id="{76AD5D6D-D7EA-6706-10CD-C21F967C158F}"/>
              </a:ext>
            </a:extLst>
          </p:cNvPr>
          <p:cNvSpPr txBox="1"/>
          <p:nvPr/>
        </p:nvSpPr>
        <p:spPr>
          <a:xfrm>
            <a:off x="6531277" y="2204550"/>
            <a:ext cx="4493981" cy="1477328"/>
          </a:xfrm>
          <a:prstGeom prst="rect">
            <a:avLst/>
          </a:prstGeom>
          <a:solidFill>
            <a:srgbClr val="FFCE19"/>
          </a:solidFill>
          <a:ln>
            <a:solidFill>
              <a:srgbClr val="FFC000"/>
            </a:solidFill>
          </a:ln>
        </p:spPr>
        <p:txBody>
          <a:bodyPr wrap="square" rtlCol="0">
            <a:spAutoFit/>
          </a:bodyPr>
          <a:lstStyle/>
          <a:p>
            <a:r>
              <a:rPr lang="en-US" dirty="0"/>
              <a:t>Act as Commander-in-Chief </a:t>
            </a:r>
          </a:p>
          <a:p>
            <a:r>
              <a:rPr lang="en-US" dirty="0"/>
              <a:t>Maintain cabinet of advisers </a:t>
            </a:r>
          </a:p>
          <a:p>
            <a:r>
              <a:rPr lang="en-US" dirty="0"/>
              <a:t>Negotiate treaties </a:t>
            </a:r>
          </a:p>
          <a:p>
            <a:r>
              <a:rPr lang="en-US" dirty="0"/>
              <a:t>Appoint Supreme Court Justices </a:t>
            </a:r>
          </a:p>
          <a:p>
            <a:r>
              <a:rPr lang="en-US" dirty="0"/>
              <a:t>Execute laws</a:t>
            </a:r>
            <a:endParaRPr lang="en-US" sz="2000" dirty="0"/>
          </a:p>
        </p:txBody>
      </p:sp>
      <p:pic>
        <p:nvPicPr>
          <p:cNvPr id="20" name="Picture 19">
            <a:extLst>
              <a:ext uri="{FF2B5EF4-FFF2-40B4-BE49-F238E27FC236}">
                <a16:creationId xmlns:a16="http://schemas.microsoft.com/office/drawing/2014/main" id="{21A04A03-0D01-B939-727A-A6B77DAA3DD2}"/>
              </a:ext>
            </a:extLst>
          </p:cNvPr>
          <p:cNvPicPr>
            <a:picLocks noChangeAspect="1"/>
          </p:cNvPicPr>
          <p:nvPr/>
        </p:nvPicPr>
        <p:blipFill>
          <a:blip r:embed="rId2"/>
          <a:stretch>
            <a:fillRect/>
          </a:stretch>
        </p:blipFill>
        <p:spPr>
          <a:xfrm>
            <a:off x="1367982" y="1391555"/>
            <a:ext cx="3553321" cy="4934639"/>
          </a:xfrm>
          <a:prstGeom prst="rect">
            <a:avLst/>
          </a:prstGeom>
        </p:spPr>
      </p:pic>
    </p:spTree>
    <p:extLst>
      <p:ext uri="{BB962C8B-B14F-4D97-AF65-F5344CB8AC3E}">
        <p14:creationId xmlns:p14="http://schemas.microsoft.com/office/powerpoint/2010/main" val="25741205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88FB8-771F-A0E1-AD61-9388DFB5F2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72862-E4F1-2F39-2A68-8E64F6940F3E}"/>
              </a:ext>
            </a:extLst>
          </p:cNvPr>
          <p:cNvSpPr>
            <a:spLocks noGrp="1"/>
          </p:cNvSpPr>
          <p:nvPr>
            <p:ph type="title"/>
          </p:nvPr>
        </p:nvSpPr>
        <p:spPr/>
        <p:txBody>
          <a:bodyPr/>
          <a:lstStyle/>
          <a:p>
            <a:r>
              <a:rPr lang="en-US" dirty="0"/>
              <a:t>The Constitution</a:t>
            </a:r>
          </a:p>
        </p:txBody>
      </p:sp>
      <p:sp>
        <p:nvSpPr>
          <p:cNvPr id="7" name="TextBox 6">
            <a:extLst>
              <a:ext uri="{FF2B5EF4-FFF2-40B4-BE49-F238E27FC236}">
                <a16:creationId xmlns:a16="http://schemas.microsoft.com/office/drawing/2014/main" id="{5F189C40-E1AC-5D5E-08AB-05A8576F1B91}"/>
              </a:ext>
            </a:extLst>
          </p:cNvPr>
          <p:cNvSpPr txBox="1"/>
          <p:nvPr/>
        </p:nvSpPr>
        <p:spPr>
          <a:xfrm>
            <a:off x="5200135" y="579182"/>
            <a:ext cx="4493981" cy="1477328"/>
          </a:xfrm>
          <a:prstGeom prst="rect">
            <a:avLst/>
          </a:prstGeom>
          <a:solidFill>
            <a:srgbClr val="FFCE19"/>
          </a:solidFill>
          <a:ln>
            <a:solidFill>
              <a:srgbClr val="FFC000"/>
            </a:solidFill>
          </a:ln>
        </p:spPr>
        <p:txBody>
          <a:bodyPr wrap="square" rtlCol="0">
            <a:spAutoFit/>
          </a:bodyPr>
          <a:lstStyle/>
          <a:p>
            <a:r>
              <a:rPr lang="en-US" dirty="0"/>
              <a:t>Coin Money </a:t>
            </a:r>
          </a:p>
          <a:p>
            <a:r>
              <a:rPr lang="en-US" dirty="0"/>
              <a:t>Establish the Budget </a:t>
            </a:r>
          </a:p>
          <a:p>
            <a:r>
              <a:rPr lang="en-US" dirty="0"/>
              <a:t>Regulate Commerce </a:t>
            </a:r>
          </a:p>
          <a:p>
            <a:r>
              <a:rPr lang="en-US" dirty="0"/>
              <a:t>Declare war and support an army and navy </a:t>
            </a:r>
          </a:p>
          <a:p>
            <a:r>
              <a:rPr lang="en-US" dirty="0"/>
              <a:t>Make other laws to carry out powers</a:t>
            </a:r>
            <a:endParaRPr lang="en-US" sz="2000" dirty="0"/>
          </a:p>
        </p:txBody>
      </p:sp>
      <p:sp>
        <p:nvSpPr>
          <p:cNvPr id="3" name="TextBox 2">
            <a:extLst>
              <a:ext uri="{FF2B5EF4-FFF2-40B4-BE49-F238E27FC236}">
                <a16:creationId xmlns:a16="http://schemas.microsoft.com/office/drawing/2014/main" id="{1A68B019-9847-773E-78B9-2BD076874EE6}"/>
              </a:ext>
            </a:extLst>
          </p:cNvPr>
          <p:cNvSpPr txBox="1"/>
          <p:nvPr/>
        </p:nvSpPr>
        <p:spPr>
          <a:xfrm>
            <a:off x="6096000" y="2213842"/>
            <a:ext cx="4493981" cy="1477328"/>
          </a:xfrm>
          <a:prstGeom prst="rect">
            <a:avLst/>
          </a:prstGeom>
          <a:solidFill>
            <a:srgbClr val="FFCE19"/>
          </a:solidFill>
          <a:ln>
            <a:solidFill>
              <a:srgbClr val="FFC000"/>
            </a:solidFill>
          </a:ln>
        </p:spPr>
        <p:txBody>
          <a:bodyPr wrap="square" rtlCol="0">
            <a:spAutoFit/>
          </a:bodyPr>
          <a:lstStyle/>
          <a:p>
            <a:r>
              <a:rPr lang="en-US" dirty="0"/>
              <a:t>Act as Commander-in-Chief </a:t>
            </a:r>
          </a:p>
          <a:p>
            <a:r>
              <a:rPr lang="en-US" dirty="0"/>
              <a:t>Maintain cabinet of advisers </a:t>
            </a:r>
          </a:p>
          <a:p>
            <a:r>
              <a:rPr lang="en-US" dirty="0"/>
              <a:t>Negotiate treaties </a:t>
            </a:r>
          </a:p>
          <a:p>
            <a:r>
              <a:rPr lang="en-US" dirty="0"/>
              <a:t>Appoint Supreme Court Justices </a:t>
            </a:r>
          </a:p>
          <a:p>
            <a:r>
              <a:rPr lang="en-US" dirty="0"/>
              <a:t>Execute laws</a:t>
            </a:r>
            <a:endParaRPr lang="en-US" sz="2000" dirty="0"/>
          </a:p>
        </p:txBody>
      </p:sp>
      <p:sp>
        <p:nvSpPr>
          <p:cNvPr id="11" name="TextBox 10">
            <a:extLst>
              <a:ext uri="{FF2B5EF4-FFF2-40B4-BE49-F238E27FC236}">
                <a16:creationId xmlns:a16="http://schemas.microsoft.com/office/drawing/2014/main" id="{CBE2CE0C-84A4-9868-2B63-0D63C25CEBF3}"/>
              </a:ext>
            </a:extLst>
          </p:cNvPr>
          <p:cNvSpPr txBox="1"/>
          <p:nvPr/>
        </p:nvSpPr>
        <p:spPr>
          <a:xfrm>
            <a:off x="6077414" y="3839210"/>
            <a:ext cx="4493981" cy="1200329"/>
          </a:xfrm>
          <a:prstGeom prst="rect">
            <a:avLst/>
          </a:prstGeom>
          <a:solidFill>
            <a:srgbClr val="FFCE19"/>
          </a:solidFill>
          <a:ln>
            <a:solidFill>
              <a:srgbClr val="FFC000"/>
            </a:solidFill>
          </a:ln>
        </p:spPr>
        <p:txBody>
          <a:bodyPr wrap="square" rtlCol="0">
            <a:spAutoFit/>
          </a:bodyPr>
          <a:lstStyle/>
          <a:p>
            <a:r>
              <a:rPr lang="en-US" dirty="0"/>
              <a:t>Interpret the meaning of laws Decide whether a law is relevant to a particular set of facts Rule on how a law should be applied Determine whether a law is constitutional</a:t>
            </a:r>
            <a:endParaRPr lang="en-US" sz="2000" dirty="0"/>
          </a:p>
        </p:txBody>
      </p:sp>
      <p:sp>
        <p:nvSpPr>
          <p:cNvPr id="13" name="TextBox 12">
            <a:extLst>
              <a:ext uri="{FF2B5EF4-FFF2-40B4-BE49-F238E27FC236}">
                <a16:creationId xmlns:a16="http://schemas.microsoft.com/office/drawing/2014/main" id="{442D13B5-9F05-DCB3-B4B1-56A85D7D47D2}"/>
              </a:ext>
            </a:extLst>
          </p:cNvPr>
          <p:cNvSpPr txBox="1"/>
          <p:nvPr/>
        </p:nvSpPr>
        <p:spPr>
          <a:xfrm>
            <a:off x="5023708" y="5187579"/>
            <a:ext cx="4493981" cy="1200329"/>
          </a:xfrm>
          <a:prstGeom prst="rect">
            <a:avLst/>
          </a:prstGeom>
          <a:solidFill>
            <a:srgbClr val="FFCE19"/>
          </a:solidFill>
          <a:ln>
            <a:solidFill>
              <a:srgbClr val="FFC000"/>
            </a:solidFill>
          </a:ln>
        </p:spPr>
        <p:txBody>
          <a:bodyPr wrap="square" rtlCol="0">
            <a:spAutoFit/>
          </a:bodyPr>
          <a:lstStyle/>
          <a:p>
            <a:r>
              <a:rPr lang="en-US" dirty="0"/>
              <a:t>Create and enforce their own laws Respect laws of other states Extradite criminals Have a representative government Follow “supreme law of the land”</a:t>
            </a:r>
            <a:endParaRPr lang="en-US" sz="2000" dirty="0"/>
          </a:p>
        </p:txBody>
      </p:sp>
      <p:pic>
        <p:nvPicPr>
          <p:cNvPr id="5" name="Picture 4">
            <a:extLst>
              <a:ext uri="{FF2B5EF4-FFF2-40B4-BE49-F238E27FC236}">
                <a16:creationId xmlns:a16="http://schemas.microsoft.com/office/drawing/2014/main" id="{0DA7218C-9088-B5AF-98D3-045E6D5731D4}"/>
              </a:ext>
            </a:extLst>
          </p:cNvPr>
          <p:cNvPicPr>
            <a:picLocks noChangeAspect="1"/>
          </p:cNvPicPr>
          <p:nvPr/>
        </p:nvPicPr>
        <p:blipFill>
          <a:blip r:embed="rId2"/>
          <a:stretch>
            <a:fillRect/>
          </a:stretch>
        </p:blipFill>
        <p:spPr>
          <a:xfrm>
            <a:off x="1367982" y="1391555"/>
            <a:ext cx="3553321" cy="4934639"/>
          </a:xfrm>
          <a:prstGeom prst="rect">
            <a:avLst/>
          </a:prstGeom>
        </p:spPr>
      </p:pic>
    </p:spTree>
    <p:extLst>
      <p:ext uri="{BB962C8B-B14F-4D97-AF65-F5344CB8AC3E}">
        <p14:creationId xmlns:p14="http://schemas.microsoft.com/office/powerpoint/2010/main" val="35438136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8FD32-C58A-F939-7969-2AE921F775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B01EB-D711-179F-6B9E-BECF045B19EA}"/>
              </a:ext>
            </a:extLst>
          </p:cNvPr>
          <p:cNvSpPr>
            <a:spLocks noGrp="1"/>
          </p:cNvSpPr>
          <p:nvPr>
            <p:ph type="title"/>
          </p:nvPr>
        </p:nvSpPr>
        <p:spPr>
          <a:xfrm>
            <a:off x="756345" y="519776"/>
            <a:ext cx="11129271" cy="1165587"/>
          </a:xfrm>
        </p:spPr>
        <p:txBody>
          <a:bodyPr/>
          <a:lstStyle/>
          <a:p>
            <a:r>
              <a:rPr lang="en-US" dirty="0"/>
              <a:t>The Constitution</a:t>
            </a:r>
          </a:p>
        </p:txBody>
      </p:sp>
      <p:sp>
        <p:nvSpPr>
          <p:cNvPr id="4" name="Slide Number Placeholder 3">
            <a:extLst>
              <a:ext uri="{FF2B5EF4-FFF2-40B4-BE49-F238E27FC236}">
                <a16:creationId xmlns:a16="http://schemas.microsoft.com/office/drawing/2014/main" id="{8E7C25FA-8BF9-4490-73CB-4DF2DCA668B1}"/>
              </a:ext>
            </a:extLst>
          </p:cNvPr>
          <p:cNvSpPr>
            <a:spLocks noGrp="1"/>
          </p:cNvSpPr>
          <p:nvPr>
            <p:ph type="sldNum" sz="quarter" idx="12"/>
          </p:nvPr>
        </p:nvSpPr>
        <p:spPr/>
        <p:txBody>
          <a:bodyPr/>
          <a:lstStyle/>
          <a:p>
            <a:fld id="{BAE26A2A-DE5F-EA41-900F-AB5C4F1D9848}" type="slidenum">
              <a:rPr lang="en-US" smtClean="0"/>
              <a:t>72</a:t>
            </a:fld>
            <a:endParaRPr lang="en-US"/>
          </a:p>
        </p:txBody>
      </p:sp>
      <p:sp>
        <p:nvSpPr>
          <p:cNvPr id="7" name="TextBox 6">
            <a:extLst>
              <a:ext uri="{FF2B5EF4-FFF2-40B4-BE49-F238E27FC236}">
                <a16:creationId xmlns:a16="http://schemas.microsoft.com/office/drawing/2014/main" id="{123ED34B-FB30-8D21-4C33-A1E624D14A26}"/>
              </a:ext>
            </a:extLst>
          </p:cNvPr>
          <p:cNvSpPr txBox="1"/>
          <p:nvPr/>
        </p:nvSpPr>
        <p:spPr>
          <a:xfrm>
            <a:off x="5240757" y="1856506"/>
            <a:ext cx="4493981" cy="369332"/>
          </a:xfrm>
          <a:prstGeom prst="rect">
            <a:avLst/>
          </a:prstGeom>
          <a:solidFill>
            <a:srgbClr val="FFCE19"/>
          </a:solidFill>
          <a:ln>
            <a:solidFill>
              <a:srgbClr val="FFC000"/>
            </a:solidFill>
          </a:ln>
        </p:spPr>
        <p:txBody>
          <a:bodyPr wrap="square" rtlCol="0">
            <a:spAutoFit/>
          </a:bodyPr>
          <a:lstStyle/>
          <a:p>
            <a:r>
              <a:rPr lang="en-US" dirty="0"/>
              <a:t>Process to Amend the Constitution</a:t>
            </a:r>
            <a:endParaRPr lang="en-US" sz="2000" dirty="0"/>
          </a:p>
        </p:txBody>
      </p:sp>
      <p:grpSp>
        <p:nvGrpSpPr>
          <p:cNvPr id="11" name="Group 10">
            <a:extLst>
              <a:ext uri="{FF2B5EF4-FFF2-40B4-BE49-F238E27FC236}">
                <a16:creationId xmlns:a16="http://schemas.microsoft.com/office/drawing/2014/main" id="{BE105C36-DA82-144C-0944-E500ED0EB384}"/>
              </a:ext>
            </a:extLst>
          </p:cNvPr>
          <p:cNvGrpSpPr/>
          <p:nvPr/>
        </p:nvGrpSpPr>
        <p:grpSpPr>
          <a:xfrm>
            <a:off x="756345" y="1385726"/>
            <a:ext cx="3947909" cy="5482619"/>
            <a:chOff x="756345" y="1385726"/>
            <a:chExt cx="3947909" cy="5482619"/>
          </a:xfrm>
        </p:grpSpPr>
        <p:pic>
          <p:nvPicPr>
            <p:cNvPr id="9" name="Picture 8">
              <a:extLst>
                <a:ext uri="{FF2B5EF4-FFF2-40B4-BE49-F238E27FC236}">
                  <a16:creationId xmlns:a16="http://schemas.microsoft.com/office/drawing/2014/main" id="{9511153E-8BA3-5417-884A-693BBB27A8B2}"/>
                </a:ext>
              </a:extLst>
            </p:cNvPr>
            <p:cNvPicPr>
              <a:picLocks noChangeAspect="1"/>
            </p:cNvPicPr>
            <p:nvPr/>
          </p:nvPicPr>
          <p:blipFill>
            <a:blip r:embed="rId2"/>
            <a:stretch>
              <a:fillRect/>
            </a:stretch>
          </p:blipFill>
          <p:spPr>
            <a:xfrm>
              <a:off x="756345" y="1385726"/>
              <a:ext cx="3947909" cy="5482619"/>
            </a:xfrm>
            <a:prstGeom prst="rect">
              <a:avLst/>
            </a:prstGeom>
          </p:spPr>
        </p:pic>
        <p:grpSp>
          <p:nvGrpSpPr>
            <p:cNvPr id="10" name="Group 9">
              <a:extLst>
                <a:ext uri="{FF2B5EF4-FFF2-40B4-BE49-F238E27FC236}">
                  <a16:creationId xmlns:a16="http://schemas.microsoft.com/office/drawing/2014/main" id="{03753F66-C429-1486-D3D3-652218ACB2E8}"/>
                </a:ext>
              </a:extLst>
            </p:cNvPr>
            <p:cNvGrpSpPr/>
            <p:nvPr/>
          </p:nvGrpSpPr>
          <p:grpSpPr>
            <a:xfrm>
              <a:off x="2068640" y="1571882"/>
              <a:ext cx="2465943" cy="5192255"/>
              <a:chOff x="2068640" y="1571882"/>
              <a:chExt cx="2465943" cy="5192255"/>
            </a:xfrm>
          </p:grpSpPr>
          <p:sp>
            <p:nvSpPr>
              <p:cNvPr id="5" name="Oval 4">
                <a:extLst>
                  <a:ext uri="{FF2B5EF4-FFF2-40B4-BE49-F238E27FC236}">
                    <a16:creationId xmlns:a16="http://schemas.microsoft.com/office/drawing/2014/main" id="{68615346-7F2C-F7D8-708F-C8E628345A5E}"/>
                  </a:ext>
                </a:extLst>
              </p:cNvPr>
              <p:cNvSpPr/>
              <p:nvPr/>
            </p:nvSpPr>
            <p:spPr>
              <a:xfrm>
                <a:off x="2455060" y="1571882"/>
                <a:ext cx="1445342" cy="1209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n>
                      <a:solidFill>
                        <a:srgbClr val="007BA2"/>
                      </a:solidFill>
                    </a:ln>
                    <a:solidFill>
                      <a:schemeClr val="bg1"/>
                    </a:solidFill>
                    <a:latin typeface="Arial Bold" panose="020B0704020202020204" pitchFamily="34" charset="0"/>
                    <a:cs typeface="Arial Bold" panose="020B0704020202020204" pitchFamily="34" charset="0"/>
                  </a:rPr>
                  <a:t>Article V</a:t>
                </a:r>
              </a:p>
            </p:txBody>
          </p:sp>
          <p:sp>
            <p:nvSpPr>
              <p:cNvPr id="6" name="Oval 5">
                <a:extLst>
                  <a:ext uri="{FF2B5EF4-FFF2-40B4-BE49-F238E27FC236}">
                    <a16:creationId xmlns:a16="http://schemas.microsoft.com/office/drawing/2014/main" id="{08C30CCD-321E-DE7A-6397-8F4DCFD9B644}"/>
                  </a:ext>
                </a:extLst>
              </p:cNvPr>
              <p:cNvSpPr/>
              <p:nvPr/>
            </p:nvSpPr>
            <p:spPr>
              <a:xfrm>
                <a:off x="3089241" y="2874354"/>
                <a:ext cx="1445342" cy="1209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n>
                      <a:solidFill>
                        <a:srgbClr val="007BA2"/>
                      </a:solidFill>
                    </a:ln>
                    <a:solidFill>
                      <a:schemeClr val="bg1"/>
                    </a:solidFill>
                    <a:latin typeface="Arial Bold" panose="020B0704020202020204" pitchFamily="34" charset="0"/>
                    <a:cs typeface="Arial Bold" panose="020B0704020202020204" pitchFamily="34" charset="0"/>
                  </a:rPr>
                  <a:t>Article VI</a:t>
                </a:r>
              </a:p>
            </p:txBody>
          </p:sp>
          <p:sp>
            <p:nvSpPr>
              <p:cNvPr id="8" name="Oval 7">
                <a:extLst>
                  <a:ext uri="{FF2B5EF4-FFF2-40B4-BE49-F238E27FC236}">
                    <a16:creationId xmlns:a16="http://schemas.microsoft.com/office/drawing/2014/main" id="{6A1086BA-EF34-8A95-5E27-3A1704643F0D}"/>
                  </a:ext>
                </a:extLst>
              </p:cNvPr>
              <p:cNvSpPr/>
              <p:nvPr/>
            </p:nvSpPr>
            <p:spPr>
              <a:xfrm>
                <a:off x="2917177" y="4315083"/>
                <a:ext cx="1445342" cy="1209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n>
                      <a:solidFill>
                        <a:srgbClr val="007BA2"/>
                      </a:solidFill>
                    </a:ln>
                    <a:solidFill>
                      <a:schemeClr val="bg1"/>
                    </a:solidFill>
                    <a:latin typeface="Arial Bold" panose="020B0704020202020204" pitchFamily="34" charset="0"/>
                    <a:cs typeface="Arial Bold" panose="020B0704020202020204" pitchFamily="34" charset="0"/>
                  </a:rPr>
                  <a:t>Article VII</a:t>
                </a:r>
              </a:p>
            </p:txBody>
          </p:sp>
          <p:sp>
            <p:nvSpPr>
              <p:cNvPr id="12" name="Rectangle 11">
                <a:extLst>
                  <a:ext uri="{FF2B5EF4-FFF2-40B4-BE49-F238E27FC236}">
                    <a16:creationId xmlns:a16="http://schemas.microsoft.com/office/drawing/2014/main" id="{08F57567-B085-ACDC-593E-97A73C270414}"/>
                  </a:ext>
                </a:extLst>
              </p:cNvPr>
              <p:cNvSpPr/>
              <p:nvPr/>
            </p:nvSpPr>
            <p:spPr>
              <a:xfrm>
                <a:off x="2209046" y="5554769"/>
                <a:ext cx="1199968" cy="12093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4" name="Rectangle 13">
                <a:extLst>
                  <a:ext uri="{FF2B5EF4-FFF2-40B4-BE49-F238E27FC236}">
                    <a16:creationId xmlns:a16="http://schemas.microsoft.com/office/drawing/2014/main" id="{230F58E9-9864-A753-2833-8D65D547C7FD}"/>
                  </a:ext>
                </a:extLst>
              </p:cNvPr>
              <p:cNvSpPr/>
              <p:nvPr/>
            </p:nvSpPr>
            <p:spPr>
              <a:xfrm>
                <a:off x="2068640" y="5026293"/>
                <a:ext cx="593333" cy="11655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grpSp>
      </p:grpSp>
      <p:sp>
        <p:nvSpPr>
          <p:cNvPr id="15" name="TextBox 14">
            <a:extLst>
              <a:ext uri="{FF2B5EF4-FFF2-40B4-BE49-F238E27FC236}">
                <a16:creationId xmlns:a16="http://schemas.microsoft.com/office/drawing/2014/main" id="{A1DA503D-A962-16AA-73BA-9F3F0EDA4AA0}"/>
              </a:ext>
            </a:extLst>
          </p:cNvPr>
          <p:cNvSpPr txBox="1"/>
          <p:nvPr/>
        </p:nvSpPr>
        <p:spPr>
          <a:xfrm>
            <a:off x="5560304" y="3086453"/>
            <a:ext cx="4784523" cy="923330"/>
          </a:xfrm>
          <a:prstGeom prst="rect">
            <a:avLst/>
          </a:prstGeom>
          <a:solidFill>
            <a:srgbClr val="FFCE19"/>
          </a:solidFill>
          <a:ln>
            <a:solidFill>
              <a:srgbClr val="FFC000"/>
            </a:solidFill>
          </a:ln>
        </p:spPr>
        <p:txBody>
          <a:bodyPr wrap="square" rtlCol="0">
            <a:spAutoFit/>
          </a:bodyPr>
          <a:lstStyle/>
          <a:p>
            <a:r>
              <a:rPr lang="en-US" dirty="0"/>
              <a:t>Establishes the Constitution as the supreme law of the land, and includes provisions for debts and oaths of office</a:t>
            </a:r>
            <a:endParaRPr lang="en-US" sz="2000" dirty="0"/>
          </a:p>
        </p:txBody>
      </p:sp>
      <p:sp>
        <p:nvSpPr>
          <p:cNvPr id="16" name="TextBox 15">
            <a:extLst>
              <a:ext uri="{FF2B5EF4-FFF2-40B4-BE49-F238E27FC236}">
                <a16:creationId xmlns:a16="http://schemas.microsoft.com/office/drawing/2014/main" id="{3FD11DBB-94F2-9D2A-9330-BAFB7DA9D653}"/>
              </a:ext>
            </a:extLst>
          </p:cNvPr>
          <p:cNvSpPr txBox="1"/>
          <p:nvPr/>
        </p:nvSpPr>
        <p:spPr>
          <a:xfrm>
            <a:off x="5095485" y="4784373"/>
            <a:ext cx="5249342" cy="369332"/>
          </a:xfrm>
          <a:prstGeom prst="rect">
            <a:avLst/>
          </a:prstGeom>
          <a:solidFill>
            <a:srgbClr val="FFCE19"/>
          </a:solidFill>
          <a:ln>
            <a:solidFill>
              <a:srgbClr val="FFC000"/>
            </a:solidFill>
          </a:ln>
        </p:spPr>
        <p:txBody>
          <a:bodyPr wrap="square" rtlCol="0">
            <a:spAutoFit/>
          </a:bodyPr>
          <a:lstStyle/>
          <a:p>
            <a:r>
              <a:rPr lang="en-US" dirty="0"/>
              <a:t>Details the process for ratification of the Constitution</a:t>
            </a:r>
          </a:p>
        </p:txBody>
      </p:sp>
    </p:spTree>
    <p:extLst>
      <p:ext uri="{BB962C8B-B14F-4D97-AF65-F5344CB8AC3E}">
        <p14:creationId xmlns:p14="http://schemas.microsoft.com/office/powerpoint/2010/main" val="25496008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85A8B-BDF2-4E86-B90A-F34616FE035D}"/>
              </a:ext>
            </a:extLst>
          </p:cNvPr>
          <p:cNvSpPr>
            <a:spLocks noGrp="1"/>
          </p:cNvSpPr>
          <p:nvPr>
            <p:ph type="title"/>
          </p:nvPr>
        </p:nvSpPr>
        <p:spPr/>
        <p:txBody>
          <a:bodyPr/>
          <a:lstStyle/>
          <a:p>
            <a:r>
              <a:rPr lang="en-US" dirty="0"/>
              <a:t>From Bill to Law</a:t>
            </a:r>
          </a:p>
        </p:txBody>
      </p:sp>
      <p:sp>
        <p:nvSpPr>
          <p:cNvPr id="4" name="Slide Number Placeholder 3">
            <a:extLst>
              <a:ext uri="{FF2B5EF4-FFF2-40B4-BE49-F238E27FC236}">
                <a16:creationId xmlns:a16="http://schemas.microsoft.com/office/drawing/2014/main" id="{5E3201E8-2A4D-EA7F-7E4C-F6DF2B9164AD}"/>
              </a:ext>
            </a:extLst>
          </p:cNvPr>
          <p:cNvSpPr>
            <a:spLocks noGrp="1"/>
          </p:cNvSpPr>
          <p:nvPr>
            <p:ph type="sldNum" sz="quarter" idx="12"/>
          </p:nvPr>
        </p:nvSpPr>
        <p:spPr/>
        <p:txBody>
          <a:bodyPr/>
          <a:lstStyle/>
          <a:p>
            <a:fld id="{BAE26A2A-DE5F-EA41-900F-AB5C4F1D9848}" type="slidenum">
              <a:rPr lang="en-US" smtClean="0"/>
              <a:t>73</a:t>
            </a:fld>
            <a:endParaRPr lang="en-US"/>
          </a:p>
        </p:txBody>
      </p:sp>
      <p:pic>
        <p:nvPicPr>
          <p:cNvPr id="6" name="Picture 5">
            <a:extLst>
              <a:ext uri="{FF2B5EF4-FFF2-40B4-BE49-F238E27FC236}">
                <a16:creationId xmlns:a16="http://schemas.microsoft.com/office/drawing/2014/main" id="{4E1CF673-336D-0261-3755-1FDE27355CC9}"/>
              </a:ext>
            </a:extLst>
          </p:cNvPr>
          <p:cNvPicPr>
            <a:picLocks noChangeAspect="1"/>
          </p:cNvPicPr>
          <p:nvPr/>
        </p:nvPicPr>
        <p:blipFill>
          <a:blip r:embed="rId2"/>
          <a:stretch>
            <a:fillRect/>
          </a:stretch>
        </p:blipFill>
        <p:spPr>
          <a:xfrm>
            <a:off x="4674388" y="525111"/>
            <a:ext cx="7116168" cy="5210902"/>
          </a:xfrm>
          <a:prstGeom prst="rect">
            <a:avLst/>
          </a:prstGeom>
        </p:spPr>
      </p:pic>
      <p:sp>
        <p:nvSpPr>
          <p:cNvPr id="8" name="TextBox 7">
            <a:extLst>
              <a:ext uri="{FF2B5EF4-FFF2-40B4-BE49-F238E27FC236}">
                <a16:creationId xmlns:a16="http://schemas.microsoft.com/office/drawing/2014/main" id="{69B6C432-6855-87C5-3D56-B87DD533A3F8}"/>
              </a:ext>
            </a:extLst>
          </p:cNvPr>
          <p:cNvSpPr txBox="1"/>
          <p:nvPr/>
        </p:nvSpPr>
        <p:spPr>
          <a:xfrm>
            <a:off x="258280" y="1272470"/>
            <a:ext cx="4225585" cy="923330"/>
          </a:xfrm>
          <a:prstGeom prst="rect">
            <a:avLst/>
          </a:prstGeom>
          <a:noFill/>
        </p:spPr>
        <p:txBody>
          <a:bodyPr wrap="square">
            <a:spAutoFit/>
          </a:bodyPr>
          <a:lstStyle/>
          <a:p>
            <a:r>
              <a:rPr lang="en-US" dirty="0"/>
              <a:t>Schoolhouse Rock – I’m Just a Bill</a:t>
            </a:r>
            <a:endParaRPr lang="en-US" dirty="0">
              <a:hlinkClick r:id="" action="ppaction://noaction"/>
            </a:endParaRPr>
          </a:p>
          <a:p>
            <a:r>
              <a:rPr lang="en-US" dirty="0">
                <a:hlinkClick r:id="" action="ppaction://noaction"/>
              </a:rPr>
              <a:t>https://youtu.be/OgVKvqTItto?si=p-a122-zDKrPoF1R</a:t>
            </a:r>
            <a:r>
              <a:rPr lang="en-US" dirty="0"/>
              <a:t> </a:t>
            </a:r>
          </a:p>
        </p:txBody>
      </p:sp>
      <p:pic>
        <p:nvPicPr>
          <p:cNvPr id="7" name="Picture 6">
            <a:extLst>
              <a:ext uri="{FF2B5EF4-FFF2-40B4-BE49-F238E27FC236}">
                <a16:creationId xmlns:a16="http://schemas.microsoft.com/office/drawing/2014/main" id="{FD042DD8-D8BE-F801-BF0D-0AE24C6C4988}"/>
              </a:ext>
            </a:extLst>
          </p:cNvPr>
          <p:cNvPicPr>
            <a:picLocks noChangeAspect="1"/>
          </p:cNvPicPr>
          <p:nvPr/>
        </p:nvPicPr>
        <p:blipFill>
          <a:blip r:embed="rId3"/>
          <a:stretch>
            <a:fillRect/>
          </a:stretch>
        </p:blipFill>
        <p:spPr>
          <a:xfrm>
            <a:off x="771182" y="2390178"/>
            <a:ext cx="2476534" cy="3551557"/>
          </a:xfrm>
          <a:prstGeom prst="rect">
            <a:avLst/>
          </a:prstGeom>
        </p:spPr>
      </p:pic>
    </p:spTree>
    <p:extLst>
      <p:ext uri="{BB962C8B-B14F-4D97-AF65-F5344CB8AC3E}">
        <p14:creationId xmlns:p14="http://schemas.microsoft.com/office/powerpoint/2010/main" val="16022240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9FC90-AA60-22E0-F466-F62B8DBFA06A}"/>
              </a:ext>
            </a:extLst>
          </p:cNvPr>
          <p:cNvSpPr>
            <a:spLocks noGrp="1"/>
          </p:cNvSpPr>
          <p:nvPr>
            <p:ph type="title"/>
          </p:nvPr>
        </p:nvSpPr>
        <p:spPr/>
        <p:txBody>
          <a:bodyPr/>
          <a:lstStyle/>
          <a:p>
            <a:r>
              <a:rPr lang="en-US" dirty="0"/>
              <a:t>What are my rights?</a:t>
            </a:r>
          </a:p>
        </p:txBody>
      </p:sp>
      <p:sp>
        <p:nvSpPr>
          <p:cNvPr id="4" name="Slide Number Placeholder 3">
            <a:extLst>
              <a:ext uri="{FF2B5EF4-FFF2-40B4-BE49-F238E27FC236}">
                <a16:creationId xmlns:a16="http://schemas.microsoft.com/office/drawing/2014/main" id="{5AF56B09-7837-3430-0F98-02E0872B2651}"/>
              </a:ext>
            </a:extLst>
          </p:cNvPr>
          <p:cNvSpPr>
            <a:spLocks noGrp="1"/>
          </p:cNvSpPr>
          <p:nvPr>
            <p:ph type="sldNum" sz="quarter" idx="12"/>
          </p:nvPr>
        </p:nvSpPr>
        <p:spPr/>
        <p:txBody>
          <a:bodyPr/>
          <a:lstStyle/>
          <a:p>
            <a:fld id="{BAE26A2A-DE5F-EA41-900F-AB5C4F1D9848}" type="slidenum">
              <a:rPr lang="en-US" smtClean="0"/>
              <a:t>74</a:t>
            </a:fld>
            <a:endParaRPr lang="en-US"/>
          </a:p>
        </p:txBody>
      </p:sp>
      <p:pic>
        <p:nvPicPr>
          <p:cNvPr id="6" name="Picture 5">
            <a:extLst>
              <a:ext uri="{FF2B5EF4-FFF2-40B4-BE49-F238E27FC236}">
                <a16:creationId xmlns:a16="http://schemas.microsoft.com/office/drawing/2014/main" id="{6DE2B894-E048-B4E1-08E7-F3FF6D657378}"/>
              </a:ext>
            </a:extLst>
          </p:cNvPr>
          <p:cNvPicPr>
            <a:picLocks noChangeAspect="1"/>
          </p:cNvPicPr>
          <p:nvPr/>
        </p:nvPicPr>
        <p:blipFill>
          <a:blip r:embed="rId2"/>
          <a:stretch>
            <a:fillRect/>
          </a:stretch>
        </p:blipFill>
        <p:spPr>
          <a:xfrm>
            <a:off x="1151835" y="1568229"/>
            <a:ext cx="9888330" cy="4753638"/>
          </a:xfrm>
          <a:prstGeom prst="rect">
            <a:avLst/>
          </a:prstGeom>
        </p:spPr>
      </p:pic>
    </p:spTree>
    <p:extLst>
      <p:ext uri="{BB962C8B-B14F-4D97-AF65-F5344CB8AC3E}">
        <p14:creationId xmlns:p14="http://schemas.microsoft.com/office/powerpoint/2010/main" val="42883553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DC313-4D56-E348-FB73-749D88A58161}"/>
              </a:ext>
            </a:extLst>
          </p:cNvPr>
          <p:cNvSpPr>
            <a:spLocks noGrp="1"/>
          </p:cNvSpPr>
          <p:nvPr>
            <p:ph type="title"/>
          </p:nvPr>
        </p:nvSpPr>
        <p:spPr/>
        <p:txBody>
          <a:bodyPr/>
          <a:lstStyle/>
          <a:p>
            <a:r>
              <a:rPr lang="en-US" dirty="0"/>
              <a:t>What are my rights? </a:t>
            </a:r>
          </a:p>
        </p:txBody>
      </p:sp>
      <p:sp>
        <p:nvSpPr>
          <p:cNvPr id="4" name="Slide Number Placeholder 3">
            <a:extLst>
              <a:ext uri="{FF2B5EF4-FFF2-40B4-BE49-F238E27FC236}">
                <a16:creationId xmlns:a16="http://schemas.microsoft.com/office/drawing/2014/main" id="{CC2345DE-C25F-290D-2082-373DD4FBBDA9}"/>
              </a:ext>
            </a:extLst>
          </p:cNvPr>
          <p:cNvSpPr>
            <a:spLocks noGrp="1"/>
          </p:cNvSpPr>
          <p:nvPr>
            <p:ph type="sldNum" sz="quarter" idx="12"/>
          </p:nvPr>
        </p:nvSpPr>
        <p:spPr/>
        <p:txBody>
          <a:bodyPr/>
          <a:lstStyle/>
          <a:p>
            <a:fld id="{BAE26A2A-DE5F-EA41-900F-AB5C4F1D9848}" type="slidenum">
              <a:rPr lang="en-US" smtClean="0"/>
              <a:t>75</a:t>
            </a:fld>
            <a:endParaRPr lang="en-US"/>
          </a:p>
        </p:txBody>
      </p:sp>
      <p:pic>
        <p:nvPicPr>
          <p:cNvPr id="6" name="Picture 5">
            <a:extLst>
              <a:ext uri="{FF2B5EF4-FFF2-40B4-BE49-F238E27FC236}">
                <a16:creationId xmlns:a16="http://schemas.microsoft.com/office/drawing/2014/main" id="{FF2DC380-BCB1-D4CC-F4D3-481D01D0B0D2}"/>
              </a:ext>
            </a:extLst>
          </p:cNvPr>
          <p:cNvPicPr>
            <a:picLocks noChangeAspect="1"/>
          </p:cNvPicPr>
          <p:nvPr/>
        </p:nvPicPr>
        <p:blipFill>
          <a:blip r:embed="rId2"/>
          <a:stretch>
            <a:fillRect/>
          </a:stretch>
        </p:blipFill>
        <p:spPr>
          <a:xfrm>
            <a:off x="1083698" y="1535360"/>
            <a:ext cx="9897856" cy="4801270"/>
          </a:xfrm>
          <a:prstGeom prst="rect">
            <a:avLst/>
          </a:prstGeom>
        </p:spPr>
      </p:pic>
    </p:spTree>
    <p:extLst>
      <p:ext uri="{BB962C8B-B14F-4D97-AF65-F5344CB8AC3E}">
        <p14:creationId xmlns:p14="http://schemas.microsoft.com/office/powerpoint/2010/main" val="42485239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BA33C-0800-804C-ED98-0413751493A2}"/>
              </a:ext>
            </a:extLst>
          </p:cNvPr>
          <p:cNvSpPr>
            <a:spLocks noGrp="1"/>
          </p:cNvSpPr>
          <p:nvPr>
            <p:ph type="title"/>
          </p:nvPr>
        </p:nvSpPr>
        <p:spPr/>
        <p:txBody>
          <a:bodyPr>
            <a:normAutofit/>
          </a:bodyPr>
          <a:lstStyle/>
          <a:p>
            <a:r>
              <a:rPr lang="en-US" sz="3200" dirty="0">
                <a:hlinkClick r:id="rId2"/>
              </a:rPr>
              <a:t>https://www.constitutionfacts.com/</a:t>
            </a:r>
            <a:r>
              <a:rPr lang="en-US" sz="3200" dirty="0"/>
              <a:t> </a:t>
            </a:r>
          </a:p>
        </p:txBody>
      </p:sp>
      <p:sp>
        <p:nvSpPr>
          <p:cNvPr id="3" name="Content Placeholder 2">
            <a:extLst>
              <a:ext uri="{FF2B5EF4-FFF2-40B4-BE49-F238E27FC236}">
                <a16:creationId xmlns:a16="http://schemas.microsoft.com/office/drawing/2014/main" id="{A20C1C0C-581C-58F5-D07B-C2BC38B3FD45}"/>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337762C6-7529-2196-8413-CA2AB52C3C95}"/>
              </a:ext>
            </a:extLst>
          </p:cNvPr>
          <p:cNvSpPr>
            <a:spLocks noGrp="1"/>
          </p:cNvSpPr>
          <p:nvPr>
            <p:ph type="sldNum" sz="quarter" idx="12"/>
          </p:nvPr>
        </p:nvSpPr>
        <p:spPr/>
        <p:txBody>
          <a:bodyPr/>
          <a:lstStyle/>
          <a:p>
            <a:fld id="{BAE26A2A-DE5F-EA41-900F-AB5C4F1D9848}" type="slidenum">
              <a:rPr lang="en-US" smtClean="0"/>
              <a:t>76</a:t>
            </a:fld>
            <a:endParaRPr lang="en-US"/>
          </a:p>
        </p:txBody>
      </p:sp>
      <p:pic>
        <p:nvPicPr>
          <p:cNvPr id="6" name="Picture 5">
            <a:extLst>
              <a:ext uri="{FF2B5EF4-FFF2-40B4-BE49-F238E27FC236}">
                <a16:creationId xmlns:a16="http://schemas.microsoft.com/office/drawing/2014/main" id="{3392C2C1-6004-3D65-6CFF-B02ED04AA76B}"/>
              </a:ext>
            </a:extLst>
          </p:cNvPr>
          <p:cNvPicPr>
            <a:picLocks noChangeAspect="1"/>
          </p:cNvPicPr>
          <p:nvPr/>
        </p:nvPicPr>
        <p:blipFill>
          <a:blip r:embed="rId3"/>
          <a:stretch>
            <a:fillRect/>
          </a:stretch>
        </p:blipFill>
        <p:spPr>
          <a:xfrm>
            <a:off x="0" y="1407830"/>
            <a:ext cx="12192000" cy="4944251"/>
          </a:xfrm>
          <a:prstGeom prst="rect">
            <a:avLst/>
          </a:prstGeom>
        </p:spPr>
      </p:pic>
    </p:spTree>
    <p:extLst>
      <p:ext uri="{BB962C8B-B14F-4D97-AF65-F5344CB8AC3E}">
        <p14:creationId xmlns:p14="http://schemas.microsoft.com/office/powerpoint/2010/main" val="7361463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5D341-0FCE-1523-4BBD-5B403047D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62FF8-677F-F891-35A4-712C3DAB9EF5}"/>
              </a:ext>
            </a:extLst>
          </p:cNvPr>
          <p:cNvSpPr>
            <a:spLocks noGrp="1"/>
          </p:cNvSpPr>
          <p:nvPr>
            <p:ph type="title"/>
          </p:nvPr>
        </p:nvSpPr>
        <p:spPr>
          <a:xfrm>
            <a:off x="420029" y="903209"/>
            <a:ext cx="11351941" cy="1165587"/>
          </a:xfrm>
        </p:spPr>
        <p:txBody>
          <a:bodyPr anchor="t">
            <a:normAutofit/>
          </a:bodyPr>
          <a:lstStyle/>
          <a:p>
            <a:r>
              <a:rPr lang="en-US" sz="3200" dirty="0">
                <a:hlinkClick r:id="rId2"/>
              </a:rPr>
              <a:t>https://www.constitutionfacts.com/</a:t>
            </a:r>
            <a:r>
              <a:rPr lang="en-US" sz="3200" dirty="0"/>
              <a:t> </a:t>
            </a:r>
          </a:p>
        </p:txBody>
      </p:sp>
      <p:pic>
        <p:nvPicPr>
          <p:cNvPr id="8" name="Picture 7">
            <a:extLst>
              <a:ext uri="{FF2B5EF4-FFF2-40B4-BE49-F238E27FC236}">
                <a16:creationId xmlns:a16="http://schemas.microsoft.com/office/drawing/2014/main" id="{7C73BB16-2F3E-5D27-300E-B95D4954D5B3}"/>
              </a:ext>
            </a:extLst>
          </p:cNvPr>
          <p:cNvPicPr>
            <a:picLocks noChangeAspect="1"/>
          </p:cNvPicPr>
          <p:nvPr/>
        </p:nvPicPr>
        <p:blipFill>
          <a:blip r:embed="rId3"/>
          <a:stretch>
            <a:fillRect/>
          </a:stretch>
        </p:blipFill>
        <p:spPr>
          <a:xfrm>
            <a:off x="401444" y="2884867"/>
            <a:ext cx="11351941" cy="1929828"/>
          </a:xfrm>
          <a:prstGeom prst="rect">
            <a:avLst/>
          </a:prstGeom>
          <a:noFill/>
        </p:spPr>
      </p:pic>
      <p:sp>
        <p:nvSpPr>
          <p:cNvPr id="4" name="Slide Number Placeholder 3">
            <a:extLst>
              <a:ext uri="{FF2B5EF4-FFF2-40B4-BE49-F238E27FC236}">
                <a16:creationId xmlns:a16="http://schemas.microsoft.com/office/drawing/2014/main" id="{9B79660F-D657-9727-2B3C-0FCCF2390BB9}"/>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77</a:t>
            </a:fld>
            <a:endParaRPr lang="en-US"/>
          </a:p>
        </p:txBody>
      </p:sp>
    </p:spTree>
    <p:extLst>
      <p:ext uri="{BB962C8B-B14F-4D97-AF65-F5344CB8AC3E}">
        <p14:creationId xmlns:p14="http://schemas.microsoft.com/office/powerpoint/2010/main" val="17073561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C40154-7F2E-C4BE-6BA0-A02DBF3C2509}"/>
              </a:ext>
            </a:extLst>
          </p:cNvPr>
          <p:cNvSpPr>
            <a:spLocks noGrp="1"/>
          </p:cNvSpPr>
          <p:nvPr>
            <p:ph type="sldNum" sz="quarter" idx="12"/>
          </p:nvPr>
        </p:nvSpPr>
        <p:spPr/>
        <p:txBody>
          <a:bodyPr/>
          <a:lstStyle/>
          <a:p>
            <a:fld id="{BAE26A2A-DE5F-EA41-900F-AB5C4F1D9848}" type="slidenum">
              <a:rPr lang="en-US" smtClean="0"/>
              <a:t>78</a:t>
            </a:fld>
            <a:endParaRPr lang="en-US"/>
          </a:p>
        </p:txBody>
      </p:sp>
      <p:pic>
        <p:nvPicPr>
          <p:cNvPr id="6" name="Picture 5">
            <a:extLst>
              <a:ext uri="{FF2B5EF4-FFF2-40B4-BE49-F238E27FC236}">
                <a16:creationId xmlns:a16="http://schemas.microsoft.com/office/drawing/2014/main" id="{A213675F-7364-E586-6DB6-5EED0B6335D1}"/>
              </a:ext>
            </a:extLst>
          </p:cNvPr>
          <p:cNvPicPr>
            <a:picLocks noChangeAspect="1"/>
          </p:cNvPicPr>
          <p:nvPr/>
        </p:nvPicPr>
        <p:blipFill>
          <a:blip r:embed="rId2"/>
          <a:stretch>
            <a:fillRect/>
          </a:stretch>
        </p:blipFill>
        <p:spPr>
          <a:xfrm>
            <a:off x="401443" y="811602"/>
            <a:ext cx="11127195" cy="5533328"/>
          </a:xfrm>
          <a:prstGeom prst="rect">
            <a:avLst/>
          </a:prstGeom>
        </p:spPr>
      </p:pic>
    </p:spTree>
    <p:extLst>
      <p:ext uri="{BB962C8B-B14F-4D97-AF65-F5344CB8AC3E}">
        <p14:creationId xmlns:p14="http://schemas.microsoft.com/office/powerpoint/2010/main" val="12620764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D735-A9A8-4D1B-0E9E-B13A5A65D70E}"/>
              </a:ext>
            </a:extLst>
          </p:cNvPr>
          <p:cNvSpPr>
            <a:spLocks noGrp="1"/>
          </p:cNvSpPr>
          <p:nvPr>
            <p:ph type="title"/>
          </p:nvPr>
        </p:nvSpPr>
        <p:spPr>
          <a:xfrm>
            <a:off x="680762" y="317421"/>
            <a:ext cx="11351941" cy="1165587"/>
          </a:xfrm>
        </p:spPr>
        <p:txBody>
          <a:bodyPr>
            <a:normAutofit/>
          </a:bodyPr>
          <a:lstStyle/>
          <a:p>
            <a:r>
              <a:rPr lang="en-US" sz="2400" dirty="0">
                <a:hlinkClick r:id="rId2"/>
              </a:rPr>
              <a:t>https://constitutioncenter.org/the-constitution</a:t>
            </a:r>
            <a:r>
              <a:rPr lang="en-US" sz="2400" dirty="0"/>
              <a:t> </a:t>
            </a:r>
          </a:p>
        </p:txBody>
      </p:sp>
      <p:sp>
        <p:nvSpPr>
          <p:cNvPr id="4" name="Slide Number Placeholder 3">
            <a:extLst>
              <a:ext uri="{FF2B5EF4-FFF2-40B4-BE49-F238E27FC236}">
                <a16:creationId xmlns:a16="http://schemas.microsoft.com/office/drawing/2014/main" id="{C629C78F-78A9-77F2-C099-BACA4247A2A0}"/>
              </a:ext>
            </a:extLst>
          </p:cNvPr>
          <p:cNvSpPr>
            <a:spLocks noGrp="1"/>
          </p:cNvSpPr>
          <p:nvPr>
            <p:ph type="sldNum" sz="quarter" idx="12"/>
          </p:nvPr>
        </p:nvSpPr>
        <p:spPr/>
        <p:txBody>
          <a:bodyPr/>
          <a:lstStyle/>
          <a:p>
            <a:fld id="{BAE26A2A-DE5F-EA41-900F-AB5C4F1D9848}" type="slidenum">
              <a:rPr lang="en-US" smtClean="0"/>
              <a:t>79</a:t>
            </a:fld>
            <a:endParaRPr lang="en-US"/>
          </a:p>
        </p:txBody>
      </p:sp>
      <p:pic>
        <p:nvPicPr>
          <p:cNvPr id="7" name="Picture 6">
            <a:extLst>
              <a:ext uri="{FF2B5EF4-FFF2-40B4-BE49-F238E27FC236}">
                <a16:creationId xmlns:a16="http://schemas.microsoft.com/office/drawing/2014/main" id="{0B80CFF3-079C-01CC-CC9F-6176EC0357A6}"/>
              </a:ext>
            </a:extLst>
          </p:cNvPr>
          <p:cNvPicPr>
            <a:picLocks noChangeAspect="1"/>
          </p:cNvPicPr>
          <p:nvPr/>
        </p:nvPicPr>
        <p:blipFill>
          <a:blip r:embed="rId3"/>
          <a:stretch>
            <a:fillRect/>
          </a:stretch>
        </p:blipFill>
        <p:spPr>
          <a:xfrm>
            <a:off x="269242" y="873151"/>
            <a:ext cx="7964011" cy="971686"/>
          </a:xfrm>
          <a:prstGeom prst="rect">
            <a:avLst/>
          </a:prstGeom>
        </p:spPr>
      </p:pic>
      <p:pic>
        <p:nvPicPr>
          <p:cNvPr id="9" name="Picture 8">
            <a:extLst>
              <a:ext uri="{FF2B5EF4-FFF2-40B4-BE49-F238E27FC236}">
                <a16:creationId xmlns:a16="http://schemas.microsoft.com/office/drawing/2014/main" id="{0EACA70B-1514-262E-9BEB-ED9DF9A4ECF2}"/>
              </a:ext>
            </a:extLst>
          </p:cNvPr>
          <p:cNvPicPr>
            <a:picLocks noChangeAspect="1"/>
          </p:cNvPicPr>
          <p:nvPr/>
        </p:nvPicPr>
        <p:blipFill>
          <a:blip r:embed="rId4"/>
          <a:stretch>
            <a:fillRect/>
          </a:stretch>
        </p:blipFill>
        <p:spPr>
          <a:xfrm>
            <a:off x="383082" y="1785026"/>
            <a:ext cx="5973651" cy="2296846"/>
          </a:xfrm>
          <a:prstGeom prst="rect">
            <a:avLst/>
          </a:prstGeom>
        </p:spPr>
      </p:pic>
      <p:pic>
        <p:nvPicPr>
          <p:cNvPr id="11" name="Picture 10">
            <a:extLst>
              <a:ext uri="{FF2B5EF4-FFF2-40B4-BE49-F238E27FC236}">
                <a16:creationId xmlns:a16="http://schemas.microsoft.com/office/drawing/2014/main" id="{89489BF5-BFCE-A3C5-1462-3C36E5FFA5BA}"/>
              </a:ext>
            </a:extLst>
          </p:cNvPr>
          <p:cNvPicPr>
            <a:picLocks noChangeAspect="1"/>
          </p:cNvPicPr>
          <p:nvPr/>
        </p:nvPicPr>
        <p:blipFill>
          <a:blip r:embed="rId5"/>
          <a:stretch>
            <a:fillRect/>
          </a:stretch>
        </p:blipFill>
        <p:spPr>
          <a:xfrm>
            <a:off x="4627084" y="3316488"/>
            <a:ext cx="7564915" cy="3541512"/>
          </a:xfrm>
          <a:prstGeom prst="rect">
            <a:avLst/>
          </a:prstGeom>
        </p:spPr>
      </p:pic>
    </p:spTree>
    <p:extLst>
      <p:ext uri="{BB962C8B-B14F-4D97-AF65-F5344CB8AC3E}">
        <p14:creationId xmlns:p14="http://schemas.microsoft.com/office/powerpoint/2010/main" val="2379074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7D20C-5CCB-8575-B184-0CB364E765A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EED7904-6F05-47E6-8D34-BEB9996E181B}"/>
              </a:ext>
            </a:extLst>
          </p:cNvPr>
          <p:cNvSpPr>
            <a:spLocks noGrp="1"/>
          </p:cNvSpPr>
          <p:nvPr>
            <p:ph type="title"/>
          </p:nvPr>
        </p:nvSpPr>
        <p:spPr/>
        <p:txBody>
          <a:bodyPr/>
          <a:lstStyle/>
          <a:p>
            <a:r>
              <a:rPr lang="en-US" sz="4800" b="1" spc="-75" dirty="0"/>
              <a:t>Reading Strategies</a:t>
            </a:r>
            <a:endParaRPr lang="en-US" dirty="0"/>
          </a:p>
        </p:txBody>
      </p:sp>
      <p:sp>
        <p:nvSpPr>
          <p:cNvPr id="4" name="Slide Number Placeholder 3">
            <a:extLst>
              <a:ext uri="{FF2B5EF4-FFF2-40B4-BE49-F238E27FC236}">
                <a16:creationId xmlns:a16="http://schemas.microsoft.com/office/drawing/2014/main" id="{29A80481-1972-C385-BBEE-E486910B407E}"/>
              </a:ext>
            </a:extLst>
          </p:cNvPr>
          <p:cNvSpPr>
            <a:spLocks noGrp="1"/>
          </p:cNvSpPr>
          <p:nvPr>
            <p:ph type="sldNum" sz="quarter" idx="10"/>
          </p:nvPr>
        </p:nvSpPr>
        <p:spPr/>
        <p:txBody>
          <a:bodyPr/>
          <a:lstStyle/>
          <a:p>
            <a:fld id="{BAE26A2A-DE5F-EA41-900F-AB5C4F1D9848}" type="slidenum">
              <a:rPr lang="en-US" smtClean="0"/>
              <a:t>8</a:t>
            </a:fld>
            <a:endParaRPr lang="en-US"/>
          </a:p>
        </p:txBody>
      </p:sp>
    </p:spTree>
    <p:extLst>
      <p:ext uri="{BB962C8B-B14F-4D97-AF65-F5344CB8AC3E}">
        <p14:creationId xmlns:p14="http://schemas.microsoft.com/office/powerpoint/2010/main" val="10936837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F8958-DCE1-60ED-2640-96353F473ECF}"/>
              </a:ext>
            </a:extLst>
          </p:cNvPr>
          <p:cNvSpPr>
            <a:spLocks noGrp="1"/>
          </p:cNvSpPr>
          <p:nvPr>
            <p:ph type="title"/>
          </p:nvPr>
        </p:nvSpPr>
        <p:spPr/>
        <p:txBody>
          <a:bodyPr/>
          <a:lstStyle/>
          <a:p>
            <a:r>
              <a:rPr lang="en-US" dirty="0"/>
              <a:t>General Strategies</a:t>
            </a:r>
          </a:p>
        </p:txBody>
      </p:sp>
      <p:sp>
        <p:nvSpPr>
          <p:cNvPr id="3" name="Content Placeholder 2">
            <a:extLst>
              <a:ext uri="{FF2B5EF4-FFF2-40B4-BE49-F238E27FC236}">
                <a16:creationId xmlns:a16="http://schemas.microsoft.com/office/drawing/2014/main" id="{E4166999-10A1-23E0-3F12-AFB1D01F96A7}"/>
              </a:ext>
            </a:extLst>
          </p:cNvPr>
          <p:cNvSpPr>
            <a:spLocks noGrp="1"/>
          </p:cNvSpPr>
          <p:nvPr>
            <p:ph idx="1"/>
          </p:nvPr>
        </p:nvSpPr>
        <p:spPr>
          <a:xfrm>
            <a:off x="624114" y="2028630"/>
            <a:ext cx="11129271" cy="4054598"/>
          </a:xfrm>
        </p:spPr>
        <p:txBody>
          <a:bodyPr/>
          <a:lstStyle/>
          <a:p>
            <a:r>
              <a:rPr lang="en-US" dirty="0"/>
              <a:t>Share the GED® indicators and content topics with your students. The content topics can be used as a teaching/study guide. </a:t>
            </a:r>
          </a:p>
          <a:p>
            <a:r>
              <a:rPr lang="en-US" dirty="0"/>
              <a:t>Review key foundational concepts/content. </a:t>
            </a:r>
          </a:p>
          <a:p>
            <a:r>
              <a:rPr lang="en-US" dirty="0"/>
              <a:t>Remind students to carefully read the questions and excerpts. </a:t>
            </a:r>
          </a:p>
          <a:p>
            <a:r>
              <a:rPr lang="en-US" dirty="0"/>
              <a:t>Encourage students to study key definitions and terms. </a:t>
            </a:r>
          </a:p>
          <a:p>
            <a:r>
              <a:rPr lang="en-US" dirty="0"/>
              <a:t>Encourage students to read more. Strong reading skills will benefit students in all 4 subject area tests. </a:t>
            </a:r>
          </a:p>
          <a:p>
            <a:r>
              <a:rPr lang="en-US" dirty="0"/>
              <a:t>Encourage students to analyze the content they read on a daily basis. Strong critical thinking skills will benefit students in all 4 subject area tests. </a:t>
            </a:r>
          </a:p>
        </p:txBody>
      </p:sp>
      <p:sp>
        <p:nvSpPr>
          <p:cNvPr id="4" name="Slide Number Placeholder 3">
            <a:extLst>
              <a:ext uri="{FF2B5EF4-FFF2-40B4-BE49-F238E27FC236}">
                <a16:creationId xmlns:a16="http://schemas.microsoft.com/office/drawing/2014/main" id="{7659760D-40E7-9CB8-0C9A-4BEBF46936A8}"/>
              </a:ext>
            </a:extLst>
          </p:cNvPr>
          <p:cNvSpPr>
            <a:spLocks noGrp="1"/>
          </p:cNvSpPr>
          <p:nvPr>
            <p:ph type="sldNum" sz="quarter" idx="12"/>
          </p:nvPr>
        </p:nvSpPr>
        <p:spPr/>
        <p:txBody>
          <a:bodyPr/>
          <a:lstStyle/>
          <a:p>
            <a:fld id="{BAE26A2A-DE5F-EA41-900F-AB5C4F1D9848}" type="slidenum">
              <a:rPr lang="en-US" smtClean="0"/>
              <a:t>80</a:t>
            </a:fld>
            <a:endParaRPr lang="en-US"/>
          </a:p>
        </p:txBody>
      </p:sp>
    </p:spTree>
    <p:extLst>
      <p:ext uri="{BB962C8B-B14F-4D97-AF65-F5344CB8AC3E}">
        <p14:creationId xmlns:p14="http://schemas.microsoft.com/office/powerpoint/2010/main" val="5129440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3EACD-9500-CAFB-D299-0771A4B11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F4370-464E-FCF5-108C-D821A89BD695}"/>
              </a:ext>
            </a:extLst>
          </p:cNvPr>
          <p:cNvSpPr>
            <a:spLocks noGrp="1"/>
          </p:cNvSpPr>
          <p:nvPr>
            <p:ph type="title"/>
          </p:nvPr>
        </p:nvSpPr>
        <p:spPr>
          <a:xfrm>
            <a:off x="464634" y="823261"/>
            <a:ext cx="11262732" cy="1165587"/>
          </a:xfrm>
        </p:spPr>
        <p:txBody>
          <a:bodyPr anchor="t">
            <a:normAutofit/>
          </a:bodyPr>
          <a:lstStyle/>
          <a:p>
            <a:r>
              <a:rPr lang="en-US" dirty="0">
                <a:solidFill>
                  <a:schemeClr val="accent6">
                    <a:lumMod val="75000"/>
                  </a:schemeClr>
                </a:solidFill>
                <a:latin typeface="Rockwell Extra Bold" panose="02060903040505020403" pitchFamily="18" charset="0"/>
              </a:rPr>
              <a:t>ARMED</a:t>
            </a:r>
            <a:r>
              <a:rPr lang="en-US" dirty="0"/>
              <a:t> for Reading and Answering Questions Carefully</a:t>
            </a:r>
          </a:p>
        </p:txBody>
      </p:sp>
      <p:pic>
        <p:nvPicPr>
          <p:cNvPr id="8" name="Picture 7">
            <a:extLst>
              <a:ext uri="{FF2B5EF4-FFF2-40B4-BE49-F238E27FC236}">
                <a16:creationId xmlns:a16="http://schemas.microsoft.com/office/drawing/2014/main" id="{08461567-8585-BDC2-8EEC-0CC966CE5D37}"/>
              </a:ext>
            </a:extLst>
          </p:cNvPr>
          <p:cNvPicPr>
            <a:picLocks noChangeAspect="1"/>
          </p:cNvPicPr>
          <p:nvPr/>
        </p:nvPicPr>
        <p:blipFill>
          <a:blip r:embed="rId2"/>
          <a:srcRect t="3034" r="-3" b="6919"/>
          <a:stretch>
            <a:fillRect/>
          </a:stretch>
        </p:blipFill>
        <p:spPr>
          <a:xfrm rot="19965749">
            <a:off x="717654" y="2174328"/>
            <a:ext cx="2557701" cy="2001463"/>
          </a:xfrm>
          <a:prstGeom prst="rect">
            <a:avLst/>
          </a:prstGeom>
          <a:noFill/>
          <a:ln>
            <a:solidFill>
              <a:schemeClr val="accent1">
                <a:shade val="50000"/>
              </a:schemeClr>
            </a:solidFill>
          </a:ln>
        </p:spPr>
      </p:pic>
      <p:sp>
        <p:nvSpPr>
          <p:cNvPr id="4" name="Slide Number Placeholder 3">
            <a:extLst>
              <a:ext uri="{FF2B5EF4-FFF2-40B4-BE49-F238E27FC236}">
                <a16:creationId xmlns:a16="http://schemas.microsoft.com/office/drawing/2014/main" id="{FB920FA2-5140-A8DE-8B45-A6FC92B5B565}"/>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81</a:t>
            </a:fld>
            <a:endParaRPr lang="en-US"/>
          </a:p>
        </p:txBody>
      </p:sp>
      <p:sp>
        <p:nvSpPr>
          <p:cNvPr id="3" name="TextBox 2">
            <a:extLst>
              <a:ext uri="{FF2B5EF4-FFF2-40B4-BE49-F238E27FC236}">
                <a16:creationId xmlns:a16="http://schemas.microsoft.com/office/drawing/2014/main" id="{64B9C210-1DDA-BB05-33A3-82475E41CF4D}"/>
              </a:ext>
            </a:extLst>
          </p:cNvPr>
          <p:cNvSpPr txBox="1"/>
          <p:nvPr/>
        </p:nvSpPr>
        <p:spPr>
          <a:xfrm>
            <a:off x="3988106" y="1690698"/>
            <a:ext cx="7802447" cy="4093428"/>
          </a:xfrm>
          <a:prstGeom prst="rect">
            <a:avLst/>
          </a:prstGeom>
          <a:noFill/>
        </p:spPr>
        <p:txBody>
          <a:bodyPr wrap="square" rtlCol="0">
            <a:spAutoFit/>
          </a:bodyPr>
          <a:lstStyle/>
          <a:p>
            <a:r>
              <a:rPr lang="en-US" sz="4400" dirty="0">
                <a:solidFill>
                  <a:schemeClr val="accent6">
                    <a:lumMod val="75000"/>
                  </a:schemeClr>
                </a:solidFill>
                <a:latin typeface="Rockwell Extra Bold" panose="02060903040505020403" pitchFamily="18" charset="0"/>
              </a:rPr>
              <a:t>A</a:t>
            </a:r>
            <a:r>
              <a:rPr lang="en-US" sz="4400" dirty="0"/>
              <a:t>nalyze Questions</a:t>
            </a:r>
          </a:p>
          <a:p>
            <a:endParaRPr lang="en-US" sz="1000" dirty="0"/>
          </a:p>
          <a:p>
            <a:r>
              <a:rPr lang="en-US" sz="4400" dirty="0">
                <a:solidFill>
                  <a:schemeClr val="accent6">
                    <a:lumMod val="75000"/>
                  </a:schemeClr>
                </a:solidFill>
                <a:latin typeface="Rockwell Extra Bold" panose="02060903040505020403" pitchFamily="18" charset="0"/>
              </a:rPr>
              <a:t>R</a:t>
            </a:r>
            <a:r>
              <a:rPr lang="en-US" sz="4400" dirty="0"/>
              <a:t>ead the text</a:t>
            </a:r>
          </a:p>
          <a:p>
            <a:endParaRPr lang="en-US" sz="1000" dirty="0"/>
          </a:p>
          <a:p>
            <a:r>
              <a:rPr lang="en-US" sz="4400" dirty="0">
                <a:solidFill>
                  <a:schemeClr val="accent6">
                    <a:lumMod val="75000"/>
                  </a:schemeClr>
                </a:solidFill>
                <a:latin typeface="Rockwell Extra Bold" panose="02060903040505020403" pitchFamily="18" charset="0"/>
              </a:rPr>
              <a:t>M</a:t>
            </a:r>
            <a:r>
              <a:rPr lang="en-US" sz="4400" dirty="0"/>
              <a:t>ake notes and </a:t>
            </a:r>
            <a:r>
              <a:rPr lang="en-US" sz="4400" dirty="0">
                <a:highlight>
                  <a:srgbClr val="FFFF00"/>
                </a:highlight>
              </a:rPr>
              <a:t>highlight</a:t>
            </a:r>
            <a:r>
              <a:rPr lang="en-US" sz="4400" dirty="0"/>
              <a:t> clues</a:t>
            </a:r>
          </a:p>
          <a:p>
            <a:endParaRPr lang="en-US" sz="1000" dirty="0"/>
          </a:p>
          <a:p>
            <a:r>
              <a:rPr lang="en-US" sz="4400" dirty="0">
                <a:solidFill>
                  <a:schemeClr val="accent6">
                    <a:lumMod val="75000"/>
                  </a:schemeClr>
                </a:solidFill>
                <a:latin typeface="Rockwell Extra Bold" panose="02060903040505020403" pitchFamily="18" charset="0"/>
              </a:rPr>
              <a:t>E</a:t>
            </a:r>
            <a:r>
              <a:rPr lang="en-US" sz="4400" dirty="0"/>
              <a:t>liminate choices</a:t>
            </a:r>
          </a:p>
          <a:p>
            <a:endParaRPr lang="en-US" sz="1000" dirty="0"/>
          </a:p>
          <a:p>
            <a:r>
              <a:rPr lang="en-US" sz="4400" dirty="0">
                <a:solidFill>
                  <a:schemeClr val="accent6">
                    <a:lumMod val="75000"/>
                  </a:schemeClr>
                </a:solidFill>
                <a:latin typeface="Rockwell Extra Bold" panose="02060903040505020403" pitchFamily="18" charset="0"/>
              </a:rPr>
              <a:t>D</a:t>
            </a:r>
            <a:r>
              <a:rPr lang="en-US" sz="4400" dirty="0"/>
              <a:t>ouble check every answer</a:t>
            </a:r>
          </a:p>
        </p:txBody>
      </p:sp>
      <p:pic>
        <p:nvPicPr>
          <p:cNvPr id="3078" name="Picture 6" descr="Royalty Free 3d Red Letter X Pictures, Images and Stock Photos - iStock">
            <a:extLst>
              <a:ext uri="{FF2B5EF4-FFF2-40B4-BE49-F238E27FC236}">
                <a16:creationId xmlns:a16="http://schemas.microsoft.com/office/drawing/2014/main" id="{9AD2F332-FA1B-54D3-E419-A796C534E1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972" y="4065033"/>
            <a:ext cx="971031" cy="97103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lipart Panda - Free Clipart Images">
            <a:extLst>
              <a:ext uri="{FF2B5EF4-FFF2-40B4-BE49-F238E27FC236}">
                <a16:creationId xmlns:a16="http://schemas.microsoft.com/office/drawing/2014/main" id="{DDA559F1-10E9-A40D-3576-31C5178666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3413" y="1406054"/>
            <a:ext cx="1603866" cy="1603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3385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51329-BD13-26C0-8CE8-17CDAB498AA7}"/>
              </a:ext>
            </a:extLst>
          </p:cNvPr>
          <p:cNvSpPr>
            <a:spLocks noGrp="1"/>
          </p:cNvSpPr>
          <p:nvPr>
            <p:ph type="title"/>
          </p:nvPr>
        </p:nvSpPr>
        <p:spPr>
          <a:xfrm>
            <a:off x="663993" y="642866"/>
            <a:ext cx="11351941" cy="1165587"/>
          </a:xfrm>
        </p:spPr>
        <p:txBody>
          <a:bodyPr/>
          <a:lstStyle/>
          <a:p>
            <a:r>
              <a:rPr lang="en-US" dirty="0"/>
              <a:t>Resources</a:t>
            </a:r>
          </a:p>
        </p:txBody>
      </p:sp>
      <p:sp>
        <p:nvSpPr>
          <p:cNvPr id="3" name="Content Placeholder 2">
            <a:extLst>
              <a:ext uri="{FF2B5EF4-FFF2-40B4-BE49-F238E27FC236}">
                <a16:creationId xmlns:a16="http://schemas.microsoft.com/office/drawing/2014/main" id="{2969824C-6CB3-7057-F8CA-707CB3639DDE}"/>
              </a:ext>
            </a:extLst>
          </p:cNvPr>
          <p:cNvSpPr>
            <a:spLocks noGrp="1"/>
          </p:cNvSpPr>
          <p:nvPr>
            <p:ph idx="1"/>
          </p:nvPr>
        </p:nvSpPr>
        <p:spPr>
          <a:xfrm>
            <a:off x="401442" y="1225660"/>
            <a:ext cx="11351941" cy="5354197"/>
          </a:xfrm>
        </p:spPr>
        <p:txBody>
          <a:bodyPr>
            <a:normAutofit fontScale="85000" lnSpcReduction="20000"/>
          </a:bodyPr>
          <a:lstStyle/>
          <a:p>
            <a:r>
              <a:rPr lang="en-US" sz="2400" dirty="0">
                <a:hlinkClick r:id="rId2"/>
              </a:rPr>
              <a:t>https://Newsela.com/</a:t>
            </a:r>
            <a:endParaRPr lang="en-US" sz="2400" dirty="0"/>
          </a:p>
          <a:p>
            <a:r>
              <a:rPr lang="en-US" sz="2400" dirty="0">
                <a:hlinkClick r:id="rId3"/>
              </a:rPr>
              <a:t>https://www.readworks.org/</a:t>
            </a:r>
            <a:endParaRPr lang="en-US" sz="2400" dirty="0"/>
          </a:p>
          <a:p>
            <a:r>
              <a:rPr lang="en-US" sz="2400" dirty="0">
                <a:hlinkClick r:id="rId4"/>
              </a:rPr>
              <a:t>https://www.awesomestories.com/</a:t>
            </a:r>
            <a:endParaRPr lang="en-US" sz="2400" dirty="0"/>
          </a:p>
          <a:p>
            <a:r>
              <a:rPr lang="en-US" sz="2400" dirty="0">
                <a:hlinkClick r:id="rId5"/>
              </a:rPr>
              <a:t>http://www.annenbergclassroom.org</a:t>
            </a:r>
            <a:r>
              <a:rPr lang="en-US" sz="2400" dirty="0"/>
              <a:t> </a:t>
            </a:r>
          </a:p>
          <a:p>
            <a:r>
              <a:rPr lang="en-US" sz="2400" dirty="0">
                <a:hlinkClick r:id="rId6"/>
              </a:rPr>
              <a:t>https://docsteach.org/</a:t>
            </a:r>
            <a:r>
              <a:rPr lang="en-US" sz="2400" dirty="0"/>
              <a:t> </a:t>
            </a:r>
          </a:p>
          <a:p>
            <a:r>
              <a:rPr lang="en-US" sz="2400" dirty="0">
                <a:hlinkClick r:id="rId7"/>
              </a:rPr>
              <a:t>https://www.inquirygroup.org/?q=node/21</a:t>
            </a:r>
            <a:r>
              <a:rPr lang="en-US" sz="2400" dirty="0"/>
              <a:t> (Civics online reasoning)</a:t>
            </a:r>
          </a:p>
          <a:p>
            <a:r>
              <a:rPr lang="en-US" sz="2400" dirty="0">
                <a:hlinkClick r:id="rId8"/>
              </a:rPr>
              <a:t>https://www.differencebetween.net/</a:t>
            </a:r>
            <a:r>
              <a:rPr lang="en-US" sz="2400" dirty="0"/>
              <a:t> </a:t>
            </a:r>
          </a:p>
          <a:p>
            <a:r>
              <a:rPr lang="en-US" sz="2400" dirty="0">
                <a:hlinkClick r:id="rId9"/>
              </a:rPr>
              <a:t>https://youtu.be/OgVKvqTItto?si=p-a122-zDKrPoF1R</a:t>
            </a:r>
            <a:r>
              <a:rPr lang="en-US" sz="2400" dirty="0"/>
              <a:t> (School house rock – I’m Just a Bill)</a:t>
            </a:r>
          </a:p>
          <a:p>
            <a:r>
              <a:rPr lang="en-US" sz="2400" dirty="0">
                <a:hlinkClick r:id="rId10"/>
              </a:rPr>
              <a:t>https://www.constitutionfacts.com/</a:t>
            </a:r>
            <a:endParaRPr lang="en-US" sz="2400" dirty="0"/>
          </a:p>
          <a:p>
            <a:r>
              <a:rPr lang="en-US" sz="2400" dirty="0">
                <a:hlinkClick r:id="rId11"/>
              </a:rPr>
              <a:t>https://constitutioncenter.org/the-constitution</a:t>
            </a:r>
            <a:r>
              <a:rPr lang="en-US" sz="2400" dirty="0"/>
              <a:t>  </a:t>
            </a:r>
          </a:p>
          <a:p>
            <a:endParaRPr lang="en-US" sz="2400" dirty="0"/>
          </a:p>
          <a:p>
            <a:pPr marL="0" indent="0">
              <a:buNone/>
            </a:pPr>
            <a:r>
              <a:rPr lang="en-US" sz="2400" dirty="0"/>
              <a:t>GEDTS Resources</a:t>
            </a:r>
          </a:p>
          <a:p>
            <a:r>
              <a:rPr lang="en-US" sz="2400" dirty="0">
                <a:hlinkClick r:id="rId12"/>
              </a:rPr>
              <a:t>https://www.ged.com/wp-content/uploads/High_Impact_Indicators.pdf</a:t>
            </a:r>
            <a:r>
              <a:rPr lang="en-US" sz="2400" dirty="0"/>
              <a:t> </a:t>
            </a:r>
          </a:p>
          <a:p>
            <a:r>
              <a:rPr lang="en-US" sz="2400" dirty="0">
                <a:hlinkClick r:id="rId13"/>
              </a:rPr>
              <a:t>https://www.ged.com/wp-content/uploads/relationships_between_HII_and_other_indicators.pdf</a:t>
            </a:r>
            <a:endParaRPr lang="en-US" sz="2400" dirty="0"/>
          </a:p>
          <a:p>
            <a:r>
              <a:rPr lang="en-US" sz="2400" dirty="0">
                <a:hlinkClick r:id="rId14"/>
              </a:rPr>
              <a:t>assessment_guide_for_educators_social_studies.pdf</a:t>
            </a:r>
            <a:endParaRPr lang="en-US" sz="2400" dirty="0"/>
          </a:p>
          <a:p>
            <a:r>
              <a:rPr lang="en-US" sz="2400" dirty="0">
                <a:hlinkClick r:id="rId15"/>
              </a:rPr>
              <a:t>WhytheBillofRightsMatterstoYouLesson1.pdf</a:t>
            </a:r>
            <a:endParaRPr lang="en-US" sz="2400" dirty="0"/>
          </a:p>
          <a:p>
            <a:endParaRPr lang="en-US" dirty="0"/>
          </a:p>
          <a:p>
            <a:endParaRPr lang="en-US" dirty="0"/>
          </a:p>
        </p:txBody>
      </p:sp>
      <p:sp>
        <p:nvSpPr>
          <p:cNvPr id="4" name="Slide Number Placeholder 3">
            <a:extLst>
              <a:ext uri="{FF2B5EF4-FFF2-40B4-BE49-F238E27FC236}">
                <a16:creationId xmlns:a16="http://schemas.microsoft.com/office/drawing/2014/main" id="{4EDD6BAE-493D-0B68-EA48-C57E54598E44}"/>
              </a:ext>
            </a:extLst>
          </p:cNvPr>
          <p:cNvSpPr>
            <a:spLocks noGrp="1"/>
          </p:cNvSpPr>
          <p:nvPr>
            <p:ph type="sldNum" sz="quarter" idx="12"/>
          </p:nvPr>
        </p:nvSpPr>
        <p:spPr/>
        <p:txBody>
          <a:bodyPr/>
          <a:lstStyle/>
          <a:p>
            <a:fld id="{BAE26A2A-DE5F-EA41-900F-AB5C4F1D9848}" type="slidenum">
              <a:rPr lang="en-US" smtClean="0"/>
              <a:t>82</a:t>
            </a:fld>
            <a:endParaRPr lang="en-US"/>
          </a:p>
        </p:txBody>
      </p:sp>
    </p:spTree>
    <p:extLst>
      <p:ext uri="{BB962C8B-B14F-4D97-AF65-F5344CB8AC3E}">
        <p14:creationId xmlns:p14="http://schemas.microsoft.com/office/powerpoint/2010/main" val="25486532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718DFE0-310E-87EB-1EC5-94A5AC5D56D0}"/>
              </a:ext>
            </a:extLst>
          </p:cNvPr>
          <p:cNvSpPr>
            <a:spLocks noGrp="1"/>
          </p:cNvSpPr>
          <p:nvPr>
            <p:ph type="title"/>
          </p:nvPr>
        </p:nvSpPr>
        <p:spPr>
          <a:xfrm>
            <a:off x="838200" y="365125"/>
            <a:ext cx="10515600" cy="651505"/>
          </a:xfrm>
        </p:spPr>
        <p:txBody>
          <a:bodyPr>
            <a:normAutofit/>
          </a:bodyPr>
          <a:lstStyle/>
          <a:p>
            <a:r>
              <a:rPr lang="en-US" dirty="0"/>
              <a:t>Your State Relationship Team</a:t>
            </a:r>
          </a:p>
        </p:txBody>
      </p:sp>
      <p:sp>
        <p:nvSpPr>
          <p:cNvPr id="2" name="Slide Number Placeholder 1">
            <a:extLst>
              <a:ext uri="{FF2B5EF4-FFF2-40B4-BE49-F238E27FC236}">
                <a16:creationId xmlns:a16="http://schemas.microsoft.com/office/drawing/2014/main" id="{FAD2C620-CF43-3E31-1355-C4A5EE91BA3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a:t>
            </a:fld>
            <a:endParaRPr kumimoji="0" lang="en-US" sz="900" b="0" i="0" u="none" strike="noStrike" kern="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pSp>
        <p:nvGrpSpPr>
          <p:cNvPr id="418" name="Group 417">
            <a:extLst>
              <a:ext uri="{FF2B5EF4-FFF2-40B4-BE49-F238E27FC236}">
                <a16:creationId xmlns:a16="http://schemas.microsoft.com/office/drawing/2014/main" id="{C237D1A1-4D80-DD4B-E168-A0B16A009243}"/>
              </a:ext>
            </a:extLst>
          </p:cNvPr>
          <p:cNvGrpSpPr/>
          <p:nvPr/>
        </p:nvGrpSpPr>
        <p:grpSpPr>
          <a:xfrm>
            <a:off x="2732290" y="1814666"/>
            <a:ext cx="6772119" cy="4159374"/>
            <a:chOff x="2859561" y="2515472"/>
            <a:chExt cx="6772119" cy="4159374"/>
          </a:xfrm>
        </p:grpSpPr>
        <p:sp>
          <p:nvSpPr>
            <p:cNvPr id="167" name="Freeform 602">
              <a:extLst>
                <a:ext uri="{FF2B5EF4-FFF2-40B4-BE49-F238E27FC236}">
                  <a16:creationId xmlns:a16="http://schemas.microsoft.com/office/drawing/2014/main" id="{272F1AB3-4705-1D1C-CF07-EC89D72DCA36}"/>
                </a:ext>
              </a:extLst>
            </p:cNvPr>
            <p:cNvSpPr>
              <a:spLocks/>
            </p:cNvSpPr>
            <p:nvPr/>
          </p:nvSpPr>
          <p:spPr bwMode="auto">
            <a:xfrm>
              <a:off x="2859561" y="3580043"/>
              <a:ext cx="1038298" cy="1758308"/>
            </a:xfrm>
            <a:custGeom>
              <a:avLst/>
              <a:gdLst>
                <a:gd name="T0" fmla="*/ 2147483647 w 157"/>
                <a:gd name="T1" fmla="*/ 2147483647 h 266"/>
                <a:gd name="T2" fmla="*/ 2147483647 w 157"/>
                <a:gd name="T3" fmla="*/ 2147483647 h 266"/>
                <a:gd name="T4" fmla="*/ 2147483647 w 157"/>
                <a:gd name="T5" fmla="*/ 2147483647 h 266"/>
                <a:gd name="T6" fmla="*/ 2147483647 w 157"/>
                <a:gd name="T7" fmla="*/ 2147483647 h 266"/>
                <a:gd name="T8" fmla="*/ 2147483647 w 157"/>
                <a:gd name="T9" fmla="*/ 2147483647 h 266"/>
                <a:gd name="T10" fmla="*/ 2147483647 w 157"/>
                <a:gd name="T11" fmla="*/ 2147483647 h 266"/>
                <a:gd name="T12" fmla="*/ 2147483647 w 157"/>
                <a:gd name="T13" fmla="*/ 2147483647 h 266"/>
                <a:gd name="T14" fmla="*/ 2147483647 w 157"/>
                <a:gd name="T15" fmla="*/ 2147483647 h 266"/>
                <a:gd name="T16" fmla="*/ 2147483647 w 157"/>
                <a:gd name="T17" fmla="*/ 2147483647 h 266"/>
                <a:gd name="T18" fmla="*/ 2147483647 w 157"/>
                <a:gd name="T19" fmla="*/ 2147483647 h 266"/>
                <a:gd name="T20" fmla="*/ 2147483647 w 157"/>
                <a:gd name="T21" fmla="*/ 2147483647 h 266"/>
                <a:gd name="T22" fmla="*/ 2147483647 w 157"/>
                <a:gd name="T23" fmla="*/ 2147483647 h 266"/>
                <a:gd name="T24" fmla="*/ 0 w 157"/>
                <a:gd name="T25" fmla="*/ 2147483647 h 266"/>
                <a:gd name="T26" fmla="*/ 2147483647 w 157"/>
                <a:gd name="T27" fmla="*/ 2147483647 h 266"/>
                <a:gd name="T28" fmla="*/ 2147483647 w 157"/>
                <a:gd name="T29" fmla="*/ 2147483647 h 266"/>
                <a:gd name="T30" fmla="*/ 2147483647 w 157"/>
                <a:gd name="T31" fmla="*/ 2147483647 h 266"/>
                <a:gd name="T32" fmla="*/ 2147483647 w 157"/>
                <a:gd name="T33" fmla="*/ 2147483647 h 266"/>
                <a:gd name="T34" fmla="*/ 2147483647 w 157"/>
                <a:gd name="T35" fmla="*/ 2147483647 h 266"/>
                <a:gd name="T36" fmla="*/ 2147483647 w 157"/>
                <a:gd name="T37" fmla="*/ 2147483647 h 266"/>
                <a:gd name="T38" fmla="*/ 2147483647 w 157"/>
                <a:gd name="T39" fmla="*/ 2147483647 h 266"/>
                <a:gd name="T40" fmla="*/ 2147483647 w 157"/>
                <a:gd name="T41" fmla="*/ 2147483647 h 266"/>
                <a:gd name="T42" fmla="*/ 2147483647 w 157"/>
                <a:gd name="T43" fmla="*/ 2147483647 h 266"/>
                <a:gd name="T44" fmla="*/ 2147483647 w 157"/>
                <a:gd name="T45" fmla="*/ 2147483647 h 266"/>
                <a:gd name="T46" fmla="*/ 2147483647 w 157"/>
                <a:gd name="T47" fmla="*/ 2147483647 h 266"/>
                <a:gd name="T48" fmla="*/ 2147483647 w 157"/>
                <a:gd name="T49" fmla="*/ 2147483647 h 266"/>
                <a:gd name="T50" fmla="*/ 2147483647 w 157"/>
                <a:gd name="T51" fmla="*/ 2147483647 h 266"/>
                <a:gd name="T52" fmla="*/ 2147483647 w 157"/>
                <a:gd name="T53" fmla="*/ 2147483647 h 266"/>
                <a:gd name="T54" fmla="*/ 2147483647 w 157"/>
                <a:gd name="T55" fmla="*/ 2147483647 h 266"/>
                <a:gd name="T56" fmla="*/ 2147483647 w 157"/>
                <a:gd name="T57" fmla="*/ 2147483647 h 266"/>
                <a:gd name="T58" fmla="*/ 2147483647 w 157"/>
                <a:gd name="T59" fmla="*/ 2147483647 h 266"/>
                <a:gd name="T60" fmla="*/ 2147483647 w 157"/>
                <a:gd name="T61" fmla="*/ 2147483647 h 266"/>
                <a:gd name="T62" fmla="*/ 2147483647 w 157"/>
                <a:gd name="T63" fmla="*/ 2147483647 h 266"/>
                <a:gd name="T64" fmla="*/ 2147483647 w 157"/>
                <a:gd name="T65" fmla="*/ 2147483647 h 266"/>
                <a:gd name="T66" fmla="*/ 2147483647 w 157"/>
                <a:gd name="T67" fmla="*/ 2147483647 h 266"/>
                <a:gd name="T68" fmla="*/ 2147483647 w 157"/>
                <a:gd name="T69" fmla="*/ 2147483647 h 266"/>
                <a:gd name="T70" fmla="*/ 2147483647 w 157"/>
                <a:gd name="T71" fmla="*/ 2147483647 h 266"/>
                <a:gd name="T72" fmla="*/ 2147483647 w 157"/>
                <a:gd name="T73" fmla="*/ 2147483647 h 266"/>
                <a:gd name="T74" fmla="*/ 2147483647 w 157"/>
                <a:gd name="T75" fmla="*/ 2147483647 h 266"/>
                <a:gd name="T76" fmla="*/ 2147483647 w 157"/>
                <a:gd name="T77" fmla="*/ 2147483647 h 266"/>
                <a:gd name="T78" fmla="*/ 2147483647 w 157"/>
                <a:gd name="T79" fmla="*/ 2147483647 h 266"/>
                <a:gd name="T80" fmla="*/ 2147483647 w 157"/>
                <a:gd name="T81" fmla="*/ 2147483647 h 2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
                <a:gd name="T124" fmla="*/ 0 h 266"/>
                <a:gd name="T125" fmla="*/ 157 w 157"/>
                <a:gd name="T126" fmla="*/ 266 h 2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 h="266">
                  <a:moveTo>
                    <a:pt x="17" y="114"/>
                  </a:moveTo>
                  <a:cubicBezTo>
                    <a:pt x="20" y="115"/>
                    <a:pt x="20" y="119"/>
                    <a:pt x="23" y="119"/>
                  </a:cubicBezTo>
                  <a:cubicBezTo>
                    <a:pt x="23" y="119"/>
                    <a:pt x="23" y="116"/>
                    <a:pt x="23" y="113"/>
                  </a:cubicBezTo>
                  <a:cubicBezTo>
                    <a:pt x="22" y="111"/>
                    <a:pt x="20" y="108"/>
                    <a:pt x="20" y="105"/>
                  </a:cubicBezTo>
                  <a:cubicBezTo>
                    <a:pt x="22" y="104"/>
                    <a:pt x="23" y="104"/>
                    <a:pt x="24" y="105"/>
                  </a:cubicBezTo>
                  <a:cubicBezTo>
                    <a:pt x="25" y="105"/>
                    <a:pt x="25" y="105"/>
                    <a:pt x="26" y="105"/>
                  </a:cubicBezTo>
                  <a:cubicBezTo>
                    <a:pt x="27" y="105"/>
                    <a:pt x="30" y="105"/>
                    <a:pt x="31" y="107"/>
                  </a:cubicBezTo>
                  <a:cubicBezTo>
                    <a:pt x="33" y="107"/>
                    <a:pt x="33" y="106"/>
                    <a:pt x="35" y="106"/>
                  </a:cubicBezTo>
                  <a:cubicBezTo>
                    <a:pt x="36" y="107"/>
                    <a:pt x="37" y="109"/>
                    <a:pt x="38" y="110"/>
                  </a:cubicBezTo>
                  <a:cubicBezTo>
                    <a:pt x="39" y="105"/>
                    <a:pt x="33" y="106"/>
                    <a:pt x="34" y="104"/>
                  </a:cubicBezTo>
                  <a:cubicBezTo>
                    <a:pt x="31" y="107"/>
                    <a:pt x="28" y="102"/>
                    <a:pt x="26" y="104"/>
                  </a:cubicBezTo>
                  <a:cubicBezTo>
                    <a:pt x="23" y="103"/>
                    <a:pt x="23" y="100"/>
                    <a:pt x="20" y="100"/>
                  </a:cubicBezTo>
                  <a:cubicBezTo>
                    <a:pt x="17" y="101"/>
                    <a:pt x="18" y="105"/>
                    <a:pt x="17" y="107"/>
                  </a:cubicBezTo>
                  <a:cubicBezTo>
                    <a:pt x="16" y="106"/>
                    <a:pt x="14" y="104"/>
                    <a:pt x="13" y="102"/>
                  </a:cubicBezTo>
                  <a:cubicBezTo>
                    <a:pt x="12" y="101"/>
                    <a:pt x="9" y="100"/>
                    <a:pt x="11" y="98"/>
                  </a:cubicBezTo>
                  <a:cubicBezTo>
                    <a:pt x="11" y="98"/>
                    <a:pt x="11" y="99"/>
                    <a:pt x="12" y="99"/>
                  </a:cubicBezTo>
                  <a:cubicBezTo>
                    <a:pt x="12" y="96"/>
                    <a:pt x="11" y="93"/>
                    <a:pt x="10" y="90"/>
                  </a:cubicBezTo>
                  <a:cubicBezTo>
                    <a:pt x="10" y="89"/>
                    <a:pt x="9" y="89"/>
                    <a:pt x="8" y="88"/>
                  </a:cubicBezTo>
                  <a:cubicBezTo>
                    <a:pt x="8" y="88"/>
                    <a:pt x="6" y="85"/>
                    <a:pt x="6" y="84"/>
                  </a:cubicBezTo>
                  <a:cubicBezTo>
                    <a:pt x="6" y="84"/>
                    <a:pt x="6" y="83"/>
                    <a:pt x="6" y="82"/>
                  </a:cubicBezTo>
                  <a:cubicBezTo>
                    <a:pt x="5" y="80"/>
                    <a:pt x="3" y="78"/>
                    <a:pt x="2" y="75"/>
                  </a:cubicBezTo>
                  <a:cubicBezTo>
                    <a:pt x="2" y="74"/>
                    <a:pt x="4" y="73"/>
                    <a:pt x="4" y="70"/>
                  </a:cubicBezTo>
                  <a:cubicBezTo>
                    <a:pt x="4" y="68"/>
                    <a:pt x="3" y="66"/>
                    <a:pt x="3" y="65"/>
                  </a:cubicBezTo>
                  <a:cubicBezTo>
                    <a:pt x="4" y="61"/>
                    <a:pt x="7" y="60"/>
                    <a:pt x="6" y="54"/>
                  </a:cubicBezTo>
                  <a:cubicBezTo>
                    <a:pt x="6" y="51"/>
                    <a:pt x="5" y="48"/>
                    <a:pt x="3" y="45"/>
                  </a:cubicBezTo>
                  <a:cubicBezTo>
                    <a:pt x="2" y="43"/>
                    <a:pt x="0" y="42"/>
                    <a:pt x="0" y="40"/>
                  </a:cubicBezTo>
                  <a:cubicBezTo>
                    <a:pt x="0" y="35"/>
                    <a:pt x="3" y="30"/>
                    <a:pt x="8" y="28"/>
                  </a:cubicBezTo>
                  <a:cubicBezTo>
                    <a:pt x="6" y="27"/>
                    <a:pt x="9" y="26"/>
                    <a:pt x="9" y="25"/>
                  </a:cubicBezTo>
                  <a:cubicBezTo>
                    <a:pt x="9" y="24"/>
                    <a:pt x="9" y="22"/>
                    <a:pt x="9" y="20"/>
                  </a:cubicBezTo>
                  <a:cubicBezTo>
                    <a:pt x="10" y="18"/>
                    <a:pt x="12" y="17"/>
                    <a:pt x="13" y="15"/>
                  </a:cubicBezTo>
                  <a:cubicBezTo>
                    <a:pt x="14" y="11"/>
                    <a:pt x="12" y="5"/>
                    <a:pt x="14" y="0"/>
                  </a:cubicBezTo>
                  <a:cubicBezTo>
                    <a:pt x="39" y="6"/>
                    <a:pt x="61" y="14"/>
                    <a:pt x="87" y="19"/>
                  </a:cubicBezTo>
                  <a:cubicBezTo>
                    <a:pt x="85" y="31"/>
                    <a:pt x="81" y="43"/>
                    <a:pt x="78" y="55"/>
                  </a:cubicBezTo>
                  <a:cubicBezTo>
                    <a:pt x="76" y="67"/>
                    <a:pt x="73" y="79"/>
                    <a:pt x="70" y="91"/>
                  </a:cubicBezTo>
                  <a:cubicBezTo>
                    <a:pt x="84" y="114"/>
                    <a:pt x="101" y="136"/>
                    <a:pt x="116" y="158"/>
                  </a:cubicBezTo>
                  <a:cubicBezTo>
                    <a:pt x="117" y="160"/>
                    <a:pt x="117" y="161"/>
                    <a:pt x="118" y="163"/>
                  </a:cubicBezTo>
                  <a:cubicBezTo>
                    <a:pt x="119" y="164"/>
                    <a:pt x="120" y="165"/>
                    <a:pt x="121" y="166"/>
                  </a:cubicBezTo>
                  <a:cubicBezTo>
                    <a:pt x="122" y="167"/>
                    <a:pt x="122" y="169"/>
                    <a:pt x="123" y="170"/>
                  </a:cubicBezTo>
                  <a:cubicBezTo>
                    <a:pt x="124" y="171"/>
                    <a:pt x="125" y="172"/>
                    <a:pt x="126" y="173"/>
                  </a:cubicBezTo>
                  <a:cubicBezTo>
                    <a:pt x="127" y="174"/>
                    <a:pt x="128" y="176"/>
                    <a:pt x="128" y="178"/>
                  </a:cubicBezTo>
                  <a:cubicBezTo>
                    <a:pt x="129" y="179"/>
                    <a:pt x="131" y="179"/>
                    <a:pt x="131" y="181"/>
                  </a:cubicBezTo>
                  <a:cubicBezTo>
                    <a:pt x="132" y="182"/>
                    <a:pt x="133" y="184"/>
                    <a:pt x="134" y="185"/>
                  </a:cubicBezTo>
                  <a:cubicBezTo>
                    <a:pt x="134" y="186"/>
                    <a:pt x="135" y="186"/>
                    <a:pt x="135" y="187"/>
                  </a:cubicBezTo>
                  <a:cubicBezTo>
                    <a:pt x="140" y="194"/>
                    <a:pt x="145" y="203"/>
                    <a:pt x="152" y="210"/>
                  </a:cubicBezTo>
                  <a:cubicBezTo>
                    <a:pt x="149" y="215"/>
                    <a:pt x="156" y="220"/>
                    <a:pt x="154" y="224"/>
                  </a:cubicBezTo>
                  <a:cubicBezTo>
                    <a:pt x="154" y="226"/>
                    <a:pt x="157" y="226"/>
                    <a:pt x="157" y="229"/>
                  </a:cubicBezTo>
                  <a:cubicBezTo>
                    <a:pt x="157" y="232"/>
                    <a:pt x="154" y="232"/>
                    <a:pt x="152" y="233"/>
                  </a:cubicBezTo>
                  <a:cubicBezTo>
                    <a:pt x="151" y="234"/>
                    <a:pt x="149" y="236"/>
                    <a:pt x="149" y="237"/>
                  </a:cubicBezTo>
                  <a:cubicBezTo>
                    <a:pt x="148" y="239"/>
                    <a:pt x="148" y="243"/>
                    <a:pt x="147" y="245"/>
                  </a:cubicBezTo>
                  <a:cubicBezTo>
                    <a:pt x="147" y="246"/>
                    <a:pt x="146" y="246"/>
                    <a:pt x="146" y="247"/>
                  </a:cubicBezTo>
                  <a:cubicBezTo>
                    <a:pt x="145" y="248"/>
                    <a:pt x="144" y="249"/>
                    <a:pt x="142" y="250"/>
                  </a:cubicBezTo>
                  <a:cubicBezTo>
                    <a:pt x="142" y="253"/>
                    <a:pt x="143" y="254"/>
                    <a:pt x="141" y="257"/>
                  </a:cubicBezTo>
                  <a:cubicBezTo>
                    <a:pt x="141" y="259"/>
                    <a:pt x="144" y="258"/>
                    <a:pt x="145" y="260"/>
                  </a:cubicBezTo>
                  <a:cubicBezTo>
                    <a:pt x="146" y="263"/>
                    <a:pt x="143" y="263"/>
                    <a:pt x="143" y="266"/>
                  </a:cubicBezTo>
                  <a:cubicBezTo>
                    <a:pt x="128" y="264"/>
                    <a:pt x="108" y="262"/>
                    <a:pt x="90" y="260"/>
                  </a:cubicBezTo>
                  <a:cubicBezTo>
                    <a:pt x="90" y="259"/>
                    <a:pt x="91" y="257"/>
                    <a:pt x="91" y="257"/>
                  </a:cubicBezTo>
                  <a:cubicBezTo>
                    <a:pt x="91" y="255"/>
                    <a:pt x="89" y="257"/>
                    <a:pt x="89" y="255"/>
                  </a:cubicBezTo>
                  <a:cubicBezTo>
                    <a:pt x="89" y="253"/>
                    <a:pt x="90" y="250"/>
                    <a:pt x="90" y="246"/>
                  </a:cubicBezTo>
                  <a:cubicBezTo>
                    <a:pt x="88" y="237"/>
                    <a:pt x="81" y="234"/>
                    <a:pt x="77" y="226"/>
                  </a:cubicBezTo>
                  <a:cubicBezTo>
                    <a:pt x="75" y="225"/>
                    <a:pt x="74" y="225"/>
                    <a:pt x="72" y="226"/>
                  </a:cubicBezTo>
                  <a:cubicBezTo>
                    <a:pt x="72" y="223"/>
                    <a:pt x="71" y="220"/>
                    <a:pt x="71" y="218"/>
                  </a:cubicBezTo>
                  <a:cubicBezTo>
                    <a:pt x="65" y="216"/>
                    <a:pt x="62" y="216"/>
                    <a:pt x="58" y="213"/>
                  </a:cubicBezTo>
                  <a:cubicBezTo>
                    <a:pt x="57" y="212"/>
                    <a:pt x="58" y="210"/>
                    <a:pt x="57" y="209"/>
                  </a:cubicBezTo>
                  <a:cubicBezTo>
                    <a:pt x="55" y="205"/>
                    <a:pt x="52" y="203"/>
                    <a:pt x="47" y="203"/>
                  </a:cubicBezTo>
                  <a:cubicBezTo>
                    <a:pt x="45" y="200"/>
                    <a:pt x="41" y="200"/>
                    <a:pt x="37" y="199"/>
                  </a:cubicBezTo>
                  <a:cubicBezTo>
                    <a:pt x="35" y="199"/>
                    <a:pt x="35" y="195"/>
                    <a:pt x="32" y="195"/>
                  </a:cubicBezTo>
                  <a:cubicBezTo>
                    <a:pt x="35" y="192"/>
                    <a:pt x="34" y="186"/>
                    <a:pt x="36" y="183"/>
                  </a:cubicBezTo>
                  <a:cubicBezTo>
                    <a:pt x="36" y="180"/>
                    <a:pt x="33" y="180"/>
                    <a:pt x="31" y="178"/>
                  </a:cubicBezTo>
                  <a:cubicBezTo>
                    <a:pt x="32" y="177"/>
                    <a:pt x="33" y="176"/>
                    <a:pt x="33" y="175"/>
                  </a:cubicBezTo>
                  <a:cubicBezTo>
                    <a:pt x="33" y="172"/>
                    <a:pt x="30" y="171"/>
                    <a:pt x="29" y="169"/>
                  </a:cubicBezTo>
                  <a:cubicBezTo>
                    <a:pt x="29" y="169"/>
                    <a:pt x="30" y="168"/>
                    <a:pt x="29" y="167"/>
                  </a:cubicBezTo>
                  <a:cubicBezTo>
                    <a:pt x="29" y="167"/>
                    <a:pt x="27" y="165"/>
                    <a:pt x="26" y="164"/>
                  </a:cubicBezTo>
                  <a:cubicBezTo>
                    <a:pt x="25" y="162"/>
                    <a:pt x="26" y="159"/>
                    <a:pt x="25" y="157"/>
                  </a:cubicBezTo>
                  <a:cubicBezTo>
                    <a:pt x="24" y="156"/>
                    <a:pt x="23" y="155"/>
                    <a:pt x="23" y="154"/>
                  </a:cubicBezTo>
                  <a:cubicBezTo>
                    <a:pt x="22" y="153"/>
                    <a:pt x="22" y="152"/>
                    <a:pt x="22" y="151"/>
                  </a:cubicBezTo>
                  <a:cubicBezTo>
                    <a:pt x="20" y="148"/>
                    <a:pt x="18" y="146"/>
                    <a:pt x="20" y="140"/>
                  </a:cubicBezTo>
                  <a:cubicBezTo>
                    <a:pt x="22" y="141"/>
                    <a:pt x="22" y="138"/>
                    <a:pt x="24" y="138"/>
                  </a:cubicBezTo>
                  <a:cubicBezTo>
                    <a:pt x="24" y="135"/>
                    <a:pt x="24" y="133"/>
                    <a:pt x="23" y="131"/>
                  </a:cubicBezTo>
                  <a:cubicBezTo>
                    <a:pt x="23" y="130"/>
                    <a:pt x="19" y="131"/>
                    <a:pt x="19" y="130"/>
                  </a:cubicBezTo>
                  <a:cubicBezTo>
                    <a:pt x="18" y="127"/>
                    <a:pt x="16" y="126"/>
                    <a:pt x="15" y="123"/>
                  </a:cubicBezTo>
                  <a:cubicBezTo>
                    <a:pt x="15" y="122"/>
                    <a:pt x="16" y="121"/>
                    <a:pt x="17" y="119"/>
                  </a:cubicBezTo>
                  <a:cubicBezTo>
                    <a:pt x="17" y="118"/>
                    <a:pt x="15" y="115"/>
                    <a:pt x="16" y="114"/>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 name="Freeform 453">
              <a:extLst>
                <a:ext uri="{FF2B5EF4-FFF2-40B4-BE49-F238E27FC236}">
                  <a16:creationId xmlns:a16="http://schemas.microsoft.com/office/drawing/2014/main" id="{F4B07A1C-F230-1592-4A99-5F08AF2A946C}"/>
                </a:ext>
              </a:extLst>
            </p:cNvPr>
            <p:cNvSpPr>
              <a:spLocks/>
            </p:cNvSpPr>
            <p:nvPr/>
          </p:nvSpPr>
          <p:spPr bwMode="auto">
            <a:xfrm>
              <a:off x="8988924" y="3836518"/>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 name="Line 454">
              <a:extLst>
                <a:ext uri="{FF2B5EF4-FFF2-40B4-BE49-F238E27FC236}">
                  <a16:creationId xmlns:a16="http://schemas.microsoft.com/office/drawing/2014/main" id="{998515FC-B657-705E-85BB-0DF3EA5515CA}"/>
                </a:ext>
              </a:extLst>
            </p:cNvPr>
            <p:cNvSpPr>
              <a:spLocks noChangeShapeType="1"/>
            </p:cNvSpPr>
            <p:nvPr/>
          </p:nvSpPr>
          <p:spPr bwMode="auto">
            <a:xfrm flipV="1">
              <a:off x="8988924" y="3836518"/>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 name="Freeform 455">
              <a:extLst>
                <a:ext uri="{FF2B5EF4-FFF2-40B4-BE49-F238E27FC236}">
                  <a16:creationId xmlns:a16="http://schemas.microsoft.com/office/drawing/2014/main" id="{1BB86930-3176-3D4E-E490-E0885999B30F}"/>
                </a:ext>
              </a:extLst>
            </p:cNvPr>
            <p:cNvSpPr>
              <a:spLocks/>
            </p:cNvSpPr>
            <p:nvPr/>
          </p:nvSpPr>
          <p:spPr bwMode="auto">
            <a:xfrm>
              <a:off x="8984287" y="3836518"/>
              <a:ext cx="4635" cy="7727"/>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 name="Line 456">
              <a:extLst>
                <a:ext uri="{FF2B5EF4-FFF2-40B4-BE49-F238E27FC236}">
                  <a16:creationId xmlns:a16="http://schemas.microsoft.com/office/drawing/2014/main" id="{C5EE677D-FC30-3EA4-0139-BDC6970435E7}"/>
                </a:ext>
              </a:extLst>
            </p:cNvPr>
            <p:cNvSpPr>
              <a:spLocks noChangeShapeType="1"/>
            </p:cNvSpPr>
            <p:nvPr/>
          </p:nvSpPr>
          <p:spPr bwMode="auto">
            <a:xfrm flipH="1">
              <a:off x="8984287" y="3836518"/>
              <a:ext cx="4635"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 name="Freeform 457">
              <a:extLst>
                <a:ext uri="{FF2B5EF4-FFF2-40B4-BE49-F238E27FC236}">
                  <a16:creationId xmlns:a16="http://schemas.microsoft.com/office/drawing/2014/main" id="{B2BECDAE-398B-DD7B-693B-03B8B5702CAD}"/>
                </a:ext>
              </a:extLst>
            </p:cNvPr>
            <p:cNvSpPr>
              <a:spLocks/>
            </p:cNvSpPr>
            <p:nvPr/>
          </p:nvSpPr>
          <p:spPr bwMode="auto">
            <a:xfrm>
              <a:off x="7303238" y="3487330"/>
              <a:ext cx="7725"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 name="Line 458">
              <a:extLst>
                <a:ext uri="{FF2B5EF4-FFF2-40B4-BE49-F238E27FC236}">
                  <a16:creationId xmlns:a16="http://schemas.microsoft.com/office/drawing/2014/main" id="{CFC070B2-0F91-8874-7275-E2541D8D33E2}"/>
                </a:ext>
              </a:extLst>
            </p:cNvPr>
            <p:cNvSpPr>
              <a:spLocks noChangeShapeType="1"/>
            </p:cNvSpPr>
            <p:nvPr/>
          </p:nvSpPr>
          <p:spPr bwMode="auto">
            <a:xfrm>
              <a:off x="7303238" y="3487330"/>
              <a:ext cx="772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 name="Line 459">
              <a:extLst>
                <a:ext uri="{FF2B5EF4-FFF2-40B4-BE49-F238E27FC236}">
                  <a16:creationId xmlns:a16="http://schemas.microsoft.com/office/drawing/2014/main" id="{98419664-82F5-BC9E-717A-3F4992CC0741}"/>
                </a:ext>
              </a:extLst>
            </p:cNvPr>
            <p:cNvSpPr>
              <a:spLocks noChangeShapeType="1"/>
            </p:cNvSpPr>
            <p:nvPr/>
          </p:nvSpPr>
          <p:spPr bwMode="auto">
            <a:xfrm>
              <a:off x="7310961" y="3487330"/>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 name="Line 460">
              <a:extLst>
                <a:ext uri="{FF2B5EF4-FFF2-40B4-BE49-F238E27FC236}">
                  <a16:creationId xmlns:a16="http://schemas.microsoft.com/office/drawing/2014/main" id="{B43DA3F9-1B79-090F-06AC-B4154E906725}"/>
                </a:ext>
              </a:extLst>
            </p:cNvPr>
            <p:cNvSpPr>
              <a:spLocks noChangeShapeType="1"/>
            </p:cNvSpPr>
            <p:nvPr/>
          </p:nvSpPr>
          <p:spPr bwMode="auto">
            <a:xfrm>
              <a:off x="7310961" y="3487330"/>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 name="Freeform 463">
              <a:extLst>
                <a:ext uri="{FF2B5EF4-FFF2-40B4-BE49-F238E27FC236}">
                  <a16:creationId xmlns:a16="http://schemas.microsoft.com/office/drawing/2014/main" id="{72AE9D02-9006-2F9B-F7D8-97A0B6E3CE5F}"/>
                </a:ext>
              </a:extLst>
            </p:cNvPr>
            <p:cNvSpPr>
              <a:spLocks/>
            </p:cNvSpPr>
            <p:nvPr/>
          </p:nvSpPr>
          <p:spPr bwMode="auto">
            <a:xfrm>
              <a:off x="8869958" y="4479279"/>
              <a:ext cx="7725" cy="6181"/>
            </a:xfrm>
            <a:custGeom>
              <a:avLst/>
              <a:gdLst>
                <a:gd name="T0" fmla="*/ 2147483647 w 5"/>
                <a:gd name="T1" fmla="*/ 2147483647 h 4"/>
                <a:gd name="T2" fmla="*/ 0 w 5"/>
                <a:gd name="T3" fmla="*/ 0 h 4"/>
                <a:gd name="T4" fmla="*/ 2147483647 w 5"/>
                <a:gd name="T5" fmla="*/ 2147483647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5" y="4"/>
                  </a:moveTo>
                  <a:lnTo>
                    <a:pt x="0" y="0"/>
                  </a:lnTo>
                  <a:lnTo>
                    <a:pt x="5"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 name="Line 464">
              <a:extLst>
                <a:ext uri="{FF2B5EF4-FFF2-40B4-BE49-F238E27FC236}">
                  <a16:creationId xmlns:a16="http://schemas.microsoft.com/office/drawing/2014/main" id="{B10053F2-AC2B-A4EA-6E80-A34CE4566AE4}"/>
                </a:ext>
              </a:extLst>
            </p:cNvPr>
            <p:cNvSpPr>
              <a:spLocks noChangeShapeType="1"/>
            </p:cNvSpPr>
            <p:nvPr/>
          </p:nvSpPr>
          <p:spPr bwMode="auto">
            <a:xfrm flipH="1" flipV="1">
              <a:off x="8869958" y="447927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 name="Freeform 465">
              <a:extLst>
                <a:ext uri="{FF2B5EF4-FFF2-40B4-BE49-F238E27FC236}">
                  <a16:creationId xmlns:a16="http://schemas.microsoft.com/office/drawing/2014/main" id="{56B23473-6FCC-5FA1-CEBC-61735136EBBA}"/>
                </a:ext>
              </a:extLst>
            </p:cNvPr>
            <p:cNvSpPr>
              <a:spLocks/>
            </p:cNvSpPr>
            <p:nvPr/>
          </p:nvSpPr>
          <p:spPr bwMode="auto">
            <a:xfrm>
              <a:off x="8865317" y="4479279"/>
              <a:ext cx="4635" cy="6181"/>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 name="Line 466">
              <a:extLst>
                <a:ext uri="{FF2B5EF4-FFF2-40B4-BE49-F238E27FC236}">
                  <a16:creationId xmlns:a16="http://schemas.microsoft.com/office/drawing/2014/main" id="{8B04D174-3072-344C-FA32-3D457B9FEDBF}"/>
                </a:ext>
              </a:extLst>
            </p:cNvPr>
            <p:cNvSpPr>
              <a:spLocks noChangeShapeType="1"/>
            </p:cNvSpPr>
            <p:nvPr/>
          </p:nvSpPr>
          <p:spPr bwMode="auto">
            <a:xfrm flipH="1">
              <a:off x="8865317" y="4479279"/>
              <a:ext cx="463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 name="Freeform 467">
              <a:extLst>
                <a:ext uri="{FF2B5EF4-FFF2-40B4-BE49-F238E27FC236}">
                  <a16:creationId xmlns:a16="http://schemas.microsoft.com/office/drawing/2014/main" id="{4888CB89-A73E-8EF5-F3B7-40CE0ACE35E1}"/>
                </a:ext>
              </a:extLst>
            </p:cNvPr>
            <p:cNvSpPr>
              <a:spLocks/>
            </p:cNvSpPr>
            <p:nvPr/>
          </p:nvSpPr>
          <p:spPr bwMode="auto">
            <a:xfrm>
              <a:off x="7198172" y="4888727"/>
              <a:ext cx="6181" cy="1544"/>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 name="Line 468">
              <a:extLst>
                <a:ext uri="{FF2B5EF4-FFF2-40B4-BE49-F238E27FC236}">
                  <a16:creationId xmlns:a16="http://schemas.microsoft.com/office/drawing/2014/main" id="{ACE71F88-F742-749B-D58B-9693F13DC220}"/>
                </a:ext>
              </a:extLst>
            </p:cNvPr>
            <p:cNvSpPr>
              <a:spLocks noChangeShapeType="1"/>
            </p:cNvSpPr>
            <p:nvPr/>
          </p:nvSpPr>
          <p:spPr bwMode="auto">
            <a:xfrm>
              <a:off x="7198172" y="4888727"/>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 name="Freeform 469">
              <a:extLst>
                <a:ext uri="{FF2B5EF4-FFF2-40B4-BE49-F238E27FC236}">
                  <a16:creationId xmlns:a16="http://schemas.microsoft.com/office/drawing/2014/main" id="{1403D646-C377-932A-FAF2-EDB418BB507F}"/>
                </a:ext>
              </a:extLst>
            </p:cNvPr>
            <p:cNvSpPr>
              <a:spLocks/>
            </p:cNvSpPr>
            <p:nvPr/>
          </p:nvSpPr>
          <p:spPr bwMode="auto">
            <a:xfrm>
              <a:off x="7198172" y="4880999"/>
              <a:ext cx="6181" cy="7727"/>
            </a:xfrm>
            <a:custGeom>
              <a:avLst/>
              <a:gdLst>
                <a:gd name="T0" fmla="*/ 2147483647 w 4"/>
                <a:gd name="T1" fmla="*/ 2147483647 h 5"/>
                <a:gd name="T2" fmla="*/ 0 w 4"/>
                <a:gd name="T3" fmla="*/ 0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5"/>
                  </a:moveTo>
                  <a:lnTo>
                    <a:pt x="0" y="0"/>
                  </a:lnTo>
                  <a:lnTo>
                    <a:pt x="4"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 name="Line 470">
              <a:extLst>
                <a:ext uri="{FF2B5EF4-FFF2-40B4-BE49-F238E27FC236}">
                  <a16:creationId xmlns:a16="http://schemas.microsoft.com/office/drawing/2014/main" id="{7CAA0E90-6236-3639-F5F8-DF499201CF59}"/>
                </a:ext>
              </a:extLst>
            </p:cNvPr>
            <p:cNvSpPr>
              <a:spLocks noChangeShapeType="1"/>
            </p:cNvSpPr>
            <p:nvPr/>
          </p:nvSpPr>
          <p:spPr bwMode="auto">
            <a:xfrm flipH="1" flipV="1">
              <a:off x="7198172" y="4880999"/>
              <a:ext cx="6181"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 name="Freeform 471">
              <a:extLst>
                <a:ext uri="{FF2B5EF4-FFF2-40B4-BE49-F238E27FC236}">
                  <a16:creationId xmlns:a16="http://schemas.microsoft.com/office/drawing/2014/main" id="{DE42A075-6416-F15D-4963-2D09C502D16E}"/>
                </a:ext>
              </a:extLst>
            </p:cNvPr>
            <p:cNvSpPr>
              <a:spLocks/>
            </p:cNvSpPr>
            <p:nvPr/>
          </p:nvSpPr>
          <p:spPr bwMode="auto">
            <a:xfrm>
              <a:off x="7315599" y="4650781"/>
              <a:ext cx="21632" cy="20086"/>
            </a:xfrm>
            <a:custGeom>
              <a:avLst/>
              <a:gdLst>
                <a:gd name="T0" fmla="*/ 2147483647 w 3"/>
                <a:gd name="T1" fmla="*/ 2147483647 h 3"/>
                <a:gd name="T2" fmla="*/ 2147483647 w 3"/>
                <a:gd name="T3" fmla="*/ 2147483647 h 3"/>
                <a:gd name="T4" fmla="*/ 2147483647 w 3"/>
                <a:gd name="T5" fmla="*/ 2147483647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1"/>
                  </a:moveTo>
                  <a:cubicBezTo>
                    <a:pt x="2" y="0"/>
                    <a:pt x="2" y="1"/>
                    <a:pt x="3" y="1"/>
                  </a:cubicBezTo>
                  <a:cubicBezTo>
                    <a:pt x="3" y="3"/>
                    <a:pt x="0" y="2"/>
                    <a:pt x="1"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 name="Freeform 472">
              <a:extLst>
                <a:ext uri="{FF2B5EF4-FFF2-40B4-BE49-F238E27FC236}">
                  <a16:creationId xmlns:a16="http://schemas.microsoft.com/office/drawing/2014/main" id="{CF25FDE8-B7C5-E94C-6130-09BAA2F03A53}"/>
                </a:ext>
              </a:extLst>
            </p:cNvPr>
            <p:cNvSpPr>
              <a:spLocks/>
            </p:cNvSpPr>
            <p:nvPr/>
          </p:nvSpPr>
          <p:spPr bwMode="auto">
            <a:xfrm>
              <a:off x="3197938" y="2904840"/>
              <a:ext cx="1546"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0" name="Line 473">
              <a:extLst>
                <a:ext uri="{FF2B5EF4-FFF2-40B4-BE49-F238E27FC236}">
                  <a16:creationId xmlns:a16="http://schemas.microsoft.com/office/drawing/2014/main" id="{51B27601-1C39-0D91-7FDA-5BEA2136EB22}"/>
                </a:ext>
              </a:extLst>
            </p:cNvPr>
            <p:cNvSpPr>
              <a:spLocks noChangeShapeType="1"/>
            </p:cNvSpPr>
            <p:nvPr/>
          </p:nvSpPr>
          <p:spPr bwMode="auto">
            <a:xfrm flipV="1">
              <a:off x="3197938" y="2904840"/>
              <a:ext cx="1546"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1" name="Freeform 474">
              <a:extLst>
                <a:ext uri="{FF2B5EF4-FFF2-40B4-BE49-F238E27FC236}">
                  <a16:creationId xmlns:a16="http://schemas.microsoft.com/office/drawing/2014/main" id="{BD944AB4-ABC0-1B87-915E-F13AE3442C58}"/>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2" name="Freeform 475">
              <a:extLst>
                <a:ext uri="{FF2B5EF4-FFF2-40B4-BE49-F238E27FC236}">
                  <a16:creationId xmlns:a16="http://schemas.microsoft.com/office/drawing/2014/main" id="{97B37F8E-2D46-A221-1FE3-67F552A146B5}"/>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3" name="Freeform 476">
              <a:extLst>
                <a:ext uri="{FF2B5EF4-FFF2-40B4-BE49-F238E27FC236}">
                  <a16:creationId xmlns:a16="http://schemas.microsoft.com/office/drawing/2014/main" id="{B22DC2B4-D8A9-BD82-274A-CB3349623895}"/>
                </a:ext>
              </a:extLst>
            </p:cNvPr>
            <p:cNvSpPr>
              <a:spLocks/>
            </p:cNvSpPr>
            <p:nvPr/>
          </p:nvSpPr>
          <p:spPr bwMode="auto">
            <a:xfrm>
              <a:off x="3197938" y="2898656"/>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4" name="Line 477">
              <a:extLst>
                <a:ext uri="{FF2B5EF4-FFF2-40B4-BE49-F238E27FC236}">
                  <a16:creationId xmlns:a16="http://schemas.microsoft.com/office/drawing/2014/main" id="{8ED9837C-A4D3-FE20-FD6E-D84663BB1B79}"/>
                </a:ext>
              </a:extLst>
            </p:cNvPr>
            <p:cNvSpPr>
              <a:spLocks noChangeShapeType="1"/>
            </p:cNvSpPr>
            <p:nvPr/>
          </p:nvSpPr>
          <p:spPr bwMode="auto">
            <a:xfrm flipV="1">
              <a:off x="3197938" y="2898656"/>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5" name="Freeform 478">
              <a:extLst>
                <a:ext uri="{FF2B5EF4-FFF2-40B4-BE49-F238E27FC236}">
                  <a16:creationId xmlns:a16="http://schemas.microsoft.com/office/drawing/2014/main" id="{F8E2F286-6BD7-95CB-DF2D-7BEBD8B8D3CE}"/>
                </a:ext>
              </a:extLst>
            </p:cNvPr>
            <p:cNvSpPr>
              <a:spLocks/>
            </p:cNvSpPr>
            <p:nvPr/>
          </p:nvSpPr>
          <p:spPr bwMode="auto">
            <a:xfrm>
              <a:off x="7184263" y="3104150"/>
              <a:ext cx="1546"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6" name="Line 479">
              <a:extLst>
                <a:ext uri="{FF2B5EF4-FFF2-40B4-BE49-F238E27FC236}">
                  <a16:creationId xmlns:a16="http://schemas.microsoft.com/office/drawing/2014/main" id="{52B9CB85-BBA3-70B7-9E4E-BEBE2553D43B}"/>
                </a:ext>
              </a:extLst>
            </p:cNvPr>
            <p:cNvSpPr>
              <a:spLocks noChangeShapeType="1"/>
            </p:cNvSpPr>
            <p:nvPr/>
          </p:nvSpPr>
          <p:spPr bwMode="auto">
            <a:xfrm>
              <a:off x="7184263" y="3104150"/>
              <a:ext cx="1546"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7" name="Freeform 480">
              <a:extLst>
                <a:ext uri="{FF2B5EF4-FFF2-40B4-BE49-F238E27FC236}">
                  <a16:creationId xmlns:a16="http://schemas.microsoft.com/office/drawing/2014/main" id="{A38EA6CD-0554-FC54-E4B3-1CB1E77849F7}"/>
                </a:ext>
              </a:extLst>
            </p:cNvPr>
            <p:cNvSpPr>
              <a:spLocks/>
            </p:cNvSpPr>
            <p:nvPr/>
          </p:nvSpPr>
          <p:spPr bwMode="auto">
            <a:xfrm>
              <a:off x="7151815" y="3142782"/>
              <a:ext cx="1544"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8" name="Line 481">
              <a:extLst>
                <a:ext uri="{FF2B5EF4-FFF2-40B4-BE49-F238E27FC236}">
                  <a16:creationId xmlns:a16="http://schemas.microsoft.com/office/drawing/2014/main" id="{3B747BEB-CA44-AFE7-DD88-680FAD724592}"/>
                </a:ext>
              </a:extLst>
            </p:cNvPr>
            <p:cNvSpPr>
              <a:spLocks noChangeShapeType="1"/>
            </p:cNvSpPr>
            <p:nvPr/>
          </p:nvSpPr>
          <p:spPr bwMode="auto">
            <a:xfrm flipV="1">
              <a:off x="7151815" y="3142782"/>
              <a:ext cx="1544"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9" name="Freeform 482">
              <a:extLst>
                <a:ext uri="{FF2B5EF4-FFF2-40B4-BE49-F238E27FC236}">
                  <a16:creationId xmlns:a16="http://schemas.microsoft.com/office/drawing/2014/main" id="{B79315B9-20EC-DB3F-467D-D592C3E0350E}"/>
                </a:ext>
              </a:extLst>
            </p:cNvPr>
            <p:cNvSpPr>
              <a:spLocks/>
            </p:cNvSpPr>
            <p:nvPr/>
          </p:nvSpPr>
          <p:spPr bwMode="auto">
            <a:xfrm>
              <a:off x="7383580" y="3342096"/>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0" name="Line 483">
              <a:extLst>
                <a:ext uri="{FF2B5EF4-FFF2-40B4-BE49-F238E27FC236}">
                  <a16:creationId xmlns:a16="http://schemas.microsoft.com/office/drawing/2014/main" id="{2216C6D8-2792-2974-32D4-0D76D79BFBBF}"/>
                </a:ext>
              </a:extLst>
            </p:cNvPr>
            <p:cNvSpPr>
              <a:spLocks noChangeShapeType="1"/>
            </p:cNvSpPr>
            <p:nvPr/>
          </p:nvSpPr>
          <p:spPr bwMode="auto">
            <a:xfrm flipV="1">
              <a:off x="7383580" y="3342096"/>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1" name="Freeform 484">
              <a:extLst>
                <a:ext uri="{FF2B5EF4-FFF2-40B4-BE49-F238E27FC236}">
                  <a16:creationId xmlns:a16="http://schemas.microsoft.com/office/drawing/2014/main" id="{DB13D69B-0258-11FB-A053-F0D6DF5821F5}"/>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2" name="Freeform 485">
              <a:extLst>
                <a:ext uri="{FF2B5EF4-FFF2-40B4-BE49-F238E27FC236}">
                  <a16:creationId xmlns:a16="http://schemas.microsoft.com/office/drawing/2014/main" id="{FD0EA994-2E88-97F2-A83C-3EB6511DF59C}"/>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3" name="Freeform 486">
              <a:extLst>
                <a:ext uri="{FF2B5EF4-FFF2-40B4-BE49-F238E27FC236}">
                  <a16:creationId xmlns:a16="http://schemas.microsoft.com/office/drawing/2014/main" id="{A0A1624E-6267-B627-1EBA-6E1BAE762057}"/>
                </a:ext>
              </a:extLst>
            </p:cNvPr>
            <p:cNvSpPr>
              <a:spLocks/>
            </p:cNvSpPr>
            <p:nvPr/>
          </p:nvSpPr>
          <p:spPr bwMode="auto">
            <a:xfrm>
              <a:off x="7375852" y="334209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4" name="Line 487">
              <a:extLst>
                <a:ext uri="{FF2B5EF4-FFF2-40B4-BE49-F238E27FC236}">
                  <a16:creationId xmlns:a16="http://schemas.microsoft.com/office/drawing/2014/main" id="{DCA69827-893D-CD3E-FFF1-37DE18D171FB}"/>
                </a:ext>
              </a:extLst>
            </p:cNvPr>
            <p:cNvSpPr>
              <a:spLocks noChangeShapeType="1"/>
            </p:cNvSpPr>
            <p:nvPr/>
          </p:nvSpPr>
          <p:spPr bwMode="auto">
            <a:xfrm flipH="1">
              <a:off x="7375852" y="334209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5" name="Line 488">
              <a:extLst>
                <a:ext uri="{FF2B5EF4-FFF2-40B4-BE49-F238E27FC236}">
                  <a16:creationId xmlns:a16="http://schemas.microsoft.com/office/drawing/2014/main" id="{6164AD1C-1407-26FD-B0CE-3529F516AEA6}"/>
                </a:ext>
              </a:extLst>
            </p:cNvPr>
            <p:cNvSpPr>
              <a:spLocks noChangeShapeType="1"/>
            </p:cNvSpPr>
            <p:nvPr/>
          </p:nvSpPr>
          <p:spPr bwMode="auto">
            <a:xfrm>
              <a:off x="7482465" y="3461065"/>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6" name="Line 489">
              <a:extLst>
                <a:ext uri="{FF2B5EF4-FFF2-40B4-BE49-F238E27FC236}">
                  <a16:creationId xmlns:a16="http://schemas.microsoft.com/office/drawing/2014/main" id="{C6E4FFE4-0CC7-9E13-25B3-C722278BE1E9}"/>
                </a:ext>
              </a:extLst>
            </p:cNvPr>
            <p:cNvSpPr>
              <a:spLocks noChangeShapeType="1"/>
            </p:cNvSpPr>
            <p:nvPr/>
          </p:nvSpPr>
          <p:spPr bwMode="auto">
            <a:xfrm>
              <a:off x="7482465" y="3461065"/>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7" name="Freeform 490">
              <a:extLst>
                <a:ext uri="{FF2B5EF4-FFF2-40B4-BE49-F238E27FC236}">
                  <a16:creationId xmlns:a16="http://schemas.microsoft.com/office/drawing/2014/main" id="{2ABEF069-44BE-CBEC-C559-D07961CA6DE9}"/>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8" name="Freeform 491">
              <a:extLst>
                <a:ext uri="{FF2B5EF4-FFF2-40B4-BE49-F238E27FC236}">
                  <a16:creationId xmlns:a16="http://schemas.microsoft.com/office/drawing/2014/main" id="{9C84C305-4ADC-DB11-2BE3-C63B33F18D3F}"/>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9" name="Freeform 492">
              <a:extLst>
                <a:ext uri="{FF2B5EF4-FFF2-40B4-BE49-F238E27FC236}">
                  <a16:creationId xmlns:a16="http://schemas.microsoft.com/office/drawing/2014/main" id="{608CAA84-34DA-92CC-78F9-D4D1C39CC0C3}"/>
                </a:ext>
              </a:extLst>
            </p:cNvPr>
            <p:cNvSpPr>
              <a:spLocks/>
            </p:cNvSpPr>
            <p:nvPr/>
          </p:nvSpPr>
          <p:spPr bwMode="auto">
            <a:xfrm>
              <a:off x="7482468" y="3461065"/>
              <a:ext cx="6181" cy="1544"/>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0" name="Line 493">
              <a:extLst>
                <a:ext uri="{FF2B5EF4-FFF2-40B4-BE49-F238E27FC236}">
                  <a16:creationId xmlns:a16="http://schemas.microsoft.com/office/drawing/2014/main" id="{69D55CDA-2877-D61F-3A07-2C08E251F2C5}"/>
                </a:ext>
              </a:extLst>
            </p:cNvPr>
            <p:cNvSpPr>
              <a:spLocks noChangeShapeType="1"/>
            </p:cNvSpPr>
            <p:nvPr/>
          </p:nvSpPr>
          <p:spPr bwMode="auto">
            <a:xfrm>
              <a:off x="7482468" y="3461065"/>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1" name="Freeform 494">
              <a:extLst>
                <a:ext uri="{FF2B5EF4-FFF2-40B4-BE49-F238E27FC236}">
                  <a16:creationId xmlns:a16="http://schemas.microsoft.com/office/drawing/2014/main" id="{1926212C-A6E7-C5ED-BA31-BEF143825348}"/>
                </a:ext>
              </a:extLst>
            </p:cNvPr>
            <p:cNvSpPr>
              <a:spLocks/>
            </p:cNvSpPr>
            <p:nvPr/>
          </p:nvSpPr>
          <p:spPr bwMode="auto">
            <a:xfrm>
              <a:off x="8937933" y="4181076"/>
              <a:ext cx="4635" cy="1544"/>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2" name="Line 495">
              <a:extLst>
                <a:ext uri="{FF2B5EF4-FFF2-40B4-BE49-F238E27FC236}">
                  <a16:creationId xmlns:a16="http://schemas.microsoft.com/office/drawing/2014/main" id="{83BBD36C-8C3B-765A-7F25-81D78FBED5F0}"/>
                </a:ext>
              </a:extLst>
            </p:cNvPr>
            <p:cNvSpPr>
              <a:spLocks noChangeShapeType="1"/>
            </p:cNvSpPr>
            <p:nvPr/>
          </p:nvSpPr>
          <p:spPr bwMode="auto">
            <a:xfrm flipH="1">
              <a:off x="8937933" y="4181076"/>
              <a:ext cx="463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3" name="Line 496">
              <a:extLst>
                <a:ext uri="{FF2B5EF4-FFF2-40B4-BE49-F238E27FC236}">
                  <a16:creationId xmlns:a16="http://schemas.microsoft.com/office/drawing/2014/main" id="{35FE887A-00F7-483F-2F7F-BF32F46BFD3D}"/>
                </a:ext>
              </a:extLst>
            </p:cNvPr>
            <p:cNvSpPr>
              <a:spLocks noChangeShapeType="1"/>
            </p:cNvSpPr>
            <p:nvPr/>
          </p:nvSpPr>
          <p:spPr bwMode="auto">
            <a:xfrm>
              <a:off x="8937937" y="4181076"/>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4" name="Line 497">
              <a:extLst>
                <a:ext uri="{FF2B5EF4-FFF2-40B4-BE49-F238E27FC236}">
                  <a16:creationId xmlns:a16="http://schemas.microsoft.com/office/drawing/2014/main" id="{C924F9E9-DE18-BFC2-6ECC-6C0C1F5861E6}"/>
                </a:ext>
              </a:extLst>
            </p:cNvPr>
            <p:cNvSpPr>
              <a:spLocks noChangeShapeType="1"/>
            </p:cNvSpPr>
            <p:nvPr/>
          </p:nvSpPr>
          <p:spPr bwMode="auto">
            <a:xfrm>
              <a:off x="8937937" y="4181076"/>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5" name="Line 498">
              <a:extLst>
                <a:ext uri="{FF2B5EF4-FFF2-40B4-BE49-F238E27FC236}">
                  <a16:creationId xmlns:a16="http://schemas.microsoft.com/office/drawing/2014/main" id="{B4772FB8-B89C-9C5B-1E77-C8BE9669043E}"/>
                </a:ext>
              </a:extLst>
            </p:cNvPr>
            <p:cNvSpPr>
              <a:spLocks noChangeShapeType="1"/>
            </p:cNvSpPr>
            <p:nvPr/>
          </p:nvSpPr>
          <p:spPr bwMode="auto">
            <a:xfrm>
              <a:off x="7151815" y="4948983"/>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6" name="Line 499">
              <a:extLst>
                <a:ext uri="{FF2B5EF4-FFF2-40B4-BE49-F238E27FC236}">
                  <a16:creationId xmlns:a16="http://schemas.microsoft.com/office/drawing/2014/main" id="{2254D76D-7601-49E1-B7DC-41BBD21489C3}"/>
                </a:ext>
              </a:extLst>
            </p:cNvPr>
            <p:cNvSpPr>
              <a:spLocks noChangeShapeType="1"/>
            </p:cNvSpPr>
            <p:nvPr/>
          </p:nvSpPr>
          <p:spPr bwMode="auto">
            <a:xfrm>
              <a:off x="7151815" y="4948983"/>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7" name="Freeform 500">
              <a:extLst>
                <a:ext uri="{FF2B5EF4-FFF2-40B4-BE49-F238E27FC236}">
                  <a16:creationId xmlns:a16="http://schemas.microsoft.com/office/drawing/2014/main" id="{A6374221-B30B-83BF-839F-7BAC5BC96CE8}"/>
                </a:ext>
              </a:extLst>
            </p:cNvPr>
            <p:cNvSpPr>
              <a:spLocks/>
            </p:cNvSpPr>
            <p:nvPr/>
          </p:nvSpPr>
          <p:spPr bwMode="auto">
            <a:xfrm>
              <a:off x="7139454" y="4948984"/>
              <a:ext cx="1544" cy="4635"/>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8" name="Line 501">
              <a:extLst>
                <a:ext uri="{FF2B5EF4-FFF2-40B4-BE49-F238E27FC236}">
                  <a16:creationId xmlns:a16="http://schemas.microsoft.com/office/drawing/2014/main" id="{84AD5F17-E95D-4FD4-348C-4871AA538F88}"/>
                </a:ext>
              </a:extLst>
            </p:cNvPr>
            <p:cNvSpPr>
              <a:spLocks noChangeShapeType="1"/>
            </p:cNvSpPr>
            <p:nvPr/>
          </p:nvSpPr>
          <p:spPr bwMode="auto">
            <a:xfrm flipV="1">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9" name="Freeform 502">
              <a:extLst>
                <a:ext uri="{FF2B5EF4-FFF2-40B4-BE49-F238E27FC236}">
                  <a16:creationId xmlns:a16="http://schemas.microsoft.com/office/drawing/2014/main" id="{C8C3FB38-A6D7-C967-71DE-1E988EACA637}"/>
                </a:ext>
              </a:extLst>
            </p:cNvPr>
            <p:cNvSpPr>
              <a:spLocks/>
            </p:cNvSpPr>
            <p:nvPr/>
          </p:nvSpPr>
          <p:spPr bwMode="auto">
            <a:xfrm>
              <a:off x="7139454" y="4948984"/>
              <a:ext cx="1544"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0" name="Line 503">
              <a:extLst>
                <a:ext uri="{FF2B5EF4-FFF2-40B4-BE49-F238E27FC236}">
                  <a16:creationId xmlns:a16="http://schemas.microsoft.com/office/drawing/2014/main" id="{6B008F26-D325-6FDC-D84B-28D464D8E6F1}"/>
                </a:ext>
              </a:extLst>
            </p:cNvPr>
            <p:cNvSpPr>
              <a:spLocks noChangeShapeType="1"/>
            </p:cNvSpPr>
            <p:nvPr/>
          </p:nvSpPr>
          <p:spPr bwMode="auto">
            <a:xfrm>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1" name="Freeform 504">
              <a:extLst>
                <a:ext uri="{FF2B5EF4-FFF2-40B4-BE49-F238E27FC236}">
                  <a16:creationId xmlns:a16="http://schemas.microsoft.com/office/drawing/2014/main" id="{6BBC7B24-6895-23DC-5EDF-7814349D560F}"/>
                </a:ext>
              </a:extLst>
            </p:cNvPr>
            <p:cNvSpPr>
              <a:spLocks/>
            </p:cNvSpPr>
            <p:nvPr/>
          </p:nvSpPr>
          <p:spPr bwMode="auto">
            <a:xfrm>
              <a:off x="7144087" y="494898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2" name="Line 505">
              <a:extLst>
                <a:ext uri="{FF2B5EF4-FFF2-40B4-BE49-F238E27FC236}">
                  <a16:creationId xmlns:a16="http://schemas.microsoft.com/office/drawing/2014/main" id="{C78F2C3C-99B1-A5AF-3768-1CB576114C16}"/>
                </a:ext>
              </a:extLst>
            </p:cNvPr>
            <p:cNvSpPr>
              <a:spLocks noChangeShapeType="1"/>
            </p:cNvSpPr>
            <p:nvPr/>
          </p:nvSpPr>
          <p:spPr bwMode="auto">
            <a:xfrm flipH="1">
              <a:off x="7144087" y="494898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3" name="Line 506">
              <a:extLst>
                <a:ext uri="{FF2B5EF4-FFF2-40B4-BE49-F238E27FC236}">
                  <a16:creationId xmlns:a16="http://schemas.microsoft.com/office/drawing/2014/main" id="{1FA40551-46E8-F71D-85E3-D06277480428}"/>
                </a:ext>
              </a:extLst>
            </p:cNvPr>
            <p:cNvSpPr>
              <a:spLocks noChangeShapeType="1"/>
            </p:cNvSpPr>
            <p:nvPr/>
          </p:nvSpPr>
          <p:spPr bwMode="auto">
            <a:xfrm>
              <a:off x="8718534" y="4406660"/>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4" name="Line 507">
              <a:extLst>
                <a:ext uri="{FF2B5EF4-FFF2-40B4-BE49-F238E27FC236}">
                  <a16:creationId xmlns:a16="http://schemas.microsoft.com/office/drawing/2014/main" id="{5956483A-FC42-2476-1349-E42F99E3A20F}"/>
                </a:ext>
              </a:extLst>
            </p:cNvPr>
            <p:cNvSpPr>
              <a:spLocks noChangeShapeType="1"/>
            </p:cNvSpPr>
            <p:nvPr/>
          </p:nvSpPr>
          <p:spPr bwMode="auto">
            <a:xfrm>
              <a:off x="8718534" y="4406660"/>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5" name="Freeform 508">
              <a:extLst>
                <a:ext uri="{FF2B5EF4-FFF2-40B4-BE49-F238E27FC236}">
                  <a16:creationId xmlns:a16="http://schemas.microsoft.com/office/drawing/2014/main" id="{5D442A50-F61E-BB85-F5BD-A00B6B1D7CE1}"/>
                </a:ext>
              </a:extLst>
            </p:cNvPr>
            <p:cNvSpPr>
              <a:spLocks/>
            </p:cNvSpPr>
            <p:nvPr/>
          </p:nvSpPr>
          <p:spPr bwMode="auto">
            <a:xfrm>
              <a:off x="8797331" y="4491640"/>
              <a:ext cx="7727"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6" name="Line 509">
              <a:extLst>
                <a:ext uri="{FF2B5EF4-FFF2-40B4-BE49-F238E27FC236}">
                  <a16:creationId xmlns:a16="http://schemas.microsoft.com/office/drawing/2014/main" id="{5F857769-392B-1A05-152F-8E1DBC5FBFC2}"/>
                </a:ext>
              </a:extLst>
            </p:cNvPr>
            <p:cNvSpPr>
              <a:spLocks noChangeShapeType="1"/>
            </p:cNvSpPr>
            <p:nvPr/>
          </p:nvSpPr>
          <p:spPr bwMode="auto">
            <a:xfrm>
              <a:off x="8797331" y="4491640"/>
              <a:ext cx="7727"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7" name="Freeform 510">
              <a:extLst>
                <a:ext uri="{FF2B5EF4-FFF2-40B4-BE49-F238E27FC236}">
                  <a16:creationId xmlns:a16="http://schemas.microsoft.com/office/drawing/2014/main" id="{E89152D8-204B-73A2-E3E6-16C16B302F63}"/>
                </a:ext>
              </a:extLst>
            </p:cNvPr>
            <p:cNvSpPr>
              <a:spLocks/>
            </p:cNvSpPr>
            <p:nvPr/>
          </p:nvSpPr>
          <p:spPr bwMode="auto">
            <a:xfrm>
              <a:off x="8805059" y="4497817"/>
              <a:ext cx="1544" cy="7727"/>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8" name="Line 511">
              <a:extLst>
                <a:ext uri="{FF2B5EF4-FFF2-40B4-BE49-F238E27FC236}">
                  <a16:creationId xmlns:a16="http://schemas.microsoft.com/office/drawing/2014/main" id="{42F3E3CE-4A3A-79AE-0158-A88C49F4473C}"/>
                </a:ext>
              </a:extLst>
            </p:cNvPr>
            <p:cNvSpPr>
              <a:spLocks noChangeShapeType="1"/>
            </p:cNvSpPr>
            <p:nvPr/>
          </p:nvSpPr>
          <p:spPr bwMode="auto">
            <a:xfrm>
              <a:off x="8805059" y="4497817"/>
              <a:ext cx="1544"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9" name="Freeform 512">
              <a:extLst>
                <a:ext uri="{FF2B5EF4-FFF2-40B4-BE49-F238E27FC236}">
                  <a16:creationId xmlns:a16="http://schemas.microsoft.com/office/drawing/2014/main" id="{9801A66B-715F-3B52-BD2A-A66C4FA3710B}"/>
                </a:ext>
              </a:extLst>
            </p:cNvPr>
            <p:cNvSpPr>
              <a:spLocks/>
            </p:cNvSpPr>
            <p:nvPr/>
          </p:nvSpPr>
          <p:spPr bwMode="auto">
            <a:xfrm>
              <a:off x="8805059" y="4551901"/>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0" name="Line 513">
              <a:extLst>
                <a:ext uri="{FF2B5EF4-FFF2-40B4-BE49-F238E27FC236}">
                  <a16:creationId xmlns:a16="http://schemas.microsoft.com/office/drawing/2014/main" id="{34069745-2922-876C-7223-E1F7BC05F9D6}"/>
                </a:ext>
              </a:extLst>
            </p:cNvPr>
            <p:cNvSpPr>
              <a:spLocks noChangeShapeType="1"/>
            </p:cNvSpPr>
            <p:nvPr/>
          </p:nvSpPr>
          <p:spPr bwMode="auto">
            <a:xfrm flipV="1">
              <a:off x="8805059" y="4551901"/>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1" name="Freeform 514">
              <a:extLst>
                <a:ext uri="{FF2B5EF4-FFF2-40B4-BE49-F238E27FC236}">
                  <a16:creationId xmlns:a16="http://schemas.microsoft.com/office/drawing/2014/main" id="{1A1E6276-89D2-B843-A67F-63CF791397C7}"/>
                </a:ext>
              </a:extLst>
            </p:cNvPr>
            <p:cNvSpPr>
              <a:spLocks/>
            </p:cNvSpPr>
            <p:nvPr/>
          </p:nvSpPr>
          <p:spPr bwMode="auto">
            <a:xfrm>
              <a:off x="7966078" y="4782113"/>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2" name="Line 515">
              <a:extLst>
                <a:ext uri="{FF2B5EF4-FFF2-40B4-BE49-F238E27FC236}">
                  <a16:creationId xmlns:a16="http://schemas.microsoft.com/office/drawing/2014/main" id="{B27C5B37-F0DF-A869-E3C7-95F66E521FD5}"/>
                </a:ext>
              </a:extLst>
            </p:cNvPr>
            <p:cNvSpPr>
              <a:spLocks noChangeShapeType="1"/>
            </p:cNvSpPr>
            <p:nvPr/>
          </p:nvSpPr>
          <p:spPr bwMode="auto">
            <a:xfrm flipV="1">
              <a:off x="7966078" y="4782113"/>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3" name="Freeform 516">
              <a:extLst>
                <a:ext uri="{FF2B5EF4-FFF2-40B4-BE49-F238E27FC236}">
                  <a16:creationId xmlns:a16="http://schemas.microsoft.com/office/drawing/2014/main" id="{D11AD3C6-2599-77A8-D665-4949B3282B0A}"/>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4" name="Freeform 517">
              <a:extLst>
                <a:ext uri="{FF2B5EF4-FFF2-40B4-BE49-F238E27FC236}">
                  <a16:creationId xmlns:a16="http://schemas.microsoft.com/office/drawing/2014/main" id="{A69B84D7-891B-B939-280D-436A943132AD}"/>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5" name="Freeform 518">
              <a:extLst>
                <a:ext uri="{FF2B5EF4-FFF2-40B4-BE49-F238E27FC236}">
                  <a16:creationId xmlns:a16="http://schemas.microsoft.com/office/drawing/2014/main" id="{C465B989-CCEC-A7A2-D278-65CA380181E4}"/>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6" name="Freeform 519">
              <a:extLst>
                <a:ext uri="{FF2B5EF4-FFF2-40B4-BE49-F238E27FC236}">
                  <a16:creationId xmlns:a16="http://schemas.microsoft.com/office/drawing/2014/main" id="{971019F9-F80B-05B2-28E6-8CA6F01C0A45}"/>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7" name="Freeform 520">
              <a:extLst>
                <a:ext uri="{FF2B5EF4-FFF2-40B4-BE49-F238E27FC236}">
                  <a16:creationId xmlns:a16="http://schemas.microsoft.com/office/drawing/2014/main" id="{DC2CF843-EFBC-EC2D-7849-639B686E4560}"/>
                </a:ext>
              </a:extLst>
            </p:cNvPr>
            <p:cNvSpPr>
              <a:spLocks/>
            </p:cNvSpPr>
            <p:nvPr/>
          </p:nvSpPr>
          <p:spPr bwMode="auto">
            <a:xfrm>
              <a:off x="8069601" y="4663143"/>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8" name="Line 521">
              <a:extLst>
                <a:ext uri="{FF2B5EF4-FFF2-40B4-BE49-F238E27FC236}">
                  <a16:creationId xmlns:a16="http://schemas.microsoft.com/office/drawing/2014/main" id="{840C0085-99D8-D096-9E8B-5B4D81DBD37B}"/>
                </a:ext>
              </a:extLst>
            </p:cNvPr>
            <p:cNvSpPr>
              <a:spLocks noChangeShapeType="1"/>
            </p:cNvSpPr>
            <p:nvPr/>
          </p:nvSpPr>
          <p:spPr bwMode="auto">
            <a:xfrm flipH="1">
              <a:off x="8069601" y="4663143"/>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9" name="Line 522">
              <a:extLst>
                <a:ext uri="{FF2B5EF4-FFF2-40B4-BE49-F238E27FC236}">
                  <a16:creationId xmlns:a16="http://schemas.microsoft.com/office/drawing/2014/main" id="{ACD7775F-5752-EF53-E654-6C98A5B13AD4}"/>
                </a:ext>
              </a:extLst>
            </p:cNvPr>
            <p:cNvSpPr>
              <a:spLocks noChangeShapeType="1"/>
            </p:cNvSpPr>
            <p:nvPr/>
          </p:nvSpPr>
          <p:spPr bwMode="auto">
            <a:xfrm>
              <a:off x="8064963" y="4677048"/>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0" name="Line 523">
              <a:extLst>
                <a:ext uri="{FF2B5EF4-FFF2-40B4-BE49-F238E27FC236}">
                  <a16:creationId xmlns:a16="http://schemas.microsoft.com/office/drawing/2014/main" id="{A8E434F7-6C8C-80FA-9EC0-F035A041D2CE}"/>
                </a:ext>
              </a:extLst>
            </p:cNvPr>
            <p:cNvSpPr>
              <a:spLocks noChangeShapeType="1"/>
            </p:cNvSpPr>
            <p:nvPr/>
          </p:nvSpPr>
          <p:spPr bwMode="auto">
            <a:xfrm>
              <a:off x="8064963" y="4677048"/>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1" name="Line 524">
              <a:extLst>
                <a:ext uri="{FF2B5EF4-FFF2-40B4-BE49-F238E27FC236}">
                  <a16:creationId xmlns:a16="http://schemas.microsoft.com/office/drawing/2014/main" id="{CE24819A-7680-BA40-61D2-F41DF6757BB7}"/>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2" name="Line 525">
              <a:extLst>
                <a:ext uri="{FF2B5EF4-FFF2-40B4-BE49-F238E27FC236}">
                  <a16:creationId xmlns:a16="http://schemas.microsoft.com/office/drawing/2014/main" id="{39E7FAD9-D244-56A2-F33E-F772FAAC88A9}"/>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3" name="Freeform 526">
              <a:extLst>
                <a:ext uri="{FF2B5EF4-FFF2-40B4-BE49-F238E27FC236}">
                  <a16:creationId xmlns:a16="http://schemas.microsoft.com/office/drawing/2014/main" id="{CAD75FBF-3D81-B5EB-4E4D-6E09DDF19EB8}"/>
                </a:ext>
              </a:extLst>
            </p:cNvPr>
            <p:cNvSpPr>
              <a:spLocks/>
            </p:cNvSpPr>
            <p:nvPr/>
          </p:nvSpPr>
          <p:spPr bwMode="auto">
            <a:xfrm>
              <a:off x="8738616" y="4320135"/>
              <a:ext cx="7727"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4" name="Line 527">
              <a:extLst>
                <a:ext uri="{FF2B5EF4-FFF2-40B4-BE49-F238E27FC236}">
                  <a16:creationId xmlns:a16="http://schemas.microsoft.com/office/drawing/2014/main" id="{F01BE87A-9120-4C14-F5D3-23EA190585DE}"/>
                </a:ext>
              </a:extLst>
            </p:cNvPr>
            <p:cNvSpPr>
              <a:spLocks noChangeShapeType="1"/>
            </p:cNvSpPr>
            <p:nvPr/>
          </p:nvSpPr>
          <p:spPr bwMode="auto">
            <a:xfrm flipH="1">
              <a:off x="8738616" y="4320135"/>
              <a:ext cx="7727"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5" name="Line 528">
              <a:extLst>
                <a:ext uri="{FF2B5EF4-FFF2-40B4-BE49-F238E27FC236}">
                  <a16:creationId xmlns:a16="http://schemas.microsoft.com/office/drawing/2014/main" id="{DF2E12E4-825A-0CAD-38D8-4E4082B4B399}"/>
                </a:ext>
              </a:extLst>
            </p:cNvPr>
            <p:cNvSpPr>
              <a:spLocks noChangeShapeType="1"/>
            </p:cNvSpPr>
            <p:nvPr/>
          </p:nvSpPr>
          <p:spPr bwMode="auto">
            <a:xfrm>
              <a:off x="8738619" y="4320135"/>
              <a:ext cx="1546"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6" name="Line 529">
              <a:extLst>
                <a:ext uri="{FF2B5EF4-FFF2-40B4-BE49-F238E27FC236}">
                  <a16:creationId xmlns:a16="http://schemas.microsoft.com/office/drawing/2014/main" id="{55F97EA4-4B39-2E9D-9EEE-F2FD0DB66A8D}"/>
                </a:ext>
              </a:extLst>
            </p:cNvPr>
            <p:cNvSpPr>
              <a:spLocks noChangeShapeType="1"/>
            </p:cNvSpPr>
            <p:nvPr/>
          </p:nvSpPr>
          <p:spPr bwMode="auto">
            <a:xfrm>
              <a:off x="8738619" y="4320135"/>
              <a:ext cx="1546"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7" name="Line 530">
              <a:extLst>
                <a:ext uri="{FF2B5EF4-FFF2-40B4-BE49-F238E27FC236}">
                  <a16:creationId xmlns:a16="http://schemas.microsoft.com/office/drawing/2014/main" id="{2D6D6D83-CC9F-B893-D831-4DF800EBB2A1}"/>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8" name="Line 531">
              <a:extLst>
                <a:ext uri="{FF2B5EF4-FFF2-40B4-BE49-F238E27FC236}">
                  <a16:creationId xmlns:a16="http://schemas.microsoft.com/office/drawing/2014/main" id="{6C336571-BA4E-2605-E267-126D9A6A67EE}"/>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9" name="Freeform 532">
              <a:extLst>
                <a:ext uri="{FF2B5EF4-FFF2-40B4-BE49-F238E27FC236}">
                  <a16:creationId xmlns:a16="http://schemas.microsoft.com/office/drawing/2014/main" id="{41C90B76-D154-4840-64AB-B34563FF087A}"/>
                </a:ext>
              </a:extLst>
            </p:cNvPr>
            <p:cNvSpPr>
              <a:spLocks/>
            </p:cNvSpPr>
            <p:nvPr/>
          </p:nvSpPr>
          <p:spPr bwMode="auto">
            <a:xfrm>
              <a:off x="8394070" y="5412505"/>
              <a:ext cx="7725" cy="0"/>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0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0" name="Line 533">
              <a:extLst>
                <a:ext uri="{FF2B5EF4-FFF2-40B4-BE49-F238E27FC236}">
                  <a16:creationId xmlns:a16="http://schemas.microsoft.com/office/drawing/2014/main" id="{516B288E-0E3A-7AEE-B947-D360EE7F94E2}"/>
                </a:ext>
              </a:extLst>
            </p:cNvPr>
            <p:cNvSpPr>
              <a:spLocks noChangeShapeType="1"/>
            </p:cNvSpPr>
            <p:nvPr/>
          </p:nvSpPr>
          <p:spPr bwMode="auto">
            <a:xfrm flipH="1">
              <a:off x="8394070" y="5412505"/>
              <a:ext cx="7725"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1" name="Freeform 534">
              <a:extLst>
                <a:ext uri="{FF2B5EF4-FFF2-40B4-BE49-F238E27FC236}">
                  <a16:creationId xmlns:a16="http://schemas.microsoft.com/office/drawing/2014/main" id="{DAEFE481-F948-5BAB-8525-D86D028FDB9C}"/>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2" name="Freeform 535">
              <a:extLst>
                <a:ext uri="{FF2B5EF4-FFF2-40B4-BE49-F238E27FC236}">
                  <a16:creationId xmlns:a16="http://schemas.microsoft.com/office/drawing/2014/main" id="{C4C95B47-5CEA-A208-B987-EE260EF17C0B}"/>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3" name="Line 536">
              <a:extLst>
                <a:ext uri="{FF2B5EF4-FFF2-40B4-BE49-F238E27FC236}">
                  <a16:creationId xmlns:a16="http://schemas.microsoft.com/office/drawing/2014/main" id="{9D56EB3C-32E5-2B9E-9193-9CC375450BB1}"/>
                </a:ext>
              </a:extLst>
            </p:cNvPr>
            <p:cNvSpPr>
              <a:spLocks noChangeShapeType="1"/>
            </p:cNvSpPr>
            <p:nvPr/>
          </p:nvSpPr>
          <p:spPr bwMode="auto">
            <a:xfrm>
              <a:off x="8394066" y="5412505"/>
              <a:ext cx="154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4" name="Line 537">
              <a:extLst>
                <a:ext uri="{FF2B5EF4-FFF2-40B4-BE49-F238E27FC236}">
                  <a16:creationId xmlns:a16="http://schemas.microsoft.com/office/drawing/2014/main" id="{C4158524-D1D6-7327-8C3D-77406C1AE804}"/>
                </a:ext>
              </a:extLst>
            </p:cNvPr>
            <p:cNvSpPr>
              <a:spLocks noChangeShapeType="1"/>
            </p:cNvSpPr>
            <p:nvPr/>
          </p:nvSpPr>
          <p:spPr bwMode="auto">
            <a:xfrm>
              <a:off x="8394066" y="5412505"/>
              <a:ext cx="1544"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5" name="Freeform 538">
              <a:extLst>
                <a:ext uri="{FF2B5EF4-FFF2-40B4-BE49-F238E27FC236}">
                  <a16:creationId xmlns:a16="http://schemas.microsoft.com/office/drawing/2014/main" id="{6CF9EE99-9EC9-42E7-9980-B45485821CE1}"/>
                </a:ext>
              </a:extLst>
            </p:cNvPr>
            <p:cNvSpPr>
              <a:spLocks/>
            </p:cNvSpPr>
            <p:nvPr/>
          </p:nvSpPr>
          <p:spPr bwMode="auto">
            <a:xfrm>
              <a:off x="7541183" y="5868311"/>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6" name="Line 539">
              <a:extLst>
                <a:ext uri="{FF2B5EF4-FFF2-40B4-BE49-F238E27FC236}">
                  <a16:creationId xmlns:a16="http://schemas.microsoft.com/office/drawing/2014/main" id="{51A7A8B1-DF08-20FB-CF88-B4BEFB26D88E}"/>
                </a:ext>
              </a:extLst>
            </p:cNvPr>
            <p:cNvSpPr>
              <a:spLocks noChangeShapeType="1"/>
            </p:cNvSpPr>
            <p:nvPr/>
          </p:nvSpPr>
          <p:spPr bwMode="auto">
            <a:xfrm flipH="1">
              <a:off x="7541183" y="5868311"/>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7" name="Freeform 540">
              <a:extLst>
                <a:ext uri="{FF2B5EF4-FFF2-40B4-BE49-F238E27FC236}">
                  <a16:creationId xmlns:a16="http://schemas.microsoft.com/office/drawing/2014/main" id="{3956B24A-3035-3DEB-6B50-FAAD03D98EDC}"/>
                </a:ext>
              </a:extLst>
            </p:cNvPr>
            <p:cNvSpPr>
              <a:spLocks/>
            </p:cNvSpPr>
            <p:nvPr/>
          </p:nvSpPr>
          <p:spPr bwMode="auto">
            <a:xfrm>
              <a:off x="7450016" y="4630699"/>
              <a:ext cx="1546" cy="6181"/>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8" name="Line 541">
              <a:extLst>
                <a:ext uri="{FF2B5EF4-FFF2-40B4-BE49-F238E27FC236}">
                  <a16:creationId xmlns:a16="http://schemas.microsoft.com/office/drawing/2014/main" id="{7CC77E78-B633-3DF5-24E5-6963111A4F44}"/>
                </a:ext>
              </a:extLst>
            </p:cNvPr>
            <p:cNvSpPr>
              <a:spLocks noChangeShapeType="1"/>
            </p:cNvSpPr>
            <p:nvPr/>
          </p:nvSpPr>
          <p:spPr bwMode="auto">
            <a:xfrm flipV="1">
              <a:off x="7450016" y="4630699"/>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9" name="Freeform 542">
              <a:extLst>
                <a:ext uri="{FF2B5EF4-FFF2-40B4-BE49-F238E27FC236}">
                  <a16:creationId xmlns:a16="http://schemas.microsoft.com/office/drawing/2014/main" id="{6E65E657-232B-9F3E-3335-A5F14D13514B}"/>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0" name="Freeform 543">
              <a:extLst>
                <a:ext uri="{FF2B5EF4-FFF2-40B4-BE49-F238E27FC236}">
                  <a16:creationId xmlns:a16="http://schemas.microsoft.com/office/drawing/2014/main" id="{E21D1E4C-16E6-447A-E5C7-26F168215096}"/>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1" name="Freeform 544">
              <a:extLst>
                <a:ext uri="{FF2B5EF4-FFF2-40B4-BE49-F238E27FC236}">
                  <a16:creationId xmlns:a16="http://schemas.microsoft.com/office/drawing/2014/main" id="{B4617CD2-6809-1F88-FA80-C75A8A4FBD45}"/>
                </a:ext>
              </a:extLst>
            </p:cNvPr>
            <p:cNvSpPr>
              <a:spLocks/>
            </p:cNvSpPr>
            <p:nvPr/>
          </p:nvSpPr>
          <p:spPr bwMode="auto">
            <a:xfrm>
              <a:off x="7442297" y="4630699"/>
              <a:ext cx="7725" cy="6181"/>
            </a:xfrm>
            <a:custGeom>
              <a:avLst/>
              <a:gdLst>
                <a:gd name="T0" fmla="*/ 2147483647 w 5"/>
                <a:gd name="T1" fmla="*/ 0 h 5"/>
                <a:gd name="T2" fmla="*/ 0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0"/>
                  </a:moveTo>
                  <a:lnTo>
                    <a:pt x="0" y="5"/>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2" name="Line 545">
              <a:extLst>
                <a:ext uri="{FF2B5EF4-FFF2-40B4-BE49-F238E27FC236}">
                  <a16:creationId xmlns:a16="http://schemas.microsoft.com/office/drawing/2014/main" id="{A2B633B1-78B1-C4E6-6C28-A49BD04BBC48}"/>
                </a:ext>
              </a:extLst>
            </p:cNvPr>
            <p:cNvSpPr>
              <a:spLocks noChangeShapeType="1"/>
            </p:cNvSpPr>
            <p:nvPr/>
          </p:nvSpPr>
          <p:spPr bwMode="auto">
            <a:xfrm flipH="1">
              <a:off x="7442297" y="463069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3" name="Freeform 546">
              <a:extLst>
                <a:ext uri="{FF2B5EF4-FFF2-40B4-BE49-F238E27FC236}">
                  <a16:creationId xmlns:a16="http://schemas.microsoft.com/office/drawing/2014/main" id="{F55BA980-224C-E736-2108-AFABCE4BB3B4}"/>
                </a:ext>
              </a:extLst>
            </p:cNvPr>
            <p:cNvSpPr>
              <a:spLocks/>
            </p:cNvSpPr>
            <p:nvPr/>
          </p:nvSpPr>
          <p:spPr bwMode="auto">
            <a:xfrm>
              <a:off x="9049182" y="3104150"/>
              <a:ext cx="217857" cy="435714"/>
            </a:xfrm>
            <a:custGeom>
              <a:avLst/>
              <a:gdLst>
                <a:gd name="T0" fmla="*/ 2147483647 w 33"/>
                <a:gd name="T1" fmla="*/ 2147483647 h 66"/>
                <a:gd name="T2" fmla="*/ 2147483647 w 33"/>
                <a:gd name="T3" fmla="*/ 2147483647 h 66"/>
                <a:gd name="T4" fmla="*/ 0 w 33"/>
                <a:gd name="T5" fmla="*/ 2147483647 h 66"/>
                <a:gd name="T6" fmla="*/ 2147483647 w 33"/>
                <a:gd name="T7" fmla="*/ 2147483647 h 66"/>
                <a:gd name="T8" fmla="*/ 2147483647 w 33"/>
                <a:gd name="T9" fmla="*/ 2147483647 h 66"/>
                <a:gd name="T10" fmla="*/ 2147483647 w 33"/>
                <a:gd name="T11" fmla="*/ 2147483647 h 66"/>
                <a:gd name="T12" fmla="*/ 2147483647 w 33"/>
                <a:gd name="T13" fmla="*/ 2147483647 h 66"/>
                <a:gd name="T14" fmla="*/ 2147483647 w 33"/>
                <a:gd name="T15" fmla="*/ 2147483647 h 66"/>
                <a:gd name="T16" fmla="*/ 2147483647 w 33"/>
                <a:gd name="T17" fmla="*/ 0 h 66"/>
                <a:gd name="T18" fmla="*/ 2147483647 w 33"/>
                <a:gd name="T19" fmla="*/ 2147483647 h 66"/>
                <a:gd name="T20" fmla="*/ 2147483647 w 33"/>
                <a:gd name="T21" fmla="*/ 2147483647 h 66"/>
                <a:gd name="T22" fmla="*/ 2147483647 w 33"/>
                <a:gd name="T23" fmla="*/ 2147483647 h 66"/>
                <a:gd name="T24" fmla="*/ 2147483647 w 33"/>
                <a:gd name="T25" fmla="*/ 2147483647 h 66"/>
                <a:gd name="T26" fmla="*/ 2147483647 w 33"/>
                <a:gd name="T27" fmla="*/ 2147483647 h 66"/>
                <a:gd name="T28" fmla="*/ 2147483647 w 33"/>
                <a:gd name="T29" fmla="*/ 2147483647 h 66"/>
                <a:gd name="T30" fmla="*/ 2147483647 w 33"/>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66"/>
                <a:gd name="T50" fmla="*/ 33 w 3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66">
                  <a:moveTo>
                    <a:pt x="4" y="66"/>
                  </a:moveTo>
                  <a:cubicBezTo>
                    <a:pt x="1" y="63"/>
                    <a:pt x="3" y="58"/>
                    <a:pt x="2" y="51"/>
                  </a:cubicBezTo>
                  <a:cubicBezTo>
                    <a:pt x="2" y="50"/>
                    <a:pt x="0" y="48"/>
                    <a:pt x="0" y="47"/>
                  </a:cubicBezTo>
                  <a:cubicBezTo>
                    <a:pt x="1" y="42"/>
                    <a:pt x="4" y="37"/>
                    <a:pt x="3" y="33"/>
                  </a:cubicBezTo>
                  <a:cubicBezTo>
                    <a:pt x="3" y="31"/>
                    <a:pt x="3" y="29"/>
                    <a:pt x="2" y="28"/>
                  </a:cubicBezTo>
                  <a:cubicBezTo>
                    <a:pt x="2" y="26"/>
                    <a:pt x="5" y="26"/>
                    <a:pt x="6" y="24"/>
                  </a:cubicBezTo>
                  <a:cubicBezTo>
                    <a:pt x="7" y="23"/>
                    <a:pt x="7" y="21"/>
                    <a:pt x="9" y="20"/>
                  </a:cubicBezTo>
                  <a:cubicBezTo>
                    <a:pt x="6" y="14"/>
                    <a:pt x="6" y="7"/>
                    <a:pt x="8" y="1"/>
                  </a:cubicBezTo>
                  <a:cubicBezTo>
                    <a:pt x="10" y="1"/>
                    <a:pt x="10" y="2"/>
                    <a:pt x="11" y="0"/>
                  </a:cubicBezTo>
                  <a:cubicBezTo>
                    <a:pt x="15" y="9"/>
                    <a:pt x="17" y="19"/>
                    <a:pt x="21" y="29"/>
                  </a:cubicBezTo>
                  <a:cubicBezTo>
                    <a:pt x="21" y="30"/>
                    <a:pt x="21" y="32"/>
                    <a:pt x="22" y="34"/>
                  </a:cubicBezTo>
                  <a:cubicBezTo>
                    <a:pt x="23" y="35"/>
                    <a:pt x="24" y="37"/>
                    <a:pt x="24" y="38"/>
                  </a:cubicBezTo>
                  <a:cubicBezTo>
                    <a:pt x="25" y="40"/>
                    <a:pt x="24" y="42"/>
                    <a:pt x="25" y="43"/>
                  </a:cubicBezTo>
                  <a:cubicBezTo>
                    <a:pt x="27" y="48"/>
                    <a:pt x="33" y="49"/>
                    <a:pt x="32" y="55"/>
                  </a:cubicBezTo>
                  <a:cubicBezTo>
                    <a:pt x="27" y="55"/>
                    <a:pt x="26" y="59"/>
                    <a:pt x="24" y="62"/>
                  </a:cubicBezTo>
                  <a:cubicBezTo>
                    <a:pt x="17" y="63"/>
                    <a:pt x="11" y="65"/>
                    <a:pt x="4" y="66"/>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4" name="Freeform 547">
              <a:extLst>
                <a:ext uri="{FF2B5EF4-FFF2-40B4-BE49-F238E27FC236}">
                  <a16:creationId xmlns:a16="http://schemas.microsoft.com/office/drawing/2014/main" id="{98D67F65-E408-0C6B-6B83-4366C6A8392E}"/>
                </a:ext>
              </a:extLst>
            </p:cNvPr>
            <p:cNvSpPr>
              <a:spLocks/>
            </p:cNvSpPr>
            <p:nvPr/>
          </p:nvSpPr>
          <p:spPr bwMode="auto">
            <a:xfrm>
              <a:off x="8891587" y="3162865"/>
              <a:ext cx="203952" cy="397088"/>
            </a:xfrm>
            <a:custGeom>
              <a:avLst/>
              <a:gdLst>
                <a:gd name="T0" fmla="*/ 2147483647 w 31"/>
                <a:gd name="T1" fmla="*/ 2147483647 h 60"/>
                <a:gd name="T2" fmla="*/ 2147483647 w 31"/>
                <a:gd name="T3" fmla="*/ 2147483647 h 60"/>
                <a:gd name="T4" fmla="*/ 2147483647 w 31"/>
                <a:gd name="T5" fmla="*/ 2147483647 h 60"/>
                <a:gd name="T6" fmla="*/ 2147483647 w 31"/>
                <a:gd name="T7" fmla="*/ 2147483647 h 60"/>
                <a:gd name="T8" fmla="*/ 2147483647 w 31"/>
                <a:gd name="T9" fmla="*/ 2147483647 h 60"/>
                <a:gd name="T10" fmla="*/ 2147483647 w 31"/>
                <a:gd name="T11" fmla="*/ 2147483647 h 60"/>
                <a:gd name="T12" fmla="*/ 2147483647 w 31"/>
                <a:gd name="T13" fmla="*/ 2147483647 h 60"/>
                <a:gd name="T14" fmla="*/ 2147483647 w 31"/>
                <a:gd name="T15" fmla="*/ 2147483647 h 60"/>
                <a:gd name="T16" fmla="*/ 0 w 31"/>
                <a:gd name="T17" fmla="*/ 2147483647 h 60"/>
                <a:gd name="T18" fmla="*/ 2147483647 w 31"/>
                <a:gd name="T19" fmla="*/ 0 h 60"/>
                <a:gd name="T20" fmla="*/ 2147483647 w 31"/>
                <a:gd name="T21" fmla="*/ 2147483647 h 60"/>
                <a:gd name="T22" fmla="*/ 2147483647 w 31"/>
                <a:gd name="T23" fmla="*/ 2147483647 h 60"/>
                <a:gd name="T24" fmla="*/ 2147483647 w 31"/>
                <a:gd name="T25" fmla="*/ 2147483647 h 60"/>
                <a:gd name="T26" fmla="*/ 2147483647 w 31"/>
                <a:gd name="T27" fmla="*/ 2147483647 h 60"/>
                <a:gd name="T28" fmla="*/ 2147483647 w 31"/>
                <a:gd name="T29" fmla="*/ 2147483647 h 60"/>
                <a:gd name="T30" fmla="*/ 2147483647 w 31"/>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
                <a:gd name="T49" fmla="*/ 0 h 60"/>
                <a:gd name="T50" fmla="*/ 31 w 31"/>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 h="60">
                  <a:moveTo>
                    <a:pt x="27" y="58"/>
                  </a:moveTo>
                  <a:cubicBezTo>
                    <a:pt x="22" y="58"/>
                    <a:pt x="18" y="60"/>
                    <a:pt x="14" y="60"/>
                  </a:cubicBezTo>
                  <a:cubicBezTo>
                    <a:pt x="13" y="53"/>
                    <a:pt x="12" y="41"/>
                    <a:pt x="7" y="39"/>
                  </a:cubicBezTo>
                  <a:cubicBezTo>
                    <a:pt x="8" y="35"/>
                    <a:pt x="4" y="32"/>
                    <a:pt x="4" y="29"/>
                  </a:cubicBezTo>
                  <a:cubicBezTo>
                    <a:pt x="3" y="28"/>
                    <a:pt x="4" y="26"/>
                    <a:pt x="4" y="24"/>
                  </a:cubicBezTo>
                  <a:cubicBezTo>
                    <a:pt x="4" y="23"/>
                    <a:pt x="4" y="21"/>
                    <a:pt x="4" y="20"/>
                  </a:cubicBezTo>
                  <a:cubicBezTo>
                    <a:pt x="3" y="19"/>
                    <a:pt x="2" y="17"/>
                    <a:pt x="1" y="16"/>
                  </a:cubicBezTo>
                  <a:cubicBezTo>
                    <a:pt x="1" y="15"/>
                    <a:pt x="2" y="14"/>
                    <a:pt x="1" y="13"/>
                  </a:cubicBezTo>
                  <a:cubicBezTo>
                    <a:pt x="1" y="11"/>
                    <a:pt x="0" y="9"/>
                    <a:pt x="0" y="7"/>
                  </a:cubicBezTo>
                  <a:cubicBezTo>
                    <a:pt x="9" y="4"/>
                    <a:pt x="19" y="2"/>
                    <a:pt x="30" y="0"/>
                  </a:cubicBezTo>
                  <a:cubicBezTo>
                    <a:pt x="31" y="2"/>
                    <a:pt x="29" y="2"/>
                    <a:pt x="30" y="6"/>
                  </a:cubicBezTo>
                  <a:cubicBezTo>
                    <a:pt x="30" y="8"/>
                    <a:pt x="31" y="8"/>
                    <a:pt x="31" y="10"/>
                  </a:cubicBezTo>
                  <a:cubicBezTo>
                    <a:pt x="31" y="14"/>
                    <a:pt x="26" y="16"/>
                    <a:pt x="25" y="18"/>
                  </a:cubicBezTo>
                  <a:cubicBezTo>
                    <a:pt x="28" y="25"/>
                    <a:pt x="24" y="32"/>
                    <a:pt x="24" y="38"/>
                  </a:cubicBezTo>
                  <a:cubicBezTo>
                    <a:pt x="24" y="41"/>
                    <a:pt x="26" y="46"/>
                    <a:pt x="26" y="50"/>
                  </a:cubicBezTo>
                  <a:cubicBezTo>
                    <a:pt x="26" y="53"/>
                    <a:pt x="25" y="55"/>
                    <a:pt x="27"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5" name="Freeform 548">
              <a:extLst>
                <a:ext uri="{FF2B5EF4-FFF2-40B4-BE49-F238E27FC236}">
                  <a16:creationId xmlns:a16="http://schemas.microsoft.com/office/drawing/2014/main" id="{1D3C077E-4186-FE57-8680-B3B0B696827F}"/>
                </a:ext>
              </a:extLst>
            </p:cNvPr>
            <p:cNvSpPr>
              <a:spLocks/>
            </p:cNvSpPr>
            <p:nvPr/>
          </p:nvSpPr>
          <p:spPr bwMode="auto">
            <a:xfrm>
              <a:off x="8242651" y="3209222"/>
              <a:ext cx="772544" cy="695289"/>
            </a:xfrm>
            <a:custGeom>
              <a:avLst/>
              <a:gdLst>
                <a:gd name="T0" fmla="*/ 2147483647 w 117"/>
                <a:gd name="T1" fmla="*/ 2147483647 h 105"/>
                <a:gd name="T2" fmla="*/ 2147483647 w 117"/>
                <a:gd name="T3" fmla="*/ 2147483647 h 105"/>
                <a:gd name="T4" fmla="*/ 2147483647 w 117"/>
                <a:gd name="T5" fmla="*/ 2147483647 h 105"/>
                <a:gd name="T6" fmla="*/ 2147483647 w 117"/>
                <a:gd name="T7" fmla="*/ 2147483647 h 105"/>
                <a:gd name="T8" fmla="*/ 2147483647 w 117"/>
                <a:gd name="T9" fmla="*/ 2147483647 h 105"/>
                <a:gd name="T10" fmla="*/ 2147483647 w 117"/>
                <a:gd name="T11" fmla="*/ 2147483647 h 105"/>
                <a:gd name="T12" fmla="*/ 2147483647 w 117"/>
                <a:gd name="T13" fmla="*/ 2147483647 h 105"/>
                <a:gd name="T14" fmla="*/ 2147483647 w 117"/>
                <a:gd name="T15" fmla="*/ 2147483647 h 105"/>
                <a:gd name="T16" fmla="*/ 2147483647 w 117"/>
                <a:gd name="T17" fmla="*/ 2147483647 h 105"/>
                <a:gd name="T18" fmla="*/ 2147483647 w 117"/>
                <a:gd name="T19" fmla="*/ 2147483647 h 105"/>
                <a:gd name="T20" fmla="*/ 0 w 117"/>
                <a:gd name="T21" fmla="*/ 2147483647 h 105"/>
                <a:gd name="T22" fmla="*/ 2147483647 w 117"/>
                <a:gd name="T23" fmla="*/ 2147483647 h 105"/>
                <a:gd name="T24" fmla="*/ 2147483647 w 117"/>
                <a:gd name="T25" fmla="*/ 2147483647 h 105"/>
                <a:gd name="T26" fmla="*/ 2147483647 w 117"/>
                <a:gd name="T27" fmla="*/ 2147483647 h 105"/>
                <a:gd name="T28" fmla="*/ 2147483647 w 117"/>
                <a:gd name="T29" fmla="*/ 2147483647 h 105"/>
                <a:gd name="T30" fmla="*/ 2147483647 w 117"/>
                <a:gd name="T31" fmla="*/ 2147483647 h 105"/>
                <a:gd name="T32" fmla="*/ 2147483647 w 117"/>
                <a:gd name="T33" fmla="*/ 2147483647 h 105"/>
                <a:gd name="T34" fmla="*/ 2147483647 w 117"/>
                <a:gd name="T35" fmla="*/ 2147483647 h 105"/>
                <a:gd name="T36" fmla="*/ 2147483647 w 117"/>
                <a:gd name="T37" fmla="*/ 2147483647 h 105"/>
                <a:gd name="T38" fmla="*/ 2147483647 w 117"/>
                <a:gd name="T39" fmla="*/ 2147483647 h 105"/>
                <a:gd name="T40" fmla="*/ 2147483647 w 117"/>
                <a:gd name="T41" fmla="*/ 2147483647 h 105"/>
                <a:gd name="T42" fmla="*/ 2147483647 w 117"/>
                <a:gd name="T43" fmla="*/ 2147483647 h 105"/>
                <a:gd name="T44" fmla="*/ 2147483647 w 117"/>
                <a:gd name="T45" fmla="*/ 2147483647 h 105"/>
                <a:gd name="T46" fmla="*/ 2147483647 w 117"/>
                <a:gd name="T47" fmla="*/ 2147483647 h 105"/>
                <a:gd name="T48" fmla="*/ 2147483647 w 117"/>
                <a:gd name="T49" fmla="*/ 2147483647 h 105"/>
                <a:gd name="T50" fmla="*/ 2147483647 w 117"/>
                <a:gd name="T51" fmla="*/ 2147483647 h 105"/>
                <a:gd name="T52" fmla="*/ 2147483647 w 117"/>
                <a:gd name="T53" fmla="*/ 2147483647 h 105"/>
                <a:gd name="T54" fmla="*/ 2147483647 w 117"/>
                <a:gd name="T55" fmla="*/ 2147483647 h 105"/>
                <a:gd name="T56" fmla="*/ 2147483647 w 117"/>
                <a:gd name="T57" fmla="*/ 2147483647 h 105"/>
                <a:gd name="T58" fmla="*/ 2147483647 w 117"/>
                <a:gd name="T59" fmla="*/ 2147483647 h 105"/>
                <a:gd name="T60" fmla="*/ 2147483647 w 117"/>
                <a:gd name="T61" fmla="*/ 2147483647 h 105"/>
                <a:gd name="T62" fmla="*/ 2147483647 w 117"/>
                <a:gd name="T63" fmla="*/ 0 h 105"/>
                <a:gd name="T64" fmla="*/ 2147483647 w 117"/>
                <a:gd name="T65" fmla="*/ 2147483647 h 105"/>
                <a:gd name="T66" fmla="*/ 2147483647 w 117"/>
                <a:gd name="T67" fmla="*/ 2147483647 h 105"/>
                <a:gd name="T68" fmla="*/ 2147483647 w 117"/>
                <a:gd name="T69" fmla="*/ 2147483647 h 105"/>
                <a:gd name="T70" fmla="*/ 2147483647 w 117"/>
                <a:gd name="T71" fmla="*/ 2147483647 h 105"/>
                <a:gd name="T72" fmla="*/ 2147483647 w 117"/>
                <a:gd name="T73" fmla="*/ 2147483647 h 105"/>
                <a:gd name="T74" fmla="*/ 2147483647 w 117"/>
                <a:gd name="T75" fmla="*/ 2147483647 h 105"/>
                <a:gd name="T76" fmla="*/ 2147483647 w 117"/>
                <a:gd name="T77" fmla="*/ 2147483647 h 105"/>
                <a:gd name="T78" fmla="*/ 2147483647 w 117"/>
                <a:gd name="T79" fmla="*/ 2147483647 h 105"/>
                <a:gd name="T80" fmla="*/ 2147483647 w 117"/>
                <a:gd name="T81" fmla="*/ 2147483647 h 105"/>
                <a:gd name="T82" fmla="*/ 2147483647 w 117"/>
                <a:gd name="T83" fmla="*/ 2147483647 h 105"/>
                <a:gd name="T84" fmla="*/ 2147483647 w 117"/>
                <a:gd name="T85" fmla="*/ 2147483647 h 105"/>
                <a:gd name="T86" fmla="*/ 2147483647 w 117"/>
                <a:gd name="T87" fmla="*/ 2147483647 h 105"/>
                <a:gd name="T88" fmla="*/ 2147483647 w 117"/>
                <a:gd name="T89" fmla="*/ 2147483647 h 105"/>
                <a:gd name="T90" fmla="*/ 2147483647 w 117"/>
                <a:gd name="T91" fmla="*/ 2147483647 h 1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7"/>
                <a:gd name="T139" fmla="*/ 0 h 105"/>
                <a:gd name="T140" fmla="*/ 117 w 117"/>
                <a:gd name="T141" fmla="*/ 105 h 1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7" h="105">
                  <a:moveTo>
                    <a:pt x="116" y="98"/>
                  </a:moveTo>
                  <a:cubicBezTo>
                    <a:pt x="117" y="100"/>
                    <a:pt x="116" y="102"/>
                    <a:pt x="114" y="102"/>
                  </a:cubicBezTo>
                  <a:cubicBezTo>
                    <a:pt x="111" y="105"/>
                    <a:pt x="111" y="95"/>
                    <a:pt x="111" y="98"/>
                  </a:cubicBezTo>
                  <a:cubicBezTo>
                    <a:pt x="103" y="96"/>
                    <a:pt x="96" y="93"/>
                    <a:pt x="89" y="90"/>
                  </a:cubicBezTo>
                  <a:cubicBezTo>
                    <a:pt x="87" y="89"/>
                    <a:pt x="87" y="85"/>
                    <a:pt x="86" y="84"/>
                  </a:cubicBezTo>
                  <a:cubicBezTo>
                    <a:pt x="85" y="83"/>
                    <a:pt x="84" y="83"/>
                    <a:pt x="82" y="82"/>
                  </a:cubicBezTo>
                  <a:cubicBezTo>
                    <a:pt x="81" y="82"/>
                    <a:pt x="80" y="80"/>
                    <a:pt x="80" y="80"/>
                  </a:cubicBezTo>
                  <a:cubicBezTo>
                    <a:pt x="78" y="80"/>
                    <a:pt x="74" y="81"/>
                    <a:pt x="70" y="82"/>
                  </a:cubicBezTo>
                  <a:cubicBezTo>
                    <a:pt x="67" y="83"/>
                    <a:pt x="63" y="84"/>
                    <a:pt x="61" y="84"/>
                  </a:cubicBezTo>
                  <a:cubicBezTo>
                    <a:pt x="43" y="88"/>
                    <a:pt x="19" y="94"/>
                    <a:pt x="1" y="96"/>
                  </a:cubicBezTo>
                  <a:cubicBezTo>
                    <a:pt x="2" y="95"/>
                    <a:pt x="0" y="93"/>
                    <a:pt x="0" y="92"/>
                  </a:cubicBezTo>
                  <a:cubicBezTo>
                    <a:pt x="0" y="90"/>
                    <a:pt x="2" y="90"/>
                    <a:pt x="4" y="87"/>
                  </a:cubicBezTo>
                  <a:cubicBezTo>
                    <a:pt x="5" y="86"/>
                    <a:pt x="6" y="84"/>
                    <a:pt x="7" y="83"/>
                  </a:cubicBezTo>
                  <a:cubicBezTo>
                    <a:pt x="8" y="82"/>
                    <a:pt x="10" y="81"/>
                    <a:pt x="11" y="79"/>
                  </a:cubicBezTo>
                  <a:cubicBezTo>
                    <a:pt x="11" y="79"/>
                    <a:pt x="11" y="78"/>
                    <a:pt x="11" y="78"/>
                  </a:cubicBezTo>
                  <a:cubicBezTo>
                    <a:pt x="12" y="77"/>
                    <a:pt x="13" y="76"/>
                    <a:pt x="14" y="75"/>
                  </a:cubicBezTo>
                  <a:cubicBezTo>
                    <a:pt x="14" y="72"/>
                    <a:pt x="11" y="72"/>
                    <a:pt x="12" y="68"/>
                  </a:cubicBezTo>
                  <a:cubicBezTo>
                    <a:pt x="11" y="67"/>
                    <a:pt x="9" y="67"/>
                    <a:pt x="8" y="65"/>
                  </a:cubicBezTo>
                  <a:cubicBezTo>
                    <a:pt x="8" y="62"/>
                    <a:pt x="12" y="62"/>
                    <a:pt x="15" y="61"/>
                  </a:cubicBezTo>
                  <a:cubicBezTo>
                    <a:pt x="17" y="59"/>
                    <a:pt x="24" y="57"/>
                    <a:pt x="29" y="58"/>
                  </a:cubicBezTo>
                  <a:cubicBezTo>
                    <a:pt x="31" y="58"/>
                    <a:pt x="32" y="59"/>
                    <a:pt x="34" y="59"/>
                  </a:cubicBezTo>
                  <a:cubicBezTo>
                    <a:pt x="37" y="58"/>
                    <a:pt x="40" y="56"/>
                    <a:pt x="45" y="57"/>
                  </a:cubicBezTo>
                  <a:cubicBezTo>
                    <a:pt x="48" y="55"/>
                    <a:pt x="50" y="52"/>
                    <a:pt x="52" y="49"/>
                  </a:cubicBezTo>
                  <a:cubicBezTo>
                    <a:pt x="53" y="48"/>
                    <a:pt x="55" y="48"/>
                    <a:pt x="56" y="47"/>
                  </a:cubicBezTo>
                  <a:cubicBezTo>
                    <a:pt x="56" y="44"/>
                    <a:pt x="56" y="42"/>
                    <a:pt x="55" y="40"/>
                  </a:cubicBezTo>
                  <a:cubicBezTo>
                    <a:pt x="54" y="37"/>
                    <a:pt x="57" y="37"/>
                    <a:pt x="57" y="35"/>
                  </a:cubicBezTo>
                  <a:cubicBezTo>
                    <a:pt x="54" y="37"/>
                    <a:pt x="55" y="31"/>
                    <a:pt x="52" y="35"/>
                  </a:cubicBezTo>
                  <a:cubicBezTo>
                    <a:pt x="51" y="31"/>
                    <a:pt x="57" y="28"/>
                    <a:pt x="59" y="25"/>
                  </a:cubicBezTo>
                  <a:cubicBezTo>
                    <a:pt x="58" y="22"/>
                    <a:pt x="60" y="21"/>
                    <a:pt x="61" y="20"/>
                  </a:cubicBezTo>
                  <a:cubicBezTo>
                    <a:pt x="61" y="19"/>
                    <a:pt x="62" y="17"/>
                    <a:pt x="63" y="16"/>
                  </a:cubicBezTo>
                  <a:cubicBezTo>
                    <a:pt x="66" y="11"/>
                    <a:pt x="70" y="7"/>
                    <a:pt x="75" y="5"/>
                  </a:cubicBezTo>
                  <a:cubicBezTo>
                    <a:pt x="82" y="4"/>
                    <a:pt x="91" y="3"/>
                    <a:pt x="96" y="0"/>
                  </a:cubicBezTo>
                  <a:cubicBezTo>
                    <a:pt x="98" y="1"/>
                    <a:pt x="97" y="2"/>
                    <a:pt x="97" y="4"/>
                  </a:cubicBezTo>
                  <a:cubicBezTo>
                    <a:pt x="97" y="5"/>
                    <a:pt x="98" y="5"/>
                    <a:pt x="99" y="6"/>
                  </a:cubicBezTo>
                  <a:cubicBezTo>
                    <a:pt x="99" y="7"/>
                    <a:pt x="98" y="8"/>
                    <a:pt x="99" y="9"/>
                  </a:cubicBezTo>
                  <a:cubicBezTo>
                    <a:pt x="99" y="12"/>
                    <a:pt x="102" y="13"/>
                    <a:pt x="102" y="17"/>
                  </a:cubicBezTo>
                  <a:cubicBezTo>
                    <a:pt x="102" y="19"/>
                    <a:pt x="101" y="20"/>
                    <a:pt x="101" y="22"/>
                  </a:cubicBezTo>
                  <a:cubicBezTo>
                    <a:pt x="101" y="26"/>
                    <a:pt x="105" y="30"/>
                    <a:pt x="104" y="35"/>
                  </a:cubicBezTo>
                  <a:cubicBezTo>
                    <a:pt x="106" y="37"/>
                    <a:pt x="105" y="33"/>
                    <a:pt x="107" y="35"/>
                  </a:cubicBezTo>
                  <a:cubicBezTo>
                    <a:pt x="109" y="39"/>
                    <a:pt x="110" y="45"/>
                    <a:pt x="111" y="52"/>
                  </a:cubicBezTo>
                  <a:cubicBezTo>
                    <a:pt x="111" y="53"/>
                    <a:pt x="112" y="53"/>
                    <a:pt x="112" y="54"/>
                  </a:cubicBezTo>
                  <a:cubicBezTo>
                    <a:pt x="111" y="58"/>
                    <a:pt x="111" y="64"/>
                    <a:pt x="111" y="70"/>
                  </a:cubicBezTo>
                  <a:cubicBezTo>
                    <a:pt x="111" y="71"/>
                    <a:pt x="112" y="72"/>
                    <a:pt x="113" y="73"/>
                  </a:cubicBezTo>
                  <a:cubicBezTo>
                    <a:pt x="114" y="77"/>
                    <a:pt x="114" y="83"/>
                    <a:pt x="115" y="87"/>
                  </a:cubicBezTo>
                  <a:cubicBezTo>
                    <a:pt x="116" y="92"/>
                    <a:pt x="117" y="92"/>
                    <a:pt x="113" y="96"/>
                  </a:cubicBezTo>
                  <a:lnTo>
                    <a:pt x="116" y="98"/>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6" name="Freeform 549">
              <a:extLst>
                <a:ext uri="{FF2B5EF4-FFF2-40B4-BE49-F238E27FC236}">
                  <a16:creationId xmlns:a16="http://schemas.microsoft.com/office/drawing/2014/main" id="{CB0F5B96-7BA1-0F2E-4507-C883B5635028}"/>
                </a:ext>
              </a:extLst>
            </p:cNvPr>
            <p:cNvSpPr>
              <a:spLocks/>
            </p:cNvSpPr>
            <p:nvPr/>
          </p:nvSpPr>
          <p:spPr bwMode="auto">
            <a:xfrm>
              <a:off x="9141883" y="3797893"/>
              <a:ext cx="60258" cy="33992"/>
            </a:xfrm>
            <a:custGeom>
              <a:avLst/>
              <a:gdLst>
                <a:gd name="T0" fmla="*/ 0 w 9"/>
                <a:gd name="T1" fmla="*/ 2147483647 h 5"/>
                <a:gd name="T2" fmla="*/ 2147483647 w 9"/>
                <a:gd name="T3" fmla="*/ 2147483647 h 5"/>
                <a:gd name="T4" fmla="*/ 2147483647 w 9"/>
                <a:gd name="T5" fmla="*/ 2147483647 h 5"/>
                <a:gd name="T6" fmla="*/ 2147483647 w 9"/>
                <a:gd name="T7" fmla="*/ 2147483647 h 5"/>
                <a:gd name="T8" fmla="*/ 0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0" y="4"/>
                  </a:moveTo>
                  <a:cubicBezTo>
                    <a:pt x="0" y="3"/>
                    <a:pt x="3" y="2"/>
                    <a:pt x="3" y="2"/>
                  </a:cubicBezTo>
                  <a:cubicBezTo>
                    <a:pt x="5" y="2"/>
                    <a:pt x="5" y="0"/>
                    <a:pt x="9" y="1"/>
                  </a:cubicBezTo>
                  <a:cubicBezTo>
                    <a:pt x="7" y="2"/>
                    <a:pt x="6" y="5"/>
                    <a:pt x="4" y="5"/>
                  </a:cubicBezTo>
                  <a:cubicBezTo>
                    <a:pt x="4" y="5"/>
                    <a:pt x="1" y="5"/>
                    <a:pt x="0" y="4"/>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7" name="Freeform 550">
              <a:extLst>
                <a:ext uri="{FF2B5EF4-FFF2-40B4-BE49-F238E27FC236}">
                  <a16:creationId xmlns:a16="http://schemas.microsoft.com/office/drawing/2014/main" id="{3E83124E-8663-A2B2-DE8C-5672E62C3490}"/>
                </a:ext>
              </a:extLst>
            </p:cNvPr>
            <p:cNvSpPr>
              <a:spLocks/>
            </p:cNvSpPr>
            <p:nvPr/>
          </p:nvSpPr>
          <p:spPr bwMode="auto">
            <a:xfrm>
              <a:off x="8984289" y="3811802"/>
              <a:ext cx="163779" cy="118973"/>
            </a:xfrm>
            <a:custGeom>
              <a:avLst/>
              <a:gdLst>
                <a:gd name="T0" fmla="*/ 2147483647 w 25"/>
                <a:gd name="T1" fmla="*/ 2147483647 h 18"/>
                <a:gd name="T2" fmla="*/ 2147483647 w 25"/>
                <a:gd name="T3" fmla="*/ 2147483647 h 18"/>
                <a:gd name="T4" fmla="*/ 2147483647 w 25"/>
                <a:gd name="T5" fmla="*/ 2147483647 h 18"/>
                <a:gd name="T6" fmla="*/ 2147483647 w 25"/>
                <a:gd name="T7" fmla="*/ 2147483647 h 18"/>
                <a:gd name="T8" fmla="*/ 2147483647 w 25"/>
                <a:gd name="T9" fmla="*/ 2147483647 h 18"/>
                <a:gd name="T10" fmla="*/ 2147483647 w 25"/>
                <a:gd name="T11" fmla="*/ 2147483647 h 18"/>
                <a:gd name="T12" fmla="*/ 2147483647 w 25"/>
                <a:gd name="T13" fmla="*/ 2147483647 h 18"/>
                <a:gd name="T14" fmla="*/ 0 w 25"/>
                <a:gd name="T15" fmla="*/ 2147483647 h 18"/>
                <a:gd name="T16" fmla="*/ 2147483647 w 25"/>
                <a:gd name="T17" fmla="*/ 2147483647 h 18"/>
                <a:gd name="T18" fmla="*/ 2147483647 w 25"/>
                <a:gd name="T19" fmla="*/ 2147483647 h 18"/>
                <a:gd name="T20" fmla="*/ 2147483647 w 25"/>
                <a:gd name="T21" fmla="*/ 0 h 18"/>
                <a:gd name="T22" fmla="*/ 2147483647 w 25"/>
                <a:gd name="T23" fmla="*/ 2147483647 h 18"/>
                <a:gd name="T24" fmla="*/ 2147483647 w 25"/>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8"/>
                <a:gd name="T41" fmla="*/ 25 w 25"/>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8">
                  <a:moveTo>
                    <a:pt x="25" y="4"/>
                  </a:moveTo>
                  <a:cubicBezTo>
                    <a:pt x="24" y="5"/>
                    <a:pt x="24" y="5"/>
                    <a:pt x="24" y="5"/>
                  </a:cubicBezTo>
                  <a:cubicBezTo>
                    <a:pt x="25" y="7"/>
                    <a:pt x="22" y="6"/>
                    <a:pt x="20" y="7"/>
                  </a:cubicBezTo>
                  <a:cubicBezTo>
                    <a:pt x="20" y="7"/>
                    <a:pt x="20" y="8"/>
                    <a:pt x="19" y="8"/>
                  </a:cubicBezTo>
                  <a:cubicBezTo>
                    <a:pt x="18" y="9"/>
                    <a:pt x="17" y="9"/>
                    <a:pt x="16" y="9"/>
                  </a:cubicBezTo>
                  <a:cubicBezTo>
                    <a:pt x="15" y="10"/>
                    <a:pt x="14" y="11"/>
                    <a:pt x="13" y="11"/>
                  </a:cubicBezTo>
                  <a:cubicBezTo>
                    <a:pt x="11" y="13"/>
                    <a:pt x="9" y="13"/>
                    <a:pt x="7" y="14"/>
                  </a:cubicBezTo>
                  <a:cubicBezTo>
                    <a:pt x="5" y="15"/>
                    <a:pt x="3" y="18"/>
                    <a:pt x="0" y="17"/>
                  </a:cubicBezTo>
                  <a:cubicBezTo>
                    <a:pt x="0" y="12"/>
                    <a:pt x="6" y="13"/>
                    <a:pt x="6" y="8"/>
                  </a:cubicBezTo>
                  <a:cubicBezTo>
                    <a:pt x="10" y="8"/>
                    <a:pt x="13" y="7"/>
                    <a:pt x="14" y="5"/>
                  </a:cubicBezTo>
                  <a:cubicBezTo>
                    <a:pt x="18" y="5"/>
                    <a:pt x="21" y="2"/>
                    <a:pt x="23" y="0"/>
                  </a:cubicBezTo>
                  <a:cubicBezTo>
                    <a:pt x="23" y="2"/>
                    <a:pt x="19" y="4"/>
                    <a:pt x="23" y="4"/>
                  </a:cubicBezTo>
                  <a:lnTo>
                    <a:pt x="25" y="4"/>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8" name="Freeform 551">
              <a:extLst>
                <a:ext uri="{FF2B5EF4-FFF2-40B4-BE49-F238E27FC236}">
                  <a16:creationId xmlns:a16="http://schemas.microsoft.com/office/drawing/2014/main" id="{E2117AA3-13F9-079F-40FF-22DA2205D995}"/>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9" name="Freeform 552">
              <a:extLst>
                <a:ext uri="{FF2B5EF4-FFF2-40B4-BE49-F238E27FC236}">
                  <a16:creationId xmlns:a16="http://schemas.microsoft.com/office/drawing/2014/main" id="{C5FB62A6-27E3-ECE5-0968-CF9AD3382EAC}"/>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0" name="Freeform 553">
              <a:extLst>
                <a:ext uri="{FF2B5EF4-FFF2-40B4-BE49-F238E27FC236}">
                  <a16:creationId xmlns:a16="http://schemas.microsoft.com/office/drawing/2014/main" id="{DDCA153C-604A-92A2-3481-DB65E3292A0F}"/>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1" name="Freeform 554">
              <a:extLst>
                <a:ext uri="{FF2B5EF4-FFF2-40B4-BE49-F238E27FC236}">
                  <a16:creationId xmlns:a16="http://schemas.microsoft.com/office/drawing/2014/main" id="{058107E0-4276-8680-6DAA-49BF63E97BB1}"/>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2" name="Freeform 555">
              <a:extLst>
                <a:ext uri="{FF2B5EF4-FFF2-40B4-BE49-F238E27FC236}">
                  <a16:creationId xmlns:a16="http://schemas.microsoft.com/office/drawing/2014/main" id="{C6954BA5-59A0-BD07-CA16-E7690E73BAE2}"/>
                </a:ext>
              </a:extLst>
            </p:cNvPr>
            <p:cNvSpPr>
              <a:spLocks/>
            </p:cNvSpPr>
            <p:nvPr/>
          </p:nvSpPr>
          <p:spPr bwMode="auto">
            <a:xfrm>
              <a:off x="9339660" y="3685107"/>
              <a:ext cx="12361" cy="20087"/>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2"/>
                    <a:pt x="1" y="3"/>
                    <a:pt x="0" y="3"/>
                  </a:cubicBezTo>
                  <a:cubicBezTo>
                    <a:pt x="0" y="2"/>
                    <a:pt x="0" y="0"/>
                    <a:pt x="2"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3" name="Freeform 556">
              <a:extLst>
                <a:ext uri="{FF2B5EF4-FFF2-40B4-BE49-F238E27FC236}">
                  <a16:creationId xmlns:a16="http://schemas.microsoft.com/office/drawing/2014/main" id="{57EB67A4-D97B-7B41-F518-862D0D6C8587}"/>
                </a:ext>
              </a:extLst>
            </p:cNvPr>
            <p:cNvSpPr>
              <a:spLocks/>
            </p:cNvSpPr>
            <p:nvPr/>
          </p:nvSpPr>
          <p:spPr bwMode="auto">
            <a:xfrm>
              <a:off x="9188235" y="3632571"/>
              <a:ext cx="60258" cy="111246"/>
            </a:xfrm>
            <a:custGeom>
              <a:avLst/>
              <a:gdLst>
                <a:gd name="T0" fmla="*/ 2147483647 w 9"/>
                <a:gd name="T1" fmla="*/ 0 h 17"/>
                <a:gd name="T2" fmla="*/ 2147483647 w 9"/>
                <a:gd name="T3" fmla="*/ 2147483647 h 17"/>
                <a:gd name="T4" fmla="*/ 2147483647 w 9"/>
                <a:gd name="T5" fmla="*/ 2147483647 h 17"/>
                <a:gd name="T6" fmla="*/ 2147483647 w 9"/>
                <a:gd name="T7" fmla="*/ 2147483647 h 17"/>
                <a:gd name="T8" fmla="*/ 0 w 9"/>
                <a:gd name="T9" fmla="*/ 2147483647 h 17"/>
                <a:gd name="T10" fmla="*/ 2147483647 w 9"/>
                <a:gd name="T11" fmla="*/ 0 h 17"/>
                <a:gd name="T12" fmla="*/ 0 60000 65536"/>
                <a:gd name="T13" fmla="*/ 0 60000 65536"/>
                <a:gd name="T14" fmla="*/ 0 60000 65536"/>
                <a:gd name="T15" fmla="*/ 0 60000 65536"/>
                <a:gd name="T16" fmla="*/ 0 60000 65536"/>
                <a:gd name="T17" fmla="*/ 0 60000 65536"/>
                <a:gd name="T18" fmla="*/ 0 w 9"/>
                <a:gd name="T19" fmla="*/ 0 h 17"/>
                <a:gd name="T20" fmla="*/ 9 w 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9" h="17">
                  <a:moveTo>
                    <a:pt x="6" y="0"/>
                  </a:moveTo>
                  <a:cubicBezTo>
                    <a:pt x="8" y="2"/>
                    <a:pt x="8" y="4"/>
                    <a:pt x="7" y="6"/>
                  </a:cubicBezTo>
                  <a:cubicBezTo>
                    <a:pt x="8" y="8"/>
                    <a:pt x="9" y="10"/>
                    <a:pt x="9" y="14"/>
                  </a:cubicBezTo>
                  <a:cubicBezTo>
                    <a:pt x="7" y="15"/>
                    <a:pt x="5" y="15"/>
                    <a:pt x="4" y="17"/>
                  </a:cubicBezTo>
                  <a:cubicBezTo>
                    <a:pt x="3" y="13"/>
                    <a:pt x="2" y="6"/>
                    <a:pt x="0" y="1"/>
                  </a:cubicBezTo>
                  <a:cubicBezTo>
                    <a:pt x="2" y="0"/>
                    <a:pt x="4" y="0"/>
                    <a:pt x="6" y="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4" name="Freeform 557">
              <a:extLst>
                <a:ext uri="{FF2B5EF4-FFF2-40B4-BE49-F238E27FC236}">
                  <a16:creationId xmlns:a16="http://schemas.microsoft.com/office/drawing/2014/main" id="{3531F771-5EAF-D978-CCE3-09ECD7A3FB05}"/>
                </a:ext>
              </a:extLst>
            </p:cNvPr>
            <p:cNvSpPr>
              <a:spLocks/>
            </p:cNvSpPr>
            <p:nvPr/>
          </p:nvSpPr>
          <p:spPr bwMode="auto">
            <a:xfrm>
              <a:off x="8805059" y="4088377"/>
              <a:ext cx="132878" cy="225582"/>
            </a:xfrm>
            <a:custGeom>
              <a:avLst/>
              <a:gdLst>
                <a:gd name="T0" fmla="*/ 2147483647 w 20"/>
                <a:gd name="T1" fmla="*/ 2147483647 h 34"/>
                <a:gd name="T2" fmla="*/ 2147483647 w 20"/>
                <a:gd name="T3" fmla="*/ 2147483647 h 34"/>
                <a:gd name="T4" fmla="*/ 2147483647 w 20"/>
                <a:gd name="T5" fmla="*/ 2147483647 h 34"/>
                <a:gd name="T6" fmla="*/ 2147483647 w 20"/>
                <a:gd name="T7" fmla="*/ 2147483647 h 34"/>
                <a:gd name="T8" fmla="*/ 2147483647 w 20"/>
                <a:gd name="T9" fmla="*/ 2147483647 h 34"/>
                <a:gd name="T10" fmla="*/ 2147483647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34"/>
                <a:gd name="T32" fmla="*/ 20 w 20"/>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34">
                  <a:moveTo>
                    <a:pt x="8" y="34"/>
                  </a:moveTo>
                  <a:cubicBezTo>
                    <a:pt x="7" y="23"/>
                    <a:pt x="0" y="12"/>
                    <a:pt x="1" y="1"/>
                  </a:cubicBezTo>
                  <a:cubicBezTo>
                    <a:pt x="3" y="2"/>
                    <a:pt x="3" y="0"/>
                    <a:pt x="5" y="1"/>
                  </a:cubicBezTo>
                  <a:cubicBezTo>
                    <a:pt x="5" y="3"/>
                    <a:pt x="3" y="4"/>
                    <a:pt x="3" y="6"/>
                  </a:cubicBezTo>
                  <a:cubicBezTo>
                    <a:pt x="3" y="9"/>
                    <a:pt x="6" y="13"/>
                    <a:pt x="8" y="14"/>
                  </a:cubicBezTo>
                  <a:cubicBezTo>
                    <a:pt x="9" y="17"/>
                    <a:pt x="9" y="18"/>
                    <a:pt x="11" y="21"/>
                  </a:cubicBezTo>
                  <a:cubicBezTo>
                    <a:pt x="13" y="23"/>
                    <a:pt x="13" y="25"/>
                    <a:pt x="17" y="25"/>
                  </a:cubicBezTo>
                  <a:cubicBezTo>
                    <a:pt x="17" y="26"/>
                    <a:pt x="16" y="27"/>
                    <a:pt x="17" y="30"/>
                  </a:cubicBezTo>
                  <a:cubicBezTo>
                    <a:pt x="17" y="31"/>
                    <a:pt x="20" y="29"/>
                    <a:pt x="20" y="32"/>
                  </a:cubicBezTo>
                  <a:cubicBezTo>
                    <a:pt x="15" y="32"/>
                    <a:pt x="12" y="34"/>
                    <a:pt x="8" y="34"/>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5" name="Freeform 558">
              <a:extLst>
                <a:ext uri="{FF2B5EF4-FFF2-40B4-BE49-F238E27FC236}">
                  <a16:creationId xmlns:a16="http://schemas.microsoft.com/office/drawing/2014/main" id="{2E591556-D235-4F29-AD90-460DFBD0C488}"/>
                </a:ext>
              </a:extLst>
            </p:cNvPr>
            <p:cNvSpPr>
              <a:spLocks/>
            </p:cNvSpPr>
            <p:nvPr/>
          </p:nvSpPr>
          <p:spPr bwMode="auto">
            <a:xfrm>
              <a:off x="8988927" y="3640295"/>
              <a:ext cx="217858" cy="210132"/>
            </a:xfrm>
            <a:custGeom>
              <a:avLst/>
              <a:gdLst>
                <a:gd name="T0" fmla="*/ 0 w 33"/>
                <a:gd name="T1" fmla="*/ 2147483647 h 32"/>
                <a:gd name="T2" fmla="*/ 2147483647 w 33"/>
                <a:gd name="T3" fmla="*/ 0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2147483647 h 32"/>
                <a:gd name="T18" fmla="*/ 2147483647 w 33"/>
                <a:gd name="T19" fmla="*/ 2147483647 h 32"/>
                <a:gd name="T20" fmla="*/ 2147483647 w 33"/>
                <a:gd name="T21" fmla="*/ 2147483647 h 32"/>
                <a:gd name="T22" fmla="*/ 2147483647 w 33"/>
                <a:gd name="T23" fmla="*/ 2147483647 h 32"/>
                <a:gd name="T24" fmla="*/ 2147483647 w 33"/>
                <a:gd name="T25" fmla="*/ 2147483647 h 32"/>
                <a:gd name="T26" fmla="*/ 0 w 33"/>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32"/>
                <a:gd name="T44" fmla="*/ 33 w 33"/>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32">
                  <a:moveTo>
                    <a:pt x="0" y="7"/>
                  </a:moveTo>
                  <a:cubicBezTo>
                    <a:pt x="10" y="5"/>
                    <a:pt x="19" y="2"/>
                    <a:pt x="29" y="0"/>
                  </a:cubicBezTo>
                  <a:cubicBezTo>
                    <a:pt x="30" y="5"/>
                    <a:pt x="32" y="10"/>
                    <a:pt x="33" y="16"/>
                  </a:cubicBezTo>
                  <a:cubicBezTo>
                    <a:pt x="28" y="15"/>
                    <a:pt x="26" y="21"/>
                    <a:pt x="23" y="17"/>
                  </a:cubicBezTo>
                  <a:cubicBezTo>
                    <a:pt x="23" y="19"/>
                    <a:pt x="24" y="19"/>
                    <a:pt x="23" y="20"/>
                  </a:cubicBezTo>
                  <a:cubicBezTo>
                    <a:pt x="19" y="21"/>
                    <a:pt x="16" y="21"/>
                    <a:pt x="13" y="23"/>
                  </a:cubicBezTo>
                  <a:cubicBezTo>
                    <a:pt x="12" y="24"/>
                    <a:pt x="12" y="25"/>
                    <a:pt x="12" y="25"/>
                  </a:cubicBezTo>
                  <a:cubicBezTo>
                    <a:pt x="11" y="26"/>
                    <a:pt x="10" y="25"/>
                    <a:pt x="9" y="25"/>
                  </a:cubicBezTo>
                  <a:cubicBezTo>
                    <a:pt x="9" y="26"/>
                    <a:pt x="9" y="27"/>
                    <a:pt x="9" y="28"/>
                  </a:cubicBezTo>
                  <a:cubicBezTo>
                    <a:pt x="8" y="28"/>
                    <a:pt x="7" y="28"/>
                    <a:pt x="6" y="28"/>
                  </a:cubicBezTo>
                  <a:cubicBezTo>
                    <a:pt x="6" y="29"/>
                    <a:pt x="5" y="31"/>
                    <a:pt x="3" y="31"/>
                  </a:cubicBezTo>
                  <a:cubicBezTo>
                    <a:pt x="3" y="32"/>
                    <a:pt x="2" y="31"/>
                    <a:pt x="2" y="31"/>
                  </a:cubicBezTo>
                  <a:cubicBezTo>
                    <a:pt x="1" y="28"/>
                    <a:pt x="4" y="30"/>
                    <a:pt x="4" y="28"/>
                  </a:cubicBezTo>
                  <a:cubicBezTo>
                    <a:pt x="3" y="21"/>
                    <a:pt x="1" y="15"/>
                    <a:pt x="0" y="7"/>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6" name="Freeform 559">
              <a:extLst>
                <a:ext uri="{FF2B5EF4-FFF2-40B4-BE49-F238E27FC236}">
                  <a16:creationId xmlns:a16="http://schemas.microsoft.com/office/drawing/2014/main" id="{D8103965-E638-0425-6A37-F7C3F4379A64}"/>
                </a:ext>
              </a:extLst>
            </p:cNvPr>
            <p:cNvSpPr>
              <a:spLocks/>
            </p:cNvSpPr>
            <p:nvPr/>
          </p:nvSpPr>
          <p:spPr bwMode="auto">
            <a:xfrm>
              <a:off x="8163847" y="3743820"/>
              <a:ext cx="740097" cy="489794"/>
            </a:xfrm>
            <a:custGeom>
              <a:avLst/>
              <a:gdLst>
                <a:gd name="T0" fmla="*/ 2147483647 w 112"/>
                <a:gd name="T1" fmla="*/ 2147483647 h 74"/>
                <a:gd name="T2" fmla="*/ 2147483647 w 112"/>
                <a:gd name="T3" fmla="*/ 2147483647 h 74"/>
                <a:gd name="T4" fmla="*/ 2147483647 w 112"/>
                <a:gd name="T5" fmla="*/ 2147483647 h 74"/>
                <a:gd name="T6" fmla="*/ 2147483647 w 112"/>
                <a:gd name="T7" fmla="*/ 2147483647 h 74"/>
                <a:gd name="T8" fmla="*/ 2147483647 w 112"/>
                <a:gd name="T9" fmla="*/ 2147483647 h 74"/>
                <a:gd name="T10" fmla="*/ 2147483647 w 112"/>
                <a:gd name="T11" fmla="*/ 2147483647 h 74"/>
                <a:gd name="T12" fmla="*/ 2147483647 w 112"/>
                <a:gd name="T13" fmla="*/ 2147483647 h 74"/>
                <a:gd name="T14" fmla="*/ 2147483647 w 112"/>
                <a:gd name="T15" fmla="*/ 2147483647 h 74"/>
                <a:gd name="T16" fmla="*/ 2147483647 w 112"/>
                <a:gd name="T17" fmla="*/ 2147483647 h 74"/>
                <a:gd name="T18" fmla="*/ 2147483647 w 112"/>
                <a:gd name="T19" fmla="*/ 2147483647 h 74"/>
                <a:gd name="T20" fmla="*/ 2147483647 w 112"/>
                <a:gd name="T21" fmla="*/ 2147483647 h 74"/>
                <a:gd name="T22" fmla="*/ 2147483647 w 112"/>
                <a:gd name="T23" fmla="*/ 2147483647 h 74"/>
                <a:gd name="T24" fmla="*/ 2147483647 w 112"/>
                <a:gd name="T25" fmla="*/ 2147483647 h 74"/>
                <a:gd name="T26" fmla="*/ 2147483647 w 112"/>
                <a:gd name="T27" fmla="*/ 2147483647 h 74"/>
                <a:gd name="T28" fmla="*/ 2147483647 w 112"/>
                <a:gd name="T29" fmla="*/ 2147483647 h 74"/>
                <a:gd name="T30" fmla="*/ 0 w 112"/>
                <a:gd name="T31" fmla="*/ 2147483647 h 74"/>
                <a:gd name="T32" fmla="*/ 2147483647 w 112"/>
                <a:gd name="T33" fmla="*/ 2147483647 h 74"/>
                <a:gd name="T34" fmla="*/ 2147483647 w 112"/>
                <a:gd name="T35" fmla="*/ 2147483647 h 74"/>
                <a:gd name="T36" fmla="*/ 2147483647 w 112"/>
                <a:gd name="T37" fmla="*/ 2147483647 h 74"/>
                <a:gd name="T38" fmla="*/ 2147483647 w 112"/>
                <a:gd name="T39" fmla="*/ 2147483647 h 74"/>
                <a:gd name="T40" fmla="*/ 2147483647 w 112"/>
                <a:gd name="T41" fmla="*/ 2147483647 h 74"/>
                <a:gd name="T42" fmla="*/ 2147483647 w 112"/>
                <a:gd name="T43" fmla="*/ 2147483647 h 74"/>
                <a:gd name="T44" fmla="*/ 2147483647 w 112"/>
                <a:gd name="T45" fmla="*/ 2147483647 h 74"/>
                <a:gd name="T46" fmla="*/ 2147483647 w 112"/>
                <a:gd name="T47" fmla="*/ 2147483647 h 74"/>
                <a:gd name="T48" fmla="*/ 2147483647 w 112"/>
                <a:gd name="T49" fmla="*/ 2147483647 h 74"/>
                <a:gd name="T50" fmla="*/ 2147483647 w 112"/>
                <a:gd name="T51" fmla="*/ 2147483647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2"/>
                <a:gd name="T79" fmla="*/ 0 h 74"/>
                <a:gd name="T80" fmla="*/ 112 w 112"/>
                <a:gd name="T81" fmla="*/ 74 h 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2" h="74">
                  <a:moveTo>
                    <a:pt x="106" y="12"/>
                  </a:moveTo>
                  <a:cubicBezTo>
                    <a:pt x="104" y="15"/>
                    <a:pt x="104" y="20"/>
                    <a:pt x="101" y="23"/>
                  </a:cubicBezTo>
                  <a:cubicBezTo>
                    <a:pt x="101" y="25"/>
                    <a:pt x="102" y="24"/>
                    <a:pt x="102" y="27"/>
                  </a:cubicBezTo>
                  <a:cubicBezTo>
                    <a:pt x="102" y="28"/>
                    <a:pt x="101" y="29"/>
                    <a:pt x="101" y="30"/>
                  </a:cubicBezTo>
                  <a:cubicBezTo>
                    <a:pt x="101" y="32"/>
                    <a:pt x="102" y="33"/>
                    <a:pt x="104" y="34"/>
                  </a:cubicBezTo>
                  <a:cubicBezTo>
                    <a:pt x="104" y="35"/>
                    <a:pt x="104" y="35"/>
                    <a:pt x="105" y="36"/>
                  </a:cubicBezTo>
                  <a:cubicBezTo>
                    <a:pt x="105" y="36"/>
                    <a:pt x="106" y="36"/>
                    <a:pt x="107" y="37"/>
                  </a:cubicBezTo>
                  <a:cubicBezTo>
                    <a:pt x="108" y="38"/>
                    <a:pt x="110" y="40"/>
                    <a:pt x="112" y="41"/>
                  </a:cubicBezTo>
                  <a:cubicBezTo>
                    <a:pt x="112" y="43"/>
                    <a:pt x="110" y="44"/>
                    <a:pt x="108" y="45"/>
                  </a:cubicBezTo>
                  <a:cubicBezTo>
                    <a:pt x="107" y="47"/>
                    <a:pt x="107" y="49"/>
                    <a:pt x="105" y="50"/>
                  </a:cubicBezTo>
                  <a:cubicBezTo>
                    <a:pt x="104" y="50"/>
                    <a:pt x="103" y="51"/>
                    <a:pt x="103" y="52"/>
                  </a:cubicBezTo>
                  <a:cubicBezTo>
                    <a:pt x="102" y="52"/>
                    <a:pt x="100" y="52"/>
                    <a:pt x="99" y="52"/>
                  </a:cubicBezTo>
                  <a:cubicBezTo>
                    <a:pt x="97" y="53"/>
                    <a:pt x="96" y="55"/>
                    <a:pt x="96" y="56"/>
                  </a:cubicBezTo>
                  <a:cubicBezTo>
                    <a:pt x="67" y="62"/>
                    <a:pt x="39" y="68"/>
                    <a:pt x="10" y="74"/>
                  </a:cubicBezTo>
                  <a:cubicBezTo>
                    <a:pt x="7" y="64"/>
                    <a:pt x="5" y="47"/>
                    <a:pt x="3" y="33"/>
                  </a:cubicBezTo>
                  <a:cubicBezTo>
                    <a:pt x="2" y="28"/>
                    <a:pt x="0" y="22"/>
                    <a:pt x="0" y="20"/>
                  </a:cubicBezTo>
                  <a:cubicBezTo>
                    <a:pt x="1" y="19"/>
                    <a:pt x="1" y="18"/>
                    <a:pt x="3" y="17"/>
                  </a:cubicBezTo>
                  <a:cubicBezTo>
                    <a:pt x="3" y="16"/>
                    <a:pt x="4" y="17"/>
                    <a:pt x="5" y="16"/>
                  </a:cubicBezTo>
                  <a:cubicBezTo>
                    <a:pt x="6" y="15"/>
                    <a:pt x="9" y="11"/>
                    <a:pt x="11" y="11"/>
                  </a:cubicBezTo>
                  <a:cubicBezTo>
                    <a:pt x="12" y="13"/>
                    <a:pt x="13" y="14"/>
                    <a:pt x="12" y="16"/>
                  </a:cubicBezTo>
                  <a:cubicBezTo>
                    <a:pt x="29" y="14"/>
                    <a:pt x="49" y="10"/>
                    <a:pt x="67" y="6"/>
                  </a:cubicBezTo>
                  <a:cubicBezTo>
                    <a:pt x="69" y="5"/>
                    <a:pt x="70" y="5"/>
                    <a:pt x="72" y="4"/>
                  </a:cubicBezTo>
                  <a:cubicBezTo>
                    <a:pt x="75" y="4"/>
                    <a:pt x="79" y="4"/>
                    <a:pt x="82" y="3"/>
                  </a:cubicBezTo>
                  <a:cubicBezTo>
                    <a:pt x="86" y="2"/>
                    <a:pt x="89" y="0"/>
                    <a:pt x="91" y="1"/>
                  </a:cubicBezTo>
                  <a:cubicBezTo>
                    <a:pt x="93" y="1"/>
                    <a:pt x="94" y="4"/>
                    <a:pt x="96" y="3"/>
                  </a:cubicBezTo>
                  <a:cubicBezTo>
                    <a:pt x="98" y="7"/>
                    <a:pt x="99" y="12"/>
                    <a:pt x="106" y="12"/>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7" name="Freeform 560">
              <a:extLst>
                <a:ext uri="{FF2B5EF4-FFF2-40B4-BE49-F238E27FC236}">
                  <a16:creationId xmlns:a16="http://schemas.microsoft.com/office/drawing/2014/main" id="{1716568F-2EE1-39EB-F9F5-565F2EA43D75}"/>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rgbClr val="00B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8" name="Freeform 561">
              <a:extLst>
                <a:ext uri="{FF2B5EF4-FFF2-40B4-BE49-F238E27FC236}">
                  <a16:creationId xmlns:a16="http://schemas.microsoft.com/office/drawing/2014/main" id="{FC8D77FE-0FDB-E2A4-080D-C9016F5B973C}"/>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9" name="Freeform 562">
              <a:extLst>
                <a:ext uri="{FF2B5EF4-FFF2-40B4-BE49-F238E27FC236}">
                  <a16:creationId xmlns:a16="http://schemas.microsoft.com/office/drawing/2014/main" id="{97C3DD15-E86D-B22A-E7DC-B2807CB57DC6}"/>
                </a:ext>
              </a:extLst>
            </p:cNvPr>
            <p:cNvSpPr>
              <a:spLocks/>
            </p:cNvSpPr>
            <p:nvPr/>
          </p:nvSpPr>
          <p:spPr bwMode="auto">
            <a:xfrm>
              <a:off x="8672181" y="4267605"/>
              <a:ext cx="20086" cy="32447"/>
            </a:xfrm>
            <a:custGeom>
              <a:avLst/>
              <a:gdLst>
                <a:gd name="T0" fmla="*/ 0 w 3"/>
                <a:gd name="T1" fmla="*/ 2147483647 h 5"/>
                <a:gd name="T2" fmla="*/ 0 w 3"/>
                <a:gd name="T3" fmla="*/ 2147483647 h 5"/>
                <a:gd name="T4" fmla="*/ 0 60000 65536"/>
                <a:gd name="T5" fmla="*/ 0 60000 65536"/>
                <a:gd name="T6" fmla="*/ 0 w 3"/>
                <a:gd name="T7" fmla="*/ 0 h 5"/>
                <a:gd name="T8" fmla="*/ 3 w 3"/>
                <a:gd name="T9" fmla="*/ 5 h 5"/>
              </a:gdLst>
              <a:ahLst/>
              <a:cxnLst>
                <a:cxn ang="T4">
                  <a:pos x="T0" y="T1"/>
                </a:cxn>
                <a:cxn ang="T5">
                  <a:pos x="T2" y="T3"/>
                </a:cxn>
              </a:cxnLst>
              <a:rect l="T6" t="T7" r="T8" b="T9"/>
              <a:pathLst>
                <a:path w="3" h="5">
                  <a:moveTo>
                    <a:pt x="0" y="2"/>
                  </a:moveTo>
                  <a:cubicBezTo>
                    <a:pt x="2" y="0"/>
                    <a:pt x="3" y="5"/>
                    <a:pt x="0" y="2"/>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0" name="Freeform 563">
              <a:extLst>
                <a:ext uri="{FF2B5EF4-FFF2-40B4-BE49-F238E27FC236}">
                  <a16:creationId xmlns:a16="http://schemas.microsoft.com/office/drawing/2014/main" id="{A81848B6-8F35-1020-E68F-F5FF3B34A65E}"/>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1" name="Freeform 564">
              <a:extLst>
                <a:ext uri="{FF2B5EF4-FFF2-40B4-BE49-F238E27FC236}">
                  <a16:creationId xmlns:a16="http://schemas.microsoft.com/office/drawing/2014/main" id="{66E3C887-B103-0224-6EA6-4EF7CBE6ABB7}"/>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2" name="Freeform 565">
              <a:extLst>
                <a:ext uri="{FF2B5EF4-FFF2-40B4-BE49-F238E27FC236}">
                  <a16:creationId xmlns:a16="http://schemas.microsoft.com/office/drawing/2014/main" id="{638E209B-C962-609E-B49E-48E111D716DB}"/>
                </a:ext>
              </a:extLst>
            </p:cNvPr>
            <p:cNvSpPr>
              <a:spLocks/>
            </p:cNvSpPr>
            <p:nvPr/>
          </p:nvSpPr>
          <p:spPr bwMode="auto">
            <a:xfrm>
              <a:off x="8004699" y="4088371"/>
              <a:ext cx="568592" cy="570136"/>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2147483647 w 86"/>
                <a:gd name="T53" fmla="*/ 2147483647 h 86"/>
                <a:gd name="T54" fmla="*/ 2147483647 w 86"/>
                <a:gd name="T55" fmla="*/ 2147483647 h 86"/>
                <a:gd name="T56" fmla="*/ 2147483647 w 86"/>
                <a:gd name="T57" fmla="*/ 2147483647 h 86"/>
                <a:gd name="T58" fmla="*/ 0 w 86"/>
                <a:gd name="T59" fmla="*/ 2147483647 h 86"/>
                <a:gd name="T60" fmla="*/ 0 w 86"/>
                <a:gd name="T61" fmla="*/ 2147483647 h 86"/>
                <a:gd name="T62" fmla="*/ 2147483647 w 86"/>
                <a:gd name="T63" fmla="*/ 2147483647 h 86"/>
                <a:gd name="T64" fmla="*/ 2147483647 w 86"/>
                <a:gd name="T65" fmla="*/ 2147483647 h 86"/>
                <a:gd name="T66" fmla="*/ 2147483647 w 86"/>
                <a:gd name="T67" fmla="*/ 2147483647 h 86"/>
                <a:gd name="T68" fmla="*/ 2147483647 w 86"/>
                <a:gd name="T69" fmla="*/ 2147483647 h 86"/>
                <a:gd name="T70" fmla="*/ 2147483647 w 86"/>
                <a:gd name="T71" fmla="*/ 2147483647 h 86"/>
                <a:gd name="T72" fmla="*/ 2147483647 w 86"/>
                <a:gd name="T73" fmla="*/ 2147483647 h 86"/>
                <a:gd name="T74" fmla="*/ 2147483647 w 86"/>
                <a:gd name="T75" fmla="*/ 2147483647 h 86"/>
                <a:gd name="T76" fmla="*/ 2147483647 w 86"/>
                <a:gd name="T77" fmla="*/ 2147483647 h 86"/>
                <a:gd name="T78" fmla="*/ 2147483647 w 86"/>
                <a:gd name="T79" fmla="*/ 2147483647 h 86"/>
                <a:gd name="T80" fmla="*/ 2147483647 w 86"/>
                <a:gd name="T81" fmla="*/ 2147483647 h 86"/>
                <a:gd name="T82" fmla="*/ 2147483647 w 86"/>
                <a:gd name="T83" fmla="*/ 0 h 86"/>
                <a:gd name="T84" fmla="*/ 2147483647 w 86"/>
                <a:gd name="T85" fmla="*/ 2147483647 h 86"/>
                <a:gd name="T86" fmla="*/ 2147483647 w 86"/>
                <a:gd name="T87" fmla="*/ 2147483647 h 86"/>
                <a:gd name="T88" fmla="*/ 2147483647 w 86"/>
                <a:gd name="T89" fmla="*/ 2147483647 h 86"/>
                <a:gd name="T90" fmla="*/ 2147483647 w 86"/>
                <a:gd name="T91" fmla="*/ 2147483647 h 86"/>
                <a:gd name="T92" fmla="*/ 2147483647 w 86"/>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6"/>
                <a:gd name="T142" fmla="*/ 0 h 86"/>
                <a:gd name="T143" fmla="*/ 86 w 86"/>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6" h="86">
                  <a:moveTo>
                    <a:pt x="56" y="30"/>
                  </a:moveTo>
                  <a:cubicBezTo>
                    <a:pt x="59" y="29"/>
                    <a:pt x="59" y="26"/>
                    <a:pt x="61" y="24"/>
                  </a:cubicBezTo>
                  <a:cubicBezTo>
                    <a:pt x="63" y="24"/>
                    <a:pt x="65" y="23"/>
                    <a:pt x="66" y="19"/>
                  </a:cubicBezTo>
                  <a:cubicBezTo>
                    <a:pt x="67" y="20"/>
                    <a:pt x="68" y="21"/>
                    <a:pt x="70" y="21"/>
                  </a:cubicBezTo>
                  <a:cubicBezTo>
                    <a:pt x="72" y="21"/>
                    <a:pt x="72" y="18"/>
                    <a:pt x="73" y="17"/>
                  </a:cubicBezTo>
                  <a:cubicBezTo>
                    <a:pt x="75" y="16"/>
                    <a:pt x="77" y="17"/>
                    <a:pt x="76" y="15"/>
                  </a:cubicBezTo>
                  <a:cubicBezTo>
                    <a:pt x="78" y="16"/>
                    <a:pt x="81" y="15"/>
                    <a:pt x="82" y="16"/>
                  </a:cubicBezTo>
                  <a:cubicBezTo>
                    <a:pt x="83" y="17"/>
                    <a:pt x="82" y="18"/>
                    <a:pt x="82" y="18"/>
                  </a:cubicBezTo>
                  <a:cubicBezTo>
                    <a:pt x="83" y="18"/>
                    <a:pt x="84" y="18"/>
                    <a:pt x="84" y="18"/>
                  </a:cubicBezTo>
                  <a:cubicBezTo>
                    <a:pt x="84" y="19"/>
                    <a:pt x="84" y="20"/>
                    <a:pt x="85" y="20"/>
                  </a:cubicBezTo>
                  <a:cubicBezTo>
                    <a:pt x="86" y="22"/>
                    <a:pt x="86" y="22"/>
                    <a:pt x="85" y="25"/>
                  </a:cubicBezTo>
                  <a:cubicBezTo>
                    <a:pt x="81" y="25"/>
                    <a:pt x="78" y="20"/>
                    <a:pt x="75" y="22"/>
                  </a:cubicBezTo>
                  <a:cubicBezTo>
                    <a:pt x="73" y="24"/>
                    <a:pt x="74" y="27"/>
                    <a:pt x="73" y="30"/>
                  </a:cubicBezTo>
                  <a:cubicBezTo>
                    <a:pt x="73" y="30"/>
                    <a:pt x="72" y="31"/>
                    <a:pt x="72" y="31"/>
                  </a:cubicBezTo>
                  <a:cubicBezTo>
                    <a:pt x="72" y="32"/>
                    <a:pt x="72" y="33"/>
                    <a:pt x="72" y="33"/>
                  </a:cubicBezTo>
                  <a:cubicBezTo>
                    <a:pt x="71" y="35"/>
                    <a:pt x="67" y="34"/>
                    <a:pt x="68" y="38"/>
                  </a:cubicBezTo>
                  <a:cubicBezTo>
                    <a:pt x="61" y="37"/>
                    <a:pt x="65" y="47"/>
                    <a:pt x="61" y="49"/>
                  </a:cubicBezTo>
                  <a:cubicBezTo>
                    <a:pt x="58" y="50"/>
                    <a:pt x="57" y="45"/>
                    <a:pt x="54" y="47"/>
                  </a:cubicBezTo>
                  <a:cubicBezTo>
                    <a:pt x="52" y="49"/>
                    <a:pt x="54" y="50"/>
                    <a:pt x="53" y="52"/>
                  </a:cubicBezTo>
                  <a:cubicBezTo>
                    <a:pt x="53" y="54"/>
                    <a:pt x="51" y="56"/>
                    <a:pt x="50" y="57"/>
                  </a:cubicBezTo>
                  <a:cubicBezTo>
                    <a:pt x="50" y="58"/>
                    <a:pt x="51" y="60"/>
                    <a:pt x="50" y="61"/>
                  </a:cubicBezTo>
                  <a:cubicBezTo>
                    <a:pt x="49" y="64"/>
                    <a:pt x="47" y="65"/>
                    <a:pt x="46" y="69"/>
                  </a:cubicBezTo>
                  <a:cubicBezTo>
                    <a:pt x="46" y="71"/>
                    <a:pt x="47" y="74"/>
                    <a:pt x="46" y="76"/>
                  </a:cubicBezTo>
                  <a:cubicBezTo>
                    <a:pt x="42" y="76"/>
                    <a:pt x="41" y="79"/>
                    <a:pt x="37" y="79"/>
                  </a:cubicBezTo>
                  <a:cubicBezTo>
                    <a:pt x="36" y="79"/>
                    <a:pt x="36" y="81"/>
                    <a:pt x="35" y="82"/>
                  </a:cubicBezTo>
                  <a:cubicBezTo>
                    <a:pt x="33" y="82"/>
                    <a:pt x="30" y="85"/>
                    <a:pt x="27" y="83"/>
                  </a:cubicBezTo>
                  <a:cubicBezTo>
                    <a:pt x="26" y="84"/>
                    <a:pt x="25" y="86"/>
                    <a:pt x="23" y="86"/>
                  </a:cubicBezTo>
                  <a:cubicBezTo>
                    <a:pt x="19" y="85"/>
                    <a:pt x="16" y="84"/>
                    <a:pt x="15" y="80"/>
                  </a:cubicBezTo>
                  <a:cubicBezTo>
                    <a:pt x="10" y="80"/>
                    <a:pt x="8" y="77"/>
                    <a:pt x="5" y="72"/>
                  </a:cubicBezTo>
                  <a:cubicBezTo>
                    <a:pt x="3" y="70"/>
                    <a:pt x="1" y="67"/>
                    <a:pt x="0" y="66"/>
                  </a:cubicBezTo>
                  <a:cubicBezTo>
                    <a:pt x="0" y="64"/>
                    <a:pt x="2" y="62"/>
                    <a:pt x="0" y="60"/>
                  </a:cubicBezTo>
                  <a:cubicBezTo>
                    <a:pt x="6" y="61"/>
                    <a:pt x="3" y="55"/>
                    <a:pt x="7" y="55"/>
                  </a:cubicBezTo>
                  <a:cubicBezTo>
                    <a:pt x="5" y="52"/>
                    <a:pt x="6" y="47"/>
                    <a:pt x="8" y="45"/>
                  </a:cubicBezTo>
                  <a:cubicBezTo>
                    <a:pt x="10" y="44"/>
                    <a:pt x="10" y="47"/>
                    <a:pt x="11" y="48"/>
                  </a:cubicBezTo>
                  <a:cubicBezTo>
                    <a:pt x="14" y="45"/>
                    <a:pt x="12" y="41"/>
                    <a:pt x="13" y="38"/>
                  </a:cubicBezTo>
                  <a:cubicBezTo>
                    <a:pt x="14" y="36"/>
                    <a:pt x="18" y="37"/>
                    <a:pt x="16" y="33"/>
                  </a:cubicBezTo>
                  <a:cubicBezTo>
                    <a:pt x="17" y="34"/>
                    <a:pt x="19" y="33"/>
                    <a:pt x="19" y="34"/>
                  </a:cubicBezTo>
                  <a:cubicBezTo>
                    <a:pt x="21" y="33"/>
                    <a:pt x="22" y="32"/>
                    <a:pt x="24" y="30"/>
                  </a:cubicBezTo>
                  <a:cubicBezTo>
                    <a:pt x="25" y="29"/>
                    <a:pt x="27" y="27"/>
                    <a:pt x="27" y="25"/>
                  </a:cubicBezTo>
                  <a:cubicBezTo>
                    <a:pt x="28" y="24"/>
                    <a:pt x="28" y="22"/>
                    <a:pt x="28" y="21"/>
                  </a:cubicBezTo>
                  <a:cubicBezTo>
                    <a:pt x="28" y="20"/>
                    <a:pt x="28" y="16"/>
                    <a:pt x="28" y="14"/>
                  </a:cubicBezTo>
                  <a:cubicBezTo>
                    <a:pt x="31" y="5"/>
                    <a:pt x="27" y="1"/>
                    <a:pt x="29" y="0"/>
                  </a:cubicBezTo>
                  <a:cubicBezTo>
                    <a:pt x="30" y="5"/>
                    <a:pt x="32" y="19"/>
                    <a:pt x="32" y="22"/>
                  </a:cubicBezTo>
                  <a:cubicBezTo>
                    <a:pt x="39" y="22"/>
                    <a:pt x="45" y="20"/>
                    <a:pt x="52" y="19"/>
                  </a:cubicBezTo>
                  <a:cubicBezTo>
                    <a:pt x="53" y="23"/>
                    <a:pt x="53" y="28"/>
                    <a:pt x="54" y="32"/>
                  </a:cubicBezTo>
                  <a:cubicBezTo>
                    <a:pt x="55" y="32"/>
                    <a:pt x="55" y="31"/>
                    <a:pt x="56" y="31"/>
                  </a:cubicBezTo>
                  <a:lnTo>
                    <a:pt x="56" y="30"/>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3" name="Freeform 566">
              <a:extLst>
                <a:ext uri="{FF2B5EF4-FFF2-40B4-BE49-F238E27FC236}">
                  <a16:creationId xmlns:a16="http://schemas.microsoft.com/office/drawing/2014/main" id="{7F0E082A-4531-FFB4-0C23-643B4FDC907A}"/>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solidFill>
              <a:schemeClr val="accent3">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4" name="Freeform 567">
              <a:extLst>
                <a:ext uri="{FF2B5EF4-FFF2-40B4-BE49-F238E27FC236}">
                  <a16:creationId xmlns:a16="http://schemas.microsoft.com/office/drawing/2014/main" id="{053D8F87-7035-88C4-EA2B-0DE680C94431}"/>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5" name="Freeform 568">
              <a:extLst>
                <a:ext uri="{FF2B5EF4-FFF2-40B4-BE49-F238E27FC236}">
                  <a16:creationId xmlns:a16="http://schemas.microsoft.com/office/drawing/2014/main" id="{C1113B5D-0F54-F10D-F992-23FCE4B2AC4C}"/>
                </a:ext>
              </a:extLst>
            </p:cNvPr>
            <p:cNvSpPr>
              <a:spLocks/>
            </p:cNvSpPr>
            <p:nvPr/>
          </p:nvSpPr>
          <p:spPr bwMode="auto">
            <a:xfrm>
              <a:off x="7660148" y="3876694"/>
              <a:ext cx="542326" cy="608764"/>
            </a:xfrm>
            <a:custGeom>
              <a:avLst/>
              <a:gdLst>
                <a:gd name="T0" fmla="*/ 2147483647 w 82"/>
                <a:gd name="T1" fmla="*/ 2147483647 h 92"/>
                <a:gd name="T2" fmla="*/ 2147483647 w 82"/>
                <a:gd name="T3" fmla="*/ 2147483647 h 92"/>
                <a:gd name="T4" fmla="*/ 2147483647 w 82"/>
                <a:gd name="T5" fmla="*/ 2147483647 h 92"/>
                <a:gd name="T6" fmla="*/ 2147483647 w 82"/>
                <a:gd name="T7" fmla="*/ 2147483647 h 92"/>
                <a:gd name="T8" fmla="*/ 2147483647 w 82"/>
                <a:gd name="T9" fmla="*/ 2147483647 h 92"/>
                <a:gd name="T10" fmla="*/ 2147483647 w 82"/>
                <a:gd name="T11" fmla="*/ 2147483647 h 92"/>
                <a:gd name="T12" fmla="*/ 2147483647 w 82"/>
                <a:gd name="T13" fmla="*/ 2147483647 h 92"/>
                <a:gd name="T14" fmla="*/ 2147483647 w 82"/>
                <a:gd name="T15" fmla="*/ 2147483647 h 92"/>
                <a:gd name="T16" fmla="*/ 2147483647 w 82"/>
                <a:gd name="T17" fmla="*/ 2147483647 h 92"/>
                <a:gd name="T18" fmla="*/ 2147483647 w 82"/>
                <a:gd name="T19" fmla="*/ 2147483647 h 92"/>
                <a:gd name="T20" fmla="*/ 2147483647 w 82"/>
                <a:gd name="T21" fmla="*/ 2147483647 h 92"/>
                <a:gd name="T22" fmla="*/ 2147483647 w 82"/>
                <a:gd name="T23" fmla="*/ 2147483647 h 92"/>
                <a:gd name="T24" fmla="*/ 2147483647 w 82"/>
                <a:gd name="T25" fmla="*/ 2147483647 h 92"/>
                <a:gd name="T26" fmla="*/ 2147483647 w 82"/>
                <a:gd name="T27" fmla="*/ 2147483647 h 92"/>
                <a:gd name="T28" fmla="*/ 2147483647 w 82"/>
                <a:gd name="T29" fmla="*/ 2147483647 h 92"/>
                <a:gd name="T30" fmla="*/ 2147483647 w 82"/>
                <a:gd name="T31" fmla="*/ 2147483647 h 92"/>
                <a:gd name="T32" fmla="*/ 2147483647 w 82"/>
                <a:gd name="T33" fmla="*/ 2147483647 h 92"/>
                <a:gd name="T34" fmla="*/ 2147483647 w 82"/>
                <a:gd name="T35" fmla="*/ 2147483647 h 92"/>
                <a:gd name="T36" fmla="*/ 2147483647 w 82"/>
                <a:gd name="T37" fmla="*/ 2147483647 h 92"/>
                <a:gd name="T38" fmla="*/ 2147483647 w 82"/>
                <a:gd name="T39" fmla="*/ 2147483647 h 92"/>
                <a:gd name="T40" fmla="*/ 2147483647 w 82"/>
                <a:gd name="T41" fmla="*/ 2147483647 h 92"/>
                <a:gd name="T42" fmla="*/ 2147483647 w 82"/>
                <a:gd name="T43" fmla="*/ 2147483647 h 92"/>
                <a:gd name="T44" fmla="*/ 2147483647 w 82"/>
                <a:gd name="T45" fmla="*/ 2147483647 h 92"/>
                <a:gd name="T46" fmla="*/ 2147483647 w 82"/>
                <a:gd name="T47" fmla="*/ 2147483647 h 92"/>
                <a:gd name="T48" fmla="*/ 2147483647 w 82"/>
                <a:gd name="T49" fmla="*/ 2147483647 h 92"/>
                <a:gd name="T50" fmla="*/ 0 w 82"/>
                <a:gd name="T51" fmla="*/ 2147483647 h 92"/>
                <a:gd name="T52" fmla="*/ 2147483647 w 82"/>
                <a:gd name="T53" fmla="*/ 2147483647 h 92"/>
                <a:gd name="T54" fmla="*/ 2147483647 w 82"/>
                <a:gd name="T55" fmla="*/ 2147483647 h 92"/>
                <a:gd name="T56" fmla="*/ 2147483647 w 82"/>
                <a:gd name="T57" fmla="*/ 2147483647 h 92"/>
                <a:gd name="T58" fmla="*/ 2147483647 w 82"/>
                <a:gd name="T59" fmla="*/ 2147483647 h 92"/>
                <a:gd name="T60" fmla="*/ 2147483647 w 82"/>
                <a:gd name="T61" fmla="*/ 2147483647 h 92"/>
                <a:gd name="T62" fmla="*/ 2147483647 w 82"/>
                <a:gd name="T63" fmla="*/ 2147483647 h 92"/>
                <a:gd name="T64" fmla="*/ 2147483647 w 82"/>
                <a:gd name="T65" fmla="*/ 2147483647 h 92"/>
                <a:gd name="T66" fmla="*/ 2147483647 w 82"/>
                <a:gd name="T67" fmla="*/ 2147483647 h 92"/>
                <a:gd name="T68" fmla="*/ 2147483647 w 82"/>
                <a:gd name="T69" fmla="*/ 2147483647 h 92"/>
                <a:gd name="T70" fmla="*/ 2147483647 w 82"/>
                <a:gd name="T71" fmla="*/ 2147483647 h 92"/>
                <a:gd name="T72" fmla="*/ 2147483647 w 82"/>
                <a:gd name="T73" fmla="*/ 2147483647 h 92"/>
                <a:gd name="T74" fmla="*/ 2147483647 w 82"/>
                <a:gd name="T75" fmla="*/ 2147483647 h 92"/>
                <a:gd name="T76" fmla="*/ 2147483647 w 82"/>
                <a:gd name="T77" fmla="*/ 0 h 92"/>
                <a:gd name="T78" fmla="*/ 2147483647 w 82"/>
                <a:gd name="T79" fmla="*/ 214748364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92"/>
                <a:gd name="T122" fmla="*/ 82 w 82"/>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92">
                  <a:moveTo>
                    <a:pt x="81" y="30"/>
                  </a:moveTo>
                  <a:cubicBezTo>
                    <a:pt x="80" y="31"/>
                    <a:pt x="79" y="32"/>
                    <a:pt x="78" y="33"/>
                  </a:cubicBezTo>
                  <a:cubicBezTo>
                    <a:pt x="82" y="36"/>
                    <a:pt x="79" y="42"/>
                    <a:pt x="79" y="50"/>
                  </a:cubicBezTo>
                  <a:cubicBezTo>
                    <a:pt x="78" y="52"/>
                    <a:pt x="79" y="55"/>
                    <a:pt x="79" y="56"/>
                  </a:cubicBezTo>
                  <a:cubicBezTo>
                    <a:pt x="77" y="60"/>
                    <a:pt x="73" y="62"/>
                    <a:pt x="72" y="65"/>
                  </a:cubicBezTo>
                  <a:cubicBezTo>
                    <a:pt x="70" y="64"/>
                    <a:pt x="68" y="65"/>
                    <a:pt x="67" y="64"/>
                  </a:cubicBezTo>
                  <a:cubicBezTo>
                    <a:pt x="66" y="64"/>
                    <a:pt x="68" y="66"/>
                    <a:pt x="67" y="68"/>
                  </a:cubicBezTo>
                  <a:cubicBezTo>
                    <a:pt x="66" y="68"/>
                    <a:pt x="64" y="68"/>
                    <a:pt x="64" y="68"/>
                  </a:cubicBezTo>
                  <a:cubicBezTo>
                    <a:pt x="64" y="70"/>
                    <a:pt x="65" y="73"/>
                    <a:pt x="63" y="73"/>
                  </a:cubicBezTo>
                  <a:cubicBezTo>
                    <a:pt x="62" y="75"/>
                    <a:pt x="65" y="75"/>
                    <a:pt x="64" y="77"/>
                  </a:cubicBezTo>
                  <a:cubicBezTo>
                    <a:pt x="62" y="77"/>
                    <a:pt x="62" y="75"/>
                    <a:pt x="61" y="75"/>
                  </a:cubicBezTo>
                  <a:cubicBezTo>
                    <a:pt x="59" y="76"/>
                    <a:pt x="57" y="78"/>
                    <a:pt x="57" y="82"/>
                  </a:cubicBezTo>
                  <a:cubicBezTo>
                    <a:pt x="57" y="83"/>
                    <a:pt x="58" y="84"/>
                    <a:pt x="58" y="86"/>
                  </a:cubicBezTo>
                  <a:cubicBezTo>
                    <a:pt x="57" y="87"/>
                    <a:pt x="57" y="87"/>
                    <a:pt x="56" y="88"/>
                  </a:cubicBezTo>
                  <a:cubicBezTo>
                    <a:pt x="56" y="89"/>
                    <a:pt x="56" y="90"/>
                    <a:pt x="55" y="91"/>
                  </a:cubicBezTo>
                  <a:cubicBezTo>
                    <a:pt x="55" y="92"/>
                    <a:pt x="54" y="90"/>
                    <a:pt x="53" y="90"/>
                  </a:cubicBezTo>
                  <a:cubicBezTo>
                    <a:pt x="53" y="90"/>
                    <a:pt x="55" y="92"/>
                    <a:pt x="53" y="92"/>
                  </a:cubicBezTo>
                  <a:cubicBezTo>
                    <a:pt x="50" y="91"/>
                    <a:pt x="51" y="89"/>
                    <a:pt x="46" y="88"/>
                  </a:cubicBezTo>
                  <a:cubicBezTo>
                    <a:pt x="46" y="86"/>
                    <a:pt x="45" y="86"/>
                    <a:pt x="45" y="84"/>
                  </a:cubicBezTo>
                  <a:cubicBezTo>
                    <a:pt x="42" y="85"/>
                    <a:pt x="40" y="87"/>
                    <a:pt x="39" y="89"/>
                  </a:cubicBezTo>
                  <a:cubicBezTo>
                    <a:pt x="36" y="89"/>
                    <a:pt x="35" y="88"/>
                    <a:pt x="34" y="87"/>
                  </a:cubicBezTo>
                  <a:cubicBezTo>
                    <a:pt x="32" y="87"/>
                    <a:pt x="32" y="89"/>
                    <a:pt x="29" y="89"/>
                  </a:cubicBezTo>
                  <a:cubicBezTo>
                    <a:pt x="27" y="87"/>
                    <a:pt x="25" y="86"/>
                    <a:pt x="21" y="87"/>
                  </a:cubicBezTo>
                  <a:cubicBezTo>
                    <a:pt x="20" y="85"/>
                    <a:pt x="17" y="84"/>
                    <a:pt x="17" y="81"/>
                  </a:cubicBezTo>
                  <a:cubicBezTo>
                    <a:pt x="13" y="80"/>
                    <a:pt x="10" y="81"/>
                    <a:pt x="7" y="80"/>
                  </a:cubicBezTo>
                  <a:cubicBezTo>
                    <a:pt x="6" y="58"/>
                    <a:pt x="2" y="39"/>
                    <a:pt x="0" y="17"/>
                  </a:cubicBezTo>
                  <a:cubicBezTo>
                    <a:pt x="7" y="17"/>
                    <a:pt x="12" y="16"/>
                    <a:pt x="17" y="15"/>
                  </a:cubicBezTo>
                  <a:cubicBezTo>
                    <a:pt x="19" y="14"/>
                    <a:pt x="21" y="13"/>
                    <a:pt x="23" y="13"/>
                  </a:cubicBezTo>
                  <a:cubicBezTo>
                    <a:pt x="23" y="13"/>
                    <a:pt x="23" y="15"/>
                    <a:pt x="23" y="15"/>
                  </a:cubicBezTo>
                  <a:cubicBezTo>
                    <a:pt x="23" y="15"/>
                    <a:pt x="26" y="14"/>
                    <a:pt x="26" y="14"/>
                  </a:cubicBezTo>
                  <a:cubicBezTo>
                    <a:pt x="29" y="15"/>
                    <a:pt x="31" y="17"/>
                    <a:pt x="34" y="17"/>
                  </a:cubicBezTo>
                  <a:cubicBezTo>
                    <a:pt x="34" y="18"/>
                    <a:pt x="32" y="18"/>
                    <a:pt x="32" y="19"/>
                  </a:cubicBezTo>
                  <a:cubicBezTo>
                    <a:pt x="35" y="19"/>
                    <a:pt x="38" y="19"/>
                    <a:pt x="36" y="19"/>
                  </a:cubicBezTo>
                  <a:cubicBezTo>
                    <a:pt x="38" y="17"/>
                    <a:pt x="40" y="19"/>
                    <a:pt x="42" y="19"/>
                  </a:cubicBezTo>
                  <a:cubicBezTo>
                    <a:pt x="45" y="19"/>
                    <a:pt x="48" y="16"/>
                    <a:pt x="50" y="15"/>
                  </a:cubicBezTo>
                  <a:cubicBezTo>
                    <a:pt x="54" y="17"/>
                    <a:pt x="57" y="14"/>
                    <a:pt x="59" y="11"/>
                  </a:cubicBezTo>
                  <a:cubicBezTo>
                    <a:pt x="60" y="10"/>
                    <a:pt x="61" y="8"/>
                    <a:pt x="62" y="7"/>
                  </a:cubicBezTo>
                  <a:cubicBezTo>
                    <a:pt x="64" y="6"/>
                    <a:pt x="67" y="5"/>
                    <a:pt x="69" y="4"/>
                  </a:cubicBezTo>
                  <a:cubicBezTo>
                    <a:pt x="71" y="2"/>
                    <a:pt x="73" y="0"/>
                    <a:pt x="76" y="0"/>
                  </a:cubicBezTo>
                  <a:cubicBezTo>
                    <a:pt x="77" y="11"/>
                    <a:pt x="79" y="21"/>
                    <a:pt x="81" y="3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6" name="Freeform 569">
              <a:extLst>
                <a:ext uri="{FF2B5EF4-FFF2-40B4-BE49-F238E27FC236}">
                  <a16:creationId xmlns:a16="http://schemas.microsoft.com/office/drawing/2014/main" id="{A82DDB33-D735-9D22-B0D4-F8D2BC2F0BDA}"/>
                </a:ext>
              </a:extLst>
            </p:cNvPr>
            <p:cNvSpPr>
              <a:spLocks/>
            </p:cNvSpPr>
            <p:nvPr/>
          </p:nvSpPr>
          <p:spPr bwMode="auto">
            <a:xfrm>
              <a:off x="7289327" y="3440979"/>
              <a:ext cx="47898" cy="72620"/>
            </a:xfrm>
            <a:custGeom>
              <a:avLst/>
              <a:gdLst>
                <a:gd name="T0" fmla="*/ 2147483647 w 7"/>
                <a:gd name="T1" fmla="*/ 2147483647 h 11"/>
                <a:gd name="T2" fmla="*/ 2147483647 w 7"/>
                <a:gd name="T3" fmla="*/ 0 h 11"/>
                <a:gd name="T4" fmla="*/ 2147483647 w 7"/>
                <a:gd name="T5" fmla="*/ 2147483647 h 11"/>
                <a:gd name="T6" fmla="*/ 2147483647 w 7"/>
                <a:gd name="T7" fmla="*/ 2147483647 h 11"/>
                <a:gd name="T8" fmla="*/ 2147483647 w 7"/>
                <a:gd name="T9" fmla="*/ 2147483647 h 11"/>
                <a:gd name="T10" fmla="*/ 2147483647 w 7"/>
                <a:gd name="T11" fmla="*/ 2147483647 h 11"/>
                <a:gd name="T12" fmla="*/ 2147483647 w 7"/>
                <a:gd name="T13" fmla="*/ 2147483647 h 11"/>
                <a:gd name="T14" fmla="*/ 2147483647 w 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1"/>
                <a:gd name="T26" fmla="*/ 7 w 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1">
                  <a:moveTo>
                    <a:pt x="5" y="2"/>
                  </a:moveTo>
                  <a:cubicBezTo>
                    <a:pt x="7" y="0"/>
                    <a:pt x="7" y="0"/>
                    <a:pt x="7" y="0"/>
                  </a:cubicBezTo>
                  <a:cubicBezTo>
                    <a:pt x="7" y="1"/>
                    <a:pt x="5" y="4"/>
                    <a:pt x="7" y="4"/>
                  </a:cubicBezTo>
                  <a:cubicBezTo>
                    <a:pt x="7" y="5"/>
                    <a:pt x="4" y="6"/>
                    <a:pt x="4" y="6"/>
                  </a:cubicBezTo>
                  <a:cubicBezTo>
                    <a:pt x="3" y="8"/>
                    <a:pt x="2" y="11"/>
                    <a:pt x="1" y="11"/>
                  </a:cubicBezTo>
                  <a:cubicBezTo>
                    <a:pt x="0" y="10"/>
                    <a:pt x="0" y="9"/>
                    <a:pt x="1" y="9"/>
                  </a:cubicBezTo>
                  <a:cubicBezTo>
                    <a:pt x="1" y="8"/>
                    <a:pt x="1" y="6"/>
                    <a:pt x="2" y="6"/>
                  </a:cubicBezTo>
                  <a:lnTo>
                    <a:pt x="5" y="2"/>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7" name="Freeform 570">
              <a:extLst>
                <a:ext uri="{FF2B5EF4-FFF2-40B4-BE49-F238E27FC236}">
                  <a16:creationId xmlns:a16="http://schemas.microsoft.com/office/drawing/2014/main" id="{233A5E6E-297C-029A-6C7D-4C9B2E36891F}"/>
                </a:ext>
              </a:extLst>
            </p:cNvPr>
            <p:cNvSpPr>
              <a:spLocks/>
            </p:cNvSpPr>
            <p:nvPr/>
          </p:nvSpPr>
          <p:spPr bwMode="auto">
            <a:xfrm>
              <a:off x="7871825" y="3797898"/>
              <a:ext cx="20086" cy="46353"/>
            </a:xfrm>
            <a:custGeom>
              <a:avLst/>
              <a:gdLst>
                <a:gd name="T0" fmla="*/ 0 w 3"/>
                <a:gd name="T1" fmla="*/ 2147483647 h 7"/>
                <a:gd name="T2" fmla="*/ 2147483647 w 3"/>
                <a:gd name="T3" fmla="*/ 2147483647 h 7"/>
                <a:gd name="T4" fmla="*/ 2147483647 w 3"/>
                <a:gd name="T5" fmla="*/ 2147483647 h 7"/>
                <a:gd name="T6" fmla="*/ 0 w 3"/>
                <a:gd name="T7" fmla="*/ 2147483647 h 7"/>
                <a:gd name="T8" fmla="*/ 0 60000 65536"/>
                <a:gd name="T9" fmla="*/ 0 60000 65536"/>
                <a:gd name="T10" fmla="*/ 0 60000 65536"/>
                <a:gd name="T11" fmla="*/ 0 60000 65536"/>
                <a:gd name="T12" fmla="*/ 0 w 3"/>
                <a:gd name="T13" fmla="*/ 0 h 7"/>
                <a:gd name="T14" fmla="*/ 3 w 3"/>
                <a:gd name="T15" fmla="*/ 7 h 7"/>
              </a:gdLst>
              <a:ahLst/>
              <a:cxnLst>
                <a:cxn ang="T8">
                  <a:pos x="T0" y="T1"/>
                </a:cxn>
                <a:cxn ang="T9">
                  <a:pos x="T2" y="T3"/>
                </a:cxn>
                <a:cxn ang="T10">
                  <a:pos x="T4" y="T5"/>
                </a:cxn>
                <a:cxn ang="T11">
                  <a:pos x="T6" y="T7"/>
                </a:cxn>
              </a:cxnLst>
              <a:rect l="T12" t="T13" r="T14" b="T15"/>
              <a:pathLst>
                <a:path w="3" h="7">
                  <a:moveTo>
                    <a:pt x="0" y="6"/>
                  </a:moveTo>
                  <a:cubicBezTo>
                    <a:pt x="1" y="7"/>
                    <a:pt x="3" y="2"/>
                    <a:pt x="3" y="1"/>
                  </a:cubicBezTo>
                  <a:cubicBezTo>
                    <a:pt x="2" y="0"/>
                    <a:pt x="1" y="1"/>
                    <a:pt x="1" y="2"/>
                  </a:cubicBezTo>
                  <a:cubicBezTo>
                    <a:pt x="0" y="2"/>
                    <a:pt x="0" y="6"/>
                    <a:pt x="0" y="6"/>
                  </a:cubicBezTo>
                  <a:close/>
                </a:path>
              </a:pathLst>
            </a:custGeom>
            <a:solidFill>
              <a:srgbClr val="00B1B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8" name="Freeform 572">
              <a:extLst>
                <a:ext uri="{FF2B5EF4-FFF2-40B4-BE49-F238E27FC236}">
                  <a16:creationId xmlns:a16="http://schemas.microsoft.com/office/drawing/2014/main" id="{5895BF22-1170-A0CC-2A16-AE87AC97CD6C}"/>
                </a:ext>
              </a:extLst>
            </p:cNvPr>
            <p:cNvSpPr>
              <a:spLocks/>
            </p:cNvSpPr>
            <p:nvPr/>
          </p:nvSpPr>
          <p:spPr bwMode="auto">
            <a:xfrm>
              <a:off x="7124000" y="3096421"/>
              <a:ext cx="60258" cy="60258"/>
            </a:xfrm>
            <a:custGeom>
              <a:avLst/>
              <a:gdLst>
                <a:gd name="T0" fmla="*/ 2147483647 w 9"/>
                <a:gd name="T1" fmla="*/ 2147483647 h 9"/>
                <a:gd name="T2" fmla="*/ 2147483647 w 9"/>
                <a:gd name="T3" fmla="*/ 2147483647 h 9"/>
                <a:gd name="T4" fmla="*/ 2147483647 w 9"/>
                <a:gd name="T5" fmla="*/ 2147483647 h 9"/>
                <a:gd name="T6" fmla="*/ 2147483647 w 9"/>
                <a:gd name="T7" fmla="*/ 0 h 9"/>
                <a:gd name="T8" fmla="*/ 0 w 9"/>
                <a:gd name="T9" fmla="*/ 2147483647 h 9"/>
                <a:gd name="T10" fmla="*/ 2147483647 w 9"/>
                <a:gd name="T11" fmla="*/ 2147483647 h 9"/>
                <a:gd name="T12" fmla="*/ 2147483647 w 9"/>
                <a:gd name="T13" fmla="*/ 2147483647 h 9"/>
                <a:gd name="T14" fmla="*/ 2147483647 w 9"/>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3" y="9"/>
                  </a:moveTo>
                  <a:cubicBezTo>
                    <a:pt x="4" y="8"/>
                    <a:pt x="4" y="8"/>
                    <a:pt x="4" y="8"/>
                  </a:cubicBezTo>
                  <a:cubicBezTo>
                    <a:pt x="6" y="6"/>
                    <a:pt x="8" y="4"/>
                    <a:pt x="9" y="2"/>
                  </a:cubicBezTo>
                  <a:cubicBezTo>
                    <a:pt x="9" y="0"/>
                    <a:pt x="9" y="0"/>
                    <a:pt x="9" y="0"/>
                  </a:cubicBezTo>
                  <a:cubicBezTo>
                    <a:pt x="4" y="1"/>
                    <a:pt x="1" y="3"/>
                    <a:pt x="0" y="8"/>
                  </a:cubicBezTo>
                  <a:cubicBezTo>
                    <a:pt x="2" y="9"/>
                    <a:pt x="2" y="8"/>
                    <a:pt x="3" y="7"/>
                  </a:cubicBezTo>
                  <a:cubicBezTo>
                    <a:pt x="3" y="7"/>
                    <a:pt x="3" y="7"/>
                    <a:pt x="3" y="8"/>
                  </a:cubicBezTo>
                  <a:lnTo>
                    <a:pt x="3" y="9"/>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9" name="Freeform 574">
              <a:extLst>
                <a:ext uri="{FF2B5EF4-FFF2-40B4-BE49-F238E27FC236}">
                  <a16:creationId xmlns:a16="http://schemas.microsoft.com/office/drawing/2014/main" id="{8B77D386-D5B0-B50C-5063-8B684D12EFA9}"/>
                </a:ext>
              </a:extLst>
            </p:cNvPr>
            <p:cNvSpPr>
              <a:spLocks/>
            </p:cNvSpPr>
            <p:nvPr/>
          </p:nvSpPr>
          <p:spPr bwMode="auto">
            <a:xfrm>
              <a:off x="6932408" y="3150507"/>
              <a:ext cx="727735" cy="316744"/>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nvGrpSpPr>
            <p:cNvPr id="140" name="Group 445">
              <a:extLst>
                <a:ext uri="{FF2B5EF4-FFF2-40B4-BE49-F238E27FC236}">
                  <a16:creationId xmlns:a16="http://schemas.microsoft.com/office/drawing/2014/main" id="{68A393FB-AA66-F688-CD2F-A3B8FF410ABB}"/>
                </a:ext>
              </a:extLst>
            </p:cNvPr>
            <p:cNvGrpSpPr>
              <a:grpSpLocks/>
            </p:cNvGrpSpPr>
            <p:nvPr/>
          </p:nvGrpSpPr>
          <p:grpSpPr bwMode="auto">
            <a:xfrm>
              <a:off x="6932414" y="3150507"/>
              <a:ext cx="979585" cy="857523"/>
              <a:chOff x="4953000" y="2827338"/>
              <a:chExt cx="1006475" cy="881062"/>
            </a:xfrm>
            <a:solidFill>
              <a:srgbClr val="FFC000">
                <a:alpha val="80000"/>
              </a:srgbClr>
            </a:solidFill>
          </p:grpSpPr>
          <p:sp>
            <p:nvSpPr>
              <p:cNvPr id="397" name="Freeform 573">
                <a:extLst>
                  <a:ext uri="{FF2B5EF4-FFF2-40B4-BE49-F238E27FC236}">
                    <a16:creationId xmlns:a16="http://schemas.microsoft.com/office/drawing/2014/main" id="{53F793C8-68BD-086C-E026-BAD3A1AADD5B}"/>
                  </a:ext>
                </a:extLst>
              </p:cNvPr>
              <p:cNvSpPr>
                <a:spLocks/>
              </p:cNvSpPr>
              <p:nvPr/>
            </p:nvSpPr>
            <p:spPr bwMode="auto">
              <a:xfrm>
                <a:off x="4953000" y="2827338"/>
                <a:ext cx="747713" cy="325437"/>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8" name="Freeform 575">
                <a:extLst>
                  <a:ext uri="{FF2B5EF4-FFF2-40B4-BE49-F238E27FC236}">
                    <a16:creationId xmlns:a16="http://schemas.microsoft.com/office/drawing/2014/main" id="{37AB8748-CB79-9722-1A72-163F2E1338E8}"/>
                  </a:ext>
                </a:extLst>
              </p:cNvPr>
              <p:cNvSpPr>
                <a:spLocks/>
              </p:cNvSpPr>
              <p:nvPr/>
            </p:nvSpPr>
            <p:spPr bwMode="auto">
              <a:xfrm>
                <a:off x="5443538" y="3009900"/>
                <a:ext cx="515937" cy="698500"/>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141" name="Freeform 576">
              <a:extLst>
                <a:ext uri="{FF2B5EF4-FFF2-40B4-BE49-F238E27FC236}">
                  <a16:creationId xmlns:a16="http://schemas.microsoft.com/office/drawing/2014/main" id="{D135D609-F30F-BE87-B7F6-68DA792C18B1}"/>
                </a:ext>
              </a:extLst>
            </p:cNvPr>
            <p:cNvSpPr>
              <a:spLocks/>
            </p:cNvSpPr>
            <p:nvPr/>
          </p:nvSpPr>
          <p:spPr bwMode="auto">
            <a:xfrm>
              <a:off x="7409844" y="3328187"/>
              <a:ext cx="502154" cy="679838"/>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2" name="Freeform 577">
              <a:extLst>
                <a:ext uri="{FF2B5EF4-FFF2-40B4-BE49-F238E27FC236}">
                  <a16:creationId xmlns:a16="http://schemas.microsoft.com/office/drawing/2014/main" id="{F73212D5-C9ED-1BBF-6A27-756D64CA6A0D}"/>
                </a:ext>
              </a:extLst>
            </p:cNvPr>
            <p:cNvSpPr>
              <a:spLocks/>
            </p:cNvSpPr>
            <p:nvPr/>
          </p:nvSpPr>
          <p:spPr bwMode="auto">
            <a:xfrm>
              <a:off x="7025122" y="3017630"/>
              <a:ext cx="80345" cy="66439"/>
            </a:xfrm>
            <a:custGeom>
              <a:avLst/>
              <a:gdLst>
                <a:gd name="T0" fmla="*/ 0 w 12"/>
                <a:gd name="T1" fmla="*/ 2147483647 h 10"/>
                <a:gd name="T2" fmla="*/ 2147483647 w 12"/>
                <a:gd name="T3" fmla="*/ 2147483647 h 10"/>
                <a:gd name="T4" fmla="*/ 2147483647 w 12"/>
                <a:gd name="T5" fmla="*/ 2147483647 h 10"/>
                <a:gd name="T6" fmla="*/ 2147483647 w 12"/>
                <a:gd name="T7" fmla="*/ 2147483647 h 10"/>
                <a:gd name="T8" fmla="*/ 0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0" y="8"/>
                  </a:moveTo>
                  <a:cubicBezTo>
                    <a:pt x="0" y="10"/>
                    <a:pt x="7" y="6"/>
                    <a:pt x="8" y="6"/>
                  </a:cubicBezTo>
                  <a:cubicBezTo>
                    <a:pt x="9" y="6"/>
                    <a:pt x="12" y="2"/>
                    <a:pt x="12" y="1"/>
                  </a:cubicBezTo>
                  <a:cubicBezTo>
                    <a:pt x="12" y="0"/>
                    <a:pt x="9" y="4"/>
                    <a:pt x="8" y="5"/>
                  </a:cubicBezTo>
                  <a:cubicBezTo>
                    <a:pt x="6" y="6"/>
                    <a:pt x="0" y="7"/>
                    <a:pt x="0" y="8"/>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3" name="Freeform 578">
              <a:extLst>
                <a:ext uri="{FF2B5EF4-FFF2-40B4-BE49-F238E27FC236}">
                  <a16:creationId xmlns:a16="http://schemas.microsoft.com/office/drawing/2014/main" id="{80838C9E-52B9-F634-417A-E7DC2CCFB7A3}"/>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4" name="Freeform 579">
              <a:extLst>
                <a:ext uri="{FF2B5EF4-FFF2-40B4-BE49-F238E27FC236}">
                  <a16:creationId xmlns:a16="http://schemas.microsoft.com/office/drawing/2014/main" id="{E96423E6-D233-2C97-4A1A-139884EC4FDE}"/>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5" name="Freeform 580">
              <a:extLst>
                <a:ext uri="{FF2B5EF4-FFF2-40B4-BE49-F238E27FC236}">
                  <a16:creationId xmlns:a16="http://schemas.microsoft.com/office/drawing/2014/main" id="{5C6E811E-0D79-2A6B-2C4B-5220809FE5F8}"/>
                </a:ext>
              </a:extLst>
            </p:cNvPr>
            <p:cNvSpPr>
              <a:spLocks/>
            </p:cNvSpPr>
            <p:nvPr/>
          </p:nvSpPr>
          <p:spPr bwMode="auto">
            <a:xfrm>
              <a:off x="6859795" y="3904500"/>
              <a:ext cx="509878" cy="903876"/>
            </a:xfrm>
            <a:custGeom>
              <a:avLst/>
              <a:gdLst>
                <a:gd name="T0" fmla="*/ 2147483647 w 77"/>
                <a:gd name="T1" fmla="*/ 2147483647 h 137"/>
                <a:gd name="T2" fmla="*/ 2147483647 w 77"/>
                <a:gd name="T3" fmla="*/ 2147483647 h 137"/>
                <a:gd name="T4" fmla="*/ 2147483647 w 77"/>
                <a:gd name="T5" fmla="*/ 2147483647 h 137"/>
                <a:gd name="T6" fmla="*/ 2147483647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2147483647 h 137"/>
                <a:gd name="T24" fmla="*/ 2147483647 w 77"/>
                <a:gd name="T25" fmla="*/ 2147483647 h 137"/>
                <a:gd name="T26" fmla="*/ 2147483647 w 77"/>
                <a:gd name="T27" fmla="*/ 2147483647 h 137"/>
                <a:gd name="T28" fmla="*/ 2147483647 w 77"/>
                <a:gd name="T29" fmla="*/ 2147483647 h 137"/>
                <a:gd name="T30" fmla="*/ 2147483647 w 77"/>
                <a:gd name="T31" fmla="*/ 2147483647 h 137"/>
                <a:gd name="T32" fmla="*/ 2147483647 w 77"/>
                <a:gd name="T33" fmla="*/ 2147483647 h 137"/>
                <a:gd name="T34" fmla="*/ 2147483647 w 77"/>
                <a:gd name="T35" fmla="*/ 2147483647 h 137"/>
                <a:gd name="T36" fmla="*/ 2147483647 w 77"/>
                <a:gd name="T37" fmla="*/ 2147483647 h 137"/>
                <a:gd name="T38" fmla="*/ 2147483647 w 77"/>
                <a:gd name="T39" fmla="*/ 2147483647 h 137"/>
                <a:gd name="T40" fmla="*/ 2147483647 w 77"/>
                <a:gd name="T41" fmla="*/ 2147483647 h 137"/>
                <a:gd name="T42" fmla="*/ 0 w 77"/>
                <a:gd name="T43" fmla="*/ 2147483647 h 137"/>
                <a:gd name="T44" fmla="*/ 2147483647 w 77"/>
                <a:gd name="T45" fmla="*/ 2147483647 h 137"/>
                <a:gd name="T46" fmla="*/ 2147483647 w 77"/>
                <a:gd name="T47" fmla="*/ 2147483647 h 137"/>
                <a:gd name="T48" fmla="*/ 2147483647 w 77"/>
                <a:gd name="T49" fmla="*/ 2147483647 h 137"/>
                <a:gd name="T50" fmla="*/ 2147483647 w 77"/>
                <a:gd name="T51" fmla="*/ 2147483647 h 137"/>
                <a:gd name="T52" fmla="*/ 2147483647 w 77"/>
                <a:gd name="T53" fmla="*/ 2147483647 h 137"/>
                <a:gd name="T54" fmla="*/ 2147483647 w 77"/>
                <a:gd name="T55" fmla="*/ 2147483647 h 137"/>
                <a:gd name="T56" fmla="*/ 2147483647 w 77"/>
                <a:gd name="T57" fmla="*/ 2147483647 h 137"/>
                <a:gd name="T58" fmla="*/ 2147483647 w 77"/>
                <a:gd name="T59" fmla="*/ 2147483647 h 137"/>
                <a:gd name="T60" fmla="*/ 2147483647 w 77"/>
                <a:gd name="T61" fmla="*/ 2147483647 h 137"/>
                <a:gd name="T62" fmla="*/ 2147483647 w 77"/>
                <a:gd name="T63" fmla="*/ 0 h 137"/>
                <a:gd name="T64" fmla="*/ 2147483647 w 77"/>
                <a:gd name="T65" fmla="*/ 2147483647 h 137"/>
                <a:gd name="T66" fmla="*/ 2147483647 w 77"/>
                <a:gd name="T67" fmla="*/ 2147483647 h 137"/>
                <a:gd name="T68" fmla="*/ 2147483647 w 77"/>
                <a:gd name="T69" fmla="*/ 2147483647 h 137"/>
                <a:gd name="T70" fmla="*/ 2147483647 w 77"/>
                <a:gd name="T71" fmla="*/ 2147483647 h 137"/>
                <a:gd name="T72" fmla="*/ 2147483647 w 77"/>
                <a:gd name="T73" fmla="*/ 2147483647 h 137"/>
                <a:gd name="T74" fmla="*/ 2147483647 w 77"/>
                <a:gd name="T75" fmla="*/ 2147483647 h 137"/>
                <a:gd name="T76" fmla="*/ 2147483647 w 77"/>
                <a:gd name="T77" fmla="*/ 2147483647 h 137"/>
                <a:gd name="T78" fmla="*/ 2147483647 w 77"/>
                <a:gd name="T79" fmla="*/ 2147483647 h 137"/>
                <a:gd name="T80" fmla="*/ 2147483647 w 77"/>
                <a:gd name="T81" fmla="*/ 2147483647 h 137"/>
                <a:gd name="T82" fmla="*/ 2147483647 w 77"/>
                <a:gd name="T83" fmla="*/ 2147483647 h 137"/>
                <a:gd name="T84" fmla="*/ 2147483647 w 77"/>
                <a:gd name="T85" fmla="*/ 2147483647 h 137"/>
                <a:gd name="T86" fmla="*/ 2147483647 w 77"/>
                <a:gd name="T87" fmla="*/ 2147483647 h 137"/>
                <a:gd name="T88" fmla="*/ 2147483647 w 77"/>
                <a:gd name="T89" fmla="*/ 2147483647 h 137"/>
                <a:gd name="T90" fmla="*/ 2147483647 w 77"/>
                <a:gd name="T91" fmla="*/ 2147483647 h 137"/>
                <a:gd name="T92" fmla="*/ 2147483647 w 77"/>
                <a:gd name="T93" fmla="*/ 2147483647 h 137"/>
                <a:gd name="T94" fmla="*/ 2147483647 w 77"/>
                <a:gd name="T95" fmla="*/ 2147483647 h 137"/>
                <a:gd name="T96" fmla="*/ 2147483647 w 77"/>
                <a:gd name="T97" fmla="*/ 2147483647 h 1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
                <a:gd name="T148" fmla="*/ 0 h 137"/>
                <a:gd name="T149" fmla="*/ 77 w 77"/>
                <a:gd name="T150" fmla="*/ 137 h 1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 h="137">
                  <a:moveTo>
                    <a:pt x="69" y="124"/>
                  </a:moveTo>
                  <a:cubicBezTo>
                    <a:pt x="65" y="124"/>
                    <a:pt x="63" y="126"/>
                    <a:pt x="62" y="128"/>
                  </a:cubicBezTo>
                  <a:cubicBezTo>
                    <a:pt x="62" y="131"/>
                    <a:pt x="65" y="132"/>
                    <a:pt x="63" y="135"/>
                  </a:cubicBezTo>
                  <a:cubicBezTo>
                    <a:pt x="58" y="132"/>
                    <a:pt x="51" y="130"/>
                    <a:pt x="49" y="137"/>
                  </a:cubicBezTo>
                  <a:cubicBezTo>
                    <a:pt x="47" y="137"/>
                    <a:pt x="44" y="134"/>
                    <a:pt x="44" y="132"/>
                  </a:cubicBezTo>
                  <a:cubicBezTo>
                    <a:pt x="43" y="131"/>
                    <a:pt x="44" y="130"/>
                    <a:pt x="44" y="129"/>
                  </a:cubicBezTo>
                  <a:cubicBezTo>
                    <a:pt x="44" y="126"/>
                    <a:pt x="42" y="124"/>
                    <a:pt x="43" y="122"/>
                  </a:cubicBezTo>
                  <a:cubicBezTo>
                    <a:pt x="40" y="121"/>
                    <a:pt x="39" y="118"/>
                    <a:pt x="36" y="116"/>
                  </a:cubicBezTo>
                  <a:cubicBezTo>
                    <a:pt x="36" y="116"/>
                    <a:pt x="34" y="116"/>
                    <a:pt x="34" y="116"/>
                  </a:cubicBezTo>
                  <a:cubicBezTo>
                    <a:pt x="34" y="116"/>
                    <a:pt x="34" y="115"/>
                    <a:pt x="34" y="114"/>
                  </a:cubicBezTo>
                  <a:cubicBezTo>
                    <a:pt x="33" y="114"/>
                    <a:pt x="31" y="114"/>
                    <a:pt x="30" y="114"/>
                  </a:cubicBezTo>
                  <a:cubicBezTo>
                    <a:pt x="30" y="113"/>
                    <a:pt x="30" y="112"/>
                    <a:pt x="30" y="112"/>
                  </a:cubicBezTo>
                  <a:cubicBezTo>
                    <a:pt x="25" y="110"/>
                    <a:pt x="24" y="107"/>
                    <a:pt x="27" y="101"/>
                  </a:cubicBezTo>
                  <a:cubicBezTo>
                    <a:pt x="28" y="100"/>
                    <a:pt x="28" y="97"/>
                    <a:pt x="29" y="94"/>
                  </a:cubicBezTo>
                  <a:cubicBezTo>
                    <a:pt x="28" y="92"/>
                    <a:pt x="25" y="90"/>
                    <a:pt x="23" y="91"/>
                  </a:cubicBezTo>
                  <a:cubicBezTo>
                    <a:pt x="21" y="91"/>
                    <a:pt x="20" y="92"/>
                    <a:pt x="18" y="92"/>
                  </a:cubicBezTo>
                  <a:cubicBezTo>
                    <a:pt x="17" y="90"/>
                    <a:pt x="18" y="86"/>
                    <a:pt x="16" y="84"/>
                  </a:cubicBezTo>
                  <a:cubicBezTo>
                    <a:pt x="15" y="81"/>
                    <a:pt x="12" y="81"/>
                    <a:pt x="10" y="79"/>
                  </a:cubicBezTo>
                  <a:cubicBezTo>
                    <a:pt x="10" y="79"/>
                    <a:pt x="9" y="78"/>
                    <a:pt x="9" y="77"/>
                  </a:cubicBezTo>
                  <a:cubicBezTo>
                    <a:pt x="8" y="76"/>
                    <a:pt x="4" y="74"/>
                    <a:pt x="3" y="73"/>
                  </a:cubicBezTo>
                  <a:cubicBezTo>
                    <a:pt x="3" y="71"/>
                    <a:pt x="2" y="68"/>
                    <a:pt x="2" y="67"/>
                  </a:cubicBezTo>
                  <a:cubicBezTo>
                    <a:pt x="1" y="65"/>
                    <a:pt x="0" y="63"/>
                    <a:pt x="0" y="61"/>
                  </a:cubicBezTo>
                  <a:cubicBezTo>
                    <a:pt x="1" y="58"/>
                    <a:pt x="4" y="59"/>
                    <a:pt x="2" y="53"/>
                  </a:cubicBezTo>
                  <a:cubicBezTo>
                    <a:pt x="3" y="51"/>
                    <a:pt x="5" y="51"/>
                    <a:pt x="7" y="50"/>
                  </a:cubicBezTo>
                  <a:cubicBezTo>
                    <a:pt x="6" y="45"/>
                    <a:pt x="9" y="44"/>
                    <a:pt x="10" y="41"/>
                  </a:cubicBezTo>
                  <a:cubicBezTo>
                    <a:pt x="10" y="37"/>
                    <a:pt x="5" y="37"/>
                    <a:pt x="7" y="32"/>
                  </a:cubicBezTo>
                  <a:cubicBezTo>
                    <a:pt x="12" y="31"/>
                    <a:pt x="15" y="29"/>
                    <a:pt x="19" y="27"/>
                  </a:cubicBezTo>
                  <a:cubicBezTo>
                    <a:pt x="20" y="22"/>
                    <a:pt x="24" y="19"/>
                    <a:pt x="23" y="15"/>
                  </a:cubicBezTo>
                  <a:cubicBezTo>
                    <a:pt x="22" y="12"/>
                    <a:pt x="21" y="11"/>
                    <a:pt x="19" y="10"/>
                  </a:cubicBezTo>
                  <a:cubicBezTo>
                    <a:pt x="18" y="9"/>
                    <a:pt x="18" y="7"/>
                    <a:pt x="16" y="6"/>
                  </a:cubicBezTo>
                  <a:cubicBezTo>
                    <a:pt x="15" y="4"/>
                    <a:pt x="13" y="6"/>
                    <a:pt x="14" y="3"/>
                  </a:cubicBezTo>
                  <a:cubicBezTo>
                    <a:pt x="31" y="3"/>
                    <a:pt x="47" y="1"/>
                    <a:pt x="63" y="0"/>
                  </a:cubicBezTo>
                  <a:cubicBezTo>
                    <a:pt x="62" y="4"/>
                    <a:pt x="64" y="6"/>
                    <a:pt x="65" y="9"/>
                  </a:cubicBezTo>
                  <a:cubicBezTo>
                    <a:pt x="66" y="9"/>
                    <a:pt x="67" y="10"/>
                    <a:pt x="67" y="10"/>
                  </a:cubicBezTo>
                  <a:cubicBezTo>
                    <a:pt x="67" y="11"/>
                    <a:pt x="67" y="12"/>
                    <a:pt x="67" y="12"/>
                  </a:cubicBezTo>
                  <a:cubicBezTo>
                    <a:pt x="68" y="15"/>
                    <a:pt x="70" y="17"/>
                    <a:pt x="71" y="20"/>
                  </a:cubicBezTo>
                  <a:cubicBezTo>
                    <a:pt x="71" y="23"/>
                    <a:pt x="71" y="28"/>
                    <a:pt x="71" y="32"/>
                  </a:cubicBezTo>
                  <a:cubicBezTo>
                    <a:pt x="72" y="43"/>
                    <a:pt x="74" y="56"/>
                    <a:pt x="75" y="66"/>
                  </a:cubicBezTo>
                  <a:cubicBezTo>
                    <a:pt x="75" y="69"/>
                    <a:pt x="76" y="72"/>
                    <a:pt x="76" y="75"/>
                  </a:cubicBezTo>
                  <a:cubicBezTo>
                    <a:pt x="76" y="77"/>
                    <a:pt x="75" y="77"/>
                    <a:pt x="74" y="79"/>
                  </a:cubicBezTo>
                  <a:cubicBezTo>
                    <a:pt x="74" y="80"/>
                    <a:pt x="75" y="79"/>
                    <a:pt x="75" y="79"/>
                  </a:cubicBezTo>
                  <a:cubicBezTo>
                    <a:pt x="75" y="80"/>
                    <a:pt x="74" y="81"/>
                    <a:pt x="74" y="82"/>
                  </a:cubicBezTo>
                  <a:cubicBezTo>
                    <a:pt x="75" y="85"/>
                    <a:pt x="77" y="88"/>
                    <a:pt x="77" y="91"/>
                  </a:cubicBezTo>
                  <a:cubicBezTo>
                    <a:pt x="77" y="93"/>
                    <a:pt x="77" y="93"/>
                    <a:pt x="76" y="95"/>
                  </a:cubicBezTo>
                  <a:cubicBezTo>
                    <a:pt x="75" y="98"/>
                    <a:pt x="75" y="98"/>
                    <a:pt x="74" y="100"/>
                  </a:cubicBezTo>
                  <a:cubicBezTo>
                    <a:pt x="73" y="101"/>
                    <a:pt x="72" y="104"/>
                    <a:pt x="70" y="105"/>
                  </a:cubicBezTo>
                  <a:cubicBezTo>
                    <a:pt x="71" y="108"/>
                    <a:pt x="69" y="110"/>
                    <a:pt x="69" y="113"/>
                  </a:cubicBezTo>
                  <a:cubicBezTo>
                    <a:pt x="69" y="114"/>
                    <a:pt x="70" y="115"/>
                    <a:pt x="70" y="117"/>
                  </a:cubicBezTo>
                  <a:cubicBezTo>
                    <a:pt x="70" y="119"/>
                    <a:pt x="67" y="121"/>
                    <a:pt x="69" y="124"/>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6" name="Freeform 581">
              <a:extLst>
                <a:ext uri="{FF2B5EF4-FFF2-40B4-BE49-F238E27FC236}">
                  <a16:creationId xmlns:a16="http://schemas.microsoft.com/office/drawing/2014/main" id="{E4BABD13-CCFA-99CA-5074-4A714D71F466}"/>
                </a:ext>
              </a:extLst>
            </p:cNvPr>
            <p:cNvSpPr>
              <a:spLocks/>
            </p:cNvSpPr>
            <p:nvPr/>
          </p:nvSpPr>
          <p:spPr bwMode="auto">
            <a:xfrm>
              <a:off x="6649662" y="3209222"/>
              <a:ext cx="665933" cy="713830"/>
            </a:xfrm>
            <a:custGeom>
              <a:avLst/>
              <a:gdLst>
                <a:gd name="T0" fmla="*/ 2147483647 w 101"/>
                <a:gd name="T1" fmla="*/ 2147483647 h 108"/>
                <a:gd name="T2" fmla="*/ 2147483647 w 101"/>
                <a:gd name="T3" fmla="*/ 2147483647 h 108"/>
                <a:gd name="T4" fmla="*/ 2147483647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2147483647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0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08"/>
                <a:gd name="T143" fmla="*/ 101 w 101"/>
                <a:gd name="T144" fmla="*/ 108 h 1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08">
                  <a:moveTo>
                    <a:pt x="88" y="26"/>
                  </a:moveTo>
                  <a:cubicBezTo>
                    <a:pt x="89" y="29"/>
                    <a:pt x="88" y="30"/>
                    <a:pt x="88" y="34"/>
                  </a:cubicBezTo>
                  <a:cubicBezTo>
                    <a:pt x="88" y="35"/>
                    <a:pt x="90" y="34"/>
                    <a:pt x="91" y="35"/>
                  </a:cubicBezTo>
                  <a:cubicBezTo>
                    <a:pt x="90" y="39"/>
                    <a:pt x="93" y="39"/>
                    <a:pt x="92" y="43"/>
                  </a:cubicBezTo>
                  <a:cubicBezTo>
                    <a:pt x="91" y="43"/>
                    <a:pt x="90" y="44"/>
                    <a:pt x="89" y="43"/>
                  </a:cubicBezTo>
                  <a:cubicBezTo>
                    <a:pt x="89" y="48"/>
                    <a:pt x="85" y="50"/>
                    <a:pt x="87" y="55"/>
                  </a:cubicBezTo>
                  <a:cubicBezTo>
                    <a:pt x="89" y="55"/>
                    <a:pt x="89" y="54"/>
                    <a:pt x="90" y="53"/>
                  </a:cubicBezTo>
                  <a:cubicBezTo>
                    <a:pt x="92" y="51"/>
                    <a:pt x="93" y="48"/>
                    <a:pt x="96" y="46"/>
                  </a:cubicBezTo>
                  <a:cubicBezTo>
                    <a:pt x="101" y="47"/>
                    <a:pt x="96" y="51"/>
                    <a:pt x="96" y="55"/>
                  </a:cubicBezTo>
                  <a:cubicBezTo>
                    <a:pt x="95" y="58"/>
                    <a:pt x="95" y="60"/>
                    <a:pt x="97" y="63"/>
                  </a:cubicBezTo>
                  <a:cubicBezTo>
                    <a:pt x="95" y="63"/>
                    <a:pt x="94" y="66"/>
                    <a:pt x="94" y="67"/>
                  </a:cubicBezTo>
                  <a:cubicBezTo>
                    <a:pt x="93" y="70"/>
                    <a:pt x="94" y="72"/>
                    <a:pt x="94" y="74"/>
                  </a:cubicBezTo>
                  <a:cubicBezTo>
                    <a:pt x="94" y="77"/>
                    <a:pt x="92" y="80"/>
                    <a:pt x="92" y="83"/>
                  </a:cubicBezTo>
                  <a:cubicBezTo>
                    <a:pt x="92" y="85"/>
                    <a:pt x="93" y="88"/>
                    <a:pt x="93" y="90"/>
                  </a:cubicBezTo>
                  <a:cubicBezTo>
                    <a:pt x="93" y="90"/>
                    <a:pt x="92" y="91"/>
                    <a:pt x="92" y="91"/>
                  </a:cubicBezTo>
                  <a:cubicBezTo>
                    <a:pt x="92" y="92"/>
                    <a:pt x="93" y="93"/>
                    <a:pt x="94" y="94"/>
                  </a:cubicBezTo>
                  <a:cubicBezTo>
                    <a:pt x="95" y="97"/>
                    <a:pt x="96" y="99"/>
                    <a:pt x="95" y="105"/>
                  </a:cubicBezTo>
                  <a:cubicBezTo>
                    <a:pt x="78" y="105"/>
                    <a:pt x="63" y="107"/>
                    <a:pt x="46" y="108"/>
                  </a:cubicBezTo>
                  <a:cubicBezTo>
                    <a:pt x="43" y="108"/>
                    <a:pt x="45" y="105"/>
                    <a:pt x="44" y="105"/>
                  </a:cubicBezTo>
                  <a:cubicBezTo>
                    <a:pt x="41" y="105"/>
                    <a:pt x="39" y="103"/>
                    <a:pt x="37" y="103"/>
                  </a:cubicBezTo>
                  <a:cubicBezTo>
                    <a:pt x="37" y="99"/>
                    <a:pt x="33" y="94"/>
                    <a:pt x="36" y="90"/>
                  </a:cubicBezTo>
                  <a:cubicBezTo>
                    <a:pt x="36" y="88"/>
                    <a:pt x="34" y="88"/>
                    <a:pt x="33" y="87"/>
                  </a:cubicBezTo>
                  <a:cubicBezTo>
                    <a:pt x="32" y="84"/>
                    <a:pt x="33" y="80"/>
                    <a:pt x="32" y="77"/>
                  </a:cubicBezTo>
                  <a:cubicBezTo>
                    <a:pt x="31" y="75"/>
                    <a:pt x="30" y="73"/>
                    <a:pt x="28" y="72"/>
                  </a:cubicBezTo>
                  <a:cubicBezTo>
                    <a:pt x="27" y="71"/>
                    <a:pt x="25" y="71"/>
                    <a:pt x="24" y="70"/>
                  </a:cubicBezTo>
                  <a:cubicBezTo>
                    <a:pt x="21" y="68"/>
                    <a:pt x="20" y="65"/>
                    <a:pt x="18" y="63"/>
                  </a:cubicBezTo>
                  <a:cubicBezTo>
                    <a:pt x="17" y="63"/>
                    <a:pt x="15" y="62"/>
                    <a:pt x="14" y="61"/>
                  </a:cubicBezTo>
                  <a:cubicBezTo>
                    <a:pt x="13" y="61"/>
                    <a:pt x="12" y="59"/>
                    <a:pt x="12" y="59"/>
                  </a:cubicBezTo>
                  <a:cubicBezTo>
                    <a:pt x="10" y="58"/>
                    <a:pt x="8" y="59"/>
                    <a:pt x="7" y="58"/>
                  </a:cubicBezTo>
                  <a:cubicBezTo>
                    <a:pt x="6" y="57"/>
                    <a:pt x="6" y="55"/>
                    <a:pt x="3" y="55"/>
                  </a:cubicBezTo>
                  <a:cubicBezTo>
                    <a:pt x="5" y="50"/>
                    <a:pt x="2" y="43"/>
                    <a:pt x="6" y="39"/>
                  </a:cubicBezTo>
                  <a:cubicBezTo>
                    <a:pt x="5" y="37"/>
                    <a:pt x="4" y="35"/>
                    <a:pt x="1" y="34"/>
                  </a:cubicBezTo>
                  <a:cubicBezTo>
                    <a:pt x="0" y="32"/>
                    <a:pt x="2" y="32"/>
                    <a:pt x="3" y="31"/>
                  </a:cubicBezTo>
                  <a:cubicBezTo>
                    <a:pt x="3" y="30"/>
                    <a:pt x="3" y="28"/>
                    <a:pt x="3" y="27"/>
                  </a:cubicBezTo>
                  <a:cubicBezTo>
                    <a:pt x="4" y="27"/>
                    <a:pt x="5" y="27"/>
                    <a:pt x="6" y="26"/>
                  </a:cubicBezTo>
                  <a:cubicBezTo>
                    <a:pt x="7" y="26"/>
                    <a:pt x="9" y="24"/>
                    <a:pt x="11" y="23"/>
                  </a:cubicBezTo>
                  <a:cubicBezTo>
                    <a:pt x="11" y="17"/>
                    <a:pt x="10" y="13"/>
                    <a:pt x="10" y="8"/>
                  </a:cubicBezTo>
                  <a:cubicBezTo>
                    <a:pt x="12" y="8"/>
                    <a:pt x="12" y="7"/>
                    <a:pt x="12" y="5"/>
                  </a:cubicBezTo>
                  <a:cubicBezTo>
                    <a:pt x="19" y="10"/>
                    <a:pt x="28" y="1"/>
                    <a:pt x="34" y="0"/>
                  </a:cubicBezTo>
                  <a:cubicBezTo>
                    <a:pt x="35" y="2"/>
                    <a:pt x="32" y="4"/>
                    <a:pt x="32" y="8"/>
                  </a:cubicBezTo>
                  <a:cubicBezTo>
                    <a:pt x="39" y="6"/>
                    <a:pt x="46" y="9"/>
                    <a:pt x="48" y="14"/>
                  </a:cubicBezTo>
                  <a:cubicBezTo>
                    <a:pt x="53" y="15"/>
                    <a:pt x="56" y="15"/>
                    <a:pt x="60" y="16"/>
                  </a:cubicBezTo>
                  <a:cubicBezTo>
                    <a:pt x="61" y="16"/>
                    <a:pt x="63" y="16"/>
                    <a:pt x="64" y="17"/>
                  </a:cubicBezTo>
                  <a:cubicBezTo>
                    <a:pt x="66" y="17"/>
                    <a:pt x="68" y="19"/>
                    <a:pt x="70" y="20"/>
                  </a:cubicBezTo>
                  <a:cubicBezTo>
                    <a:pt x="73" y="20"/>
                    <a:pt x="77" y="19"/>
                    <a:pt x="81" y="20"/>
                  </a:cubicBezTo>
                  <a:cubicBezTo>
                    <a:pt x="81" y="22"/>
                    <a:pt x="83" y="22"/>
                    <a:pt x="82" y="24"/>
                  </a:cubicBezTo>
                  <a:cubicBezTo>
                    <a:pt x="85" y="24"/>
                    <a:pt x="86" y="25"/>
                    <a:pt x="88" y="26"/>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7" name="Freeform 582">
              <a:extLst>
                <a:ext uri="{FF2B5EF4-FFF2-40B4-BE49-F238E27FC236}">
                  <a16:creationId xmlns:a16="http://schemas.microsoft.com/office/drawing/2014/main" id="{48498260-3004-9099-5963-6E123CC86C65}"/>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8" name="Freeform 583">
              <a:extLst>
                <a:ext uri="{FF2B5EF4-FFF2-40B4-BE49-F238E27FC236}">
                  <a16:creationId xmlns:a16="http://schemas.microsoft.com/office/drawing/2014/main" id="{FA3A93B2-AE8C-0D97-9D75-41EE7C3ED0D7}"/>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9" name="Freeform 584">
              <a:extLst>
                <a:ext uri="{FF2B5EF4-FFF2-40B4-BE49-F238E27FC236}">
                  <a16:creationId xmlns:a16="http://schemas.microsoft.com/office/drawing/2014/main" id="{15BFEE28-D9AA-AF91-5DC9-FEFECFAC8AF1}"/>
                </a:ext>
              </a:extLst>
            </p:cNvPr>
            <p:cNvSpPr>
              <a:spLocks/>
            </p:cNvSpPr>
            <p:nvPr/>
          </p:nvSpPr>
          <p:spPr bwMode="auto">
            <a:xfrm>
              <a:off x="6166055" y="2839944"/>
              <a:ext cx="812716" cy="945594"/>
            </a:xfrm>
            <a:custGeom>
              <a:avLst/>
              <a:gdLst>
                <a:gd name="T0" fmla="*/ 2147483647 w 123"/>
                <a:gd name="T1" fmla="*/ 2147483647 h 143"/>
                <a:gd name="T2" fmla="*/ 2147483647 w 123"/>
                <a:gd name="T3" fmla="*/ 2147483647 h 143"/>
                <a:gd name="T4" fmla="*/ 2147483647 w 123"/>
                <a:gd name="T5" fmla="*/ 2147483647 h 143"/>
                <a:gd name="T6" fmla="*/ 2147483647 w 123"/>
                <a:gd name="T7" fmla="*/ 2147483647 h 143"/>
                <a:gd name="T8" fmla="*/ 2147483647 w 123"/>
                <a:gd name="T9" fmla="*/ 2147483647 h 143"/>
                <a:gd name="T10" fmla="*/ 2147483647 w 123"/>
                <a:gd name="T11" fmla="*/ 2147483647 h 143"/>
                <a:gd name="T12" fmla="*/ 2147483647 w 123"/>
                <a:gd name="T13" fmla="*/ 2147483647 h 143"/>
                <a:gd name="T14" fmla="*/ 2147483647 w 123"/>
                <a:gd name="T15" fmla="*/ 2147483647 h 143"/>
                <a:gd name="T16" fmla="*/ 2147483647 w 123"/>
                <a:gd name="T17" fmla="*/ 2147483647 h 143"/>
                <a:gd name="T18" fmla="*/ 2147483647 w 123"/>
                <a:gd name="T19" fmla="*/ 2147483647 h 143"/>
                <a:gd name="T20" fmla="*/ 2147483647 w 123"/>
                <a:gd name="T21" fmla="*/ 2147483647 h 143"/>
                <a:gd name="T22" fmla="*/ 2147483647 w 123"/>
                <a:gd name="T23" fmla="*/ 2147483647 h 143"/>
                <a:gd name="T24" fmla="*/ 2147483647 w 123"/>
                <a:gd name="T25" fmla="*/ 2147483647 h 143"/>
                <a:gd name="T26" fmla="*/ 2147483647 w 123"/>
                <a:gd name="T27" fmla="*/ 2147483647 h 143"/>
                <a:gd name="T28" fmla="*/ 2147483647 w 123"/>
                <a:gd name="T29" fmla="*/ 2147483647 h 143"/>
                <a:gd name="T30" fmla="*/ 2147483647 w 123"/>
                <a:gd name="T31" fmla="*/ 2147483647 h 143"/>
                <a:gd name="T32" fmla="*/ 2147483647 w 123"/>
                <a:gd name="T33" fmla="*/ 2147483647 h 143"/>
                <a:gd name="T34" fmla="*/ 2147483647 w 123"/>
                <a:gd name="T35" fmla="*/ 2147483647 h 143"/>
                <a:gd name="T36" fmla="*/ 2147483647 w 123"/>
                <a:gd name="T37" fmla="*/ 2147483647 h 143"/>
                <a:gd name="T38" fmla="*/ 2147483647 w 123"/>
                <a:gd name="T39" fmla="*/ 2147483647 h 143"/>
                <a:gd name="T40" fmla="*/ 2147483647 w 123"/>
                <a:gd name="T41" fmla="*/ 2147483647 h 143"/>
                <a:gd name="T42" fmla="*/ 2147483647 w 123"/>
                <a:gd name="T43" fmla="*/ 2147483647 h 143"/>
                <a:gd name="T44" fmla="*/ 2147483647 w 123"/>
                <a:gd name="T45" fmla="*/ 2147483647 h 143"/>
                <a:gd name="T46" fmla="*/ 2147483647 w 123"/>
                <a:gd name="T47" fmla="*/ 0 h 143"/>
                <a:gd name="T48" fmla="*/ 2147483647 w 123"/>
                <a:gd name="T49" fmla="*/ 2147483647 h 143"/>
                <a:gd name="T50" fmla="*/ 2147483647 w 123"/>
                <a:gd name="T51" fmla="*/ 2147483647 h 143"/>
                <a:gd name="T52" fmla="*/ 2147483647 w 123"/>
                <a:gd name="T53" fmla="*/ 2147483647 h 143"/>
                <a:gd name="T54" fmla="*/ 2147483647 w 123"/>
                <a:gd name="T55" fmla="*/ 2147483647 h 143"/>
                <a:gd name="T56" fmla="*/ 2147483647 w 123"/>
                <a:gd name="T57" fmla="*/ 2147483647 h 143"/>
                <a:gd name="T58" fmla="*/ 2147483647 w 123"/>
                <a:gd name="T59" fmla="*/ 2147483647 h 143"/>
                <a:gd name="T60" fmla="*/ 2147483647 w 123"/>
                <a:gd name="T61" fmla="*/ 2147483647 h 143"/>
                <a:gd name="T62" fmla="*/ 2147483647 w 123"/>
                <a:gd name="T63" fmla="*/ 2147483647 h 143"/>
                <a:gd name="T64" fmla="*/ 2147483647 w 123"/>
                <a:gd name="T65" fmla="*/ 2147483647 h 143"/>
                <a:gd name="T66" fmla="*/ 2147483647 w 123"/>
                <a:gd name="T67" fmla="*/ 2147483647 h 143"/>
                <a:gd name="T68" fmla="*/ 2147483647 w 123"/>
                <a:gd name="T69" fmla="*/ 2147483647 h 143"/>
                <a:gd name="T70" fmla="*/ 2147483647 w 123"/>
                <a:gd name="T71" fmla="*/ 2147483647 h 143"/>
                <a:gd name="T72" fmla="*/ 2147483647 w 123"/>
                <a:gd name="T73" fmla="*/ 2147483647 h 143"/>
                <a:gd name="T74" fmla="*/ 2147483647 w 123"/>
                <a:gd name="T75" fmla="*/ 2147483647 h 143"/>
                <a:gd name="T76" fmla="*/ 2147483647 w 123"/>
                <a:gd name="T77" fmla="*/ 2147483647 h 143"/>
                <a:gd name="T78" fmla="*/ 2147483647 w 123"/>
                <a:gd name="T79" fmla="*/ 2147483647 h 143"/>
                <a:gd name="T80" fmla="*/ 2147483647 w 123"/>
                <a:gd name="T81" fmla="*/ 2147483647 h 143"/>
                <a:gd name="T82" fmla="*/ 2147483647 w 123"/>
                <a:gd name="T83" fmla="*/ 2147483647 h 143"/>
                <a:gd name="T84" fmla="*/ 2147483647 w 123"/>
                <a:gd name="T85" fmla="*/ 2147483647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3"/>
                <a:gd name="T130" fmla="*/ 0 h 143"/>
                <a:gd name="T131" fmla="*/ 123 w 123"/>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3" h="143">
                  <a:moveTo>
                    <a:pt x="86" y="58"/>
                  </a:moveTo>
                  <a:cubicBezTo>
                    <a:pt x="85" y="58"/>
                    <a:pt x="86" y="57"/>
                    <a:pt x="86" y="56"/>
                  </a:cubicBezTo>
                  <a:cubicBezTo>
                    <a:pt x="83" y="57"/>
                    <a:pt x="86" y="58"/>
                    <a:pt x="86" y="60"/>
                  </a:cubicBezTo>
                  <a:cubicBezTo>
                    <a:pt x="84" y="60"/>
                    <a:pt x="85" y="64"/>
                    <a:pt x="82" y="63"/>
                  </a:cubicBezTo>
                  <a:cubicBezTo>
                    <a:pt x="82" y="69"/>
                    <a:pt x="83" y="75"/>
                    <a:pt x="82" y="79"/>
                  </a:cubicBezTo>
                  <a:cubicBezTo>
                    <a:pt x="80" y="80"/>
                    <a:pt x="77" y="81"/>
                    <a:pt x="75" y="83"/>
                  </a:cubicBezTo>
                  <a:cubicBezTo>
                    <a:pt x="75" y="84"/>
                    <a:pt x="75" y="86"/>
                    <a:pt x="74" y="87"/>
                  </a:cubicBezTo>
                  <a:cubicBezTo>
                    <a:pt x="74" y="87"/>
                    <a:pt x="72" y="88"/>
                    <a:pt x="73" y="89"/>
                  </a:cubicBezTo>
                  <a:cubicBezTo>
                    <a:pt x="73" y="92"/>
                    <a:pt x="76" y="92"/>
                    <a:pt x="77" y="94"/>
                  </a:cubicBezTo>
                  <a:cubicBezTo>
                    <a:pt x="78" y="96"/>
                    <a:pt x="76" y="97"/>
                    <a:pt x="76" y="99"/>
                  </a:cubicBezTo>
                  <a:cubicBezTo>
                    <a:pt x="75" y="102"/>
                    <a:pt x="77" y="105"/>
                    <a:pt x="76" y="108"/>
                  </a:cubicBezTo>
                  <a:cubicBezTo>
                    <a:pt x="76" y="109"/>
                    <a:pt x="75" y="109"/>
                    <a:pt x="75" y="110"/>
                  </a:cubicBezTo>
                  <a:cubicBezTo>
                    <a:pt x="75" y="111"/>
                    <a:pt x="76" y="113"/>
                    <a:pt x="75" y="112"/>
                  </a:cubicBezTo>
                  <a:cubicBezTo>
                    <a:pt x="75" y="113"/>
                    <a:pt x="76" y="112"/>
                    <a:pt x="77" y="112"/>
                  </a:cubicBezTo>
                  <a:cubicBezTo>
                    <a:pt x="77" y="112"/>
                    <a:pt x="77" y="113"/>
                    <a:pt x="77" y="114"/>
                  </a:cubicBezTo>
                  <a:cubicBezTo>
                    <a:pt x="77" y="114"/>
                    <a:pt x="78" y="113"/>
                    <a:pt x="79" y="114"/>
                  </a:cubicBezTo>
                  <a:cubicBezTo>
                    <a:pt x="79" y="114"/>
                    <a:pt x="79" y="116"/>
                    <a:pt x="79" y="116"/>
                  </a:cubicBezTo>
                  <a:cubicBezTo>
                    <a:pt x="79" y="116"/>
                    <a:pt x="80" y="115"/>
                    <a:pt x="80" y="115"/>
                  </a:cubicBezTo>
                  <a:cubicBezTo>
                    <a:pt x="81" y="115"/>
                    <a:pt x="81" y="116"/>
                    <a:pt x="80" y="116"/>
                  </a:cubicBezTo>
                  <a:cubicBezTo>
                    <a:pt x="82" y="116"/>
                    <a:pt x="82" y="116"/>
                    <a:pt x="84" y="116"/>
                  </a:cubicBezTo>
                  <a:cubicBezTo>
                    <a:pt x="85" y="118"/>
                    <a:pt x="83" y="117"/>
                    <a:pt x="85" y="118"/>
                  </a:cubicBezTo>
                  <a:cubicBezTo>
                    <a:pt x="86" y="119"/>
                    <a:pt x="89" y="120"/>
                    <a:pt x="91" y="120"/>
                  </a:cubicBezTo>
                  <a:cubicBezTo>
                    <a:pt x="92" y="123"/>
                    <a:pt x="94" y="125"/>
                    <a:pt x="95" y="127"/>
                  </a:cubicBezTo>
                  <a:cubicBezTo>
                    <a:pt x="97" y="128"/>
                    <a:pt x="99" y="128"/>
                    <a:pt x="100" y="129"/>
                  </a:cubicBezTo>
                  <a:cubicBezTo>
                    <a:pt x="104" y="131"/>
                    <a:pt x="104" y="136"/>
                    <a:pt x="105" y="140"/>
                  </a:cubicBezTo>
                  <a:cubicBezTo>
                    <a:pt x="75" y="142"/>
                    <a:pt x="45" y="143"/>
                    <a:pt x="13" y="143"/>
                  </a:cubicBezTo>
                  <a:cubicBezTo>
                    <a:pt x="11" y="131"/>
                    <a:pt x="17" y="105"/>
                    <a:pt x="12" y="97"/>
                  </a:cubicBezTo>
                  <a:cubicBezTo>
                    <a:pt x="11" y="97"/>
                    <a:pt x="10" y="97"/>
                    <a:pt x="10" y="97"/>
                  </a:cubicBezTo>
                  <a:cubicBezTo>
                    <a:pt x="10" y="96"/>
                    <a:pt x="11" y="95"/>
                    <a:pt x="11" y="95"/>
                  </a:cubicBezTo>
                  <a:cubicBezTo>
                    <a:pt x="11" y="95"/>
                    <a:pt x="9" y="96"/>
                    <a:pt x="8" y="96"/>
                  </a:cubicBezTo>
                  <a:cubicBezTo>
                    <a:pt x="7" y="95"/>
                    <a:pt x="8" y="92"/>
                    <a:pt x="6" y="92"/>
                  </a:cubicBezTo>
                  <a:cubicBezTo>
                    <a:pt x="6" y="91"/>
                    <a:pt x="7" y="91"/>
                    <a:pt x="9" y="89"/>
                  </a:cubicBezTo>
                  <a:cubicBezTo>
                    <a:pt x="9" y="89"/>
                    <a:pt x="10" y="88"/>
                    <a:pt x="10" y="88"/>
                  </a:cubicBezTo>
                  <a:cubicBezTo>
                    <a:pt x="10" y="87"/>
                    <a:pt x="10" y="86"/>
                    <a:pt x="10" y="85"/>
                  </a:cubicBezTo>
                  <a:cubicBezTo>
                    <a:pt x="10" y="85"/>
                    <a:pt x="12" y="86"/>
                    <a:pt x="12" y="85"/>
                  </a:cubicBezTo>
                  <a:cubicBezTo>
                    <a:pt x="12" y="85"/>
                    <a:pt x="11" y="86"/>
                    <a:pt x="11" y="85"/>
                  </a:cubicBezTo>
                  <a:cubicBezTo>
                    <a:pt x="10" y="82"/>
                    <a:pt x="11" y="78"/>
                    <a:pt x="10" y="74"/>
                  </a:cubicBezTo>
                  <a:cubicBezTo>
                    <a:pt x="10" y="72"/>
                    <a:pt x="7" y="71"/>
                    <a:pt x="7" y="67"/>
                  </a:cubicBezTo>
                  <a:cubicBezTo>
                    <a:pt x="7" y="63"/>
                    <a:pt x="7" y="60"/>
                    <a:pt x="6" y="57"/>
                  </a:cubicBezTo>
                  <a:cubicBezTo>
                    <a:pt x="6" y="56"/>
                    <a:pt x="7" y="54"/>
                    <a:pt x="7" y="54"/>
                  </a:cubicBezTo>
                  <a:cubicBezTo>
                    <a:pt x="7" y="53"/>
                    <a:pt x="6" y="51"/>
                    <a:pt x="6" y="50"/>
                  </a:cubicBezTo>
                  <a:cubicBezTo>
                    <a:pt x="5" y="46"/>
                    <a:pt x="5" y="42"/>
                    <a:pt x="6" y="39"/>
                  </a:cubicBezTo>
                  <a:cubicBezTo>
                    <a:pt x="5" y="38"/>
                    <a:pt x="4" y="39"/>
                    <a:pt x="3" y="38"/>
                  </a:cubicBezTo>
                  <a:cubicBezTo>
                    <a:pt x="3" y="32"/>
                    <a:pt x="0" y="28"/>
                    <a:pt x="1" y="20"/>
                  </a:cubicBezTo>
                  <a:cubicBezTo>
                    <a:pt x="1" y="17"/>
                    <a:pt x="1" y="13"/>
                    <a:pt x="0" y="10"/>
                  </a:cubicBezTo>
                  <a:cubicBezTo>
                    <a:pt x="9" y="8"/>
                    <a:pt x="26" y="11"/>
                    <a:pt x="33" y="9"/>
                  </a:cubicBezTo>
                  <a:cubicBezTo>
                    <a:pt x="35" y="7"/>
                    <a:pt x="33" y="4"/>
                    <a:pt x="33" y="0"/>
                  </a:cubicBezTo>
                  <a:cubicBezTo>
                    <a:pt x="34" y="0"/>
                    <a:pt x="36" y="0"/>
                    <a:pt x="37" y="0"/>
                  </a:cubicBezTo>
                  <a:cubicBezTo>
                    <a:pt x="38" y="0"/>
                    <a:pt x="37" y="4"/>
                    <a:pt x="37" y="3"/>
                  </a:cubicBezTo>
                  <a:cubicBezTo>
                    <a:pt x="37" y="4"/>
                    <a:pt x="38" y="4"/>
                    <a:pt x="38" y="3"/>
                  </a:cubicBezTo>
                  <a:cubicBezTo>
                    <a:pt x="38" y="6"/>
                    <a:pt x="39" y="8"/>
                    <a:pt x="40" y="10"/>
                  </a:cubicBezTo>
                  <a:cubicBezTo>
                    <a:pt x="40" y="11"/>
                    <a:pt x="40" y="15"/>
                    <a:pt x="41" y="14"/>
                  </a:cubicBezTo>
                  <a:cubicBezTo>
                    <a:pt x="40" y="17"/>
                    <a:pt x="39" y="13"/>
                    <a:pt x="37" y="15"/>
                  </a:cubicBezTo>
                  <a:cubicBezTo>
                    <a:pt x="37" y="15"/>
                    <a:pt x="38" y="15"/>
                    <a:pt x="39" y="15"/>
                  </a:cubicBezTo>
                  <a:cubicBezTo>
                    <a:pt x="39" y="15"/>
                    <a:pt x="39" y="17"/>
                    <a:pt x="40" y="16"/>
                  </a:cubicBezTo>
                  <a:cubicBezTo>
                    <a:pt x="42" y="14"/>
                    <a:pt x="42" y="16"/>
                    <a:pt x="44" y="17"/>
                  </a:cubicBezTo>
                  <a:cubicBezTo>
                    <a:pt x="45" y="17"/>
                    <a:pt x="46" y="16"/>
                    <a:pt x="47" y="16"/>
                  </a:cubicBezTo>
                  <a:cubicBezTo>
                    <a:pt x="46" y="16"/>
                    <a:pt x="52" y="17"/>
                    <a:pt x="53" y="17"/>
                  </a:cubicBezTo>
                  <a:cubicBezTo>
                    <a:pt x="54" y="18"/>
                    <a:pt x="55" y="17"/>
                    <a:pt x="55" y="17"/>
                  </a:cubicBezTo>
                  <a:cubicBezTo>
                    <a:pt x="56" y="18"/>
                    <a:pt x="55" y="20"/>
                    <a:pt x="56" y="20"/>
                  </a:cubicBezTo>
                  <a:cubicBezTo>
                    <a:pt x="57" y="20"/>
                    <a:pt x="61" y="20"/>
                    <a:pt x="61" y="20"/>
                  </a:cubicBezTo>
                  <a:cubicBezTo>
                    <a:pt x="63" y="19"/>
                    <a:pt x="62" y="17"/>
                    <a:pt x="64" y="17"/>
                  </a:cubicBezTo>
                  <a:cubicBezTo>
                    <a:pt x="66" y="17"/>
                    <a:pt x="69" y="17"/>
                    <a:pt x="71" y="17"/>
                  </a:cubicBezTo>
                  <a:cubicBezTo>
                    <a:pt x="72" y="18"/>
                    <a:pt x="74" y="19"/>
                    <a:pt x="74" y="19"/>
                  </a:cubicBezTo>
                  <a:cubicBezTo>
                    <a:pt x="75" y="20"/>
                    <a:pt x="74" y="23"/>
                    <a:pt x="76" y="21"/>
                  </a:cubicBezTo>
                  <a:cubicBezTo>
                    <a:pt x="77" y="24"/>
                    <a:pt x="79" y="25"/>
                    <a:pt x="80" y="26"/>
                  </a:cubicBezTo>
                  <a:cubicBezTo>
                    <a:pt x="83" y="26"/>
                    <a:pt x="81" y="22"/>
                    <a:pt x="84" y="23"/>
                  </a:cubicBezTo>
                  <a:cubicBezTo>
                    <a:pt x="85" y="23"/>
                    <a:pt x="85" y="25"/>
                    <a:pt x="86" y="26"/>
                  </a:cubicBezTo>
                  <a:cubicBezTo>
                    <a:pt x="87" y="26"/>
                    <a:pt x="91" y="25"/>
                    <a:pt x="90" y="29"/>
                  </a:cubicBezTo>
                  <a:cubicBezTo>
                    <a:pt x="93" y="30"/>
                    <a:pt x="97" y="29"/>
                    <a:pt x="99" y="29"/>
                  </a:cubicBezTo>
                  <a:cubicBezTo>
                    <a:pt x="99" y="28"/>
                    <a:pt x="101" y="26"/>
                    <a:pt x="103" y="25"/>
                  </a:cubicBezTo>
                  <a:cubicBezTo>
                    <a:pt x="106" y="24"/>
                    <a:pt x="105" y="28"/>
                    <a:pt x="107" y="28"/>
                  </a:cubicBezTo>
                  <a:cubicBezTo>
                    <a:pt x="110" y="27"/>
                    <a:pt x="113" y="27"/>
                    <a:pt x="117" y="27"/>
                  </a:cubicBezTo>
                  <a:cubicBezTo>
                    <a:pt x="118" y="27"/>
                    <a:pt x="121" y="30"/>
                    <a:pt x="123" y="29"/>
                  </a:cubicBezTo>
                  <a:cubicBezTo>
                    <a:pt x="123" y="31"/>
                    <a:pt x="120" y="32"/>
                    <a:pt x="119" y="31"/>
                  </a:cubicBezTo>
                  <a:cubicBezTo>
                    <a:pt x="117" y="31"/>
                    <a:pt x="120" y="32"/>
                    <a:pt x="118" y="33"/>
                  </a:cubicBezTo>
                  <a:cubicBezTo>
                    <a:pt x="114" y="34"/>
                    <a:pt x="110" y="35"/>
                    <a:pt x="108" y="38"/>
                  </a:cubicBezTo>
                  <a:cubicBezTo>
                    <a:pt x="107" y="39"/>
                    <a:pt x="106" y="37"/>
                    <a:pt x="105" y="38"/>
                  </a:cubicBezTo>
                  <a:cubicBezTo>
                    <a:pt x="105" y="38"/>
                    <a:pt x="106" y="39"/>
                    <a:pt x="106" y="39"/>
                  </a:cubicBezTo>
                  <a:cubicBezTo>
                    <a:pt x="106" y="39"/>
                    <a:pt x="104" y="41"/>
                    <a:pt x="103" y="41"/>
                  </a:cubicBezTo>
                  <a:cubicBezTo>
                    <a:pt x="102" y="42"/>
                    <a:pt x="102" y="45"/>
                    <a:pt x="100" y="44"/>
                  </a:cubicBezTo>
                  <a:cubicBezTo>
                    <a:pt x="100" y="47"/>
                    <a:pt x="98" y="47"/>
                    <a:pt x="97" y="49"/>
                  </a:cubicBezTo>
                  <a:cubicBezTo>
                    <a:pt x="96" y="49"/>
                    <a:pt x="96" y="51"/>
                    <a:pt x="96" y="51"/>
                  </a:cubicBezTo>
                  <a:cubicBezTo>
                    <a:pt x="95" y="52"/>
                    <a:pt x="94" y="51"/>
                    <a:pt x="94" y="51"/>
                  </a:cubicBezTo>
                  <a:cubicBezTo>
                    <a:pt x="93" y="51"/>
                    <a:pt x="95" y="52"/>
                    <a:pt x="94" y="53"/>
                  </a:cubicBezTo>
                  <a:cubicBezTo>
                    <a:pt x="94" y="53"/>
                    <a:pt x="91" y="54"/>
                    <a:pt x="91" y="55"/>
                  </a:cubicBezTo>
                  <a:cubicBezTo>
                    <a:pt x="90" y="56"/>
                    <a:pt x="89" y="58"/>
                    <a:pt x="86"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0" name="Freeform 585">
              <a:extLst>
                <a:ext uri="{FF2B5EF4-FFF2-40B4-BE49-F238E27FC236}">
                  <a16:creationId xmlns:a16="http://schemas.microsoft.com/office/drawing/2014/main" id="{FA8FC2BD-903F-81CC-9414-590268805CA6}"/>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1" name="Freeform 586">
              <a:extLst>
                <a:ext uri="{FF2B5EF4-FFF2-40B4-BE49-F238E27FC236}">
                  <a16:creationId xmlns:a16="http://schemas.microsoft.com/office/drawing/2014/main" id="{97D77FB9-2B0E-A989-0B62-6C10E1A4DF7B}"/>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2" name="Freeform 587">
              <a:extLst>
                <a:ext uri="{FF2B5EF4-FFF2-40B4-BE49-F238E27FC236}">
                  <a16:creationId xmlns:a16="http://schemas.microsoft.com/office/drawing/2014/main" id="{042283ED-6F84-9D1A-EC69-9A85984E6BAC}"/>
                </a:ext>
              </a:extLst>
            </p:cNvPr>
            <p:cNvSpPr>
              <a:spLocks/>
            </p:cNvSpPr>
            <p:nvPr/>
          </p:nvSpPr>
          <p:spPr bwMode="auto">
            <a:xfrm>
              <a:off x="6496694" y="4894905"/>
              <a:ext cx="642756" cy="608764"/>
            </a:xfrm>
            <a:custGeom>
              <a:avLst/>
              <a:gdLst>
                <a:gd name="T0" fmla="*/ 2147483647 w 97"/>
                <a:gd name="T1" fmla="*/ 2147483647 h 92"/>
                <a:gd name="T2" fmla="*/ 2147483647 w 97"/>
                <a:gd name="T3" fmla="*/ 2147483647 h 92"/>
                <a:gd name="T4" fmla="*/ 2147483647 w 97"/>
                <a:gd name="T5" fmla="*/ 2147483647 h 92"/>
                <a:gd name="T6" fmla="*/ 2147483647 w 97"/>
                <a:gd name="T7" fmla="*/ 2147483647 h 92"/>
                <a:gd name="T8" fmla="*/ 2147483647 w 97"/>
                <a:gd name="T9" fmla="*/ 2147483647 h 92"/>
                <a:gd name="T10" fmla="*/ 2147483647 w 97"/>
                <a:gd name="T11" fmla="*/ 2147483647 h 92"/>
                <a:gd name="T12" fmla="*/ 2147483647 w 97"/>
                <a:gd name="T13" fmla="*/ 2147483647 h 92"/>
                <a:gd name="T14" fmla="*/ 2147483647 w 97"/>
                <a:gd name="T15" fmla="*/ 2147483647 h 92"/>
                <a:gd name="T16" fmla="*/ 2147483647 w 97"/>
                <a:gd name="T17" fmla="*/ 2147483647 h 92"/>
                <a:gd name="T18" fmla="*/ 2147483647 w 97"/>
                <a:gd name="T19" fmla="*/ 2147483647 h 92"/>
                <a:gd name="T20" fmla="*/ 2147483647 w 97"/>
                <a:gd name="T21" fmla="*/ 2147483647 h 92"/>
                <a:gd name="T22" fmla="*/ 2147483647 w 97"/>
                <a:gd name="T23" fmla="*/ 2147483647 h 92"/>
                <a:gd name="T24" fmla="*/ 2147483647 w 97"/>
                <a:gd name="T25" fmla="*/ 2147483647 h 92"/>
                <a:gd name="T26" fmla="*/ 2147483647 w 97"/>
                <a:gd name="T27" fmla="*/ 2147483647 h 92"/>
                <a:gd name="T28" fmla="*/ 2147483647 w 97"/>
                <a:gd name="T29" fmla="*/ 2147483647 h 92"/>
                <a:gd name="T30" fmla="*/ 2147483647 w 97"/>
                <a:gd name="T31" fmla="*/ 2147483647 h 92"/>
                <a:gd name="T32" fmla="*/ 2147483647 w 97"/>
                <a:gd name="T33" fmla="*/ 2147483647 h 92"/>
                <a:gd name="T34" fmla="*/ 2147483647 w 97"/>
                <a:gd name="T35" fmla="*/ 2147483647 h 92"/>
                <a:gd name="T36" fmla="*/ 2147483647 w 97"/>
                <a:gd name="T37" fmla="*/ 2147483647 h 92"/>
                <a:gd name="T38" fmla="*/ 2147483647 w 97"/>
                <a:gd name="T39" fmla="*/ 2147483647 h 92"/>
                <a:gd name="T40" fmla="*/ 2147483647 w 97"/>
                <a:gd name="T41" fmla="*/ 2147483647 h 92"/>
                <a:gd name="T42" fmla="*/ 2147483647 w 97"/>
                <a:gd name="T43" fmla="*/ 2147483647 h 92"/>
                <a:gd name="T44" fmla="*/ 2147483647 w 97"/>
                <a:gd name="T45" fmla="*/ 2147483647 h 92"/>
                <a:gd name="T46" fmla="*/ 2147483647 w 97"/>
                <a:gd name="T47" fmla="*/ 2147483647 h 92"/>
                <a:gd name="T48" fmla="*/ 2147483647 w 97"/>
                <a:gd name="T49" fmla="*/ 2147483647 h 92"/>
                <a:gd name="T50" fmla="*/ 2147483647 w 97"/>
                <a:gd name="T51" fmla="*/ 2147483647 h 92"/>
                <a:gd name="T52" fmla="*/ 2147483647 w 97"/>
                <a:gd name="T53" fmla="*/ 2147483647 h 92"/>
                <a:gd name="T54" fmla="*/ 2147483647 w 97"/>
                <a:gd name="T55" fmla="*/ 2147483647 h 92"/>
                <a:gd name="T56" fmla="*/ 2147483647 w 97"/>
                <a:gd name="T57" fmla="*/ 2147483647 h 92"/>
                <a:gd name="T58" fmla="*/ 2147483647 w 97"/>
                <a:gd name="T59" fmla="*/ 2147483647 h 92"/>
                <a:gd name="T60" fmla="*/ 0 w 97"/>
                <a:gd name="T61" fmla="*/ 2147483647 h 92"/>
                <a:gd name="T62" fmla="*/ 2147483647 w 97"/>
                <a:gd name="T63" fmla="*/ 2147483647 h 92"/>
                <a:gd name="T64" fmla="*/ 2147483647 w 97"/>
                <a:gd name="T65" fmla="*/ 2147483647 h 92"/>
                <a:gd name="T66" fmla="*/ 2147483647 w 97"/>
                <a:gd name="T67" fmla="*/ 2147483647 h 92"/>
                <a:gd name="T68" fmla="*/ 2147483647 w 97"/>
                <a:gd name="T69" fmla="*/ 2147483647 h 92"/>
                <a:gd name="T70" fmla="*/ 2147483647 w 97"/>
                <a:gd name="T71" fmla="*/ 2147483647 h 92"/>
                <a:gd name="T72" fmla="*/ 2147483647 w 97"/>
                <a:gd name="T73" fmla="*/ 2147483647 h 92"/>
                <a:gd name="T74" fmla="*/ 2147483647 w 97"/>
                <a:gd name="T75" fmla="*/ 2147483647 h 92"/>
                <a:gd name="T76" fmla="*/ 2147483647 w 97"/>
                <a:gd name="T77" fmla="*/ 2147483647 h 92"/>
                <a:gd name="T78" fmla="*/ 2147483647 w 97"/>
                <a:gd name="T79" fmla="*/ 2147483647 h 92"/>
                <a:gd name="T80" fmla="*/ 2147483647 w 97"/>
                <a:gd name="T81" fmla="*/ 2147483647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92"/>
                <a:gd name="T125" fmla="*/ 97 w 97"/>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92">
                  <a:moveTo>
                    <a:pt x="88" y="27"/>
                  </a:moveTo>
                  <a:cubicBezTo>
                    <a:pt x="88" y="30"/>
                    <a:pt x="90" y="31"/>
                    <a:pt x="90" y="34"/>
                  </a:cubicBezTo>
                  <a:cubicBezTo>
                    <a:pt x="89" y="36"/>
                    <a:pt x="88" y="38"/>
                    <a:pt x="85" y="38"/>
                  </a:cubicBezTo>
                  <a:cubicBezTo>
                    <a:pt x="86" y="40"/>
                    <a:pt x="88" y="40"/>
                    <a:pt x="86" y="42"/>
                  </a:cubicBezTo>
                  <a:cubicBezTo>
                    <a:pt x="85" y="43"/>
                    <a:pt x="85" y="42"/>
                    <a:pt x="83" y="42"/>
                  </a:cubicBezTo>
                  <a:cubicBezTo>
                    <a:pt x="83" y="44"/>
                    <a:pt x="83" y="44"/>
                    <a:pt x="82" y="43"/>
                  </a:cubicBezTo>
                  <a:cubicBezTo>
                    <a:pt x="81" y="47"/>
                    <a:pt x="81" y="51"/>
                    <a:pt x="82" y="52"/>
                  </a:cubicBezTo>
                  <a:cubicBezTo>
                    <a:pt x="81" y="55"/>
                    <a:pt x="77" y="54"/>
                    <a:pt x="77" y="58"/>
                  </a:cubicBezTo>
                  <a:cubicBezTo>
                    <a:pt x="76" y="59"/>
                    <a:pt x="76" y="58"/>
                    <a:pt x="74" y="58"/>
                  </a:cubicBezTo>
                  <a:cubicBezTo>
                    <a:pt x="75" y="60"/>
                    <a:pt x="75" y="61"/>
                    <a:pt x="76" y="64"/>
                  </a:cubicBezTo>
                  <a:cubicBezTo>
                    <a:pt x="73" y="63"/>
                    <a:pt x="72" y="65"/>
                    <a:pt x="71" y="66"/>
                  </a:cubicBezTo>
                  <a:cubicBezTo>
                    <a:pt x="71" y="67"/>
                    <a:pt x="73" y="65"/>
                    <a:pt x="73" y="68"/>
                  </a:cubicBezTo>
                  <a:cubicBezTo>
                    <a:pt x="72" y="69"/>
                    <a:pt x="72" y="71"/>
                    <a:pt x="70" y="72"/>
                  </a:cubicBezTo>
                  <a:cubicBezTo>
                    <a:pt x="69" y="73"/>
                    <a:pt x="72" y="74"/>
                    <a:pt x="69" y="74"/>
                  </a:cubicBezTo>
                  <a:cubicBezTo>
                    <a:pt x="68" y="75"/>
                    <a:pt x="70" y="76"/>
                    <a:pt x="70" y="76"/>
                  </a:cubicBezTo>
                  <a:cubicBezTo>
                    <a:pt x="70" y="77"/>
                    <a:pt x="69" y="78"/>
                    <a:pt x="69" y="78"/>
                  </a:cubicBezTo>
                  <a:cubicBezTo>
                    <a:pt x="70" y="81"/>
                    <a:pt x="71" y="79"/>
                    <a:pt x="72" y="81"/>
                  </a:cubicBezTo>
                  <a:cubicBezTo>
                    <a:pt x="72" y="82"/>
                    <a:pt x="73" y="84"/>
                    <a:pt x="73" y="84"/>
                  </a:cubicBezTo>
                  <a:cubicBezTo>
                    <a:pt x="73" y="85"/>
                    <a:pt x="71" y="85"/>
                    <a:pt x="71" y="86"/>
                  </a:cubicBezTo>
                  <a:cubicBezTo>
                    <a:pt x="71" y="86"/>
                    <a:pt x="72" y="88"/>
                    <a:pt x="72" y="89"/>
                  </a:cubicBezTo>
                  <a:cubicBezTo>
                    <a:pt x="62" y="88"/>
                    <a:pt x="52" y="91"/>
                    <a:pt x="41" y="90"/>
                  </a:cubicBezTo>
                  <a:cubicBezTo>
                    <a:pt x="39" y="90"/>
                    <a:pt x="37" y="90"/>
                    <a:pt x="35" y="90"/>
                  </a:cubicBezTo>
                  <a:cubicBezTo>
                    <a:pt x="34" y="90"/>
                    <a:pt x="32" y="91"/>
                    <a:pt x="31" y="91"/>
                  </a:cubicBezTo>
                  <a:cubicBezTo>
                    <a:pt x="25" y="92"/>
                    <a:pt x="19" y="90"/>
                    <a:pt x="14" y="91"/>
                  </a:cubicBezTo>
                  <a:cubicBezTo>
                    <a:pt x="14" y="87"/>
                    <a:pt x="14" y="83"/>
                    <a:pt x="14" y="78"/>
                  </a:cubicBezTo>
                  <a:cubicBezTo>
                    <a:pt x="13" y="79"/>
                    <a:pt x="12" y="78"/>
                    <a:pt x="12" y="78"/>
                  </a:cubicBezTo>
                  <a:cubicBezTo>
                    <a:pt x="11" y="77"/>
                    <a:pt x="10" y="78"/>
                    <a:pt x="9" y="78"/>
                  </a:cubicBezTo>
                  <a:cubicBezTo>
                    <a:pt x="8" y="78"/>
                    <a:pt x="9" y="76"/>
                    <a:pt x="9" y="76"/>
                  </a:cubicBezTo>
                  <a:cubicBezTo>
                    <a:pt x="8" y="75"/>
                    <a:pt x="8" y="79"/>
                    <a:pt x="6" y="78"/>
                  </a:cubicBezTo>
                  <a:cubicBezTo>
                    <a:pt x="3" y="62"/>
                    <a:pt x="5" y="44"/>
                    <a:pt x="4" y="29"/>
                  </a:cubicBezTo>
                  <a:cubicBezTo>
                    <a:pt x="3" y="21"/>
                    <a:pt x="0" y="13"/>
                    <a:pt x="0" y="6"/>
                  </a:cubicBezTo>
                  <a:cubicBezTo>
                    <a:pt x="25" y="6"/>
                    <a:pt x="51" y="5"/>
                    <a:pt x="76" y="3"/>
                  </a:cubicBezTo>
                  <a:cubicBezTo>
                    <a:pt x="80" y="3"/>
                    <a:pt x="87" y="0"/>
                    <a:pt x="88" y="6"/>
                  </a:cubicBezTo>
                  <a:cubicBezTo>
                    <a:pt x="88" y="8"/>
                    <a:pt x="86" y="10"/>
                    <a:pt x="85" y="8"/>
                  </a:cubicBezTo>
                  <a:cubicBezTo>
                    <a:pt x="87" y="10"/>
                    <a:pt x="82" y="13"/>
                    <a:pt x="84" y="14"/>
                  </a:cubicBezTo>
                  <a:cubicBezTo>
                    <a:pt x="88" y="17"/>
                    <a:pt x="90" y="13"/>
                    <a:pt x="96" y="14"/>
                  </a:cubicBezTo>
                  <a:cubicBezTo>
                    <a:pt x="97" y="16"/>
                    <a:pt x="95" y="15"/>
                    <a:pt x="95" y="16"/>
                  </a:cubicBezTo>
                  <a:cubicBezTo>
                    <a:pt x="95" y="16"/>
                    <a:pt x="96" y="18"/>
                    <a:pt x="96" y="17"/>
                  </a:cubicBezTo>
                  <a:cubicBezTo>
                    <a:pt x="95" y="19"/>
                    <a:pt x="94" y="19"/>
                    <a:pt x="92" y="20"/>
                  </a:cubicBezTo>
                  <a:cubicBezTo>
                    <a:pt x="93" y="24"/>
                    <a:pt x="92" y="24"/>
                    <a:pt x="90" y="26"/>
                  </a:cubicBezTo>
                  <a:lnTo>
                    <a:pt x="88" y="27"/>
                  </a:ln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3" name="Freeform 588">
              <a:extLst>
                <a:ext uri="{FF2B5EF4-FFF2-40B4-BE49-F238E27FC236}">
                  <a16:creationId xmlns:a16="http://schemas.microsoft.com/office/drawing/2014/main" id="{592D0A00-BFA7-750C-1E16-D13920B47BC7}"/>
                </a:ext>
              </a:extLst>
            </p:cNvPr>
            <p:cNvSpPr>
              <a:spLocks/>
            </p:cNvSpPr>
            <p:nvPr/>
          </p:nvSpPr>
          <p:spPr bwMode="auto">
            <a:xfrm>
              <a:off x="5393508" y="2872393"/>
              <a:ext cx="838982" cy="522239"/>
            </a:xfrm>
            <a:custGeom>
              <a:avLst/>
              <a:gdLst>
                <a:gd name="T0" fmla="*/ 2147483647 w 127"/>
                <a:gd name="T1" fmla="*/ 2147483647 h 79"/>
                <a:gd name="T2" fmla="*/ 2147483647 w 127"/>
                <a:gd name="T3" fmla="*/ 2147483647 h 79"/>
                <a:gd name="T4" fmla="*/ 2147483647 w 127"/>
                <a:gd name="T5" fmla="*/ 2147483647 h 79"/>
                <a:gd name="T6" fmla="*/ 2147483647 w 127"/>
                <a:gd name="T7" fmla="*/ 2147483647 h 79"/>
                <a:gd name="T8" fmla="*/ 2147483647 w 127"/>
                <a:gd name="T9" fmla="*/ 2147483647 h 79"/>
                <a:gd name="T10" fmla="*/ 2147483647 w 127"/>
                <a:gd name="T11" fmla="*/ 2147483647 h 79"/>
                <a:gd name="T12" fmla="*/ 2147483647 w 127"/>
                <a:gd name="T13" fmla="*/ 2147483647 h 79"/>
                <a:gd name="T14" fmla="*/ 2147483647 w 127"/>
                <a:gd name="T15" fmla="*/ 2147483647 h 79"/>
                <a:gd name="T16" fmla="*/ 2147483647 w 127"/>
                <a:gd name="T17" fmla="*/ 2147483647 h 79"/>
                <a:gd name="T18" fmla="*/ 2147483647 w 127"/>
                <a:gd name="T19" fmla="*/ 2147483647 h 79"/>
                <a:gd name="T20" fmla="*/ 2147483647 w 127"/>
                <a:gd name="T21" fmla="*/ 2147483647 h 79"/>
                <a:gd name="T22" fmla="*/ 2147483647 w 127"/>
                <a:gd name="T23" fmla="*/ 2147483647 h 79"/>
                <a:gd name="T24" fmla="*/ 2147483647 w 127"/>
                <a:gd name="T25" fmla="*/ 2147483647 h 79"/>
                <a:gd name="T26" fmla="*/ 0 w 127"/>
                <a:gd name="T27" fmla="*/ 2147483647 h 79"/>
                <a:gd name="T28" fmla="*/ 2147483647 w 127"/>
                <a:gd name="T29" fmla="*/ 0 h 79"/>
                <a:gd name="T30" fmla="*/ 2147483647 w 127"/>
                <a:gd name="T31" fmla="*/ 2147483647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79"/>
                <a:gd name="T50" fmla="*/ 127 w 127"/>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79">
                  <a:moveTo>
                    <a:pt x="116" y="5"/>
                  </a:moveTo>
                  <a:cubicBezTo>
                    <a:pt x="116" y="7"/>
                    <a:pt x="116" y="9"/>
                    <a:pt x="117" y="10"/>
                  </a:cubicBezTo>
                  <a:cubicBezTo>
                    <a:pt x="117" y="13"/>
                    <a:pt x="116" y="15"/>
                    <a:pt x="117" y="19"/>
                  </a:cubicBezTo>
                  <a:cubicBezTo>
                    <a:pt x="117" y="20"/>
                    <a:pt x="118" y="20"/>
                    <a:pt x="117" y="21"/>
                  </a:cubicBezTo>
                  <a:cubicBezTo>
                    <a:pt x="117" y="23"/>
                    <a:pt x="118" y="28"/>
                    <a:pt x="119" y="31"/>
                  </a:cubicBezTo>
                  <a:cubicBezTo>
                    <a:pt x="120" y="34"/>
                    <a:pt x="121" y="36"/>
                    <a:pt x="122" y="39"/>
                  </a:cubicBezTo>
                  <a:cubicBezTo>
                    <a:pt x="122" y="40"/>
                    <a:pt x="121" y="41"/>
                    <a:pt x="121" y="42"/>
                  </a:cubicBezTo>
                  <a:cubicBezTo>
                    <a:pt x="121" y="43"/>
                    <a:pt x="122" y="47"/>
                    <a:pt x="123" y="50"/>
                  </a:cubicBezTo>
                  <a:cubicBezTo>
                    <a:pt x="123" y="51"/>
                    <a:pt x="122" y="52"/>
                    <a:pt x="122" y="53"/>
                  </a:cubicBezTo>
                  <a:cubicBezTo>
                    <a:pt x="122" y="53"/>
                    <a:pt x="122" y="58"/>
                    <a:pt x="123" y="61"/>
                  </a:cubicBezTo>
                  <a:cubicBezTo>
                    <a:pt x="123" y="62"/>
                    <a:pt x="123" y="64"/>
                    <a:pt x="123" y="65"/>
                  </a:cubicBezTo>
                  <a:cubicBezTo>
                    <a:pt x="124" y="66"/>
                    <a:pt x="125" y="67"/>
                    <a:pt x="126" y="68"/>
                  </a:cubicBezTo>
                  <a:cubicBezTo>
                    <a:pt x="126" y="71"/>
                    <a:pt x="126" y="74"/>
                    <a:pt x="127" y="77"/>
                  </a:cubicBezTo>
                  <a:cubicBezTo>
                    <a:pt x="84" y="79"/>
                    <a:pt x="41" y="76"/>
                    <a:pt x="0" y="74"/>
                  </a:cubicBezTo>
                  <a:cubicBezTo>
                    <a:pt x="2" y="49"/>
                    <a:pt x="2" y="23"/>
                    <a:pt x="6" y="0"/>
                  </a:cubicBezTo>
                  <a:cubicBezTo>
                    <a:pt x="40" y="3"/>
                    <a:pt x="80" y="3"/>
                    <a:pt x="116" y="5"/>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4" name="Freeform 589">
              <a:extLst>
                <a:ext uri="{FF2B5EF4-FFF2-40B4-BE49-F238E27FC236}">
                  <a16:creationId xmlns:a16="http://schemas.microsoft.com/office/drawing/2014/main" id="{E8CFC980-28E4-B386-76AF-F3B702CC5EB7}"/>
                </a:ext>
              </a:extLst>
            </p:cNvPr>
            <p:cNvSpPr>
              <a:spLocks/>
            </p:cNvSpPr>
            <p:nvPr/>
          </p:nvSpPr>
          <p:spPr bwMode="auto">
            <a:xfrm>
              <a:off x="5353335" y="3360639"/>
              <a:ext cx="899241" cy="574773"/>
            </a:xfrm>
            <a:custGeom>
              <a:avLst/>
              <a:gdLst>
                <a:gd name="T0" fmla="*/ 2147483647 w 136"/>
                <a:gd name="T1" fmla="*/ 2147483647 h 87"/>
                <a:gd name="T2" fmla="*/ 2147483647 w 136"/>
                <a:gd name="T3" fmla="*/ 2147483647 h 87"/>
                <a:gd name="T4" fmla="*/ 2147483647 w 136"/>
                <a:gd name="T5" fmla="*/ 2147483647 h 87"/>
                <a:gd name="T6" fmla="*/ 2147483647 w 136"/>
                <a:gd name="T7" fmla="*/ 2147483647 h 87"/>
                <a:gd name="T8" fmla="*/ 2147483647 w 136"/>
                <a:gd name="T9" fmla="*/ 2147483647 h 87"/>
                <a:gd name="T10" fmla="*/ 2147483647 w 136"/>
                <a:gd name="T11" fmla="*/ 2147483647 h 87"/>
                <a:gd name="T12" fmla="*/ 2147483647 w 136"/>
                <a:gd name="T13" fmla="*/ 2147483647 h 87"/>
                <a:gd name="T14" fmla="*/ 0 w 136"/>
                <a:gd name="T15" fmla="*/ 2147483647 h 87"/>
                <a:gd name="T16" fmla="*/ 2147483647 w 136"/>
                <a:gd name="T17" fmla="*/ 0 h 87"/>
                <a:gd name="T18" fmla="*/ 2147483647 w 136"/>
                <a:gd name="T19" fmla="*/ 2147483647 h 87"/>
                <a:gd name="T20" fmla="*/ 2147483647 w 136"/>
                <a:gd name="T21" fmla="*/ 2147483647 h 87"/>
                <a:gd name="T22" fmla="*/ 2147483647 w 136"/>
                <a:gd name="T23" fmla="*/ 2147483647 h 87"/>
                <a:gd name="T24" fmla="*/ 2147483647 w 136"/>
                <a:gd name="T25" fmla="*/ 2147483647 h 87"/>
                <a:gd name="T26" fmla="*/ 2147483647 w 136"/>
                <a:gd name="T27" fmla="*/ 2147483647 h 87"/>
                <a:gd name="T28" fmla="*/ 2147483647 w 136"/>
                <a:gd name="T29" fmla="*/ 2147483647 h 87"/>
                <a:gd name="T30" fmla="*/ 2147483647 w 136"/>
                <a:gd name="T31" fmla="*/ 2147483647 h 87"/>
                <a:gd name="T32" fmla="*/ 2147483647 w 136"/>
                <a:gd name="T33" fmla="*/ 2147483647 h 87"/>
                <a:gd name="T34" fmla="*/ 2147483647 w 136"/>
                <a:gd name="T35" fmla="*/ 2147483647 h 87"/>
                <a:gd name="T36" fmla="*/ 2147483647 w 136"/>
                <a:gd name="T37" fmla="*/ 2147483647 h 87"/>
                <a:gd name="T38" fmla="*/ 2147483647 w 136"/>
                <a:gd name="T39" fmla="*/ 2147483647 h 8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87"/>
                <a:gd name="T62" fmla="*/ 136 w 136"/>
                <a:gd name="T63" fmla="*/ 87 h 8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87">
                  <a:moveTo>
                    <a:pt x="133" y="87"/>
                  </a:moveTo>
                  <a:cubicBezTo>
                    <a:pt x="129" y="83"/>
                    <a:pt x="123" y="82"/>
                    <a:pt x="120" y="79"/>
                  </a:cubicBezTo>
                  <a:cubicBezTo>
                    <a:pt x="118" y="80"/>
                    <a:pt x="115" y="80"/>
                    <a:pt x="112" y="80"/>
                  </a:cubicBezTo>
                  <a:cubicBezTo>
                    <a:pt x="110" y="80"/>
                    <a:pt x="109" y="81"/>
                    <a:pt x="108" y="82"/>
                  </a:cubicBezTo>
                  <a:cubicBezTo>
                    <a:pt x="106" y="81"/>
                    <a:pt x="104" y="80"/>
                    <a:pt x="102" y="79"/>
                  </a:cubicBezTo>
                  <a:cubicBezTo>
                    <a:pt x="101" y="78"/>
                    <a:pt x="100" y="77"/>
                    <a:pt x="99" y="76"/>
                  </a:cubicBezTo>
                  <a:cubicBezTo>
                    <a:pt x="96" y="76"/>
                    <a:pt x="92" y="77"/>
                    <a:pt x="88" y="76"/>
                  </a:cubicBezTo>
                  <a:cubicBezTo>
                    <a:pt x="61" y="75"/>
                    <a:pt x="26" y="74"/>
                    <a:pt x="0" y="72"/>
                  </a:cubicBezTo>
                  <a:cubicBezTo>
                    <a:pt x="1" y="47"/>
                    <a:pt x="4" y="25"/>
                    <a:pt x="6" y="0"/>
                  </a:cubicBezTo>
                  <a:cubicBezTo>
                    <a:pt x="46" y="4"/>
                    <a:pt x="88" y="5"/>
                    <a:pt x="132" y="5"/>
                  </a:cubicBezTo>
                  <a:cubicBezTo>
                    <a:pt x="133" y="9"/>
                    <a:pt x="128" y="9"/>
                    <a:pt x="128" y="13"/>
                  </a:cubicBezTo>
                  <a:cubicBezTo>
                    <a:pt x="129" y="14"/>
                    <a:pt x="129" y="16"/>
                    <a:pt x="131" y="18"/>
                  </a:cubicBezTo>
                  <a:cubicBezTo>
                    <a:pt x="132" y="19"/>
                    <a:pt x="134" y="18"/>
                    <a:pt x="135" y="20"/>
                  </a:cubicBezTo>
                  <a:cubicBezTo>
                    <a:pt x="135" y="34"/>
                    <a:pt x="134" y="50"/>
                    <a:pt x="135" y="62"/>
                  </a:cubicBezTo>
                  <a:cubicBezTo>
                    <a:pt x="136" y="66"/>
                    <a:pt x="133" y="63"/>
                    <a:pt x="132" y="64"/>
                  </a:cubicBezTo>
                  <a:cubicBezTo>
                    <a:pt x="132" y="66"/>
                    <a:pt x="134" y="67"/>
                    <a:pt x="134" y="68"/>
                  </a:cubicBezTo>
                  <a:cubicBezTo>
                    <a:pt x="134" y="70"/>
                    <a:pt x="133" y="70"/>
                    <a:pt x="134" y="72"/>
                  </a:cubicBezTo>
                  <a:cubicBezTo>
                    <a:pt x="134" y="73"/>
                    <a:pt x="135" y="77"/>
                    <a:pt x="134" y="79"/>
                  </a:cubicBezTo>
                  <a:cubicBezTo>
                    <a:pt x="133" y="81"/>
                    <a:pt x="131" y="83"/>
                    <a:pt x="133" y="84"/>
                  </a:cubicBezTo>
                  <a:lnTo>
                    <a:pt x="133" y="87"/>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5" name="Freeform 590">
              <a:extLst>
                <a:ext uri="{FF2B5EF4-FFF2-40B4-BE49-F238E27FC236}">
                  <a16:creationId xmlns:a16="http://schemas.microsoft.com/office/drawing/2014/main" id="{5B6413E5-6B62-8202-7A1E-ED40D2D4564A}"/>
                </a:ext>
              </a:extLst>
            </p:cNvPr>
            <p:cNvSpPr>
              <a:spLocks/>
            </p:cNvSpPr>
            <p:nvPr/>
          </p:nvSpPr>
          <p:spPr bwMode="auto">
            <a:xfrm>
              <a:off x="5333253" y="3844251"/>
              <a:ext cx="1044479" cy="522239"/>
            </a:xfrm>
            <a:custGeom>
              <a:avLst/>
              <a:gdLst>
                <a:gd name="T0" fmla="*/ 2147483647 w 158"/>
                <a:gd name="T1" fmla="*/ 2147483647 h 79"/>
                <a:gd name="T2" fmla="*/ 2147483647 w 158"/>
                <a:gd name="T3" fmla="*/ 2147483647 h 79"/>
                <a:gd name="T4" fmla="*/ 2147483647 w 158"/>
                <a:gd name="T5" fmla="*/ 2147483647 h 79"/>
                <a:gd name="T6" fmla="*/ 0 w 158"/>
                <a:gd name="T7" fmla="*/ 2147483647 h 79"/>
                <a:gd name="T8" fmla="*/ 2147483647 w 158"/>
                <a:gd name="T9" fmla="*/ 0 h 79"/>
                <a:gd name="T10" fmla="*/ 2147483647 w 158"/>
                <a:gd name="T11" fmla="*/ 2147483647 h 79"/>
                <a:gd name="T12" fmla="*/ 2147483647 w 158"/>
                <a:gd name="T13" fmla="*/ 2147483647 h 79"/>
                <a:gd name="T14" fmla="*/ 2147483647 w 158"/>
                <a:gd name="T15" fmla="*/ 2147483647 h 79"/>
                <a:gd name="T16" fmla="*/ 2147483647 w 158"/>
                <a:gd name="T17" fmla="*/ 2147483647 h 79"/>
                <a:gd name="T18" fmla="*/ 2147483647 w 158"/>
                <a:gd name="T19" fmla="*/ 2147483647 h 79"/>
                <a:gd name="T20" fmla="*/ 2147483647 w 158"/>
                <a:gd name="T21" fmla="*/ 2147483647 h 79"/>
                <a:gd name="T22" fmla="*/ 2147483647 w 158"/>
                <a:gd name="T23" fmla="*/ 2147483647 h 79"/>
                <a:gd name="T24" fmla="*/ 2147483647 w 158"/>
                <a:gd name="T25" fmla="*/ 2147483647 h 79"/>
                <a:gd name="T26" fmla="*/ 2147483647 w 158"/>
                <a:gd name="T27" fmla="*/ 2147483647 h 79"/>
                <a:gd name="T28" fmla="*/ 2147483647 w 158"/>
                <a:gd name="T29" fmla="*/ 2147483647 h 79"/>
                <a:gd name="T30" fmla="*/ 2147483647 w 158"/>
                <a:gd name="T31" fmla="*/ 2147483647 h 79"/>
                <a:gd name="T32" fmla="*/ 2147483647 w 158"/>
                <a:gd name="T33" fmla="*/ 2147483647 h 79"/>
                <a:gd name="T34" fmla="*/ 2147483647 w 158"/>
                <a:gd name="T35" fmla="*/ 2147483647 h 79"/>
                <a:gd name="T36" fmla="*/ 2147483647 w 158"/>
                <a:gd name="T37" fmla="*/ 2147483647 h 79"/>
                <a:gd name="T38" fmla="*/ 2147483647 w 158"/>
                <a:gd name="T39" fmla="*/ 2147483647 h 79"/>
                <a:gd name="T40" fmla="*/ 2147483647 w 158"/>
                <a:gd name="T41" fmla="*/ 2147483647 h 79"/>
                <a:gd name="T42" fmla="*/ 2147483647 w 158"/>
                <a:gd name="T43" fmla="*/ 2147483647 h 79"/>
                <a:gd name="T44" fmla="*/ 2147483647 w 158"/>
                <a:gd name="T45" fmla="*/ 2147483647 h 79"/>
                <a:gd name="T46" fmla="*/ 2147483647 w 158"/>
                <a:gd name="T47" fmla="*/ 2147483647 h 79"/>
                <a:gd name="T48" fmla="*/ 2147483647 w 158"/>
                <a:gd name="T49" fmla="*/ 2147483647 h 79"/>
                <a:gd name="T50" fmla="*/ 2147483647 w 158"/>
                <a:gd name="T51" fmla="*/ 2147483647 h 79"/>
                <a:gd name="T52" fmla="*/ 2147483647 w 158"/>
                <a:gd name="T53" fmla="*/ 2147483647 h 79"/>
                <a:gd name="T54" fmla="*/ 2147483647 w 158"/>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79"/>
                <a:gd name="T86" fmla="*/ 158 w 158"/>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79">
                  <a:moveTo>
                    <a:pt x="158" y="77"/>
                  </a:moveTo>
                  <a:cubicBezTo>
                    <a:pt x="118" y="79"/>
                    <a:pt x="75" y="77"/>
                    <a:pt x="35" y="76"/>
                  </a:cubicBezTo>
                  <a:cubicBezTo>
                    <a:pt x="35" y="67"/>
                    <a:pt x="37" y="60"/>
                    <a:pt x="36" y="51"/>
                  </a:cubicBezTo>
                  <a:cubicBezTo>
                    <a:pt x="25" y="49"/>
                    <a:pt x="11" y="50"/>
                    <a:pt x="0" y="48"/>
                  </a:cubicBezTo>
                  <a:cubicBezTo>
                    <a:pt x="1" y="32"/>
                    <a:pt x="1" y="15"/>
                    <a:pt x="3" y="0"/>
                  </a:cubicBezTo>
                  <a:cubicBezTo>
                    <a:pt x="25" y="2"/>
                    <a:pt x="55" y="2"/>
                    <a:pt x="79" y="4"/>
                  </a:cubicBezTo>
                  <a:cubicBezTo>
                    <a:pt x="86" y="5"/>
                    <a:pt x="94" y="3"/>
                    <a:pt x="100" y="4"/>
                  </a:cubicBezTo>
                  <a:cubicBezTo>
                    <a:pt x="103" y="5"/>
                    <a:pt x="105" y="7"/>
                    <a:pt x="108" y="9"/>
                  </a:cubicBezTo>
                  <a:cubicBezTo>
                    <a:pt x="109" y="9"/>
                    <a:pt x="110" y="9"/>
                    <a:pt x="110" y="10"/>
                  </a:cubicBezTo>
                  <a:cubicBezTo>
                    <a:pt x="112" y="11"/>
                    <a:pt x="112" y="8"/>
                    <a:pt x="114" y="8"/>
                  </a:cubicBezTo>
                  <a:cubicBezTo>
                    <a:pt x="116" y="7"/>
                    <a:pt x="120" y="9"/>
                    <a:pt x="123" y="7"/>
                  </a:cubicBezTo>
                  <a:cubicBezTo>
                    <a:pt x="125" y="7"/>
                    <a:pt x="124" y="9"/>
                    <a:pt x="126" y="10"/>
                  </a:cubicBezTo>
                  <a:cubicBezTo>
                    <a:pt x="127" y="11"/>
                    <a:pt x="130" y="10"/>
                    <a:pt x="131" y="11"/>
                  </a:cubicBezTo>
                  <a:cubicBezTo>
                    <a:pt x="132" y="12"/>
                    <a:pt x="133" y="14"/>
                    <a:pt x="135" y="15"/>
                  </a:cubicBezTo>
                  <a:cubicBezTo>
                    <a:pt x="136" y="16"/>
                    <a:pt x="137" y="17"/>
                    <a:pt x="139" y="17"/>
                  </a:cubicBezTo>
                  <a:cubicBezTo>
                    <a:pt x="138" y="19"/>
                    <a:pt x="140" y="21"/>
                    <a:pt x="141" y="22"/>
                  </a:cubicBezTo>
                  <a:cubicBezTo>
                    <a:pt x="141" y="23"/>
                    <a:pt x="140" y="25"/>
                    <a:pt x="142" y="27"/>
                  </a:cubicBezTo>
                  <a:cubicBezTo>
                    <a:pt x="143" y="28"/>
                    <a:pt x="143" y="29"/>
                    <a:pt x="144" y="31"/>
                  </a:cubicBezTo>
                  <a:cubicBezTo>
                    <a:pt x="144" y="33"/>
                    <a:pt x="146" y="35"/>
                    <a:pt x="145" y="39"/>
                  </a:cubicBezTo>
                  <a:cubicBezTo>
                    <a:pt x="145" y="41"/>
                    <a:pt x="147" y="41"/>
                    <a:pt x="148" y="43"/>
                  </a:cubicBezTo>
                  <a:cubicBezTo>
                    <a:pt x="149" y="44"/>
                    <a:pt x="148" y="46"/>
                    <a:pt x="148" y="47"/>
                  </a:cubicBezTo>
                  <a:cubicBezTo>
                    <a:pt x="148" y="48"/>
                    <a:pt x="149" y="48"/>
                    <a:pt x="149" y="50"/>
                  </a:cubicBezTo>
                  <a:cubicBezTo>
                    <a:pt x="150" y="51"/>
                    <a:pt x="149" y="52"/>
                    <a:pt x="149" y="53"/>
                  </a:cubicBezTo>
                  <a:cubicBezTo>
                    <a:pt x="149" y="53"/>
                    <a:pt x="149" y="54"/>
                    <a:pt x="149" y="55"/>
                  </a:cubicBezTo>
                  <a:cubicBezTo>
                    <a:pt x="150" y="56"/>
                    <a:pt x="150" y="56"/>
                    <a:pt x="149" y="57"/>
                  </a:cubicBezTo>
                  <a:cubicBezTo>
                    <a:pt x="149" y="61"/>
                    <a:pt x="151" y="64"/>
                    <a:pt x="152" y="68"/>
                  </a:cubicBezTo>
                  <a:cubicBezTo>
                    <a:pt x="153" y="68"/>
                    <a:pt x="153" y="69"/>
                    <a:pt x="153" y="70"/>
                  </a:cubicBezTo>
                  <a:cubicBezTo>
                    <a:pt x="154" y="71"/>
                    <a:pt x="158" y="74"/>
                    <a:pt x="158" y="77"/>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6" name="Freeform 591">
              <a:extLst>
                <a:ext uri="{FF2B5EF4-FFF2-40B4-BE49-F238E27FC236}">
                  <a16:creationId xmlns:a16="http://schemas.microsoft.com/office/drawing/2014/main" id="{5D686F3C-5E1C-E7BE-CC17-8FE3E2C8FD7D}"/>
                </a:ext>
              </a:extLst>
            </p:cNvPr>
            <p:cNvSpPr>
              <a:spLocks/>
            </p:cNvSpPr>
            <p:nvPr/>
          </p:nvSpPr>
          <p:spPr bwMode="auto">
            <a:xfrm>
              <a:off x="5544925" y="4346406"/>
              <a:ext cx="944048" cy="516059"/>
            </a:xfrm>
            <a:custGeom>
              <a:avLst/>
              <a:gdLst>
                <a:gd name="T0" fmla="*/ 2147483647 w 143"/>
                <a:gd name="T1" fmla="*/ 2147483647 h 78"/>
                <a:gd name="T2" fmla="*/ 2147483647 w 143"/>
                <a:gd name="T3" fmla="*/ 2147483647 h 78"/>
                <a:gd name="T4" fmla="*/ 2147483647 w 143"/>
                <a:gd name="T5" fmla="*/ 2147483647 h 78"/>
                <a:gd name="T6" fmla="*/ 2147483647 w 143"/>
                <a:gd name="T7" fmla="*/ 2147483647 h 78"/>
                <a:gd name="T8" fmla="*/ 2147483647 w 143"/>
                <a:gd name="T9" fmla="*/ 2147483647 h 78"/>
                <a:gd name="T10" fmla="*/ 2147483647 w 143"/>
                <a:gd name="T11" fmla="*/ 2147483647 h 78"/>
                <a:gd name="T12" fmla="*/ 2147483647 w 143"/>
                <a:gd name="T13" fmla="*/ 2147483647 h 78"/>
                <a:gd name="T14" fmla="*/ 0 w 143"/>
                <a:gd name="T15" fmla="*/ 2147483647 h 78"/>
                <a:gd name="T16" fmla="*/ 2147483647 w 143"/>
                <a:gd name="T17" fmla="*/ 0 h 78"/>
                <a:gd name="T18" fmla="*/ 2147483647 w 143"/>
                <a:gd name="T19" fmla="*/ 2147483647 h 78"/>
                <a:gd name="T20" fmla="*/ 2147483647 w 143"/>
                <a:gd name="T21" fmla="*/ 2147483647 h 78"/>
                <a:gd name="T22" fmla="*/ 2147483647 w 143"/>
                <a:gd name="T23" fmla="*/ 2147483647 h 78"/>
                <a:gd name="T24" fmla="*/ 2147483647 w 143"/>
                <a:gd name="T25" fmla="*/ 2147483647 h 78"/>
                <a:gd name="T26" fmla="*/ 2147483647 w 143"/>
                <a:gd name="T27" fmla="*/ 2147483647 h 78"/>
                <a:gd name="T28" fmla="*/ 2147483647 w 143"/>
                <a:gd name="T29" fmla="*/ 2147483647 h 78"/>
                <a:gd name="T30" fmla="*/ 2147483647 w 143"/>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78"/>
                <a:gd name="T50" fmla="*/ 143 w 143"/>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78">
                  <a:moveTo>
                    <a:pt x="134" y="9"/>
                  </a:moveTo>
                  <a:cubicBezTo>
                    <a:pt x="134" y="9"/>
                    <a:pt x="133" y="11"/>
                    <a:pt x="132" y="12"/>
                  </a:cubicBezTo>
                  <a:cubicBezTo>
                    <a:pt x="132" y="14"/>
                    <a:pt x="133" y="16"/>
                    <a:pt x="131" y="16"/>
                  </a:cubicBezTo>
                  <a:cubicBezTo>
                    <a:pt x="132" y="18"/>
                    <a:pt x="132" y="14"/>
                    <a:pt x="134" y="15"/>
                  </a:cubicBezTo>
                  <a:cubicBezTo>
                    <a:pt x="134" y="17"/>
                    <a:pt x="134" y="18"/>
                    <a:pt x="136" y="18"/>
                  </a:cubicBezTo>
                  <a:cubicBezTo>
                    <a:pt x="135" y="23"/>
                    <a:pt x="140" y="22"/>
                    <a:pt x="141" y="25"/>
                  </a:cubicBezTo>
                  <a:cubicBezTo>
                    <a:pt x="141" y="42"/>
                    <a:pt x="143" y="58"/>
                    <a:pt x="142" y="76"/>
                  </a:cubicBezTo>
                  <a:cubicBezTo>
                    <a:pt x="95" y="78"/>
                    <a:pt x="46" y="75"/>
                    <a:pt x="0" y="74"/>
                  </a:cubicBezTo>
                  <a:cubicBezTo>
                    <a:pt x="1" y="49"/>
                    <a:pt x="2" y="25"/>
                    <a:pt x="3" y="0"/>
                  </a:cubicBezTo>
                  <a:cubicBezTo>
                    <a:pt x="27" y="3"/>
                    <a:pt x="54" y="1"/>
                    <a:pt x="79" y="3"/>
                  </a:cubicBezTo>
                  <a:cubicBezTo>
                    <a:pt x="87" y="4"/>
                    <a:pt x="96" y="4"/>
                    <a:pt x="104" y="3"/>
                  </a:cubicBezTo>
                  <a:cubicBezTo>
                    <a:pt x="113" y="3"/>
                    <a:pt x="121" y="1"/>
                    <a:pt x="126" y="3"/>
                  </a:cubicBezTo>
                  <a:cubicBezTo>
                    <a:pt x="129" y="3"/>
                    <a:pt x="129" y="3"/>
                    <a:pt x="131" y="6"/>
                  </a:cubicBezTo>
                  <a:cubicBezTo>
                    <a:pt x="133" y="8"/>
                    <a:pt x="134" y="3"/>
                    <a:pt x="135" y="6"/>
                  </a:cubicBezTo>
                  <a:cubicBezTo>
                    <a:pt x="136" y="6"/>
                    <a:pt x="136" y="7"/>
                    <a:pt x="136" y="8"/>
                  </a:cubicBezTo>
                  <a:cubicBezTo>
                    <a:pt x="132" y="7"/>
                    <a:pt x="134" y="8"/>
                    <a:pt x="134" y="9"/>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7" name="Freeform 592">
              <a:extLst>
                <a:ext uri="{FF2B5EF4-FFF2-40B4-BE49-F238E27FC236}">
                  <a16:creationId xmlns:a16="http://schemas.microsoft.com/office/drawing/2014/main" id="{AB6730E6-E609-C4BE-0E6B-1FFFADFC7C60}"/>
                </a:ext>
              </a:extLst>
            </p:cNvPr>
            <p:cNvSpPr>
              <a:spLocks/>
            </p:cNvSpPr>
            <p:nvPr/>
          </p:nvSpPr>
          <p:spPr bwMode="auto">
            <a:xfrm>
              <a:off x="5405866" y="4834646"/>
              <a:ext cx="1117098" cy="562412"/>
            </a:xfrm>
            <a:custGeom>
              <a:avLst/>
              <a:gdLst>
                <a:gd name="T0" fmla="*/ 2147483647 w 169"/>
                <a:gd name="T1" fmla="*/ 2147483647 h 85"/>
                <a:gd name="T2" fmla="*/ 2147483647 w 169"/>
                <a:gd name="T3" fmla="*/ 2147483647 h 85"/>
                <a:gd name="T4" fmla="*/ 2147483647 w 169"/>
                <a:gd name="T5" fmla="*/ 2147483647 h 85"/>
                <a:gd name="T6" fmla="*/ 2147483647 w 169"/>
                <a:gd name="T7" fmla="*/ 2147483647 h 85"/>
                <a:gd name="T8" fmla="*/ 2147483647 w 169"/>
                <a:gd name="T9" fmla="*/ 2147483647 h 85"/>
                <a:gd name="T10" fmla="*/ 2147483647 w 169"/>
                <a:gd name="T11" fmla="*/ 2147483647 h 85"/>
                <a:gd name="T12" fmla="*/ 2147483647 w 169"/>
                <a:gd name="T13" fmla="*/ 2147483647 h 85"/>
                <a:gd name="T14" fmla="*/ 2147483647 w 169"/>
                <a:gd name="T15" fmla="*/ 2147483647 h 85"/>
                <a:gd name="T16" fmla="*/ 2147483647 w 169"/>
                <a:gd name="T17" fmla="*/ 2147483647 h 85"/>
                <a:gd name="T18" fmla="*/ 2147483647 w 169"/>
                <a:gd name="T19" fmla="*/ 2147483647 h 85"/>
                <a:gd name="T20" fmla="*/ 2147483647 w 169"/>
                <a:gd name="T21" fmla="*/ 2147483647 h 85"/>
                <a:gd name="T22" fmla="*/ 2147483647 w 169"/>
                <a:gd name="T23" fmla="*/ 2147483647 h 85"/>
                <a:gd name="T24" fmla="*/ 2147483647 w 169"/>
                <a:gd name="T25" fmla="*/ 2147483647 h 85"/>
                <a:gd name="T26" fmla="*/ 2147483647 w 169"/>
                <a:gd name="T27" fmla="*/ 2147483647 h 85"/>
                <a:gd name="T28" fmla="*/ 2147483647 w 169"/>
                <a:gd name="T29" fmla="*/ 2147483647 h 85"/>
                <a:gd name="T30" fmla="*/ 2147483647 w 169"/>
                <a:gd name="T31" fmla="*/ 2147483647 h 85"/>
                <a:gd name="T32" fmla="*/ 2147483647 w 169"/>
                <a:gd name="T33" fmla="*/ 2147483647 h 85"/>
                <a:gd name="T34" fmla="*/ 2147483647 w 169"/>
                <a:gd name="T35" fmla="*/ 2147483647 h 85"/>
                <a:gd name="T36" fmla="*/ 2147483647 w 169"/>
                <a:gd name="T37" fmla="*/ 2147483647 h 85"/>
                <a:gd name="T38" fmla="*/ 2147483647 w 169"/>
                <a:gd name="T39" fmla="*/ 2147483647 h 85"/>
                <a:gd name="T40" fmla="*/ 2147483647 w 169"/>
                <a:gd name="T41" fmla="*/ 2147483647 h 85"/>
                <a:gd name="T42" fmla="*/ 2147483647 w 169"/>
                <a:gd name="T43" fmla="*/ 2147483647 h 85"/>
                <a:gd name="T44" fmla="*/ 0 w 169"/>
                <a:gd name="T45" fmla="*/ 2147483647 h 85"/>
                <a:gd name="T46" fmla="*/ 2147483647 w 169"/>
                <a:gd name="T47" fmla="*/ 0 h 85"/>
                <a:gd name="T48" fmla="*/ 2147483647 w 169"/>
                <a:gd name="T49" fmla="*/ 2147483647 h 85"/>
                <a:gd name="T50" fmla="*/ 2147483647 w 169"/>
                <a:gd name="T51" fmla="*/ 2147483647 h 85"/>
                <a:gd name="T52" fmla="*/ 2147483647 w 169"/>
                <a:gd name="T53" fmla="*/ 2147483647 h 85"/>
                <a:gd name="T54" fmla="*/ 2147483647 w 169"/>
                <a:gd name="T55" fmla="*/ 2147483647 h 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9"/>
                <a:gd name="T85" fmla="*/ 0 h 85"/>
                <a:gd name="T86" fmla="*/ 169 w 169"/>
                <a:gd name="T87" fmla="*/ 85 h 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9" h="85">
                  <a:moveTo>
                    <a:pt x="154" y="78"/>
                  </a:moveTo>
                  <a:cubicBezTo>
                    <a:pt x="152" y="77"/>
                    <a:pt x="153" y="80"/>
                    <a:pt x="151" y="80"/>
                  </a:cubicBezTo>
                  <a:cubicBezTo>
                    <a:pt x="149" y="80"/>
                    <a:pt x="148" y="79"/>
                    <a:pt x="147" y="79"/>
                  </a:cubicBezTo>
                  <a:cubicBezTo>
                    <a:pt x="143" y="79"/>
                    <a:pt x="142" y="82"/>
                    <a:pt x="139" y="79"/>
                  </a:cubicBezTo>
                  <a:cubicBezTo>
                    <a:pt x="137" y="81"/>
                    <a:pt x="134" y="82"/>
                    <a:pt x="132" y="84"/>
                  </a:cubicBezTo>
                  <a:cubicBezTo>
                    <a:pt x="129" y="83"/>
                    <a:pt x="128" y="81"/>
                    <a:pt x="126" y="80"/>
                  </a:cubicBezTo>
                  <a:cubicBezTo>
                    <a:pt x="124" y="78"/>
                    <a:pt x="124" y="81"/>
                    <a:pt x="122" y="81"/>
                  </a:cubicBezTo>
                  <a:cubicBezTo>
                    <a:pt x="122" y="79"/>
                    <a:pt x="120" y="79"/>
                    <a:pt x="119" y="78"/>
                  </a:cubicBezTo>
                  <a:cubicBezTo>
                    <a:pt x="118" y="80"/>
                    <a:pt x="115" y="80"/>
                    <a:pt x="115" y="84"/>
                  </a:cubicBezTo>
                  <a:cubicBezTo>
                    <a:pt x="113" y="83"/>
                    <a:pt x="114" y="82"/>
                    <a:pt x="115" y="80"/>
                  </a:cubicBezTo>
                  <a:cubicBezTo>
                    <a:pt x="112" y="80"/>
                    <a:pt x="111" y="80"/>
                    <a:pt x="110" y="81"/>
                  </a:cubicBezTo>
                  <a:cubicBezTo>
                    <a:pt x="108" y="80"/>
                    <a:pt x="107" y="78"/>
                    <a:pt x="105" y="78"/>
                  </a:cubicBezTo>
                  <a:cubicBezTo>
                    <a:pt x="103" y="76"/>
                    <a:pt x="103" y="81"/>
                    <a:pt x="99" y="80"/>
                  </a:cubicBezTo>
                  <a:cubicBezTo>
                    <a:pt x="100" y="76"/>
                    <a:pt x="94" y="78"/>
                    <a:pt x="96" y="73"/>
                  </a:cubicBezTo>
                  <a:cubicBezTo>
                    <a:pt x="93" y="73"/>
                    <a:pt x="90" y="73"/>
                    <a:pt x="89" y="75"/>
                  </a:cubicBezTo>
                  <a:cubicBezTo>
                    <a:pt x="83" y="73"/>
                    <a:pt x="78" y="71"/>
                    <a:pt x="74" y="71"/>
                  </a:cubicBezTo>
                  <a:cubicBezTo>
                    <a:pt x="75" y="67"/>
                    <a:pt x="71" y="67"/>
                    <a:pt x="71" y="64"/>
                  </a:cubicBezTo>
                  <a:cubicBezTo>
                    <a:pt x="69" y="68"/>
                    <a:pt x="68" y="66"/>
                    <a:pt x="66" y="66"/>
                  </a:cubicBezTo>
                  <a:cubicBezTo>
                    <a:pt x="66" y="66"/>
                    <a:pt x="65" y="67"/>
                    <a:pt x="65" y="67"/>
                  </a:cubicBezTo>
                  <a:cubicBezTo>
                    <a:pt x="62" y="66"/>
                    <a:pt x="61" y="62"/>
                    <a:pt x="58" y="61"/>
                  </a:cubicBezTo>
                  <a:cubicBezTo>
                    <a:pt x="58" y="46"/>
                    <a:pt x="59" y="31"/>
                    <a:pt x="59" y="16"/>
                  </a:cubicBezTo>
                  <a:cubicBezTo>
                    <a:pt x="55" y="12"/>
                    <a:pt x="48" y="14"/>
                    <a:pt x="41" y="14"/>
                  </a:cubicBezTo>
                  <a:cubicBezTo>
                    <a:pt x="29" y="13"/>
                    <a:pt x="12" y="11"/>
                    <a:pt x="0" y="11"/>
                  </a:cubicBezTo>
                  <a:cubicBezTo>
                    <a:pt x="1" y="6"/>
                    <a:pt x="1" y="4"/>
                    <a:pt x="1" y="0"/>
                  </a:cubicBezTo>
                  <a:cubicBezTo>
                    <a:pt x="54" y="3"/>
                    <a:pt x="108" y="4"/>
                    <a:pt x="164" y="3"/>
                  </a:cubicBezTo>
                  <a:cubicBezTo>
                    <a:pt x="163" y="17"/>
                    <a:pt x="167" y="29"/>
                    <a:pt x="168" y="42"/>
                  </a:cubicBezTo>
                  <a:cubicBezTo>
                    <a:pt x="169" y="56"/>
                    <a:pt x="168" y="69"/>
                    <a:pt x="168" y="85"/>
                  </a:cubicBezTo>
                  <a:cubicBezTo>
                    <a:pt x="162" y="84"/>
                    <a:pt x="159" y="80"/>
                    <a:pt x="154" y="78"/>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8" name="Freeform 593">
              <a:extLst>
                <a:ext uri="{FF2B5EF4-FFF2-40B4-BE49-F238E27FC236}">
                  <a16:creationId xmlns:a16="http://schemas.microsoft.com/office/drawing/2014/main" id="{5347F9DF-DA56-C16C-65C2-842A8A8AC5AD}"/>
                </a:ext>
              </a:extLst>
            </p:cNvPr>
            <p:cNvSpPr>
              <a:spLocks/>
            </p:cNvSpPr>
            <p:nvPr/>
          </p:nvSpPr>
          <p:spPr bwMode="auto">
            <a:xfrm>
              <a:off x="4097181" y="2699337"/>
              <a:ext cx="1322594" cy="814261"/>
            </a:xfrm>
            <a:custGeom>
              <a:avLst/>
              <a:gdLst>
                <a:gd name="T0" fmla="*/ 2147483647 w 200"/>
                <a:gd name="T1" fmla="*/ 0 h 123"/>
                <a:gd name="T2" fmla="*/ 2147483647 w 200"/>
                <a:gd name="T3" fmla="*/ 2147483647 h 123"/>
                <a:gd name="T4" fmla="*/ 2147483647 w 200"/>
                <a:gd name="T5" fmla="*/ 2147483647 h 123"/>
                <a:gd name="T6" fmla="*/ 2147483647 w 200"/>
                <a:gd name="T7" fmla="*/ 2147483647 h 123"/>
                <a:gd name="T8" fmla="*/ 2147483647 w 200"/>
                <a:gd name="T9" fmla="*/ 2147483647 h 123"/>
                <a:gd name="T10" fmla="*/ 2147483647 w 200"/>
                <a:gd name="T11" fmla="*/ 2147483647 h 123"/>
                <a:gd name="T12" fmla="*/ 2147483647 w 200"/>
                <a:gd name="T13" fmla="*/ 2147483647 h 123"/>
                <a:gd name="T14" fmla="*/ 2147483647 w 200"/>
                <a:gd name="T15" fmla="*/ 2147483647 h 123"/>
                <a:gd name="T16" fmla="*/ 2147483647 w 200"/>
                <a:gd name="T17" fmla="*/ 2147483647 h 123"/>
                <a:gd name="T18" fmla="*/ 2147483647 w 200"/>
                <a:gd name="T19" fmla="*/ 2147483647 h 123"/>
                <a:gd name="T20" fmla="*/ 2147483647 w 200"/>
                <a:gd name="T21" fmla="*/ 2147483647 h 123"/>
                <a:gd name="T22" fmla="*/ 2147483647 w 200"/>
                <a:gd name="T23" fmla="*/ 2147483647 h 123"/>
                <a:gd name="T24" fmla="*/ 2147483647 w 200"/>
                <a:gd name="T25" fmla="*/ 2147483647 h 123"/>
                <a:gd name="T26" fmla="*/ 2147483647 w 200"/>
                <a:gd name="T27" fmla="*/ 2147483647 h 123"/>
                <a:gd name="T28" fmla="*/ 2147483647 w 200"/>
                <a:gd name="T29" fmla="*/ 2147483647 h 123"/>
                <a:gd name="T30" fmla="*/ 2147483647 w 200"/>
                <a:gd name="T31" fmla="*/ 2147483647 h 123"/>
                <a:gd name="T32" fmla="*/ 2147483647 w 200"/>
                <a:gd name="T33" fmla="*/ 2147483647 h 123"/>
                <a:gd name="T34" fmla="*/ 2147483647 w 200"/>
                <a:gd name="T35" fmla="*/ 2147483647 h 123"/>
                <a:gd name="T36" fmla="*/ 2147483647 w 200"/>
                <a:gd name="T37" fmla="*/ 2147483647 h 123"/>
                <a:gd name="T38" fmla="*/ 2147483647 w 200"/>
                <a:gd name="T39" fmla="*/ 2147483647 h 123"/>
                <a:gd name="T40" fmla="*/ 2147483647 w 200"/>
                <a:gd name="T41" fmla="*/ 2147483647 h 123"/>
                <a:gd name="T42" fmla="*/ 2147483647 w 200"/>
                <a:gd name="T43" fmla="*/ 2147483647 h 123"/>
                <a:gd name="T44" fmla="*/ 2147483647 w 200"/>
                <a:gd name="T45" fmla="*/ 2147483647 h 123"/>
                <a:gd name="T46" fmla="*/ 2147483647 w 200"/>
                <a:gd name="T47" fmla="*/ 2147483647 h 123"/>
                <a:gd name="T48" fmla="*/ 2147483647 w 200"/>
                <a:gd name="T49" fmla="*/ 2147483647 h 123"/>
                <a:gd name="T50" fmla="*/ 2147483647 w 200"/>
                <a:gd name="T51" fmla="*/ 2147483647 h 123"/>
                <a:gd name="T52" fmla="*/ 2147483647 w 200"/>
                <a:gd name="T53" fmla="*/ 2147483647 h 123"/>
                <a:gd name="T54" fmla="*/ 2147483647 w 200"/>
                <a:gd name="T55" fmla="*/ 2147483647 h 123"/>
                <a:gd name="T56" fmla="*/ 2147483647 w 200"/>
                <a:gd name="T57" fmla="*/ 2147483647 h 123"/>
                <a:gd name="T58" fmla="*/ 2147483647 w 200"/>
                <a:gd name="T59" fmla="*/ 2147483647 h 123"/>
                <a:gd name="T60" fmla="*/ 2147483647 w 200"/>
                <a:gd name="T61" fmla="*/ 2147483647 h 123"/>
                <a:gd name="T62" fmla="*/ 2147483647 w 200"/>
                <a:gd name="T63" fmla="*/ 2147483647 h 123"/>
                <a:gd name="T64" fmla="*/ 2147483647 w 200"/>
                <a:gd name="T65" fmla="*/ 2147483647 h 123"/>
                <a:gd name="T66" fmla="*/ 2147483647 w 200"/>
                <a:gd name="T67" fmla="*/ 2147483647 h 123"/>
                <a:gd name="T68" fmla="*/ 2147483647 w 200"/>
                <a:gd name="T69" fmla="*/ 2147483647 h 123"/>
                <a:gd name="T70" fmla="*/ 2147483647 w 200"/>
                <a:gd name="T71" fmla="*/ 2147483647 h 123"/>
                <a:gd name="T72" fmla="*/ 0 w 200"/>
                <a:gd name="T73" fmla="*/ 2147483647 h 123"/>
                <a:gd name="T74" fmla="*/ 2147483647 w 200"/>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23"/>
                <a:gd name="T116" fmla="*/ 200 w 200"/>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23">
                  <a:moveTo>
                    <a:pt x="5" y="0"/>
                  </a:moveTo>
                  <a:cubicBezTo>
                    <a:pt x="15" y="1"/>
                    <a:pt x="28" y="4"/>
                    <a:pt x="39" y="6"/>
                  </a:cubicBezTo>
                  <a:cubicBezTo>
                    <a:pt x="57" y="9"/>
                    <a:pt x="76" y="12"/>
                    <a:pt x="94" y="15"/>
                  </a:cubicBezTo>
                  <a:cubicBezTo>
                    <a:pt x="117" y="18"/>
                    <a:pt x="141" y="21"/>
                    <a:pt x="164" y="23"/>
                  </a:cubicBezTo>
                  <a:cubicBezTo>
                    <a:pt x="171" y="24"/>
                    <a:pt x="179" y="25"/>
                    <a:pt x="187" y="25"/>
                  </a:cubicBezTo>
                  <a:cubicBezTo>
                    <a:pt x="191" y="25"/>
                    <a:pt x="196" y="25"/>
                    <a:pt x="200" y="26"/>
                  </a:cubicBezTo>
                  <a:cubicBezTo>
                    <a:pt x="197" y="58"/>
                    <a:pt x="196" y="91"/>
                    <a:pt x="193" y="123"/>
                  </a:cubicBezTo>
                  <a:cubicBezTo>
                    <a:pt x="161" y="120"/>
                    <a:pt x="129" y="117"/>
                    <a:pt x="98" y="113"/>
                  </a:cubicBezTo>
                  <a:cubicBezTo>
                    <a:pt x="89" y="112"/>
                    <a:pt x="80" y="110"/>
                    <a:pt x="72" y="110"/>
                  </a:cubicBezTo>
                  <a:cubicBezTo>
                    <a:pt x="70" y="112"/>
                    <a:pt x="70" y="117"/>
                    <a:pt x="70" y="120"/>
                  </a:cubicBezTo>
                  <a:cubicBezTo>
                    <a:pt x="67" y="121"/>
                    <a:pt x="68" y="116"/>
                    <a:pt x="66" y="115"/>
                  </a:cubicBezTo>
                  <a:cubicBezTo>
                    <a:pt x="62" y="114"/>
                    <a:pt x="64" y="119"/>
                    <a:pt x="60" y="119"/>
                  </a:cubicBezTo>
                  <a:cubicBezTo>
                    <a:pt x="57" y="118"/>
                    <a:pt x="53" y="117"/>
                    <a:pt x="50" y="117"/>
                  </a:cubicBezTo>
                  <a:cubicBezTo>
                    <a:pt x="49" y="117"/>
                    <a:pt x="48" y="118"/>
                    <a:pt x="47" y="118"/>
                  </a:cubicBezTo>
                  <a:cubicBezTo>
                    <a:pt x="45" y="118"/>
                    <a:pt x="44" y="118"/>
                    <a:pt x="42" y="118"/>
                  </a:cubicBezTo>
                  <a:cubicBezTo>
                    <a:pt x="40" y="118"/>
                    <a:pt x="39" y="118"/>
                    <a:pt x="37" y="119"/>
                  </a:cubicBezTo>
                  <a:cubicBezTo>
                    <a:pt x="36" y="115"/>
                    <a:pt x="37" y="108"/>
                    <a:pt x="31" y="107"/>
                  </a:cubicBezTo>
                  <a:cubicBezTo>
                    <a:pt x="29" y="105"/>
                    <a:pt x="31" y="105"/>
                    <a:pt x="31" y="102"/>
                  </a:cubicBezTo>
                  <a:cubicBezTo>
                    <a:pt x="31" y="100"/>
                    <a:pt x="29" y="98"/>
                    <a:pt x="28" y="96"/>
                  </a:cubicBezTo>
                  <a:cubicBezTo>
                    <a:pt x="27" y="92"/>
                    <a:pt x="28" y="88"/>
                    <a:pt x="26" y="85"/>
                  </a:cubicBezTo>
                  <a:cubicBezTo>
                    <a:pt x="23" y="84"/>
                    <a:pt x="21" y="87"/>
                    <a:pt x="20" y="88"/>
                  </a:cubicBezTo>
                  <a:cubicBezTo>
                    <a:pt x="17" y="88"/>
                    <a:pt x="18" y="88"/>
                    <a:pt x="14" y="86"/>
                  </a:cubicBezTo>
                  <a:cubicBezTo>
                    <a:pt x="13" y="84"/>
                    <a:pt x="16" y="84"/>
                    <a:pt x="16" y="82"/>
                  </a:cubicBezTo>
                  <a:cubicBezTo>
                    <a:pt x="16" y="82"/>
                    <a:pt x="15" y="81"/>
                    <a:pt x="15" y="82"/>
                  </a:cubicBezTo>
                  <a:cubicBezTo>
                    <a:pt x="16" y="80"/>
                    <a:pt x="17" y="81"/>
                    <a:pt x="18" y="79"/>
                  </a:cubicBezTo>
                  <a:cubicBezTo>
                    <a:pt x="17" y="71"/>
                    <a:pt x="21" y="67"/>
                    <a:pt x="23" y="61"/>
                  </a:cubicBezTo>
                  <a:cubicBezTo>
                    <a:pt x="23" y="58"/>
                    <a:pt x="18" y="60"/>
                    <a:pt x="17" y="59"/>
                  </a:cubicBezTo>
                  <a:cubicBezTo>
                    <a:pt x="19" y="57"/>
                    <a:pt x="17" y="58"/>
                    <a:pt x="16" y="57"/>
                  </a:cubicBezTo>
                  <a:cubicBezTo>
                    <a:pt x="15" y="57"/>
                    <a:pt x="16" y="55"/>
                    <a:pt x="15" y="55"/>
                  </a:cubicBezTo>
                  <a:cubicBezTo>
                    <a:pt x="14" y="53"/>
                    <a:pt x="14" y="55"/>
                    <a:pt x="14" y="53"/>
                  </a:cubicBezTo>
                  <a:cubicBezTo>
                    <a:pt x="15" y="52"/>
                    <a:pt x="13" y="51"/>
                    <a:pt x="13" y="50"/>
                  </a:cubicBezTo>
                  <a:cubicBezTo>
                    <a:pt x="12" y="48"/>
                    <a:pt x="11" y="46"/>
                    <a:pt x="9" y="44"/>
                  </a:cubicBezTo>
                  <a:cubicBezTo>
                    <a:pt x="8" y="42"/>
                    <a:pt x="7" y="42"/>
                    <a:pt x="6" y="41"/>
                  </a:cubicBezTo>
                  <a:cubicBezTo>
                    <a:pt x="6" y="40"/>
                    <a:pt x="6" y="39"/>
                    <a:pt x="6" y="38"/>
                  </a:cubicBezTo>
                  <a:cubicBezTo>
                    <a:pt x="5" y="38"/>
                    <a:pt x="4" y="37"/>
                    <a:pt x="4" y="36"/>
                  </a:cubicBezTo>
                  <a:cubicBezTo>
                    <a:pt x="4" y="34"/>
                    <a:pt x="5" y="34"/>
                    <a:pt x="5" y="33"/>
                  </a:cubicBezTo>
                  <a:cubicBezTo>
                    <a:pt x="4" y="28"/>
                    <a:pt x="2" y="26"/>
                    <a:pt x="0" y="23"/>
                  </a:cubicBezTo>
                  <a:cubicBezTo>
                    <a:pt x="2" y="15"/>
                    <a:pt x="4" y="8"/>
                    <a:pt x="5" y="0"/>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9" name="Freeform 594">
              <a:extLst>
                <a:ext uri="{FF2B5EF4-FFF2-40B4-BE49-F238E27FC236}">
                  <a16:creationId xmlns:a16="http://schemas.microsoft.com/office/drawing/2014/main" id="{6381AC4F-52C9-924C-B939-267F1A048896}"/>
                </a:ext>
              </a:extLst>
            </p:cNvPr>
            <p:cNvSpPr>
              <a:spLocks/>
            </p:cNvSpPr>
            <p:nvPr/>
          </p:nvSpPr>
          <p:spPr bwMode="auto">
            <a:xfrm>
              <a:off x="4480362" y="3433249"/>
              <a:ext cx="891515" cy="727735"/>
            </a:xfrm>
            <a:custGeom>
              <a:avLst/>
              <a:gdLst>
                <a:gd name="T0" fmla="*/ 2147483647 w 135"/>
                <a:gd name="T1" fmla="*/ 2147483647 h 110"/>
                <a:gd name="T2" fmla="*/ 2147483647 w 135"/>
                <a:gd name="T3" fmla="*/ 2147483647 h 110"/>
                <a:gd name="T4" fmla="*/ 0 w 135"/>
                <a:gd name="T5" fmla="*/ 2147483647 h 110"/>
                <a:gd name="T6" fmla="*/ 2147483647 w 135"/>
                <a:gd name="T7" fmla="*/ 2147483647 h 110"/>
                <a:gd name="T8" fmla="*/ 2147483647 w 135"/>
                <a:gd name="T9" fmla="*/ 2147483647 h 110"/>
                <a:gd name="T10" fmla="*/ 2147483647 w 135"/>
                <a:gd name="T11" fmla="*/ 0 h 110"/>
                <a:gd name="T12" fmla="*/ 2147483647 w 135"/>
                <a:gd name="T13" fmla="*/ 2147483647 h 110"/>
                <a:gd name="T14" fmla="*/ 2147483647 w 135"/>
                <a:gd name="T15" fmla="*/ 2147483647 h 110"/>
                <a:gd name="T16" fmla="*/ 2147483647 w 135"/>
                <a:gd name="T17" fmla="*/ 2147483647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110"/>
                <a:gd name="T29" fmla="*/ 135 w 135"/>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110">
                  <a:moveTo>
                    <a:pt x="135" y="12"/>
                  </a:moveTo>
                  <a:cubicBezTo>
                    <a:pt x="131" y="44"/>
                    <a:pt x="130" y="78"/>
                    <a:pt x="127" y="110"/>
                  </a:cubicBezTo>
                  <a:cubicBezTo>
                    <a:pt x="83" y="107"/>
                    <a:pt x="40" y="102"/>
                    <a:pt x="0" y="96"/>
                  </a:cubicBezTo>
                  <a:cubicBezTo>
                    <a:pt x="3" y="73"/>
                    <a:pt x="7" y="48"/>
                    <a:pt x="10" y="24"/>
                  </a:cubicBezTo>
                  <a:cubicBezTo>
                    <a:pt x="11" y="20"/>
                    <a:pt x="12" y="16"/>
                    <a:pt x="12" y="12"/>
                  </a:cubicBezTo>
                  <a:cubicBezTo>
                    <a:pt x="13" y="8"/>
                    <a:pt x="12" y="3"/>
                    <a:pt x="15" y="0"/>
                  </a:cubicBezTo>
                  <a:cubicBezTo>
                    <a:pt x="20" y="0"/>
                    <a:pt x="31" y="2"/>
                    <a:pt x="39" y="3"/>
                  </a:cubicBezTo>
                  <a:cubicBezTo>
                    <a:pt x="65" y="6"/>
                    <a:pt x="94" y="10"/>
                    <a:pt x="120" y="12"/>
                  </a:cubicBezTo>
                  <a:cubicBezTo>
                    <a:pt x="125" y="12"/>
                    <a:pt x="130" y="13"/>
                    <a:pt x="135" y="12"/>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0" name="Freeform 595">
              <a:extLst>
                <a:ext uri="{FF2B5EF4-FFF2-40B4-BE49-F238E27FC236}">
                  <a16:creationId xmlns:a16="http://schemas.microsoft.com/office/drawing/2014/main" id="{A81B7668-5B03-9F9F-E15D-445DD67AE808}"/>
                </a:ext>
              </a:extLst>
            </p:cNvPr>
            <p:cNvSpPr>
              <a:spLocks/>
            </p:cNvSpPr>
            <p:nvPr/>
          </p:nvSpPr>
          <p:spPr bwMode="auto">
            <a:xfrm>
              <a:off x="4639501" y="4114641"/>
              <a:ext cx="925506" cy="720010"/>
            </a:xfrm>
            <a:custGeom>
              <a:avLst/>
              <a:gdLst>
                <a:gd name="T0" fmla="*/ 2147483647 w 140"/>
                <a:gd name="T1" fmla="*/ 0 h 109"/>
                <a:gd name="T2" fmla="*/ 2147483647 w 140"/>
                <a:gd name="T3" fmla="*/ 2147483647 h 109"/>
                <a:gd name="T4" fmla="*/ 2147483647 w 140"/>
                <a:gd name="T5" fmla="*/ 2147483647 h 109"/>
                <a:gd name="T6" fmla="*/ 0 w 140"/>
                <a:gd name="T7" fmla="*/ 2147483647 h 109"/>
                <a:gd name="T8" fmla="*/ 2147483647 w 140"/>
                <a:gd name="T9" fmla="*/ 2147483647 h 109"/>
                <a:gd name="T10" fmla="*/ 2147483647 w 140"/>
                <a:gd name="T11" fmla="*/ 2147483647 h 109"/>
                <a:gd name="T12" fmla="*/ 2147483647 w 140"/>
                <a:gd name="T13" fmla="*/ 0 h 109"/>
                <a:gd name="T14" fmla="*/ 0 60000 65536"/>
                <a:gd name="T15" fmla="*/ 0 60000 65536"/>
                <a:gd name="T16" fmla="*/ 0 60000 65536"/>
                <a:gd name="T17" fmla="*/ 0 60000 65536"/>
                <a:gd name="T18" fmla="*/ 0 60000 65536"/>
                <a:gd name="T19" fmla="*/ 0 60000 65536"/>
                <a:gd name="T20" fmla="*/ 0 60000 65536"/>
                <a:gd name="T21" fmla="*/ 0 w 140"/>
                <a:gd name="T22" fmla="*/ 0 h 109"/>
                <a:gd name="T23" fmla="*/ 140 w 1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09">
                  <a:moveTo>
                    <a:pt x="13" y="0"/>
                  </a:moveTo>
                  <a:cubicBezTo>
                    <a:pt x="55" y="4"/>
                    <a:pt x="97" y="8"/>
                    <a:pt x="140" y="11"/>
                  </a:cubicBezTo>
                  <a:cubicBezTo>
                    <a:pt x="138" y="43"/>
                    <a:pt x="137" y="77"/>
                    <a:pt x="135" y="109"/>
                  </a:cubicBezTo>
                  <a:cubicBezTo>
                    <a:pt x="90" y="106"/>
                    <a:pt x="45" y="102"/>
                    <a:pt x="0" y="97"/>
                  </a:cubicBezTo>
                  <a:cubicBezTo>
                    <a:pt x="0" y="94"/>
                    <a:pt x="1" y="89"/>
                    <a:pt x="1" y="85"/>
                  </a:cubicBezTo>
                  <a:cubicBezTo>
                    <a:pt x="4" y="59"/>
                    <a:pt x="8" y="29"/>
                    <a:pt x="12" y="2"/>
                  </a:cubicBezTo>
                  <a:cubicBezTo>
                    <a:pt x="12" y="1"/>
                    <a:pt x="12" y="0"/>
                    <a:pt x="13" y="0"/>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1" name="Freeform 596">
              <a:extLst>
                <a:ext uri="{FF2B5EF4-FFF2-40B4-BE49-F238E27FC236}">
                  <a16:creationId xmlns:a16="http://schemas.microsoft.com/office/drawing/2014/main" id="{AD30EEFC-C1F1-38F3-8676-5BD1E7ED0A76}"/>
                </a:ext>
              </a:extLst>
            </p:cNvPr>
            <p:cNvSpPr>
              <a:spLocks/>
            </p:cNvSpPr>
            <p:nvPr/>
          </p:nvSpPr>
          <p:spPr bwMode="auto">
            <a:xfrm>
              <a:off x="4520537" y="4762027"/>
              <a:ext cx="885336" cy="927052"/>
            </a:xfrm>
            <a:custGeom>
              <a:avLst/>
              <a:gdLst>
                <a:gd name="T0" fmla="*/ 2147483647 w 134"/>
                <a:gd name="T1" fmla="*/ 2147483647 h 140"/>
                <a:gd name="T2" fmla="*/ 2147483647 w 134"/>
                <a:gd name="T3" fmla="*/ 2147483647 h 140"/>
                <a:gd name="T4" fmla="*/ 2147483647 w 134"/>
                <a:gd name="T5" fmla="*/ 2147483647 h 140"/>
                <a:gd name="T6" fmla="*/ 2147483647 w 134"/>
                <a:gd name="T7" fmla="*/ 2147483647 h 140"/>
                <a:gd name="T8" fmla="*/ 2147483647 w 134"/>
                <a:gd name="T9" fmla="*/ 2147483647 h 140"/>
                <a:gd name="T10" fmla="*/ 2147483647 w 134"/>
                <a:gd name="T11" fmla="*/ 2147483647 h 140"/>
                <a:gd name="T12" fmla="*/ 2147483647 w 134"/>
                <a:gd name="T13" fmla="*/ 2147483647 h 140"/>
                <a:gd name="T14" fmla="*/ 2147483647 w 134"/>
                <a:gd name="T15" fmla="*/ 2147483647 h 140"/>
                <a:gd name="T16" fmla="*/ 0 w 134"/>
                <a:gd name="T17" fmla="*/ 2147483647 h 140"/>
                <a:gd name="T18" fmla="*/ 2147483647 w 134"/>
                <a:gd name="T19" fmla="*/ 0 h 140"/>
                <a:gd name="T20" fmla="*/ 2147483647 w 134"/>
                <a:gd name="T21" fmla="*/ 2147483647 h 140"/>
                <a:gd name="T22" fmla="*/ 2147483647 w 134"/>
                <a:gd name="T23" fmla="*/ 2147483647 h 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
                <a:gd name="T37" fmla="*/ 0 h 140"/>
                <a:gd name="T38" fmla="*/ 134 w 134"/>
                <a:gd name="T39" fmla="*/ 140 h 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 h="140">
                  <a:moveTo>
                    <a:pt x="132" y="24"/>
                  </a:moveTo>
                  <a:cubicBezTo>
                    <a:pt x="131" y="33"/>
                    <a:pt x="131" y="43"/>
                    <a:pt x="131" y="52"/>
                  </a:cubicBezTo>
                  <a:cubicBezTo>
                    <a:pt x="130" y="71"/>
                    <a:pt x="128" y="89"/>
                    <a:pt x="127" y="107"/>
                  </a:cubicBezTo>
                  <a:cubicBezTo>
                    <a:pt x="126" y="116"/>
                    <a:pt x="126" y="125"/>
                    <a:pt x="124" y="133"/>
                  </a:cubicBezTo>
                  <a:cubicBezTo>
                    <a:pt x="99" y="132"/>
                    <a:pt x="75" y="130"/>
                    <a:pt x="51" y="128"/>
                  </a:cubicBezTo>
                  <a:cubicBezTo>
                    <a:pt x="49" y="128"/>
                    <a:pt x="53" y="132"/>
                    <a:pt x="51" y="133"/>
                  </a:cubicBezTo>
                  <a:cubicBezTo>
                    <a:pt x="40" y="131"/>
                    <a:pt x="29" y="131"/>
                    <a:pt x="19" y="129"/>
                  </a:cubicBezTo>
                  <a:cubicBezTo>
                    <a:pt x="17" y="132"/>
                    <a:pt x="18" y="137"/>
                    <a:pt x="16" y="140"/>
                  </a:cubicBezTo>
                  <a:cubicBezTo>
                    <a:pt x="11" y="139"/>
                    <a:pt x="5" y="139"/>
                    <a:pt x="0" y="138"/>
                  </a:cubicBezTo>
                  <a:cubicBezTo>
                    <a:pt x="6" y="92"/>
                    <a:pt x="12" y="46"/>
                    <a:pt x="18" y="0"/>
                  </a:cubicBezTo>
                  <a:cubicBezTo>
                    <a:pt x="56" y="4"/>
                    <a:pt x="93" y="9"/>
                    <a:pt x="134" y="10"/>
                  </a:cubicBezTo>
                  <a:lnTo>
                    <a:pt x="132" y="24"/>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2" name="Freeform 597">
              <a:extLst>
                <a:ext uri="{FF2B5EF4-FFF2-40B4-BE49-F238E27FC236}">
                  <a16:creationId xmlns:a16="http://schemas.microsoft.com/office/drawing/2014/main" id="{F74E1BEE-8F8E-1683-427E-E789AFD08C14}"/>
                </a:ext>
              </a:extLst>
            </p:cNvPr>
            <p:cNvSpPr>
              <a:spLocks/>
            </p:cNvSpPr>
            <p:nvPr/>
          </p:nvSpPr>
          <p:spPr bwMode="auto">
            <a:xfrm>
              <a:off x="3766526" y="4663138"/>
              <a:ext cx="865248" cy="1013577"/>
            </a:xfrm>
            <a:custGeom>
              <a:avLst/>
              <a:gdLst>
                <a:gd name="T0" fmla="*/ 0 w 131"/>
                <a:gd name="T1" fmla="*/ 2147483647 h 153"/>
                <a:gd name="T2" fmla="*/ 2147483647 w 131"/>
                <a:gd name="T3" fmla="*/ 2147483647 h 153"/>
                <a:gd name="T4" fmla="*/ 2147483647 w 131"/>
                <a:gd name="T5" fmla="*/ 2147483647 h 153"/>
                <a:gd name="T6" fmla="*/ 2147483647 w 131"/>
                <a:gd name="T7" fmla="*/ 2147483647 h 153"/>
                <a:gd name="T8" fmla="*/ 2147483647 w 131"/>
                <a:gd name="T9" fmla="*/ 2147483647 h 153"/>
                <a:gd name="T10" fmla="*/ 2147483647 w 131"/>
                <a:gd name="T11" fmla="*/ 2147483647 h 153"/>
                <a:gd name="T12" fmla="*/ 2147483647 w 131"/>
                <a:gd name="T13" fmla="*/ 2147483647 h 153"/>
                <a:gd name="T14" fmla="*/ 2147483647 w 131"/>
                <a:gd name="T15" fmla="*/ 2147483647 h 153"/>
                <a:gd name="T16" fmla="*/ 2147483647 w 131"/>
                <a:gd name="T17" fmla="*/ 2147483647 h 153"/>
                <a:gd name="T18" fmla="*/ 2147483647 w 131"/>
                <a:gd name="T19" fmla="*/ 2147483647 h 153"/>
                <a:gd name="T20" fmla="*/ 2147483647 w 131"/>
                <a:gd name="T21" fmla="*/ 2147483647 h 153"/>
                <a:gd name="T22" fmla="*/ 2147483647 w 131"/>
                <a:gd name="T23" fmla="*/ 2147483647 h 153"/>
                <a:gd name="T24" fmla="*/ 2147483647 w 131"/>
                <a:gd name="T25" fmla="*/ 2147483647 h 153"/>
                <a:gd name="T26" fmla="*/ 2147483647 w 131"/>
                <a:gd name="T27" fmla="*/ 2147483647 h 153"/>
                <a:gd name="T28" fmla="*/ 2147483647 w 131"/>
                <a:gd name="T29" fmla="*/ 2147483647 h 153"/>
                <a:gd name="T30" fmla="*/ 2147483647 w 131"/>
                <a:gd name="T31" fmla="*/ 2147483647 h 153"/>
                <a:gd name="T32" fmla="*/ 2147483647 w 131"/>
                <a:gd name="T33" fmla="*/ 2147483647 h 153"/>
                <a:gd name="T34" fmla="*/ 2147483647 w 131"/>
                <a:gd name="T35" fmla="*/ 2147483647 h 153"/>
                <a:gd name="T36" fmla="*/ 2147483647 w 131"/>
                <a:gd name="T37" fmla="*/ 2147483647 h 153"/>
                <a:gd name="T38" fmla="*/ 2147483647 w 131"/>
                <a:gd name="T39" fmla="*/ 2147483647 h 153"/>
                <a:gd name="T40" fmla="*/ 2147483647 w 131"/>
                <a:gd name="T41" fmla="*/ 2147483647 h 153"/>
                <a:gd name="T42" fmla="*/ 2147483647 w 131"/>
                <a:gd name="T43" fmla="*/ 0 h 153"/>
                <a:gd name="T44" fmla="*/ 2147483647 w 131"/>
                <a:gd name="T45" fmla="*/ 2147483647 h 153"/>
                <a:gd name="T46" fmla="*/ 2147483647 w 131"/>
                <a:gd name="T47" fmla="*/ 2147483647 h 153"/>
                <a:gd name="T48" fmla="*/ 2147483647 w 131"/>
                <a:gd name="T49" fmla="*/ 2147483647 h 153"/>
                <a:gd name="T50" fmla="*/ 2147483647 w 131"/>
                <a:gd name="T51" fmla="*/ 2147483647 h 153"/>
                <a:gd name="T52" fmla="*/ 2147483647 w 131"/>
                <a:gd name="T53" fmla="*/ 2147483647 h 153"/>
                <a:gd name="T54" fmla="*/ 2147483647 w 131"/>
                <a:gd name="T55" fmla="*/ 2147483647 h 153"/>
                <a:gd name="T56" fmla="*/ 2147483647 w 131"/>
                <a:gd name="T57" fmla="*/ 2147483647 h 153"/>
                <a:gd name="T58" fmla="*/ 2147483647 w 131"/>
                <a:gd name="T59" fmla="*/ 2147483647 h 153"/>
                <a:gd name="T60" fmla="*/ 2147483647 w 131"/>
                <a:gd name="T61" fmla="*/ 2147483647 h 153"/>
                <a:gd name="T62" fmla="*/ 2147483647 w 131"/>
                <a:gd name="T63" fmla="*/ 2147483647 h 153"/>
                <a:gd name="T64" fmla="*/ 2147483647 w 131"/>
                <a:gd name="T65" fmla="*/ 2147483647 h 153"/>
                <a:gd name="T66" fmla="*/ 2147483647 w 131"/>
                <a:gd name="T67" fmla="*/ 2147483647 h 153"/>
                <a:gd name="T68" fmla="*/ 2147483647 w 131"/>
                <a:gd name="T69" fmla="*/ 2147483647 h 153"/>
                <a:gd name="T70" fmla="*/ 2147483647 w 131"/>
                <a:gd name="T71" fmla="*/ 2147483647 h 153"/>
                <a:gd name="T72" fmla="*/ 2147483647 w 131"/>
                <a:gd name="T73" fmla="*/ 2147483647 h 153"/>
                <a:gd name="T74" fmla="*/ 2147483647 w 131"/>
                <a:gd name="T75" fmla="*/ 2147483647 h 153"/>
                <a:gd name="T76" fmla="*/ 2147483647 w 131"/>
                <a:gd name="T77" fmla="*/ 2147483647 h 153"/>
                <a:gd name="T78" fmla="*/ 2147483647 w 131"/>
                <a:gd name="T79" fmla="*/ 2147483647 h 153"/>
                <a:gd name="T80" fmla="*/ 2147483647 w 131"/>
                <a:gd name="T81" fmla="*/ 2147483647 h 153"/>
                <a:gd name="T82" fmla="*/ 2147483647 w 131"/>
                <a:gd name="T83" fmla="*/ 2147483647 h 153"/>
                <a:gd name="T84" fmla="*/ 2147483647 w 131"/>
                <a:gd name="T85" fmla="*/ 2147483647 h 153"/>
                <a:gd name="T86" fmla="*/ 2147483647 w 131"/>
                <a:gd name="T87" fmla="*/ 2147483647 h 153"/>
                <a:gd name="T88" fmla="*/ 2147483647 w 131"/>
                <a:gd name="T89" fmla="*/ 2147483647 h 153"/>
                <a:gd name="T90" fmla="*/ 2147483647 w 131"/>
                <a:gd name="T91" fmla="*/ 2147483647 h 153"/>
                <a:gd name="T92" fmla="*/ 2147483647 w 131"/>
                <a:gd name="T93" fmla="*/ 2147483647 h 153"/>
                <a:gd name="T94" fmla="*/ 2147483647 w 131"/>
                <a:gd name="T95" fmla="*/ 2147483647 h 153"/>
                <a:gd name="T96" fmla="*/ 0 w 131"/>
                <a:gd name="T97" fmla="*/ 2147483647 h 1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1"/>
                <a:gd name="T148" fmla="*/ 0 h 153"/>
                <a:gd name="T149" fmla="*/ 131 w 131"/>
                <a:gd name="T150" fmla="*/ 153 h 1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1" h="153">
                  <a:moveTo>
                    <a:pt x="0" y="106"/>
                  </a:moveTo>
                  <a:cubicBezTo>
                    <a:pt x="1" y="104"/>
                    <a:pt x="3" y="105"/>
                    <a:pt x="3" y="102"/>
                  </a:cubicBezTo>
                  <a:cubicBezTo>
                    <a:pt x="3" y="102"/>
                    <a:pt x="6" y="103"/>
                    <a:pt x="7" y="102"/>
                  </a:cubicBezTo>
                  <a:cubicBezTo>
                    <a:pt x="7" y="102"/>
                    <a:pt x="8" y="99"/>
                    <a:pt x="9" y="102"/>
                  </a:cubicBezTo>
                  <a:cubicBezTo>
                    <a:pt x="10" y="102"/>
                    <a:pt x="9" y="98"/>
                    <a:pt x="9" y="98"/>
                  </a:cubicBezTo>
                  <a:cubicBezTo>
                    <a:pt x="10" y="98"/>
                    <a:pt x="12" y="99"/>
                    <a:pt x="12" y="99"/>
                  </a:cubicBezTo>
                  <a:cubicBezTo>
                    <a:pt x="11" y="98"/>
                    <a:pt x="9" y="96"/>
                    <a:pt x="9" y="96"/>
                  </a:cubicBezTo>
                  <a:cubicBezTo>
                    <a:pt x="8" y="95"/>
                    <a:pt x="7" y="94"/>
                    <a:pt x="6" y="93"/>
                  </a:cubicBezTo>
                  <a:cubicBezTo>
                    <a:pt x="7" y="90"/>
                    <a:pt x="6" y="88"/>
                    <a:pt x="6" y="86"/>
                  </a:cubicBezTo>
                  <a:cubicBezTo>
                    <a:pt x="7" y="84"/>
                    <a:pt x="10" y="87"/>
                    <a:pt x="10" y="87"/>
                  </a:cubicBezTo>
                  <a:cubicBezTo>
                    <a:pt x="10" y="86"/>
                    <a:pt x="9" y="85"/>
                    <a:pt x="9" y="85"/>
                  </a:cubicBezTo>
                  <a:cubicBezTo>
                    <a:pt x="8" y="84"/>
                    <a:pt x="12" y="80"/>
                    <a:pt x="12" y="78"/>
                  </a:cubicBezTo>
                  <a:cubicBezTo>
                    <a:pt x="13" y="76"/>
                    <a:pt x="12" y="74"/>
                    <a:pt x="13" y="72"/>
                  </a:cubicBezTo>
                  <a:cubicBezTo>
                    <a:pt x="16" y="68"/>
                    <a:pt x="19" y="70"/>
                    <a:pt x="22" y="65"/>
                  </a:cubicBezTo>
                  <a:cubicBezTo>
                    <a:pt x="22" y="63"/>
                    <a:pt x="20" y="62"/>
                    <a:pt x="18" y="61"/>
                  </a:cubicBezTo>
                  <a:cubicBezTo>
                    <a:pt x="18" y="53"/>
                    <a:pt x="12" y="47"/>
                    <a:pt x="17" y="42"/>
                  </a:cubicBezTo>
                  <a:cubicBezTo>
                    <a:pt x="17" y="34"/>
                    <a:pt x="18" y="25"/>
                    <a:pt x="18" y="20"/>
                  </a:cubicBezTo>
                  <a:cubicBezTo>
                    <a:pt x="22" y="18"/>
                    <a:pt x="21" y="20"/>
                    <a:pt x="25" y="20"/>
                  </a:cubicBezTo>
                  <a:cubicBezTo>
                    <a:pt x="26" y="21"/>
                    <a:pt x="25" y="24"/>
                    <a:pt x="27" y="23"/>
                  </a:cubicBezTo>
                  <a:cubicBezTo>
                    <a:pt x="29" y="25"/>
                    <a:pt x="30" y="22"/>
                    <a:pt x="31" y="20"/>
                  </a:cubicBezTo>
                  <a:cubicBezTo>
                    <a:pt x="32" y="19"/>
                    <a:pt x="32" y="18"/>
                    <a:pt x="33" y="14"/>
                  </a:cubicBezTo>
                  <a:cubicBezTo>
                    <a:pt x="34" y="11"/>
                    <a:pt x="35" y="4"/>
                    <a:pt x="35" y="0"/>
                  </a:cubicBezTo>
                  <a:cubicBezTo>
                    <a:pt x="46" y="2"/>
                    <a:pt x="56" y="4"/>
                    <a:pt x="67" y="6"/>
                  </a:cubicBezTo>
                  <a:cubicBezTo>
                    <a:pt x="68" y="6"/>
                    <a:pt x="69" y="6"/>
                    <a:pt x="70" y="6"/>
                  </a:cubicBezTo>
                  <a:cubicBezTo>
                    <a:pt x="88" y="9"/>
                    <a:pt x="110" y="12"/>
                    <a:pt x="131" y="15"/>
                  </a:cubicBezTo>
                  <a:cubicBezTo>
                    <a:pt x="124" y="61"/>
                    <a:pt x="119" y="108"/>
                    <a:pt x="113" y="153"/>
                  </a:cubicBezTo>
                  <a:cubicBezTo>
                    <a:pt x="99" y="152"/>
                    <a:pt x="86" y="149"/>
                    <a:pt x="72" y="148"/>
                  </a:cubicBezTo>
                  <a:cubicBezTo>
                    <a:pt x="71" y="147"/>
                    <a:pt x="71" y="146"/>
                    <a:pt x="72" y="146"/>
                  </a:cubicBezTo>
                  <a:cubicBezTo>
                    <a:pt x="71" y="146"/>
                    <a:pt x="65" y="146"/>
                    <a:pt x="67" y="143"/>
                  </a:cubicBezTo>
                  <a:cubicBezTo>
                    <a:pt x="65" y="144"/>
                    <a:pt x="63" y="142"/>
                    <a:pt x="61" y="141"/>
                  </a:cubicBezTo>
                  <a:cubicBezTo>
                    <a:pt x="60" y="140"/>
                    <a:pt x="57" y="139"/>
                    <a:pt x="56" y="139"/>
                  </a:cubicBezTo>
                  <a:cubicBezTo>
                    <a:pt x="56" y="139"/>
                    <a:pt x="57" y="138"/>
                    <a:pt x="57" y="137"/>
                  </a:cubicBezTo>
                  <a:cubicBezTo>
                    <a:pt x="56" y="137"/>
                    <a:pt x="56" y="138"/>
                    <a:pt x="56" y="138"/>
                  </a:cubicBezTo>
                  <a:cubicBezTo>
                    <a:pt x="55" y="138"/>
                    <a:pt x="56" y="137"/>
                    <a:pt x="56" y="137"/>
                  </a:cubicBezTo>
                  <a:cubicBezTo>
                    <a:pt x="52" y="136"/>
                    <a:pt x="48" y="134"/>
                    <a:pt x="45" y="132"/>
                  </a:cubicBezTo>
                  <a:cubicBezTo>
                    <a:pt x="42" y="131"/>
                    <a:pt x="40" y="129"/>
                    <a:pt x="38" y="127"/>
                  </a:cubicBezTo>
                  <a:cubicBezTo>
                    <a:pt x="37" y="126"/>
                    <a:pt x="36" y="127"/>
                    <a:pt x="36" y="126"/>
                  </a:cubicBezTo>
                  <a:cubicBezTo>
                    <a:pt x="36" y="126"/>
                    <a:pt x="37" y="126"/>
                    <a:pt x="37" y="125"/>
                  </a:cubicBezTo>
                  <a:cubicBezTo>
                    <a:pt x="37" y="125"/>
                    <a:pt x="34" y="127"/>
                    <a:pt x="33" y="125"/>
                  </a:cubicBezTo>
                  <a:cubicBezTo>
                    <a:pt x="33" y="125"/>
                    <a:pt x="34" y="124"/>
                    <a:pt x="34" y="124"/>
                  </a:cubicBezTo>
                  <a:cubicBezTo>
                    <a:pt x="33" y="124"/>
                    <a:pt x="32" y="125"/>
                    <a:pt x="30" y="124"/>
                  </a:cubicBezTo>
                  <a:cubicBezTo>
                    <a:pt x="29" y="123"/>
                    <a:pt x="28" y="122"/>
                    <a:pt x="26" y="121"/>
                  </a:cubicBezTo>
                  <a:cubicBezTo>
                    <a:pt x="26" y="120"/>
                    <a:pt x="25" y="121"/>
                    <a:pt x="24" y="120"/>
                  </a:cubicBezTo>
                  <a:cubicBezTo>
                    <a:pt x="22" y="119"/>
                    <a:pt x="17" y="116"/>
                    <a:pt x="15" y="114"/>
                  </a:cubicBezTo>
                  <a:cubicBezTo>
                    <a:pt x="14" y="114"/>
                    <a:pt x="13" y="114"/>
                    <a:pt x="13" y="113"/>
                  </a:cubicBezTo>
                  <a:cubicBezTo>
                    <a:pt x="13" y="114"/>
                    <a:pt x="14" y="113"/>
                    <a:pt x="14" y="113"/>
                  </a:cubicBezTo>
                  <a:cubicBezTo>
                    <a:pt x="13" y="112"/>
                    <a:pt x="13" y="113"/>
                    <a:pt x="13" y="113"/>
                  </a:cubicBezTo>
                  <a:cubicBezTo>
                    <a:pt x="12" y="114"/>
                    <a:pt x="8" y="110"/>
                    <a:pt x="7" y="110"/>
                  </a:cubicBezTo>
                  <a:cubicBezTo>
                    <a:pt x="5" y="109"/>
                    <a:pt x="2" y="108"/>
                    <a:pt x="0" y="106"/>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3" name="Freeform 598">
              <a:extLst>
                <a:ext uri="{FF2B5EF4-FFF2-40B4-BE49-F238E27FC236}">
                  <a16:creationId xmlns:a16="http://schemas.microsoft.com/office/drawing/2014/main" id="{B19EAE3A-036A-0A23-671C-66620D0A626D}"/>
                </a:ext>
              </a:extLst>
            </p:cNvPr>
            <p:cNvSpPr>
              <a:spLocks/>
            </p:cNvSpPr>
            <p:nvPr/>
          </p:nvSpPr>
          <p:spPr bwMode="auto">
            <a:xfrm>
              <a:off x="3323095" y="3712914"/>
              <a:ext cx="812716" cy="1248430"/>
            </a:xfrm>
            <a:custGeom>
              <a:avLst/>
              <a:gdLst>
                <a:gd name="T0" fmla="*/ 2147483647 w 123"/>
                <a:gd name="T1" fmla="*/ 2147483647 h 189"/>
                <a:gd name="T2" fmla="*/ 2147483647 w 123"/>
                <a:gd name="T3" fmla="*/ 2147483647 h 189"/>
                <a:gd name="T4" fmla="*/ 2147483647 w 123"/>
                <a:gd name="T5" fmla="*/ 2147483647 h 189"/>
                <a:gd name="T6" fmla="*/ 2147483647 w 123"/>
                <a:gd name="T7" fmla="*/ 2147483647 h 189"/>
                <a:gd name="T8" fmla="*/ 2147483647 w 123"/>
                <a:gd name="T9" fmla="*/ 2147483647 h 189"/>
                <a:gd name="T10" fmla="*/ 2147483647 w 123"/>
                <a:gd name="T11" fmla="*/ 2147483647 h 189"/>
                <a:gd name="T12" fmla="*/ 2147483647 w 123"/>
                <a:gd name="T13" fmla="*/ 2147483647 h 189"/>
                <a:gd name="T14" fmla="*/ 2147483647 w 123"/>
                <a:gd name="T15" fmla="*/ 2147483647 h 189"/>
                <a:gd name="T16" fmla="*/ 2147483647 w 123"/>
                <a:gd name="T17" fmla="*/ 2147483647 h 189"/>
                <a:gd name="T18" fmla="*/ 2147483647 w 123"/>
                <a:gd name="T19" fmla="*/ 2147483647 h 189"/>
                <a:gd name="T20" fmla="*/ 2147483647 w 123"/>
                <a:gd name="T21" fmla="*/ 2147483647 h 189"/>
                <a:gd name="T22" fmla="*/ 2147483647 w 123"/>
                <a:gd name="T23" fmla="*/ 2147483647 h 189"/>
                <a:gd name="T24" fmla="*/ 2147483647 w 123"/>
                <a:gd name="T25" fmla="*/ 2147483647 h 189"/>
                <a:gd name="T26" fmla="*/ 2147483647 w 123"/>
                <a:gd name="T27" fmla="*/ 2147483647 h 189"/>
                <a:gd name="T28" fmla="*/ 2147483647 w 123"/>
                <a:gd name="T29" fmla="*/ 2147483647 h 189"/>
                <a:gd name="T30" fmla="*/ 2147483647 w 123"/>
                <a:gd name="T31" fmla="*/ 2147483647 h 189"/>
                <a:gd name="T32" fmla="*/ 2147483647 w 123"/>
                <a:gd name="T33" fmla="*/ 2147483647 h 189"/>
                <a:gd name="T34" fmla="*/ 2147483647 w 123"/>
                <a:gd name="T35" fmla="*/ 2147483647 h 189"/>
                <a:gd name="T36" fmla="*/ 2147483647 w 123"/>
                <a:gd name="T37" fmla="*/ 2147483647 h 189"/>
                <a:gd name="T38" fmla="*/ 2147483647 w 123"/>
                <a:gd name="T39" fmla="*/ 0 h 189"/>
                <a:gd name="T40" fmla="*/ 2147483647 w 123"/>
                <a:gd name="T41" fmla="*/ 2147483647 h 189"/>
                <a:gd name="T42" fmla="*/ 2147483647 w 123"/>
                <a:gd name="T43" fmla="*/ 2147483647 h 189"/>
                <a:gd name="T44" fmla="*/ 2147483647 w 123"/>
                <a:gd name="T45" fmla="*/ 2147483647 h 189"/>
                <a:gd name="T46" fmla="*/ 2147483647 w 123"/>
                <a:gd name="T47" fmla="*/ 2147483647 h 189"/>
                <a:gd name="T48" fmla="*/ 2147483647 w 123"/>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
                <a:gd name="T76" fmla="*/ 0 h 189"/>
                <a:gd name="T77" fmla="*/ 123 w 123"/>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 h="189">
                  <a:moveTo>
                    <a:pt x="96" y="167"/>
                  </a:moveTo>
                  <a:cubicBezTo>
                    <a:pt x="93" y="167"/>
                    <a:pt x="94" y="163"/>
                    <a:pt x="91" y="163"/>
                  </a:cubicBezTo>
                  <a:cubicBezTo>
                    <a:pt x="89" y="163"/>
                    <a:pt x="87" y="161"/>
                    <a:pt x="85" y="163"/>
                  </a:cubicBezTo>
                  <a:cubicBezTo>
                    <a:pt x="83" y="163"/>
                    <a:pt x="84" y="165"/>
                    <a:pt x="84" y="167"/>
                  </a:cubicBezTo>
                  <a:cubicBezTo>
                    <a:pt x="84" y="168"/>
                    <a:pt x="84" y="168"/>
                    <a:pt x="84" y="169"/>
                  </a:cubicBezTo>
                  <a:cubicBezTo>
                    <a:pt x="84" y="172"/>
                    <a:pt x="83" y="175"/>
                    <a:pt x="83" y="178"/>
                  </a:cubicBezTo>
                  <a:cubicBezTo>
                    <a:pt x="83" y="180"/>
                    <a:pt x="84" y="182"/>
                    <a:pt x="84" y="184"/>
                  </a:cubicBezTo>
                  <a:cubicBezTo>
                    <a:pt x="83" y="186"/>
                    <a:pt x="80" y="187"/>
                    <a:pt x="82" y="189"/>
                  </a:cubicBezTo>
                  <a:cubicBezTo>
                    <a:pt x="66" y="167"/>
                    <a:pt x="48" y="140"/>
                    <a:pt x="31" y="115"/>
                  </a:cubicBezTo>
                  <a:cubicBezTo>
                    <a:pt x="28" y="111"/>
                    <a:pt x="25" y="107"/>
                    <a:pt x="22" y="102"/>
                  </a:cubicBezTo>
                  <a:cubicBezTo>
                    <a:pt x="21" y="101"/>
                    <a:pt x="20" y="99"/>
                    <a:pt x="18" y="96"/>
                  </a:cubicBezTo>
                  <a:cubicBezTo>
                    <a:pt x="18" y="96"/>
                    <a:pt x="17" y="95"/>
                    <a:pt x="17" y="95"/>
                  </a:cubicBezTo>
                  <a:cubicBezTo>
                    <a:pt x="16" y="94"/>
                    <a:pt x="16" y="93"/>
                    <a:pt x="16" y="93"/>
                  </a:cubicBezTo>
                  <a:cubicBezTo>
                    <a:pt x="15" y="92"/>
                    <a:pt x="14" y="91"/>
                    <a:pt x="13" y="90"/>
                  </a:cubicBezTo>
                  <a:cubicBezTo>
                    <a:pt x="12" y="89"/>
                    <a:pt x="13" y="88"/>
                    <a:pt x="12" y="88"/>
                  </a:cubicBezTo>
                  <a:cubicBezTo>
                    <a:pt x="11" y="85"/>
                    <a:pt x="8" y="82"/>
                    <a:pt x="5" y="79"/>
                  </a:cubicBezTo>
                  <a:cubicBezTo>
                    <a:pt x="2" y="73"/>
                    <a:pt x="0" y="72"/>
                    <a:pt x="2" y="66"/>
                  </a:cubicBezTo>
                  <a:cubicBezTo>
                    <a:pt x="2" y="65"/>
                    <a:pt x="3" y="63"/>
                    <a:pt x="3" y="62"/>
                  </a:cubicBezTo>
                  <a:cubicBezTo>
                    <a:pt x="4" y="59"/>
                    <a:pt x="4" y="55"/>
                    <a:pt x="5" y="52"/>
                  </a:cubicBezTo>
                  <a:cubicBezTo>
                    <a:pt x="9" y="35"/>
                    <a:pt x="14" y="17"/>
                    <a:pt x="18" y="0"/>
                  </a:cubicBezTo>
                  <a:cubicBezTo>
                    <a:pt x="52" y="8"/>
                    <a:pt x="88" y="15"/>
                    <a:pt x="123" y="22"/>
                  </a:cubicBezTo>
                  <a:cubicBezTo>
                    <a:pt x="118" y="51"/>
                    <a:pt x="113" y="83"/>
                    <a:pt x="107" y="112"/>
                  </a:cubicBezTo>
                  <a:cubicBezTo>
                    <a:pt x="105" y="121"/>
                    <a:pt x="104" y="131"/>
                    <a:pt x="102" y="140"/>
                  </a:cubicBezTo>
                  <a:cubicBezTo>
                    <a:pt x="102" y="145"/>
                    <a:pt x="100" y="149"/>
                    <a:pt x="99" y="154"/>
                  </a:cubicBezTo>
                  <a:cubicBezTo>
                    <a:pt x="99" y="158"/>
                    <a:pt x="99" y="163"/>
                    <a:pt x="96" y="16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4" name="Freeform 599">
              <a:extLst>
                <a:ext uri="{FF2B5EF4-FFF2-40B4-BE49-F238E27FC236}">
                  <a16:creationId xmlns:a16="http://schemas.microsoft.com/office/drawing/2014/main" id="{7D7BB5A5-93FE-A05D-DAC3-2BF1CB855E28}"/>
                </a:ext>
              </a:extLst>
            </p:cNvPr>
            <p:cNvSpPr>
              <a:spLocks/>
            </p:cNvSpPr>
            <p:nvPr/>
          </p:nvSpPr>
          <p:spPr bwMode="auto">
            <a:xfrm>
              <a:off x="3996750" y="3858151"/>
              <a:ext cx="715375" cy="899241"/>
            </a:xfrm>
            <a:custGeom>
              <a:avLst/>
              <a:gdLst>
                <a:gd name="T0" fmla="*/ 2147483647 w 108"/>
                <a:gd name="T1" fmla="*/ 0 h 136"/>
                <a:gd name="T2" fmla="*/ 2147483647 w 108"/>
                <a:gd name="T3" fmla="*/ 2147483647 h 136"/>
                <a:gd name="T4" fmla="*/ 2147483647 w 108"/>
                <a:gd name="T5" fmla="*/ 2147483647 h 136"/>
                <a:gd name="T6" fmla="*/ 2147483647 w 108"/>
                <a:gd name="T7" fmla="*/ 2147483647 h 136"/>
                <a:gd name="T8" fmla="*/ 2147483647 w 108"/>
                <a:gd name="T9" fmla="*/ 2147483647 h 136"/>
                <a:gd name="T10" fmla="*/ 0 w 108"/>
                <a:gd name="T11" fmla="*/ 2147483647 h 136"/>
                <a:gd name="T12" fmla="*/ 2147483647 w 108"/>
                <a:gd name="T13" fmla="*/ 0 h 136"/>
                <a:gd name="T14" fmla="*/ 0 60000 65536"/>
                <a:gd name="T15" fmla="*/ 0 60000 65536"/>
                <a:gd name="T16" fmla="*/ 0 60000 65536"/>
                <a:gd name="T17" fmla="*/ 0 60000 65536"/>
                <a:gd name="T18" fmla="*/ 0 60000 65536"/>
                <a:gd name="T19" fmla="*/ 0 60000 65536"/>
                <a:gd name="T20" fmla="*/ 0 60000 65536"/>
                <a:gd name="T21" fmla="*/ 0 w 108"/>
                <a:gd name="T22" fmla="*/ 0 h 136"/>
                <a:gd name="T23" fmla="*/ 108 w 108"/>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136">
                  <a:moveTo>
                    <a:pt x="22" y="0"/>
                  </a:moveTo>
                  <a:cubicBezTo>
                    <a:pt x="40" y="3"/>
                    <a:pt x="56" y="6"/>
                    <a:pt x="75" y="8"/>
                  </a:cubicBezTo>
                  <a:cubicBezTo>
                    <a:pt x="74" y="17"/>
                    <a:pt x="73" y="25"/>
                    <a:pt x="71" y="33"/>
                  </a:cubicBezTo>
                  <a:cubicBezTo>
                    <a:pt x="84" y="34"/>
                    <a:pt x="96" y="37"/>
                    <a:pt x="108" y="38"/>
                  </a:cubicBezTo>
                  <a:cubicBezTo>
                    <a:pt x="104" y="70"/>
                    <a:pt x="100" y="103"/>
                    <a:pt x="96" y="136"/>
                  </a:cubicBezTo>
                  <a:cubicBezTo>
                    <a:pt x="63" y="132"/>
                    <a:pt x="32" y="127"/>
                    <a:pt x="0" y="121"/>
                  </a:cubicBezTo>
                  <a:cubicBezTo>
                    <a:pt x="8" y="81"/>
                    <a:pt x="15" y="41"/>
                    <a:pt x="22" y="0"/>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5" name="Freeform 600">
              <a:extLst>
                <a:ext uri="{FF2B5EF4-FFF2-40B4-BE49-F238E27FC236}">
                  <a16:creationId xmlns:a16="http://schemas.microsoft.com/office/drawing/2014/main" id="{071C77FB-D77E-8105-6853-10C7235C0F63}"/>
                </a:ext>
              </a:extLst>
            </p:cNvPr>
            <p:cNvSpPr>
              <a:spLocks/>
            </p:cNvSpPr>
            <p:nvPr/>
          </p:nvSpPr>
          <p:spPr bwMode="auto">
            <a:xfrm>
              <a:off x="3798979" y="2680801"/>
              <a:ext cx="754002" cy="1228344"/>
            </a:xfrm>
            <a:custGeom>
              <a:avLst/>
              <a:gdLst>
                <a:gd name="T0" fmla="*/ 0 w 114"/>
                <a:gd name="T1" fmla="*/ 2147483647 h 186"/>
                <a:gd name="T2" fmla="*/ 2147483647 w 114"/>
                <a:gd name="T3" fmla="*/ 2147483647 h 186"/>
                <a:gd name="T4" fmla="*/ 2147483647 w 114"/>
                <a:gd name="T5" fmla="*/ 2147483647 h 186"/>
                <a:gd name="T6" fmla="*/ 2147483647 w 114"/>
                <a:gd name="T7" fmla="*/ 2147483647 h 186"/>
                <a:gd name="T8" fmla="*/ 2147483647 w 114"/>
                <a:gd name="T9" fmla="*/ 2147483647 h 186"/>
                <a:gd name="T10" fmla="*/ 2147483647 w 114"/>
                <a:gd name="T11" fmla="*/ 2147483647 h 186"/>
                <a:gd name="T12" fmla="*/ 2147483647 w 114"/>
                <a:gd name="T13" fmla="*/ 2147483647 h 186"/>
                <a:gd name="T14" fmla="*/ 2147483647 w 114"/>
                <a:gd name="T15" fmla="*/ 2147483647 h 186"/>
                <a:gd name="T16" fmla="*/ 2147483647 w 114"/>
                <a:gd name="T17" fmla="*/ 2147483647 h 186"/>
                <a:gd name="T18" fmla="*/ 2147483647 w 114"/>
                <a:gd name="T19" fmla="*/ 2147483647 h 186"/>
                <a:gd name="T20" fmla="*/ 2147483647 w 114"/>
                <a:gd name="T21" fmla="*/ 2147483647 h 186"/>
                <a:gd name="T22" fmla="*/ 2147483647 w 114"/>
                <a:gd name="T23" fmla="*/ 2147483647 h 186"/>
                <a:gd name="T24" fmla="*/ 2147483647 w 114"/>
                <a:gd name="T25" fmla="*/ 2147483647 h 186"/>
                <a:gd name="T26" fmla="*/ 2147483647 w 114"/>
                <a:gd name="T27" fmla="*/ 2147483647 h 186"/>
                <a:gd name="T28" fmla="*/ 2147483647 w 114"/>
                <a:gd name="T29" fmla="*/ 2147483647 h 186"/>
                <a:gd name="T30" fmla="*/ 2147483647 w 114"/>
                <a:gd name="T31" fmla="*/ 2147483647 h 186"/>
                <a:gd name="T32" fmla="*/ 2147483647 w 114"/>
                <a:gd name="T33" fmla="*/ 2147483647 h 186"/>
                <a:gd name="T34" fmla="*/ 2147483647 w 114"/>
                <a:gd name="T35" fmla="*/ 2147483647 h 186"/>
                <a:gd name="T36" fmla="*/ 2147483647 w 114"/>
                <a:gd name="T37" fmla="*/ 2147483647 h 186"/>
                <a:gd name="T38" fmla="*/ 2147483647 w 114"/>
                <a:gd name="T39" fmla="*/ 2147483647 h 186"/>
                <a:gd name="T40" fmla="*/ 2147483647 w 114"/>
                <a:gd name="T41" fmla="*/ 2147483647 h 186"/>
                <a:gd name="T42" fmla="*/ 2147483647 w 114"/>
                <a:gd name="T43" fmla="*/ 0 h 186"/>
                <a:gd name="T44" fmla="*/ 2147483647 w 114"/>
                <a:gd name="T45" fmla="*/ 2147483647 h 186"/>
                <a:gd name="T46" fmla="*/ 2147483647 w 114"/>
                <a:gd name="T47" fmla="*/ 2147483647 h 186"/>
                <a:gd name="T48" fmla="*/ 2147483647 w 114"/>
                <a:gd name="T49" fmla="*/ 2147483647 h 186"/>
                <a:gd name="T50" fmla="*/ 2147483647 w 114"/>
                <a:gd name="T51" fmla="*/ 2147483647 h 186"/>
                <a:gd name="T52" fmla="*/ 2147483647 w 114"/>
                <a:gd name="T53" fmla="*/ 2147483647 h 186"/>
                <a:gd name="T54" fmla="*/ 2147483647 w 114"/>
                <a:gd name="T55" fmla="*/ 2147483647 h 186"/>
                <a:gd name="T56" fmla="*/ 2147483647 w 114"/>
                <a:gd name="T57" fmla="*/ 2147483647 h 186"/>
                <a:gd name="T58" fmla="*/ 2147483647 w 114"/>
                <a:gd name="T59" fmla="*/ 2147483647 h 186"/>
                <a:gd name="T60" fmla="*/ 2147483647 w 114"/>
                <a:gd name="T61" fmla="*/ 2147483647 h 186"/>
                <a:gd name="T62" fmla="*/ 2147483647 w 114"/>
                <a:gd name="T63" fmla="*/ 2147483647 h 186"/>
                <a:gd name="T64" fmla="*/ 2147483647 w 114"/>
                <a:gd name="T65" fmla="*/ 2147483647 h 186"/>
                <a:gd name="T66" fmla="*/ 2147483647 w 114"/>
                <a:gd name="T67" fmla="*/ 2147483647 h 186"/>
                <a:gd name="T68" fmla="*/ 2147483647 w 114"/>
                <a:gd name="T69" fmla="*/ 2147483647 h 186"/>
                <a:gd name="T70" fmla="*/ 2147483647 w 114"/>
                <a:gd name="T71" fmla="*/ 2147483647 h 186"/>
                <a:gd name="T72" fmla="*/ 2147483647 w 114"/>
                <a:gd name="T73" fmla="*/ 2147483647 h 186"/>
                <a:gd name="T74" fmla="*/ 2147483647 w 114"/>
                <a:gd name="T75" fmla="*/ 2147483647 h 186"/>
                <a:gd name="T76" fmla="*/ 2147483647 w 114"/>
                <a:gd name="T77" fmla="*/ 2147483647 h 186"/>
                <a:gd name="T78" fmla="*/ 2147483647 w 114"/>
                <a:gd name="T79" fmla="*/ 2147483647 h 186"/>
                <a:gd name="T80" fmla="*/ 2147483647 w 114"/>
                <a:gd name="T81" fmla="*/ 2147483647 h 186"/>
                <a:gd name="T82" fmla="*/ 2147483647 w 114"/>
                <a:gd name="T83" fmla="*/ 2147483647 h 186"/>
                <a:gd name="T84" fmla="*/ 2147483647 w 114"/>
                <a:gd name="T85" fmla="*/ 2147483647 h 186"/>
                <a:gd name="T86" fmla="*/ 2147483647 w 114"/>
                <a:gd name="T87" fmla="*/ 2147483647 h 186"/>
                <a:gd name="T88" fmla="*/ 2147483647 w 114"/>
                <a:gd name="T89" fmla="*/ 2147483647 h 186"/>
                <a:gd name="T90" fmla="*/ 2147483647 w 114"/>
                <a:gd name="T91" fmla="*/ 2147483647 h 186"/>
                <a:gd name="T92" fmla="*/ 2147483647 w 114"/>
                <a:gd name="T93" fmla="*/ 2147483647 h 186"/>
                <a:gd name="T94" fmla="*/ 2147483647 w 114"/>
                <a:gd name="T95" fmla="*/ 2147483647 h 186"/>
                <a:gd name="T96" fmla="*/ 2147483647 w 114"/>
                <a:gd name="T97" fmla="*/ 2147483647 h 186"/>
                <a:gd name="T98" fmla="*/ 2147483647 w 114"/>
                <a:gd name="T99" fmla="*/ 2147483647 h 186"/>
                <a:gd name="T100" fmla="*/ 2147483647 w 114"/>
                <a:gd name="T101" fmla="*/ 2147483647 h 186"/>
                <a:gd name="T102" fmla="*/ 2147483647 w 114"/>
                <a:gd name="T103" fmla="*/ 2147483647 h 186"/>
                <a:gd name="T104" fmla="*/ 0 w 114"/>
                <a:gd name="T105" fmla="*/ 2147483647 h 1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4"/>
                <a:gd name="T160" fmla="*/ 0 h 186"/>
                <a:gd name="T161" fmla="*/ 114 w 114"/>
                <a:gd name="T162" fmla="*/ 186 h 18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4" h="186">
                  <a:moveTo>
                    <a:pt x="0" y="167"/>
                  </a:moveTo>
                  <a:cubicBezTo>
                    <a:pt x="1" y="159"/>
                    <a:pt x="3" y="154"/>
                    <a:pt x="4" y="147"/>
                  </a:cubicBezTo>
                  <a:cubicBezTo>
                    <a:pt x="6" y="140"/>
                    <a:pt x="7" y="133"/>
                    <a:pt x="8" y="126"/>
                  </a:cubicBezTo>
                  <a:cubicBezTo>
                    <a:pt x="9" y="124"/>
                    <a:pt x="10" y="122"/>
                    <a:pt x="11" y="120"/>
                  </a:cubicBezTo>
                  <a:cubicBezTo>
                    <a:pt x="12" y="118"/>
                    <a:pt x="12" y="116"/>
                    <a:pt x="12" y="114"/>
                  </a:cubicBezTo>
                  <a:cubicBezTo>
                    <a:pt x="11" y="112"/>
                    <a:pt x="9" y="113"/>
                    <a:pt x="9" y="110"/>
                  </a:cubicBezTo>
                  <a:cubicBezTo>
                    <a:pt x="9" y="103"/>
                    <a:pt x="14" y="102"/>
                    <a:pt x="18" y="98"/>
                  </a:cubicBezTo>
                  <a:cubicBezTo>
                    <a:pt x="16" y="96"/>
                    <a:pt x="18" y="95"/>
                    <a:pt x="19" y="93"/>
                  </a:cubicBezTo>
                  <a:cubicBezTo>
                    <a:pt x="20" y="92"/>
                    <a:pt x="21" y="89"/>
                    <a:pt x="22" y="87"/>
                  </a:cubicBezTo>
                  <a:cubicBezTo>
                    <a:pt x="24" y="84"/>
                    <a:pt x="27" y="83"/>
                    <a:pt x="27" y="80"/>
                  </a:cubicBezTo>
                  <a:cubicBezTo>
                    <a:pt x="27" y="78"/>
                    <a:pt x="25" y="77"/>
                    <a:pt x="24" y="75"/>
                  </a:cubicBezTo>
                  <a:cubicBezTo>
                    <a:pt x="23" y="74"/>
                    <a:pt x="22" y="73"/>
                    <a:pt x="21" y="71"/>
                  </a:cubicBezTo>
                  <a:cubicBezTo>
                    <a:pt x="22" y="70"/>
                    <a:pt x="22" y="70"/>
                    <a:pt x="22" y="70"/>
                  </a:cubicBezTo>
                  <a:cubicBezTo>
                    <a:pt x="21" y="68"/>
                    <a:pt x="22" y="68"/>
                    <a:pt x="22" y="65"/>
                  </a:cubicBezTo>
                  <a:cubicBezTo>
                    <a:pt x="21" y="64"/>
                    <a:pt x="21" y="61"/>
                    <a:pt x="21" y="61"/>
                  </a:cubicBezTo>
                  <a:cubicBezTo>
                    <a:pt x="21" y="61"/>
                    <a:pt x="22" y="60"/>
                    <a:pt x="22" y="59"/>
                  </a:cubicBezTo>
                  <a:cubicBezTo>
                    <a:pt x="23" y="57"/>
                    <a:pt x="22" y="53"/>
                    <a:pt x="23" y="51"/>
                  </a:cubicBezTo>
                  <a:cubicBezTo>
                    <a:pt x="24" y="43"/>
                    <a:pt x="27" y="36"/>
                    <a:pt x="28" y="27"/>
                  </a:cubicBezTo>
                  <a:cubicBezTo>
                    <a:pt x="29" y="21"/>
                    <a:pt x="31" y="18"/>
                    <a:pt x="31" y="14"/>
                  </a:cubicBezTo>
                  <a:cubicBezTo>
                    <a:pt x="31" y="13"/>
                    <a:pt x="32" y="11"/>
                    <a:pt x="32" y="11"/>
                  </a:cubicBezTo>
                  <a:cubicBezTo>
                    <a:pt x="32" y="10"/>
                    <a:pt x="33" y="6"/>
                    <a:pt x="33" y="6"/>
                  </a:cubicBezTo>
                  <a:cubicBezTo>
                    <a:pt x="34" y="2"/>
                    <a:pt x="33" y="2"/>
                    <a:pt x="35" y="0"/>
                  </a:cubicBezTo>
                  <a:cubicBezTo>
                    <a:pt x="48" y="3"/>
                    <a:pt x="48" y="3"/>
                    <a:pt x="48" y="3"/>
                  </a:cubicBezTo>
                  <a:cubicBezTo>
                    <a:pt x="47" y="11"/>
                    <a:pt x="46" y="18"/>
                    <a:pt x="44" y="25"/>
                  </a:cubicBezTo>
                  <a:cubicBezTo>
                    <a:pt x="46" y="28"/>
                    <a:pt x="48" y="31"/>
                    <a:pt x="48" y="35"/>
                  </a:cubicBezTo>
                  <a:cubicBezTo>
                    <a:pt x="48" y="36"/>
                    <a:pt x="48" y="37"/>
                    <a:pt x="48" y="38"/>
                  </a:cubicBezTo>
                  <a:cubicBezTo>
                    <a:pt x="47" y="40"/>
                    <a:pt x="48" y="40"/>
                    <a:pt x="49" y="41"/>
                  </a:cubicBezTo>
                  <a:cubicBezTo>
                    <a:pt x="50" y="42"/>
                    <a:pt x="49" y="43"/>
                    <a:pt x="50" y="44"/>
                  </a:cubicBezTo>
                  <a:cubicBezTo>
                    <a:pt x="51" y="45"/>
                    <a:pt x="52" y="45"/>
                    <a:pt x="53" y="47"/>
                  </a:cubicBezTo>
                  <a:cubicBezTo>
                    <a:pt x="54" y="49"/>
                    <a:pt x="55" y="52"/>
                    <a:pt x="57" y="54"/>
                  </a:cubicBezTo>
                  <a:cubicBezTo>
                    <a:pt x="57" y="54"/>
                    <a:pt x="58" y="55"/>
                    <a:pt x="58" y="56"/>
                  </a:cubicBezTo>
                  <a:cubicBezTo>
                    <a:pt x="58" y="58"/>
                    <a:pt x="58" y="57"/>
                    <a:pt x="59" y="58"/>
                  </a:cubicBezTo>
                  <a:cubicBezTo>
                    <a:pt x="59" y="59"/>
                    <a:pt x="59" y="60"/>
                    <a:pt x="60" y="61"/>
                  </a:cubicBezTo>
                  <a:cubicBezTo>
                    <a:pt x="61" y="62"/>
                    <a:pt x="63" y="61"/>
                    <a:pt x="61" y="63"/>
                  </a:cubicBezTo>
                  <a:cubicBezTo>
                    <a:pt x="62" y="65"/>
                    <a:pt x="66" y="62"/>
                    <a:pt x="66" y="64"/>
                  </a:cubicBezTo>
                  <a:cubicBezTo>
                    <a:pt x="65" y="71"/>
                    <a:pt x="60" y="74"/>
                    <a:pt x="62" y="81"/>
                  </a:cubicBezTo>
                  <a:cubicBezTo>
                    <a:pt x="61" y="83"/>
                    <a:pt x="60" y="83"/>
                    <a:pt x="59" y="84"/>
                  </a:cubicBezTo>
                  <a:cubicBezTo>
                    <a:pt x="59" y="84"/>
                    <a:pt x="59" y="86"/>
                    <a:pt x="59" y="86"/>
                  </a:cubicBezTo>
                  <a:cubicBezTo>
                    <a:pt x="59" y="88"/>
                    <a:pt x="58" y="88"/>
                    <a:pt x="59" y="90"/>
                  </a:cubicBezTo>
                  <a:cubicBezTo>
                    <a:pt x="62" y="92"/>
                    <a:pt x="63" y="92"/>
                    <a:pt x="65" y="92"/>
                  </a:cubicBezTo>
                  <a:cubicBezTo>
                    <a:pt x="67" y="91"/>
                    <a:pt x="67" y="89"/>
                    <a:pt x="70" y="89"/>
                  </a:cubicBezTo>
                  <a:cubicBezTo>
                    <a:pt x="72" y="92"/>
                    <a:pt x="71" y="96"/>
                    <a:pt x="72" y="100"/>
                  </a:cubicBezTo>
                  <a:cubicBezTo>
                    <a:pt x="73" y="102"/>
                    <a:pt x="74" y="103"/>
                    <a:pt x="75" y="105"/>
                  </a:cubicBezTo>
                  <a:cubicBezTo>
                    <a:pt x="75" y="108"/>
                    <a:pt x="74" y="110"/>
                    <a:pt x="75" y="111"/>
                  </a:cubicBezTo>
                  <a:cubicBezTo>
                    <a:pt x="83" y="112"/>
                    <a:pt x="80" y="117"/>
                    <a:pt x="81" y="123"/>
                  </a:cubicBezTo>
                  <a:cubicBezTo>
                    <a:pt x="83" y="123"/>
                    <a:pt x="84" y="122"/>
                    <a:pt x="87" y="122"/>
                  </a:cubicBezTo>
                  <a:cubicBezTo>
                    <a:pt x="88" y="122"/>
                    <a:pt x="89" y="123"/>
                    <a:pt x="91" y="123"/>
                  </a:cubicBezTo>
                  <a:cubicBezTo>
                    <a:pt x="92" y="122"/>
                    <a:pt x="94" y="121"/>
                    <a:pt x="96" y="121"/>
                  </a:cubicBezTo>
                  <a:cubicBezTo>
                    <a:pt x="99" y="121"/>
                    <a:pt x="102" y="122"/>
                    <a:pt x="105" y="123"/>
                  </a:cubicBezTo>
                  <a:cubicBezTo>
                    <a:pt x="109" y="123"/>
                    <a:pt x="107" y="119"/>
                    <a:pt x="111" y="120"/>
                  </a:cubicBezTo>
                  <a:cubicBezTo>
                    <a:pt x="113" y="120"/>
                    <a:pt x="111" y="125"/>
                    <a:pt x="114" y="125"/>
                  </a:cubicBezTo>
                  <a:cubicBezTo>
                    <a:pt x="105" y="186"/>
                    <a:pt x="105" y="186"/>
                    <a:pt x="105" y="186"/>
                  </a:cubicBezTo>
                  <a:lnTo>
                    <a:pt x="0" y="167"/>
                  </a:ln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8" name="Freeform 603">
              <a:extLst>
                <a:ext uri="{FF2B5EF4-FFF2-40B4-BE49-F238E27FC236}">
                  <a16:creationId xmlns:a16="http://schemas.microsoft.com/office/drawing/2014/main" id="{1B8BE848-3B4F-72A0-E9A1-C9CEB516F02E}"/>
                </a:ext>
              </a:extLst>
            </p:cNvPr>
            <p:cNvSpPr>
              <a:spLocks/>
            </p:cNvSpPr>
            <p:nvPr/>
          </p:nvSpPr>
          <p:spPr bwMode="auto">
            <a:xfrm>
              <a:off x="2966178" y="4334042"/>
              <a:ext cx="6181"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9" name="Line 604">
              <a:extLst>
                <a:ext uri="{FF2B5EF4-FFF2-40B4-BE49-F238E27FC236}">
                  <a16:creationId xmlns:a16="http://schemas.microsoft.com/office/drawing/2014/main" id="{E115C457-23C7-1F09-44ED-90930B03069A}"/>
                </a:ext>
              </a:extLst>
            </p:cNvPr>
            <p:cNvSpPr>
              <a:spLocks noChangeShapeType="1"/>
            </p:cNvSpPr>
            <p:nvPr/>
          </p:nvSpPr>
          <p:spPr bwMode="auto">
            <a:xfrm>
              <a:off x="2966178" y="4334042"/>
              <a:ext cx="6181"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0" name="Freeform 605">
              <a:extLst>
                <a:ext uri="{FF2B5EF4-FFF2-40B4-BE49-F238E27FC236}">
                  <a16:creationId xmlns:a16="http://schemas.microsoft.com/office/drawing/2014/main" id="{2D022969-837F-E8D2-BEE7-D3AACEAD8DAA}"/>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1" name="Freeform 606">
              <a:extLst>
                <a:ext uri="{FF2B5EF4-FFF2-40B4-BE49-F238E27FC236}">
                  <a16:creationId xmlns:a16="http://schemas.microsoft.com/office/drawing/2014/main" id="{30E7A111-1388-7C12-B17E-D1B55888676F}"/>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2" name="Freeform 607">
              <a:extLst>
                <a:ext uri="{FF2B5EF4-FFF2-40B4-BE49-F238E27FC236}">
                  <a16:creationId xmlns:a16="http://schemas.microsoft.com/office/drawing/2014/main" id="{1DFB427F-9CEF-6636-B493-87A4753DAAC4}"/>
                </a:ext>
              </a:extLst>
            </p:cNvPr>
            <p:cNvSpPr>
              <a:spLocks/>
            </p:cNvSpPr>
            <p:nvPr/>
          </p:nvSpPr>
          <p:spPr bwMode="auto">
            <a:xfrm>
              <a:off x="2972358" y="4334042"/>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3" name="Line 608">
              <a:extLst>
                <a:ext uri="{FF2B5EF4-FFF2-40B4-BE49-F238E27FC236}">
                  <a16:creationId xmlns:a16="http://schemas.microsoft.com/office/drawing/2014/main" id="{7DBF4D23-AEAA-DEED-6ABD-F5DD08F31FC1}"/>
                </a:ext>
              </a:extLst>
            </p:cNvPr>
            <p:cNvSpPr>
              <a:spLocks noChangeShapeType="1"/>
            </p:cNvSpPr>
            <p:nvPr/>
          </p:nvSpPr>
          <p:spPr bwMode="auto">
            <a:xfrm flipV="1">
              <a:off x="2972358" y="4334042"/>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4" name="Freeform 609">
              <a:extLst>
                <a:ext uri="{FF2B5EF4-FFF2-40B4-BE49-F238E27FC236}">
                  <a16:creationId xmlns:a16="http://schemas.microsoft.com/office/drawing/2014/main" id="{549C2432-807D-5DB0-0C56-4D511B647440}"/>
                </a:ext>
              </a:extLst>
            </p:cNvPr>
            <p:cNvSpPr>
              <a:spLocks/>
            </p:cNvSpPr>
            <p:nvPr/>
          </p:nvSpPr>
          <p:spPr bwMode="auto">
            <a:xfrm>
              <a:off x="2939914" y="2924923"/>
              <a:ext cx="1030573" cy="860614"/>
            </a:xfrm>
            <a:custGeom>
              <a:avLst/>
              <a:gdLst>
                <a:gd name="T0" fmla="*/ 2147483647 w 156"/>
                <a:gd name="T1" fmla="*/ 2147483647 h 130"/>
                <a:gd name="T2" fmla="*/ 2147483647 w 156"/>
                <a:gd name="T3" fmla="*/ 2147483647 h 130"/>
                <a:gd name="T4" fmla="*/ 2147483647 w 156"/>
                <a:gd name="T5" fmla="*/ 2147483647 h 130"/>
                <a:gd name="T6" fmla="*/ 2147483647 w 156"/>
                <a:gd name="T7" fmla="*/ 2147483647 h 130"/>
                <a:gd name="T8" fmla="*/ 2147483647 w 156"/>
                <a:gd name="T9" fmla="*/ 2147483647 h 130"/>
                <a:gd name="T10" fmla="*/ 2147483647 w 156"/>
                <a:gd name="T11" fmla="*/ 2147483647 h 130"/>
                <a:gd name="T12" fmla="*/ 2147483647 w 156"/>
                <a:gd name="T13" fmla="*/ 2147483647 h 130"/>
                <a:gd name="T14" fmla="*/ 2147483647 w 156"/>
                <a:gd name="T15" fmla="*/ 2147483647 h 130"/>
                <a:gd name="T16" fmla="*/ 2147483647 w 156"/>
                <a:gd name="T17" fmla="*/ 2147483647 h 130"/>
                <a:gd name="T18" fmla="*/ 2147483647 w 156"/>
                <a:gd name="T19" fmla="*/ 2147483647 h 130"/>
                <a:gd name="T20" fmla="*/ 2147483647 w 156"/>
                <a:gd name="T21" fmla="*/ 2147483647 h 130"/>
                <a:gd name="T22" fmla="*/ 2147483647 w 156"/>
                <a:gd name="T23" fmla="*/ 2147483647 h 130"/>
                <a:gd name="T24" fmla="*/ 2147483647 w 156"/>
                <a:gd name="T25" fmla="*/ 2147483647 h 130"/>
                <a:gd name="T26" fmla="*/ 2147483647 w 156"/>
                <a:gd name="T27" fmla="*/ 2147483647 h 130"/>
                <a:gd name="T28" fmla="*/ 2147483647 w 156"/>
                <a:gd name="T29" fmla="*/ 2147483647 h 130"/>
                <a:gd name="T30" fmla="*/ 2147483647 w 156"/>
                <a:gd name="T31" fmla="*/ 2147483647 h 130"/>
                <a:gd name="T32" fmla="*/ 2147483647 w 156"/>
                <a:gd name="T33" fmla="*/ 2147483647 h 130"/>
                <a:gd name="T34" fmla="*/ 2147483647 w 156"/>
                <a:gd name="T35" fmla="*/ 2147483647 h 130"/>
                <a:gd name="T36" fmla="*/ 2147483647 w 156"/>
                <a:gd name="T37" fmla="*/ 2147483647 h 130"/>
                <a:gd name="T38" fmla="*/ 2147483647 w 156"/>
                <a:gd name="T39" fmla="*/ 2147483647 h 130"/>
                <a:gd name="T40" fmla="*/ 2147483647 w 156"/>
                <a:gd name="T41" fmla="*/ 2147483647 h 130"/>
                <a:gd name="T42" fmla="*/ 2147483647 w 156"/>
                <a:gd name="T43" fmla="*/ 2147483647 h 130"/>
                <a:gd name="T44" fmla="*/ 2147483647 w 156"/>
                <a:gd name="T45" fmla="*/ 2147483647 h 130"/>
                <a:gd name="T46" fmla="*/ 2147483647 w 156"/>
                <a:gd name="T47" fmla="*/ 2147483647 h 130"/>
                <a:gd name="T48" fmla="*/ 2147483647 w 156"/>
                <a:gd name="T49" fmla="*/ 2147483647 h 130"/>
                <a:gd name="T50" fmla="*/ 2147483647 w 156"/>
                <a:gd name="T51" fmla="*/ 2147483647 h 130"/>
                <a:gd name="T52" fmla="*/ 2147483647 w 156"/>
                <a:gd name="T53" fmla="*/ 2147483647 h 130"/>
                <a:gd name="T54" fmla="*/ 2147483647 w 156"/>
                <a:gd name="T55" fmla="*/ 2147483647 h 130"/>
                <a:gd name="T56" fmla="*/ 2147483647 w 156"/>
                <a:gd name="T57" fmla="*/ 2147483647 h 130"/>
                <a:gd name="T58" fmla="*/ 2147483647 w 156"/>
                <a:gd name="T59" fmla="*/ 2147483647 h 130"/>
                <a:gd name="T60" fmla="*/ 2147483647 w 156"/>
                <a:gd name="T61" fmla="*/ 2147483647 h 130"/>
                <a:gd name="T62" fmla="*/ 2147483647 w 156"/>
                <a:gd name="T63" fmla="*/ 2147483647 h 130"/>
                <a:gd name="T64" fmla="*/ 2147483647 w 156"/>
                <a:gd name="T65" fmla="*/ 2147483647 h 130"/>
                <a:gd name="T66" fmla="*/ 2147483647 w 156"/>
                <a:gd name="T67" fmla="*/ 2147483647 h 130"/>
                <a:gd name="T68" fmla="*/ 2147483647 w 156"/>
                <a:gd name="T69" fmla="*/ 2147483647 h 130"/>
                <a:gd name="T70" fmla="*/ 2147483647 w 156"/>
                <a:gd name="T71" fmla="*/ 2147483647 h 130"/>
                <a:gd name="T72" fmla="*/ 2147483647 w 156"/>
                <a:gd name="T73" fmla="*/ 2147483647 h 130"/>
                <a:gd name="T74" fmla="*/ 2147483647 w 156"/>
                <a:gd name="T75" fmla="*/ 2147483647 h 130"/>
                <a:gd name="T76" fmla="*/ 2147483647 w 156"/>
                <a:gd name="T77" fmla="*/ 2147483647 h 130"/>
                <a:gd name="T78" fmla="*/ 2147483647 w 156"/>
                <a:gd name="T79" fmla="*/ 2147483647 h 130"/>
                <a:gd name="T80" fmla="*/ 2147483647 w 156"/>
                <a:gd name="T81" fmla="*/ 2147483647 h 130"/>
                <a:gd name="T82" fmla="*/ 2147483647 w 156"/>
                <a:gd name="T83" fmla="*/ 2147483647 h 130"/>
                <a:gd name="T84" fmla="*/ 2147483647 w 156"/>
                <a:gd name="T85" fmla="*/ 2147483647 h 130"/>
                <a:gd name="T86" fmla="*/ 2147483647 w 156"/>
                <a:gd name="T87" fmla="*/ 2147483647 h 130"/>
                <a:gd name="T88" fmla="*/ 2147483647 w 156"/>
                <a:gd name="T89" fmla="*/ 2147483647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6"/>
                <a:gd name="T136" fmla="*/ 0 h 130"/>
                <a:gd name="T137" fmla="*/ 156 w 156"/>
                <a:gd name="T138" fmla="*/ 130 h 1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6" h="130">
                  <a:moveTo>
                    <a:pt x="2" y="97"/>
                  </a:moveTo>
                  <a:cubicBezTo>
                    <a:pt x="0" y="92"/>
                    <a:pt x="1" y="86"/>
                    <a:pt x="4" y="83"/>
                  </a:cubicBezTo>
                  <a:cubicBezTo>
                    <a:pt x="0" y="76"/>
                    <a:pt x="7" y="73"/>
                    <a:pt x="8" y="67"/>
                  </a:cubicBezTo>
                  <a:cubicBezTo>
                    <a:pt x="9" y="70"/>
                    <a:pt x="11" y="63"/>
                    <a:pt x="11" y="67"/>
                  </a:cubicBezTo>
                  <a:cubicBezTo>
                    <a:pt x="14" y="65"/>
                    <a:pt x="11" y="64"/>
                    <a:pt x="12" y="61"/>
                  </a:cubicBezTo>
                  <a:cubicBezTo>
                    <a:pt x="14" y="61"/>
                    <a:pt x="13" y="58"/>
                    <a:pt x="17" y="59"/>
                  </a:cubicBezTo>
                  <a:cubicBezTo>
                    <a:pt x="17" y="57"/>
                    <a:pt x="15" y="57"/>
                    <a:pt x="16" y="54"/>
                  </a:cubicBezTo>
                  <a:cubicBezTo>
                    <a:pt x="19" y="51"/>
                    <a:pt x="19" y="44"/>
                    <a:pt x="22" y="41"/>
                  </a:cubicBezTo>
                  <a:cubicBezTo>
                    <a:pt x="22" y="33"/>
                    <a:pt x="29" y="27"/>
                    <a:pt x="30" y="18"/>
                  </a:cubicBezTo>
                  <a:cubicBezTo>
                    <a:pt x="31" y="17"/>
                    <a:pt x="32" y="17"/>
                    <a:pt x="33" y="18"/>
                  </a:cubicBezTo>
                  <a:cubicBezTo>
                    <a:pt x="33" y="17"/>
                    <a:pt x="31" y="17"/>
                    <a:pt x="31" y="16"/>
                  </a:cubicBezTo>
                  <a:cubicBezTo>
                    <a:pt x="31" y="14"/>
                    <a:pt x="33" y="14"/>
                    <a:pt x="33" y="13"/>
                  </a:cubicBezTo>
                  <a:cubicBezTo>
                    <a:pt x="33" y="11"/>
                    <a:pt x="33" y="10"/>
                    <a:pt x="33" y="9"/>
                  </a:cubicBezTo>
                  <a:cubicBezTo>
                    <a:pt x="34" y="6"/>
                    <a:pt x="35" y="4"/>
                    <a:pt x="35" y="1"/>
                  </a:cubicBezTo>
                  <a:cubicBezTo>
                    <a:pt x="38" y="0"/>
                    <a:pt x="36" y="3"/>
                    <a:pt x="38" y="2"/>
                  </a:cubicBezTo>
                  <a:cubicBezTo>
                    <a:pt x="40" y="0"/>
                    <a:pt x="44" y="2"/>
                    <a:pt x="44" y="4"/>
                  </a:cubicBezTo>
                  <a:cubicBezTo>
                    <a:pt x="48" y="4"/>
                    <a:pt x="49" y="5"/>
                    <a:pt x="51" y="7"/>
                  </a:cubicBezTo>
                  <a:cubicBezTo>
                    <a:pt x="50" y="8"/>
                    <a:pt x="51" y="8"/>
                    <a:pt x="52" y="8"/>
                  </a:cubicBezTo>
                  <a:cubicBezTo>
                    <a:pt x="53" y="15"/>
                    <a:pt x="48" y="17"/>
                    <a:pt x="54" y="21"/>
                  </a:cubicBezTo>
                  <a:cubicBezTo>
                    <a:pt x="55" y="21"/>
                    <a:pt x="56" y="21"/>
                    <a:pt x="57" y="22"/>
                  </a:cubicBezTo>
                  <a:cubicBezTo>
                    <a:pt x="57" y="22"/>
                    <a:pt x="57" y="23"/>
                    <a:pt x="58" y="23"/>
                  </a:cubicBezTo>
                  <a:cubicBezTo>
                    <a:pt x="60" y="23"/>
                    <a:pt x="62" y="23"/>
                    <a:pt x="63" y="23"/>
                  </a:cubicBezTo>
                  <a:cubicBezTo>
                    <a:pt x="65" y="23"/>
                    <a:pt x="66" y="22"/>
                    <a:pt x="67" y="22"/>
                  </a:cubicBezTo>
                  <a:cubicBezTo>
                    <a:pt x="72" y="22"/>
                    <a:pt x="75" y="23"/>
                    <a:pt x="78" y="26"/>
                  </a:cubicBezTo>
                  <a:cubicBezTo>
                    <a:pt x="80" y="27"/>
                    <a:pt x="84" y="26"/>
                    <a:pt x="87" y="26"/>
                  </a:cubicBezTo>
                  <a:cubicBezTo>
                    <a:pt x="88" y="26"/>
                    <a:pt x="90" y="28"/>
                    <a:pt x="91" y="28"/>
                  </a:cubicBezTo>
                  <a:cubicBezTo>
                    <a:pt x="96" y="28"/>
                    <a:pt x="102" y="26"/>
                    <a:pt x="107" y="26"/>
                  </a:cubicBezTo>
                  <a:cubicBezTo>
                    <a:pt x="108" y="26"/>
                    <a:pt x="111" y="27"/>
                    <a:pt x="113" y="27"/>
                  </a:cubicBezTo>
                  <a:cubicBezTo>
                    <a:pt x="115" y="27"/>
                    <a:pt x="116" y="27"/>
                    <a:pt x="118" y="27"/>
                  </a:cubicBezTo>
                  <a:cubicBezTo>
                    <a:pt x="123" y="28"/>
                    <a:pt x="128" y="30"/>
                    <a:pt x="134" y="31"/>
                  </a:cubicBezTo>
                  <a:cubicBezTo>
                    <a:pt x="139" y="32"/>
                    <a:pt x="144" y="33"/>
                    <a:pt x="150" y="34"/>
                  </a:cubicBezTo>
                  <a:cubicBezTo>
                    <a:pt x="151" y="36"/>
                    <a:pt x="152" y="37"/>
                    <a:pt x="153" y="39"/>
                  </a:cubicBezTo>
                  <a:cubicBezTo>
                    <a:pt x="154" y="40"/>
                    <a:pt x="156" y="41"/>
                    <a:pt x="156" y="43"/>
                  </a:cubicBezTo>
                  <a:cubicBezTo>
                    <a:pt x="156" y="46"/>
                    <a:pt x="153" y="48"/>
                    <a:pt x="151" y="51"/>
                  </a:cubicBezTo>
                  <a:cubicBezTo>
                    <a:pt x="150" y="53"/>
                    <a:pt x="149" y="55"/>
                    <a:pt x="148" y="56"/>
                  </a:cubicBezTo>
                  <a:cubicBezTo>
                    <a:pt x="148" y="57"/>
                    <a:pt x="145" y="58"/>
                    <a:pt x="146" y="60"/>
                  </a:cubicBezTo>
                  <a:cubicBezTo>
                    <a:pt x="142" y="64"/>
                    <a:pt x="137" y="66"/>
                    <a:pt x="137" y="74"/>
                  </a:cubicBezTo>
                  <a:cubicBezTo>
                    <a:pt x="137" y="76"/>
                    <a:pt x="140" y="75"/>
                    <a:pt x="141" y="77"/>
                  </a:cubicBezTo>
                  <a:cubicBezTo>
                    <a:pt x="141" y="79"/>
                    <a:pt x="141" y="81"/>
                    <a:pt x="140" y="83"/>
                  </a:cubicBezTo>
                  <a:cubicBezTo>
                    <a:pt x="139" y="84"/>
                    <a:pt x="138" y="86"/>
                    <a:pt x="137" y="89"/>
                  </a:cubicBezTo>
                  <a:cubicBezTo>
                    <a:pt x="136" y="95"/>
                    <a:pt x="135" y="102"/>
                    <a:pt x="133" y="109"/>
                  </a:cubicBezTo>
                  <a:cubicBezTo>
                    <a:pt x="132" y="116"/>
                    <a:pt x="130" y="123"/>
                    <a:pt x="129" y="130"/>
                  </a:cubicBezTo>
                  <a:cubicBezTo>
                    <a:pt x="94" y="123"/>
                    <a:pt x="59" y="113"/>
                    <a:pt x="26" y="104"/>
                  </a:cubicBezTo>
                  <a:cubicBezTo>
                    <a:pt x="25" y="104"/>
                    <a:pt x="24" y="104"/>
                    <a:pt x="24" y="104"/>
                  </a:cubicBezTo>
                  <a:cubicBezTo>
                    <a:pt x="16" y="101"/>
                    <a:pt x="9" y="101"/>
                    <a:pt x="2" y="9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5" name="Freeform 610">
              <a:extLst>
                <a:ext uri="{FF2B5EF4-FFF2-40B4-BE49-F238E27FC236}">
                  <a16:creationId xmlns:a16="http://schemas.microsoft.com/office/drawing/2014/main" id="{B6B38497-A808-B107-2D6D-FD15392D6609}"/>
                </a:ext>
              </a:extLst>
            </p:cNvPr>
            <p:cNvSpPr>
              <a:spLocks/>
            </p:cNvSpPr>
            <p:nvPr/>
          </p:nvSpPr>
          <p:spPr bwMode="auto">
            <a:xfrm>
              <a:off x="3403437" y="2673071"/>
              <a:ext cx="12361" cy="26266"/>
            </a:xfrm>
            <a:custGeom>
              <a:avLst/>
              <a:gdLst>
                <a:gd name="T0" fmla="*/ 0 w 2"/>
                <a:gd name="T1" fmla="*/ 2147483647 h 4"/>
                <a:gd name="T2" fmla="*/ 2147483647 w 2"/>
                <a:gd name="T3" fmla="*/ 2147483647 h 4"/>
                <a:gd name="T4" fmla="*/ 0 w 2"/>
                <a:gd name="T5" fmla="*/ 2147483647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0" y="1"/>
                  </a:moveTo>
                  <a:cubicBezTo>
                    <a:pt x="2" y="0"/>
                    <a:pt x="1" y="2"/>
                    <a:pt x="2" y="2"/>
                  </a:cubicBezTo>
                  <a:cubicBezTo>
                    <a:pt x="2" y="4"/>
                    <a:pt x="0" y="2"/>
                    <a:pt x="0"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6" name="Freeform 611">
              <a:extLst>
                <a:ext uri="{FF2B5EF4-FFF2-40B4-BE49-F238E27FC236}">
                  <a16:creationId xmlns:a16="http://schemas.microsoft.com/office/drawing/2014/main" id="{7D76FE2F-1386-6559-CDD2-B09098A610E2}"/>
                </a:ext>
              </a:extLst>
            </p:cNvPr>
            <p:cNvSpPr>
              <a:spLocks/>
            </p:cNvSpPr>
            <p:nvPr/>
          </p:nvSpPr>
          <p:spPr bwMode="auto">
            <a:xfrm>
              <a:off x="3377170" y="2699342"/>
              <a:ext cx="26267" cy="21632"/>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1"/>
                    <a:pt x="2" y="3"/>
                    <a:pt x="0" y="3"/>
                  </a:cubicBezTo>
                  <a:cubicBezTo>
                    <a:pt x="1" y="2"/>
                    <a:pt x="2" y="2"/>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7" name="Freeform 612">
              <a:extLst>
                <a:ext uri="{FF2B5EF4-FFF2-40B4-BE49-F238E27FC236}">
                  <a16:creationId xmlns:a16="http://schemas.microsoft.com/office/drawing/2014/main" id="{6A163832-948A-6F93-7F86-6540ACEC6AC1}"/>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8" name="Freeform 613">
              <a:extLst>
                <a:ext uri="{FF2B5EF4-FFF2-40B4-BE49-F238E27FC236}">
                  <a16:creationId xmlns:a16="http://schemas.microsoft.com/office/drawing/2014/main" id="{12801BB3-FCAA-48E0-5830-B79E8C710EDA}"/>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9" name="Freeform 614">
              <a:extLst>
                <a:ext uri="{FF2B5EF4-FFF2-40B4-BE49-F238E27FC236}">
                  <a16:creationId xmlns:a16="http://schemas.microsoft.com/office/drawing/2014/main" id="{D100CD1D-965A-846D-807C-B161A2EC8D0B}"/>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0" name="Freeform 615">
              <a:extLst>
                <a:ext uri="{FF2B5EF4-FFF2-40B4-BE49-F238E27FC236}">
                  <a16:creationId xmlns:a16="http://schemas.microsoft.com/office/drawing/2014/main" id="{72A79F30-5357-C1FE-D466-1BDA156754AC}"/>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1" name="Freeform 616">
              <a:extLst>
                <a:ext uri="{FF2B5EF4-FFF2-40B4-BE49-F238E27FC236}">
                  <a16:creationId xmlns:a16="http://schemas.microsoft.com/office/drawing/2014/main" id="{66A6BB53-6461-4CC5-3196-55ED902768BA}"/>
                </a:ext>
              </a:extLst>
            </p:cNvPr>
            <p:cNvSpPr>
              <a:spLocks/>
            </p:cNvSpPr>
            <p:nvPr/>
          </p:nvSpPr>
          <p:spPr bwMode="auto">
            <a:xfrm>
              <a:off x="3357079" y="2733333"/>
              <a:ext cx="0"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0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2" name="Line 617">
              <a:extLst>
                <a:ext uri="{FF2B5EF4-FFF2-40B4-BE49-F238E27FC236}">
                  <a16:creationId xmlns:a16="http://schemas.microsoft.com/office/drawing/2014/main" id="{A57D62F9-5A60-98F9-61FC-F4072B0AF908}"/>
                </a:ext>
              </a:extLst>
            </p:cNvPr>
            <p:cNvSpPr>
              <a:spLocks noChangeShapeType="1"/>
            </p:cNvSpPr>
            <p:nvPr/>
          </p:nvSpPr>
          <p:spPr bwMode="auto">
            <a:xfrm>
              <a:off x="3357079" y="2733333"/>
              <a:ext cx="0"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3" name="Freeform 618">
              <a:extLst>
                <a:ext uri="{FF2B5EF4-FFF2-40B4-BE49-F238E27FC236}">
                  <a16:creationId xmlns:a16="http://schemas.microsoft.com/office/drawing/2014/main" id="{CFBB00AE-212B-5651-EDD3-89637FC8BA78}"/>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4" name="Freeform 619">
              <a:extLst>
                <a:ext uri="{FF2B5EF4-FFF2-40B4-BE49-F238E27FC236}">
                  <a16:creationId xmlns:a16="http://schemas.microsoft.com/office/drawing/2014/main" id="{ECF7304D-58D3-79DC-5C6D-9E522E0E7222}"/>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5" name="Freeform 620">
              <a:extLst>
                <a:ext uri="{FF2B5EF4-FFF2-40B4-BE49-F238E27FC236}">
                  <a16:creationId xmlns:a16="http://schemas.microsoft.com/office/drawing/2014/main" id="{E74309EE-23AB-6FBB-BD50-749107321833}"/>
                </a:ext>
              </a:extLst>
            </p:cNvPr>
            <p:cNvSpPr>
              <a:spLocks/>
            </p:cNvSpPr>
            <p:nvPr/>
          </p:nvSpPr>
          <p:spPr bwMode="auto">
            <a:xfrm>
              <a:off x="3357082" y="2739510"/>
              <a:ext cx="4635"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6" name="Line 621">
              <a:extLst>
                <a:ext uri="{FF2B5EF4-FFF2-40B4-BE49-F238E27FC236}">
                  <a16:creationId xmlns:a16="http://schemas.microsoft.com/office/drawing/2014/main" id="{14C1EB78-1788-8B8A-ABFB-5201600FD39C}"/>
                </a:ext>
              </a:extLst>
            </p:cNvPr>
            <p:cNvSpPr>
              <a:spLocks noChangeShapeType="1"/>
            </p:cNvSpPr>
            <p:nvPr/>
          </p:nvSpPr>
          <p:spPr bwMode="auto">
            <a:xfrm>
              <a:off x="3357082" y="2739510"/>
              <a:ext cx="463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7" name="Freeform 622">
              <a:extLst>
                <a:ext uri="{FF2B5EF4-FFF2-40B4-BE49-F238E27FC236}">
                  <a16:creationId xmlns:a16="http://schemas.microsoft.com/office/drawing/2014/main" id="{8089ADAB-2562-637A-B7DC-AA0B74B3E082}"/>
                </a:ext>
              </a:extLst>
            </p:cNvPr>
            <p:cNvSpPr>
              <a:spLocks/>
            </p:cNvSpPr>
            <p:nvPr/>
          </p:nvSpPr>
          <p:spPr bwMode="auto">
            <a:xfrm>
              <a:off x="9619319" y="3036172"/>
              <a:ext cx="12361" cy="27811"/>
            </a:xfrm>
            <a:custGeom>
              <a:avLst/>
              <a:gdLst>
                <a:gd name="T0" fmla="*/ 2147483647 w 2"/>
                <a:gd name="T1" fmla="*/ 0 h 4"/>
                <a:gd name="T2" fmla="*/ 0 w 2"/>
                <a:gd name="T3" fmla="*/ 2147483647 h 4"/>
                <a:gd name="T4" fmla="*/ 0 w 2"/>
                <a:gd name="T5" fmla="*/ 2147483647 h 4"/>
                <a:gd name="T6" fmla="*/ 2147483647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1" y="0"/>
                  </a:moveTo>
                  <a:cubicBezTo>
                    <a:pt x="2" y="0"/>
                    <a:pt x="2" y="4"/>
                    <a:pt x="0" y="2"/>
                  </a:cubicBezTo>
                  <a:cubicBezTo>
                    <a:pt x="0" y="2"/>
                    <a:pt x="0" y="1"/>
                    <a:pt x="0" y="1"/>
                  </a:cubicBezTo>
                  <a:cubicBezTo>
                    <a:pt x="1" y="1"/>
                    <a:pt x="1"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8" name="Freeform 623">
              <a:extLst>
                <a:ext uri="{FF2B5EF4-FFF2-40B4-BE49-F238E27FC236}">
                  <a16:creationId xmlns:a16="http://schemas.microsoft.com/office/drawing/2014/main" id="{EF2B5DCA-7247-0234-CE60-C92FC589FD7D}"/>
                </a:ext>
              </a:extLst>
            </p:cNvPr>
            <p:cNvSpPr>
              <a:spLocks/>
            </p:cNvSpPr>
            <p:nvPr/>
          </p:nvSpPr>
          <p:spPr bwMode="auto">
            <a:xfrm>
              <a:off x="9466356" y="3142776"/>
              <a:ext cx="26266" cy="20086"/>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0"/>
                    <a:pt x="2" y="3"/>
                    <a:pt x="0" y="3"/>
                  </a:cubicBezTo>
                  <a:cubicBezTo>
                    <a:pt x="0" y="2"/>
                    <a:pt x="1" y="1"/>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9" name="Freeform 624">
              <a:extLst>
                <a:ext uri="{FF2B5EF4-FFF2-40B4-BE49-F238E27FC236}">
                  <a16:creationId xmlns:a16="http://schemas.microsoft.com/office/drawing/2014/main" id="{FCD4DBAE-8BB8-8EF0-A278-6DF281F72805}"/>
                </a:ext>
              </a:extLst>
            </p:cNvPr>
            <p:cNvSpPr>
              <a:spLocks/>
            </p:cNvSpPr>
            <p:nvPr/>
          </p:nvSpPr>
          <p:spPr bwMode="auto">
            <a:xfrm>
              <a:off x="9121803" y="2694702"/>
              <a:ext cx="475887" cy="732371"/>
            </a:xfrm>
            <a:custGeom>
              <a:avLst/>
              <a:gdLst>
                <a:gd name="T0" fmla="*/ 0 w 72"/>
                <a:gd name="T1" fmla="*/ 2147483647 h 111"/>
                <a:gd name="T2" fmla="*/ 2147483647 w 72"/>
                <a:gd name="T3" fmla="*/ 2147483647 h 111"/>
                <a:gd name="T4" fmla="*/ 2147483647 w 72"/>
                <a:gd name="T5" fmla="*/ 2147483647 h 111"/>
                <a:gd name="T6" fmla="*/ 2147483647 w 72"/>
                <a:gd name="T7" fmla="*/ 2147483647 h 111"/>
                <a:gd name="T8" fmla="*/ 2147483647 w 72"/>
                <a:gd name="T9" fmla="*/ 2147483647 h 111"/>
                <a:gd name="T10" fmla="*/ 2147483647 w 72"/>
                <a:gd name="T11" fmla="*/ 2147483647 h 111"/>
                <a:gd name="T12" fmla="*/ 2147483647 w 72"/>
                <a:gd name="T13" fmla="*/ 2147483647 h 111"/>
                <a:gd name="T14" fmla="*/ 2147483647 w 72"/>
                <a:gd name="T15" fmla="*/ 2147483647 h 111"/>
                <a:gd name="T16" fmla="*/ 2147483647 w 72"/>
                <a:gd name="T17" fmla="*/ 2147483647 h 111"/>
                <a:gd name="T18" fmla="*/ 2147483647 w 72"/>
                <a:gd name="T19" fmla="*/ 2147483647 h 111"/>
                <a:gd name="T20" fmla="*/ 2147483647 w 72"/>
                <a:gd name="T21" fmla="*/ 2147483647 h 111"/>
                <a:gd name="T22" fmla="*/ 2147483647 w 72"/>
                <a:gd name="T23" fmla="*/ 2147483647 h 111"/>
                <a:gd name="T24" fmla="*/ 2147483647 w 72"/>
                <a:gd name="T25" fmla="*/ 2147483647 h 111"/>
                <a:gd name="T26" fmla="*/ 2147483647 w 72"/>
                <a:gd name="T27" fmla="*/ 2147483647 h 111"/>
                <a:gd name="T28" fmla="*/ 2147483647 w 72"/>
                <a:gd name="T29" fmla="*/ 2147483647 h 111"/>
                <a:gd name="T30" fmla="*/ 2147483647 w 72"/>
                <a:gd name="T31" fmla="*/ 2147483647 h 111"/>
                <a:gd name="T32" fmla="*/ 2147483647 w 72"/>
                <a:gd name="T33" fmla="*/ 2147483647 h 111"/>
                <a:gd name="T34" fmla="*/ 2147483647 w 72"/>
                <a:gd name="T35" fmla="*/ 0 h 111"/>
                <a:gd name="T36" fmla="*/ 2147483647 w 72"/>
                <a:gd name="T37" fmla="*/ 2147483647 h 111"/>
                <a:gd name="T38" fmla="*/ 2147483647 w 72"/>
                <a:gd name="T39" fmla="*/ 2147483647 h 111"/>
                <a:gd name="T40" fmla="*/ 2147483647 w 72"/>
                <a:gd name="T41" fmla="*/ 2147483647 h 111"/>
                <a:gd name="T42" fmla="*/ 2147483647 w 72"/>
                <a:gd name="T43" fmla="*/ 2147483647 h 111"/>
                <a:gd name="T44" fmla="*/ 2147483647 w 72"/>
                <a:gd name="T45" fmla="*/ 2147483647 h 111"/>
                <a:gd name="T46" fmla="*/ 2147483647 w 72"/>
                <a:gd name="T47" fmla="*/ 2147483647 h 111"/>
                <a:gd name="T48" fmla="*/ 2147483647 w 72"/>
                <a:gd name="T49" fmla="*/ 2147483647 h 111"/>
                <a:gd name="T50" fmla="*/ 2147483647 w 72"/>
                <a:gd name="T51" fmla="*/ 2147483647 h 111"/>
                <a:gd name="T52" fmla="*/ 2147483647 w 72"/>
                <a:gd name="T53" fmla="*/ 2147483647 h 111"/>
                <a:gd name="T54" fmla="*/ 2147483647 w 72"/>
                <a:gd name="T55" fmla="*/ 2147483647 h 111"/>
                <a:gd name="T56" fmla="*/ 2147483647 w 72"/>
                <a:gd name="T57" fmla="*/ 2147483647 h 111"/>
                <a:gd name="T58" fmla="*/ 2147483647 w 72"/>
                <a:gd name="T59" fmla="*/ 2147483647 h 111"/>
                <a:gd name="T60" fmla="*/ 2147483647 w 72"/>
                <a:gd name="T61" fmla="*/ 2147483647 h 111"/>
                <a:gd name="T62" fmla="*/ 2147483647 w 72"/>
                <a:gd name="T63" fmla="*/ 2147483647 h 111"/>
                <a:gd name="T64" fmla="*/ 2147483647 w 72"/>
                <a:gd name="T65" fmla="*/ 2147483647 h 111"/>
                <a:gd name="T66" fmla="*/ 2147483647 w 72"/>
                <a:gd name="T67" fmla="*/ 2147483647 h 111"/>
                <a:gd name="T68" fmla="*/ 2147483647 w 72"/>
                <a:gd name="T69" fmla="*/ 2147483647 h 111"/>
                <a:gd name="T70" fmla="*/ 2147483647 w 72"/>
                <a:gd name="T71" fmla="*/ 2147483647 h 111"/>
                <a:gd name="T72" fmla="*/ 2147483647 w 72"/>
                <a:gd name="T73" fmla="*/ 2147483647 h 111"/>
                <a:gd name="T74" fmla="*/ 2147483647 w 72"/>
                <a:gd name="T75" fmla="*/ 2147483647 h 111"/>
                <a:gd name="T76" fmla="*/ 2147483647 w 72"/>
                <a:gd name="T77" fmla="*/ 2147483647 h 111"/>
                <a:gd name="T78" fmla="*/ 2147483647 w 72"/>
                <a:gd name="T79" fmla="*/ 2147483647 h 111"/>
                <a:gd name="T80" fmla="*/ 2147483647 w 72"/>
                <a:gd name="T81" fmla="*/ 2147483647 h 111"/>
                <a:gd name="T82" fmla="*/ 2147483647 w 72"/>
                <a:gd name="T83" fmla="*/ 2147483647 h 111"/>
                <a:gd name="T84" fmla="*/ 2147483647 w 72"/>
                <a:gd name="T85" fmla="*/ 2147483647 h 111"/>
                <a:gd name="T86" fmla="*/ 2147483647 w 72"/>
                <a:gd name="T87" fmla="*/ 2147483647 h 111"/>
                <a:gd name="T88" fmla="*/ 2147483647 w 72"/>
                <a:gd name="T89" fmla="*/ 2147483647 h 111"/>
                <a:gd name="T90" fmla="*/ 2147483647 w 72"/>
                <a:gd name="T91" fmla="*/ 2147483647 h 111"/>
                <a:gd name="T92" fmla="*/ 2147483647 w 72"/>
                <a:gd name="T93" fmla="*/ 2147483647 h 111"/>
                <a:gd name="T94" fmla="*/ 2147483647 w 72"/>
                <a:gd name="T95" fmla="*/ 2147483647 h 111"/>
                <a:gd name="T96" fmla="*/ 2147483647 w 72"/>
                <a:gd name="T97" fmla="*/ 2147483647 h 111"/>
                <a:gd name="T98" fmla="*/ 2147483647 w 72"/>
                <a:gd name="T99" fmla="*/ 2147483647 h 111"/>
                <a:gd name="T100" fmla="*/ 2147483647 w 72"/>
                <a:gd name="T101" fmla="*/ 2147483647 h 111"/>
                <a:gd name="T102" fmla="*/ 2147483647 w 72"/>
                <a:gd name="T103" fmla="*/ 2147483647 h 111"/>
                <a:gd name="T104" fmla="*/ 2147483647 w 72"/>
                <a:gd name="T105" fmla="*/ 2147483647 h 111"/>
                <a:gd name="T106" fmla="*/ 2147483647 w 72"/>
                <a:gd name="T107" fmla="*/ 2147483647 h 111"/>
                <a:gd name="T108" fmla="*/ 2147483647 w 72"/>
                <a:gd name="T109" fmla="*/ 2147483647 h 111"/>
                <a:gd name="T110" fmla="*/ 2147483647 w 72"/>
                <a:gd name="T111" fmla="*/ 2147483647 h 111"/>
                <a:gd name="T112" fmla="*/ 2147483647 w 72"/>
                <a:gd name="T113" fmla="*/ 2147483647 h 111"/>
                <a:gd name="T114" fmla="*/ 2147483647 w 72"/>
                <a:gd name="T115" fmla="*/ 2147483647 h 111"/>
                <a:gd name="T116" fmla="*/ 2147483647 w 72"/>
                <a:gd name="T117" fmla="*/ 2147483647 h 111"/>
                <a:gd name="T118" fmla="*/ 2147483647 w 72"/>
                <a:gd name="T119" fmla="*/ 2147483647 h 111"/>
                <a:gd name="T120" fmla="*/ 2147483647 w 72"/>
                <a:gd name="T121" fmla="*/ 2147483647 h 111"/>
                <a:gd name="T122" fmla="*/ 2147483647 w 72"/>
                <a:gd name="T123" fmla="*/ 2147483647 h 111"/>
                <a:gd name="T124" fmla="*/ 0 w 72"/>
                <a:gd name="T125" fmla="*/ 2147483647 h 1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
                <a:gd name="T190" fmla="*/ 0 h 111"/>
                <a:gd name="T191" fmla="*/ 72 w 72"/>
                <a:gd name="T192" fmla="*/ 111 h 1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 h="111">
                  <a:moveTo>
                    <a:pt x="0" y="61"/>
                  </a:moveTo>
                  <a:cubicBezTo>
                    <a:pt x="1" y="60"/>
                    <a:pt x="2" y="61"/>
                    <a:pt x="3" y="60"/>
                  </a:cubicBezTo>
                  <a:cubicBezTo>
                    <a:pt x="5" y="59"/>
                    <a:pt x="4" y="57"/>
                    <a:pt x="7" y="57"/>
                  </a:cubicBezTo>
                  <a:cubicBezTo>
                    <a:pt x="7" y="56"/>
                    <a:pt x="5" y="55"/>
                    <a:pt x="6" y="53"/>
                  </a:cubicBezTo>
                  <a:cubicBezTo>
                    <a:pt x="6" y="50"/>
                    <a:pt x="8" y="49"/>
                    <a:pt x="9" y="48"/>
                  </a:cubicBezTo>
                  <a:cubicBezTo>
                    <a:pt x="7" y="45"/>
                    <a:pt x="10" y="45"/>
                    <a:pt x="10" y="43"/>
                  </a:cubicBezTo>
                  <a:cubicBezTo>
                    <a:pt x="10" y="40"/>
                    <a:pt x="8" y="38"/>
                    <a:pt x="8" y="35"/>
                  </a:cubicBezTo>
                  <a:cubicBezTo>
                    <a:pt x="8" y="35"/>
                    <a:pt x="8" y="32"/>
                    <a:pt x="9" y="31"/>
                  </a:cubicBezTo>
                  <a:cubicBezTo>
                    <a:pt x="9" y="30"/>
                    <a:pt x="10" y="31"/>
                    <a:pt x="10" y="30"/>
                  </a:cubicBezTo>
                  <a:cubicBezTo>
                    <a:pt x="10" y="27"/>
                    <a:pt x="9" y="25"/>
                    <a:pt x="9" y="22"/>
                  </a:cubicBezTo>
                  <a:cubicBezTo>
                    <a:pt x="10" y="20"/>
                    <a:pt x="11" y="19"/>
                    <a:pt x="12" y="17"/>
                  </a:cubicBezTo>
                  <a:cubicBezTo>
                    <a:pt x="12" y="15"/>
                    <a:pt x="12" y="13"/>
                    <a:pt x="12" y="12"/>
                  </a:cubicBezTo>
                  <a:cubicBezTo>
                    <a:pt x="13" y="10"/>
                    <a:pt x="13" y="9"/>
                    <a:pt x="14" y="8"/>
                  </a:cubicBezTo>
                  <a:cubicBezTo>
                    <a:pt x="14" y="7"/>
                    <a:pt x="15" y="5"/>
                    <a:pt x="15" y="4"/>
                  </a:cubicBezTo>
                  <a:cubicBezTo>
                    <a:pt x="16" y="3"/>
                    <a:pt x="16" y="1"/>
                    <a:pt x="18" y="1"/>
                  </a:cubicBezTo>
                  <a:cubicBezTo>
                    <a:pt x="20" y="1"/>
                    <a:pt x="19" y="3"/>
                    <a:pt x="19" y="4"/>
                  </a:cubicBezTo>
                  <a:cubicBezTo>
                    <a:pt x="20" y="5"/>
                    <a:pt x="21" y="5"/>
                    <a:pt x="22" y="7"/>
                  </a:cubicBezTo>
                  <a:cubicBezTo>
                    <a:pt x="26" y="5"/>
                    <a:pt x="29" y="2"/>
                    <a:pt x="32" y="0"/>
                  </a:cubicBezTo>
                  <a:cubicBezTo>
                    <a:pt x="33" y="0"/>
                    <a:pt x="35" y="0"/>
                    <a:pt x="37" y="1"/>
                  </a:cubicBezTo>
                  <a:cubicBezTo>
                    <a:pt x="38" y="1"/>
                    <a:pt x="38" y="2"/>
                    <a:pt x="38" y="3"/>
                  </a:cubicBezTo>
                  <a:cubicBezTo>
                    <a:pt x="39" y="3"/>
                    <a:pt x="41" y="3"/>
                    <a:pt x="41" y="4"/>
                  </a:cubicBezTo>
                  <a:cubicBezTo>
                    <a:pt x="42" y="4"/>
                    <a:pt x="43" y="8"/>
                    <a:pt x="44" y="10"/>
                  </a:cubicBezTo>
                  <a:cubicBezTo>
                    <a:pt x="45" y="15"/>
                    <a:pt x="47" y="21"/>
                    <a:pt x="49" y="27"/>
                  </a:cubicBezTo>
                  <a:cubicBezTo>
                    <a:pt x="50" y="28"/>
                    <a:pt x="51" y="31"/>
                    <a:pt x="51" y="35"/>
                  </a:cubicBezTo>
                  <a:cubicBezTo>
                    <a:pt x="52" y="36"/>
                    <a:pt x="56" y="36"/>
                    <a:pt x="59" y="36"/>
                  </a:cubicBezTo>
                  <a:cubicBezTo>
                    <a:pt x="59" y="41"/>
                    <a:pt x="61" y="44"/>
                    <a:pt x="63" y="47"/>
                  </a:cubicBezTo>
                  <a:cubicBezTo>
                    <a:pt x="64" y="46"/>
                    <a:pt x="65" y="45"/>
                    <a:pt x="65" y="45"/>
                  </a:cubicBezTo>
                  <a:cubicBezTo>
                    <a:pt x="67" y="45"/>
                    <a:pt x="67" y="47"/>
                    <a:pt x="69" y="48"/>
                  </a:cubicBezTo>
                  <a:cubicBezTo>
                    <a:pt x="69" y="49"/>
                    <a:pt x="67" y="48"/>
                    <a:pt x="68" y="50"/>
                  </a:cubicBezTo>
                  <a:cubicBezTo>
                    <a:pt x="68" y="52"/>
                    <a:pt x="70" y="54"/>
                    <a:pt x="71" y="51"/>
                  </a:cubicBezTo>
                  <a:cubicBezTo>
                    <a:pt x="72" y="53"/>
                    <a:pt x="68" y="58"/>
                    <a:pt x="66" y="56"/>
                  </a:cubicBezTo>
                  <a:cubicBezTo>
                    <a:pt x="65" y="58"/>
                    <a:pt x="64" y="60"/>
                    <a:pt x="62" y="62"/>
                  </a:cubicBezTo>
                  <a:cubicBezTo>
                    <a:pt x="61" y="61"/>
                    <a:pt x="61" y="60"/>
                    <a:pt x="60" y="60"/>
                  </a:cubicBezTo>
                  <a:cubicBezTo>
                    <a:pt x="58" y="60"/>
                    <a:pt x="59" y="63"/>
                    <a:pt x="59" y="63"/>
                  </a:cubicBezTo>
                  <a:cubicBezTo>
                    <a:pt x="59" y="64"/>
                    <a:pt x="56" y="64"/>
                    <a:pt x="57" y="66"/>
                  </a:cubicBezTo>
                  <a:cubicBezTo>
                    <a:pt x="56" y="65"/>
                    <a:pt x="53" y="66"/>
                    <a:pt x="53" y="65"/>
                  </a:cubicBezTo>
                  <a:cubicBezTo>
                    <a:pt x="51" y="67"/>
                    <a:pt x="51" y="69"/>
                    <a:pt x="49" y="66"/>
                  </a:cubicBezTo>
                  <a:cubicBezTo>
                    <a:pt x="49" y="68"/>
                    <a:pt x="49" y="70"/>
                    <a:pt x="49" y="72"/>
                  </a:cubicBezTo>
                  <a:cubicBezTo>
                    <a:pt x="44" y="73"/>
                    <a:pt x="47" y="68"/>
                    <a:pt x="44" y="67"/>
                  </a:cubicBezTo>
                  <a:cubicBezTo>
                    <a:pt x="42" y="65"/>
                    <a:pt x="43" y="69"/>
                    <a:pt x="43" y="70"/>
                  </a:cubicBezTo>
                  <a:cubicBezTo>
                    <a:pt x="43" y="70"/>
                    <a:pt x="41" y="70"/>
                    <a:pt x="41" y="70"/>
                  </a:cubicBezTo>
                  <a:cubicBezTo>
                    <a:pt x="41" y="71"/>
                    <a:pt x="42" y="72"/>
                    <a:pt x="42" y="74"/>
                  </a:cubicBezTo>
                  <a:cubicBezTo>
                    <a:pt x="42" y="76"/>
                    <a:pt x="41" y="79"/>
                    <a:pt x="41" y="82"/>
                  </a:cubicBezTo>
                  <a:cubicBezTo>
                    <a:pt x="40" y="83"/>
                    <a:pt x="35" y="81"/>
                    <a:pt x="36" y="86"/>
                  </a:cubicBezTo>
                  <a:cubicBezTo>
                    <a:pt x="35" y="88"/>
                    <a:pt x="35" y="84"/>
                    <a:pt x="35" y="83"/>
                  </a:cubicBezTo>
                  <a:cubicBezTo>
                    <a:pt x="33" y="84"/>
                    <a:pt x="31" y="87"/>
                    <a:pt x="30" y="83"/>
                  </a:cubicBezTo>
                  <a:cubicBezTo>
                    <a:pt x="28" y="86"/>
                    <a:pt x="31" y="88"/>
                    <a:pt x="30" y="91"/>
                  </a:cubicBezTo>
                  <a:cubicBezTo>
                    <a:pt x="29" y="91"/>
                    <a:pt x="29" y="89"/>
                    <a:pt x="29" y="89"/>
                  </a:cubicBezTo>
                  <a:cubicBezTo>
                    <a:pt x="28" y="88"/>
                    <a:pt x="26" y="90"/>
                    <a:pt x="25" y="92"/>
                  </a:cubicBezTo>
                  <a:cubicBezTo>
                    <a:pt x="25" y="93"/>
                    <a:pt x="25" y="95"/>
                    <a:pt x="25" y="97"/>
                  </a:cubicBezTo>
                  <a:cubicBezTo>
                    <a:pt x="25" y="98"/>
                    <a:pt x="24" y="98"/>
                    <a:pt x="24" y="99"/>
                  </a:cubicBezTo>
                  <a:cubicBezTo>
                    <a:pt x="23" y="100"/>
                    <a:pt x="25" y="101"/>
                    <a:pt x="24" y="102"/>
                  </a:cubicBezTo>
                  <a:cubicBezTo>
                    <a:pt x="24" y="103"/>
                    <a:pt x="22" y="104"/>
                    <a:pt x="22" y="105"/>
                  </a:cubicBezTo>
                  <a:cubicBezTo>
                    <a:pt x="21" y="108"/>
                    <a:pt x="22" y="110"/>
                    <a:pt x="21" y="111"/>
                  </a:cubicBezTo>
                  <a:cubicBezTo>
                    <a:pt x="19" y="111"/>
                    <a:pt x="19" y="110"/>
                    <a:pt x="19" y="108"/>
                  </a:cubicBezTo>
                  <a:cubicBezTo>
                    <a:pt x="17" y="108"/>
                    <a:pt x="16" y="106"/>
                    <a:pt x="15" y="105"/>
                  </a:cubicBezTo>
                  <a:cubicBezTo>
                    <a:pt x="15" y="100"/>
                    <a:pt x="12" y="97"/>
                    <a:pt x="11" y="93"/>
                  </a:cubicBezTo>
                  <a:cubicBezTo>
                    <a:pt x="10" y="90"/>
                    <a:pt x="10" y="88"/>
                    <a:pt x="9" y="86"/>
                  </a:cubicBezTo>
                  <a:cubicBezTo>
                    <a:pt x="9" y="85"/>
                    <a:pt x="9" y="85"/>
                    <a:pt x="9" y="85"/>
                  </a:cubicBezTo>
                  <a:cubicBezTo>
                    <a:pt x="9" y="84"/>
                    <a:pt x="9" y="84"/>
                    <a:pt x="9" y="84"/>
                  </a:cubicBezTo>
                  <a:cubicBezTo>
                    <a:pt x="9" y="83"/>
                    <a:pt x="7" y="83"/>
                    <a:pt x="7" y="82"/>
                  </a:cubicBezTo>
                  <a:cubicBezTo>
                    <a:pt x="7" y="81"/>
                    <a:pt x="6" y="79"/>
                    <a:pt x="6" y="79"/>
                  </a:cubicBezTo>
                  <a:cubicBezTo>
                    <a:pt x="5" y="73"/>
                    <a:pt x="3" y="67"/>
                    <a:pt x="0" y="61"/>
                  </a:cubicBezTo>
                  <a:close/>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0" name="Freeform 625">
              <a:extLst>
                <a:ext uri="{FF2B5EF4-FFF2-40B4-BE49-F238E27FC236}">
                  <a16:creationId xmlns:a16="http://schemas.microsoft.com/office/drawing/2014/main" id="{4F0DD2C3-5E9C-ED52-4640-F26664547F2A}"/>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rgbClr val="C0000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1" name="Freeform 626">
              <a:extLst>
                <a:ext uri="{FF2B5EF4-FFF2-40B4-BE49-F238E27FC236}">
                  <a16:creationId xmlns:a16="http://schemas.microsoft.com/office/drawing/2014/main" id="{E2DC39A5-0167-07B0-25F2-AB46CBBE4DE0}"/>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2" name="Freeform 627">
              <a:extLst>
                <a:ext uri="{FF2B5EF4-FFF2-40B4-BE49-F238E27FC236}">
                  <a16:creationId xmlns:a16="http://schemas.microsoft.com/office/drawing/2014/main" id="{99EF346B-5D88-4FFF-D034-128B03A894D9}"/>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3" name="Freeform 628">
              <a:extLst>
                <a:ext uri="{FF2B5EF4-FFF2-40B4-BE49-F238E27FC236}">
                  <a16:creationId xmlns:a16="http://schemas.microsoft.com/office/drawing/2014/main" id="{92750BCE-4FFB-ADC3-1CC7-3911605CCE00}"/>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4" name="Freeform 629">
              <a:extLst>
                <a:ext uri="{FF2B5EF4-FFF2-40B4-BE49-F238E27FC236}">
                  <a16:creationId xmlns:a16="http://schemas.microsoft.com/office/drawing/2014/main" id="{F11B622C-B6E1-9EC4-B5BC-540A2281DC74}"/>
                </a:ext>
              </a:extLst>
            </p:cNvPr>
            <p:cNvSpPr>
              <a:spLocks/>
            </p:cNvSpPr>
            <p:nvPr/>
          </p:nvSpPr>
          <p:spPr bwMode="auto">
            <a:xfrm>
              <a:off x="7080746" y="4762027"/>
              <a:ext cx="1084651" cy="383181"/>
            </a:xfrm>
            <a:custGeom>
              <a:avLst/>
              <a:gdLst>
                <a:gd name="T0" fmla="*/ 2147483647 w 164"/>
                <a:gd name="T1" fmla="*/ 2147483647 h 58"/>
                <a:gd name="T2" fmla="*/ 2147483647 w 164"/>
                <a:gd name="T3" fmla="*/ 2147483647 h 58"/>
                <a:gd name="T4" fmla="*/ 2147483647 w 164"/>
                <a:gd name="T5" fmla="*/ 2147483647 h 58"/>
                <a:gd name="T6" fmla="*/ 2147483647 w 164"/>
                <a:gd name="T7" fmla="*/ 2147483647 h 58"/>
                <a:gd name="T8" fmla="*/ 2147483647 w 164"/>
                <a:gd name="T9" fmla="*/ 2147483647 h 58"/>
                <a:gd name="T10" fmla="*/ 2147483647 w 164"/>
                <a:gd name="T11" fmla="*/ 2147483647 h 58"/>
                <a:gd name="T12" fmla="*/ 2147483647 w 164"/>
                <a:gd name="T13" fmla="*/ 2147483647 h 58"/>
                <a:gd name="T14" fmla="*/ 2147483647 w 164"/>
                <a:gd name="T15" fmla="*/ 2147483647 h 58"/>
                <a:gd name="T16" fmla="*/ 2147483647 w 164"/>
                <a:gd name="T17" fmla="*/ 2147483647 h 58"/>
                <a:gd name="T18" fmla="*/ 2147483647 w 164"/>
                <a:gd name="T19" fmla="*/ 2147483647 h 58"/>
                <a:gd name="T20" fmla="*/ 2147483647 w 164"/>
                <a:gd name="T21" fmla="*/ 2147483647 h 58"/>
                <a:gd name="T22" fmla="*/ 2147483647 w 164"/>
                <a:gd name="T23" fmla="*/ 0 h 58"/>
                <a:gd name="T24" fmla="*/ 2147483647 w 164"/>
                <a:gd name="T25" fmla="*/ 2147483647 h 58"/>
                <a:gd name="T26" fmla="*/ 2147483647 w 164"/>
                <a:gd name="T27" fmla="*/ 2147483647 h 58"/>
                <a:gd name="T28" fmla="*/ 2147483647 w 164"/>
                <a:gd name="T29" fmla="*/ 2147483647 h 58"/>
                <a:gd name="T30" fmla="*/ 2147483647 w 164"/>
                <a:gd name="T31" fmla="*/ 2147483647 h 58"/>
                <a:gd name="T32" fmla="*/ 2147483647 w 164"/>
                <a:gd name="T33" fmla="*/ 2147483647 h 58"/>
                <a:gd name="T34" fmla="*/ 2147483647 w 164"/>
                <a:gd name="T35" fmla="*/ 2147483647 h 58"/>
                <a:gd name="T36" fmla="*/ 2147483647 w 164"/>
                <a:gd name="T37" fmla="*/ 2147483647 h 58"/>
                <a:gd name="T38" fmla="*/ 2147483647 w 164"/>
                <a:gd name="T39" fmla="*/ 2147483647 h 58"/>
                <a:gd name="T40" fmla="*/ 2147483647 w 164"/>
                <a:gd name="T41" fmla="*/ 2147483647 h 58"/>
                <a:gd name="T42" fmla="*/ 2147483647 w 164"/>
                <a:gd name="T43" fmla="*/ 2147483647 h 58"/>
                <a:gd name="T44" fmla="*/ 2147483647 w 164"/>
                <a:gd name="T45" fmla="*/ 2147483647 h 58"/>
                <a:gd name="T46" fmla="*/ 2147483647 w 164"/>
                <a:gd name="T47" fmla="*/ 2147483647 h 58"/>
                <a:gd name="T48" fmla="*/ 0 w 164"/>
                <a:gd name="T49" fmla="*/ 2147483647 h 58"/>
                <a:gd name="T50" fmla="*/ 2147483647 w 164"/>
                <a:gd name="T51" fmla="*/ 2147483647 h 58"/>
                <a:gd name="T52" fmla="*/ 2147483647 w 164"/>
                <a:gd name="T53" fmla="*/ 2147483647 h 58"/>
                <a:gd name="T54" fmla="*/ 2147483647 w 164"/>
                <a:gd name="T55" fmla="*/ 2147483647 h 58"/>
                <a:gd name="T56" fmla="*/ 2147483647 w 164"/>
                <a:gd name="T57" fmla="*/ 2147483647 h 58"/>
                <a:gd name="T58" fmla="*/ 2147483647 w 164"/>
                <a:gd name="T59" fmla="*/ 2147483647 h 58"/>
                <a:gd name="T60" fmla="*/ 2147483647 w 164"/>
                <a:gd name="T61" fmla="*/ 2147483647 h 58"/>
                <a:gd name="T62" fmla="*/ 2147483647 w 164"/>
                <a:gd name="T63" fmla="*/ 2147483647 h 58"/>
                <a:gd name="T64" fmla="*/ 2147483647 w 164"/>
                <a:gd name="T65" fmla="*/ 2147483647 h 58"/>
                <a:gd name="T66" fmla="*/ 2147483647 w 164"/>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58"/>
                <a:gd name="T104" fmla="*/ 164 w 164"/>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58">
                  <a:moveTo>
                    <a:pt x="10" y="28"/>
                  </a:moveTo>
                  <a:cubicBezTo>
                    <a:pt x="12" y="28"/>
                    <a:pt x="11" y="25"/>
                    <a:pt x="11" y="25"/>
                  </a:cubicBezTo>
                  <a:cubicBezTo>
                    <a:pt x="11" y="25"/>
                    <a:pt x="12" y="25"/>
                    <a:pt x="12" y="25"/>
                  </a:cubicBezTo>
                  <a:cubicBezTo>
                    <a:pt x="13" y="24"/>
                    <a:pt x="11" y="22"/>
                    <a:pt x="13" y="21"/>
                  </a:cubicBezTo>
                  <a:cubicBezTo>
                    <a:pt x="23" y="21"/>
                    <a:pt x="32" y="20"/>
                    <a:pt x="41" y="19"/>
                  </a:cubicBezTo>
                  <a:cubicBezTo>
                    <a:pt x="40" y="18"/>
                    <a:pt x="41" y="15"/>
                    <a:pt x="40" y="15"/>
                  </a:cubicBezTo>
                  <a:cubicBezTo>
                    <a:pt x="43" y="15"/>
                    <a:pt x="48" y="14"/>
                    <a:pt x="52" y="13"/>
                  </a:cubicBezTo>
                  <a:cubicBezTo>
                    <a:pt x="62" y="12"/>
                    <a:pt x="72" y="12"/>
                    <a:pt x="82" y="11"/>
                  </a:cubicBezTo>
                  <a:cubicBezTo>
                    <a:pt x="88" y="11"/>
                    <a:pt x="93" y="9"/>
                    <a:pt x="99" y="9"/>
                  </a:cubicBezTo>
                  <a:cubicBezTo>
                    <a:pt x="105" y="9"/>
                    <a:pt x="113" y="8"/>
                    <a:pt x="120" y="8"/>
                  </a:cubicBezTo>
                  <a:cubicBezTo>
                    <a:pt x="123" y="7"/>
                    <a:pt x="127" y="6"/>
                    <a:pt x="131" y="5"/>
                  </a:cubicBezTo>
                  <a:cubicBezTo>
                    <a:pt x="142" y="4"/>
                    <a:pt x="153" y="3"/>
                    <a:pt x="163" y="0"/>
                  </a:cubicBezTo>
                  <a:cubicBezTo>
                    <a:pt x="164" y="1"/>
                    <a:pt x="162" y="3"/>
                    <a:pt x="163" y="6"/>
                  </a:cubicBezTo>
                  <a:cubicBezTo>
                    <a:pt x="160" y="7"/>
                    <a:pt x="159" y="10"/>
                    <a:pt x="158" y="13"/>
                  </a:cubicBezTo>
                  <a:cubicBezTo>
                    <a:pt x="154" y="11"/>
                    <a:pt x="151" y="15"/>
                    <a:pt x="149" y="18"/>
                  </a:cubicBezTo>
                  <a:cubicBezTo>
                    <a:pt x="147" y="18"/>
                    <a:pt x="148" y="16"/>
                    <a:pt x="147" y="16"/>
                  </a:cubicBezTo>
                  <a:cubicBezTo>
                    <a:pt x="145" y="16"/>
                    <a:pt x="145" y="20"/>
                    <a:pt x="143" y="19"/>
                  </a:cubicBezTo>
                  <a:cubicBezTo>
                    <a:pt x="142" y="20"/>
                    <a:pt x="142" y="22"/>
                    <a:pt x="141" y="24"/>
                  </a:cubicBezTo>
                  <a:cubicBezTo>
                    <a:pt x="138" y="23"/>
                    <a:pt x="135" y="28"/>
                    <a:pt x="132" y="31"/>
                  </a:cubicBezTo>
                  <a:cubicBezTo>
                    <a:pt x="126" y="30"/>
                    <a:pt x="122" y="33"/>
                    <a:pt x="122" y="39"/>
                  </a:cubicBezTo>
                  <a:cubicBezTo>
                    <a:pt x="120" y="39"/>
                    <a:pt x="120" y="41"/>
                    <a:pt x="117" y="40"/>
                  </a:cubicBezTo>
                  <a:cubicBezTo>
                    <a:pt x="117" y="43"/>
                    <a:pt x="117" y="45"/>
                    <a:pt x="117" y="47"/>
                  </a:cubicBezTo>
                  <a:cubicBezTo>
                    <a:pt x="98" y="49"/>
                    <a:pt x="78" y="52"/>
                    <a:pt x="58" y="53"/>
                  </a:cubicBezTo>
                  <a:cubicBezTo>
                    <a:pt x="44" y="54"/>
                    <a:pt x="31" y="57"/>
                    <a:pt x="17" y="57"/>
                  </a:cubicBezTo>
                  <a:cubicBezTo>
                    <a:pt x="11" y="58"/>
                    <a:pt x="6" y="58"/>
                    <a:pt x="0" y="58"/>
                  </a:cubicBezTo>
                  <a:cubicBezTo>
                    <a:pt x="0" y="57"/>
                    <a:pt x="2" y="57"/>
                    <a:pt x="3" y="56"/>
                  </a:cubicBezTo>
                  <a:cubicBezTo>
                    <a:pt x="2" y="52"/>
                    <a:pt x="2" y="51"/>
                    <a:pt x="3" y="48"/>
                  </a:cubicBezTo>
                  <a:cubicBezTo>
                    <a:pt x="3" y="48"/>
                    <a:pt x="2" y="47"/>
                    <a:pt x="2" y="46"/>
                  </a:cubicBezTo>
                  <a:cubicBezTo>
                    <a:pt x="4" y="45"/>
                    <a:pt x="5" y="45"/>
                    <a:pt x="5" y="44"/>
                  </a:cubicBezTo>
                  <a:cubicBezTo>
                    <a:pt x="6" y="43"/>
                    <a:pt x="5" y="41"/>
                    <a:pt x="5" y="40"/>
                  </a:cubicBezTo>
                  <a:cubicBezTo>
                    <a:pt x="6" y="40"/>
                    <a:pt x="7" y="40"/>
                    <a:pt x="8" y="40"/>
                  </a:cubicBezTo>
                  <a:cubicBezTo>
                    <a:pt x="8" y="39"/>
                    <a:pt x="8" y="38"/>
                    <a:pt x="9" y="37"/>
                  </a:cubicBezTo>
                  <a:cubicBezTo>
                    <a:pt x="11" y="35"/>
                    <a:pt x="9" y="35"/>
                    <a:pt x="8" y="34"/>
                  </a:cubicBezTo>
                  <a:cubicBezTo>
                    <a:pt x="8" y="31"/>
                    <a:pt x="11" y="31"/>
                    <a:pt x="11" y="28"/>
                  </a:cubicBezTo>
                </a:path>
              </a:pathLst>
            </a:custGeom>
            <a:solidFill>
              <a:srgbClr val="FFC000">
                <a:alpha val="80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5" name="Freeform 631">
              <a:extLst>
                <a:ext uri="{FF2B5EF4-FFF2-40B4-BE49-F238E27FC236}">
                  <a16:creationId xmlns:a16="http://schemas.microsoft.com/office/drawing/2014/main" id="{52F79DD4-2AAD-B0C4-F573-A3E48C0DECF5}"/>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solidFill>
              <a:srgbClr val="FFC000">
                <a:alpha val="34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6" name="Freeform 632">
              <a:extLst>
                <a:ext uri="{FF2B5EF4-FFF2-40B4-BE49-F238E27FC236}">
                  <a16:creationId xmlns:a16="http://schemas.microsoft.com/office/drawing/2014/main" id="{1660FA00-67D6-1685-7DA7-A66E4F54EE2A}"/>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7" name="Freeform 633">
              <a:extLst>
                <a:ext uri="{FF2B5EF4-FFF2-40B4-BE49-F238E27FC236}">
                  <a16:creationId xmlns:a16="http://schemas.microsoft.com/office/drawing/2014/main" id="{A622EA6F-08FB-D4E1-3A94-F7DAE6EE874B}"/>
                </a:ext>
              </a:extLst>
            </p:cNvPr>
            <p:cNvSpPr>
              <a:spLocks/>
            </p:cNvSpPr>
            <p:nvPr/>
          </p:nvSpPr>
          <p:spPr bwMode="auto">
            <a:xfrm>
              <a:off x="8883856" y="4908815"/>
              <a:ext cx="1546"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8" name="Line 634">
              <a:extLst>
                <a:ext uri="{FF2B5EF4-FFF2-40B4-BE49-F238E27FC236}">
                  <a16:creationId xmlns:a16="http://schemas.microsoft.com/office/drawing/2014/main" id="{E41142C3-B11B-D753-1247-FA5BBB782A83}"/>
                </a:ext>
              </a:extLst>
            </p:cNvPr>
            <p:cNvSpPr>
              <a:spLocks noChangeShapeType="1"/>
            </p:cNvSpPr>
            <p:nvPr/>
          </p:nvSpPr>
          <p:spPr bwMode="auto">
            <a:xfrm>
              <a:off x="8883856" y="4908815"/>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9" name="Freeform 635">
              <a:extLst>
                <a:ext uri="{FF2B5EF4-FFF2-40B4-BE49-F238E27FC236}">
                  <a16:creationId xmlns:a16="http://schemas.microsoft.com/office/drawing/2014/main" id="{D00EA1E4-C1FB-6C23-7709-CDB2C185A7FD}"/>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0" name="Freeform 636">
              <a:extLst>
                <a:ext uri="{FF2B5EF4-FFF2-40B4-BE49-F238E27FC236}">
                  <a16:creationId xmlns:a16="http://schemas.microsoft.com/office/drawing/2014/main" id="{78F80FC8-62B2-6BF2-A9D5-C5C8E324F98A}"/>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1" name="Freeform 637">
              <a:extLst>
                <a:ext uri="{FF2B5EF4-FFF2-40B4-BE49-F238E27FC236}">
                  <a16:creationId xmlns:a16="http://schemas.microsoft.com/office/drawing/2014/main" id="{A4A3BFEE-3843-A394-B902-AD590101F4ED}"/>
                </a:ext>
              </a:extLst>
            </p:cNvPr>
            <p:cNvSpPr>
              <a:spLocks/>
            </p:cNvSpPr>
            <p:nvPr/>
          </p:nvSpPr>
          <p:spPr bwMode="auto">
            <a:xfrm>
              <a:off x="8883856" y="4914992"/>
              <a:ext cx="7727"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2" name="Line 638">
              <a:extLst>
                <a:ext uri="{FF2B5EF4-FFF2-40B4-BE49-F238E27FC236}">
                  <a16:creationId xmlns:a16="http://schemas.microsoft.com/office/drawing/2014/main" id="{9DABC189-4D62-F7DD-E2A3-F1F2AC4AC912}"/>
                </a:ext>
              </a:extLst>
            </p:cNvPr>
            <p:cNvSpPr>
              <a:spLocks noChangeShapeType="1"/>
            </p:cNvSpPr>
            <p:nvPr/>
          </p:nvSpPr>
          <p:spPr bwMode="auto">
            <a:xfrm>
              <a:off x="8883856" y="4914992"/>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3" name="Freeform 639">
              <a:extLst>
                <a:ext uri="{FF2B5EF4-FFF2-40B4-BE49-F238E27FC236}">
                  <a16:creationId xmlns:a16="http://schemas.microsoft.com/office/drawing/2014/main" id="{8EC40071-422A-637F-639D-686C405FE6DC}"/>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solidFill>
              <a:schemeClr val="accent4">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4" name="Freeform 640">
              <a:extLst>
                <a:ext uri="{FF2B5EF4-FFF2-40B4-BE49-F238E27FC236}">
                  <a16:creationId xmlns:a16="http://schemas.microsoft.com/office/drawing/2014/main" id="{953C648A-6135-E6F5-E964-A0856A468CEE}"/>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5" name="Freeform 641">
              <a:extLst>
                <a:ext uri="{FF2B5EF4-FFF2-40B4-BE49-F238E27FC236}">
                  <a16:creationId xmlns:a16="http://schemas.microsoft.com/office/drawing/2014/main" id="{3D4A57FE-10E9-C3B8-13B3-6552AB39A20F}"/>
                </a:ext>
              </a:extLst>
            </p:cNvPr>
            <p:cNvSpPr>
              <a:spLocks/>
            </p:cNvSpPr>
            <p:nvPr/>
          </p:nvSpPr>
          <p:spPr bwMode="auto">
            <a:xfrm>
              <a:off x="7694142" y="5054050"/>
              <a:ext cx="693744" cy="726191"/>
            </a:xfrm>
            <a:custGeom>
              <a:avLst/>
              <a:gdLst>
                <a:gd name="T0" fmla="*/ 2147483647 w 105"/>
                <a:gd name="T1" fmla="*/ 2147483647 h 110"/>
                <a:gd name="T2" fmla="*/ 2147483647 w 105"/>
                <a:gd name="T3" fmla="*/ 2147483647 h 110"/>
                <a:gd name="T4" fmla="*/ 2147483647 w 105"/>
                <a:gd name="T5" fmla="*/ 2147483647 h 110"/>
                <a:gd name="T6" fmla="*/ 2147483647 w 105"/>
                <a:gd name="T7" fmla="*/ 2147483647 h 110"/>
                <a:gd name="T8" fmla="*/ 2147483647 w 105"/>
                <a:gd name="T9" fmla="*/ 2147483647 h 110"/>
                <a:gd name="T10" fmla="*/ 2147483647 w 105"/>
                <a:gd name="T11" fmla="*/ 2147483647 h 110"/>
                <a:gd name="T12" fmla="*/ 2147483647 w 105"/>
                <a:gd name="T13" fmla="*/ 2147483647 h 110"/>
                <a:gd name="T14" fmla="*/ 2147483647 w 105"/>
                <a:gd name="T15" fmla="*/ 2147483647 h 110"/>
                <a:gd name="T16" fmla="*/ 2147483647 w 105"/>
                <a:gd name="T17" fmla="*/ 2147483647 h 110"/>
                <a:gd name="T18" fmla="*/ 2147483647 w 105"/>
                <a:gd name="T19" fmla="*/ 2147483647 h 110"/>
                <a:gd name="T20" fmla="*/ 2147483647 w 105"/>
                <a:gd name="T21" fmla="*/ 2147483647 h 110"/>
                <a:gd name="T22" fmla="*/ 0 w 105"/>
                <a:gd name="T23" fmla="*/ 2147483647 h 110"/>
                <a:gd name="T24" fmla="*/ 2147483647 w 105"/>
                <a:gd name="T25" fmla="*/ 0 h 110"/>
                <a:gd name="T26" fmla="*/ 2147483647 w 105"/>
                <a:gd name="T27" fmla="*/ 2147483647 h 110"/>
                <a:gd name="T28" fmla="*/ 2147483647 w 105"/>
                <a:gd name="T29" fmla="*/ 2147483647 h 110"/>
                <a:gd name="T30" fmla="*/ 2147483647 w 105"/>
                <a:gd name="T31" fmla="*/ 2147483647 h 110"/>
                <a:gd name="T32" fmla="*/ 2147483647 w 105"/>
                <a:gd name="T33" fmla="*/ 2147483647 h 110"/>
                <a:gd name="T34" fmla="*/ 2147483647 w 105"/>
                <a:gd name="T35" fmla="*/ 2147483647 h 110"/>
                <a:gd name="T36" fmla="*/ 2147483647 w 105"/>
                <a:gd name="T37" fmla="*/ 2147483647 h 110"/>
                <a:gd name="T38" fmla="*/ 2147483647 w 105"/>
                <a:gd name="T39" fmla="*/ 2147483647 h 110"/>
                <a:gd name="T40" fmla="*/ 2147483647 w 105"/>
                <a:gd name="T41" fmla="*/ 2147483647 h 110"/>
                <a:gd name="T42" fmla="*/ 2147483647 w 105"/>
                <a:gd name="T43" fmla="*/ 2147483647 h 110"/>
                <a:gd name="T44" fmla="*/ 2147483647 w 105"/>
                <a:gd name="T45" fmla="*/ 2147483647 h 110"/>
                <a:gd name="T46" fmla="*/ 2147483647 w 105"/>
                <a:gd name="T47" fmla="*/ 2147483647 h 110"/>
                <a:gd name="T48" fmla="*/ 2147483647 w 105"/>
                <a:gd name="T49" fmla="*/ 2147483647 h 110"/>
                <a:gd name="T50" fmla="*/ 2147483647 w 105"/>
                <a:gd name="T51" fmla="*/ 2147483647 h 110"/>
                <a:gd name="T52" fmla="*/ 2147483647 w 105"/>
                <a:gd name="T53" fmla="*/ 2147483647 h 110"/>
                <a:gd name="T54" fmla="*/ 2147483647 w 105"/>
                <a:gd name="T55" fmla="*/ 2147483647 h 110"/>
                <a:gd name="T56" fmla="*/ 2147483647 w 105"/>
                <a:gd name="T57" fmla="*/ 2147483647 h 110"/>
                <a:gd name="T58" fmla="*/ 2147483647 w 105"/>
                <a:gd name="T59" fmla="*/ 2147483647 h 110"/>
                <a:gd name="T60" fmla="*/ 2147483647 w 105"/>
                <a:gd name="T61" fmla="*/ 2147483647 h 110"/>
                <a:gd name="T62" fmla="*/ 2147483647 w 105"/>
                <a:gd name="T63" fmla="*/ 2147483647 h 110"/>
                <a:gd name="T64" fmla="*/ 2147483647 w 105"/>
                <a:gd name="T65" fmla="*/ 2147483647 h 110"/>
                <a:gd name="T66" fmla="*/ 2147483647 w 105"/>
                <a:gd name="T67" fmla="*/ 2147483647 h 110"/>
                <a:gd name="T68" fmla="*/ 2147483647 w 105"/>
                <a:gd name="T69" fmla="*/ 2147483647 h 110"/>
                <a:gd name="T70" fmla="*/ 2147483647 w 105"/>
                <a:gd name="T71" fmla="*/ 2147483647 h 110"/>
                <a:gd name="T72" fmla="*/ 2147483647 w 105"/>
                <a:gd name="T73" fmla="*/ 2147483647 h 110"/>
                <a:gd name="T74" fmla="*/ 2147483647 w 105"/>
                <a:gd name="T75" fmla="*/ 2147483647 h 110"/>
                <a:gd name="T76" fmla="*/ 2147483647 w 105"/>
                <a:gd name="T77" fmla="*/ 2147483647 h 110"/>
                <a:gd name="T78" fmla="*/ 2147483647 w 105"/>
                <a:gd name="T79" fmla="*/ 2147483647 h 110"/>
                <a:gd name="T80" fmla="*/ 2147483647 w 105"/>
                <a:gd name="T81" fmla="*/ 2147483647 h 110"/>
                <a:gd name="T82" fmla="*/ 2147483647 w 105"/>
                <a:gd name="T83" fmla="*/ 2147483647 h 1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110"/>
                <a:gd name="T128" fmla="*/ 105 w 105"/>
                <a:gd name="T129" fmla="*/ 110 h 1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110">
                  <a:moveTo>
                    <a:pt x="35" y="108"/>
                  </a:moveTo>
                  <a:cubicBezTo>
                    <a:pt x="33" y="108"/>
                    <a:pt x="31" y="110"/>
                    <a:pt x="27" y="109"/>
                  </a:cubicBezTo>
                  <a:cubicBezTo>
                    <a:pt x="26" y="106"/>
                    <a:pt x="25" y="103"/>
                    <a:pt x="23" y="100"/>
                  </a:cubicBezTo>
                  <a:cubicBezTo>
                    <a:pt x="22" y="99"/>
                    <a:pt x="22" y="99"/>
                    <a:pt x="21" y="98"/>
                  </a:cubicBezTo>
                  <a:cubicBezTo>
                    <a:pt x="21" y="96"/>
                    <a:pt x="22" y="92"/>
                    <a:pt x="21" y="89"/>
                  </a:cubicBezTo>
                  <a:cubicBezTo>
                    <a:pt x="21" y="87"/>
                    <a:pt x="19" y="86"/>
                    <a:pt x="19" y="84"/>
                  </a:cubicBezTo>
                  <a:cubicBezTo>
                    <a:pt x="19" y="80"/>
                    <a:pt x="20" y="75"/>
                    <a:pt x="22" y="72"/>
                  </a:cubicBezTo>
                  <a:cubicBezTo>
                    <a:pt x="21" y="70"/>
                    <a:pt x="21" y="68"/>
                    <a:pt x="20" y="66"/>
                  </a:cubicBezTo>
                  <a:cubicBezTo>
                    <a:pt x="19" y="65"/>
                    <a:pt x="18" y="65"/>
                    <a:pt x="18" y="64"/>
                  </a:cubicBezTo>
                  <a:cubicBezTo>
                    <a:pt x="17" y="63"/>
                    <a:pt x="15" y="59"/>
                    <a:pt x="15" y="57"/>
                  </a:cubicBezTo>
                  <a:cubicBezTo>
                    <a:pt x="12" y="51"/>
                    <a:pt x="11" y="42"/>
                    <a:pt x="9" y="35"/>
                  </a:cubicBezTo>
                  <a:cubicBezTo>
                    <a:pt x="6" y="25"/>
                    <a:pt x="3" y="15"/>
                    <a:pt x="0" y="6"/>
                  </a:cubicBezTo>
                  <a:cubicBezTo>
                    <a:pt x="16" y="4"/>
                    <a:pt x="33" y="3"/>
                    <a:pt x="48" y="0"/>
                  </a:cubicBezTo>
                  <a:cubicBezTo>
                    <a:pt x="47" y="2"/>
                    <a:pt x="46" y="4"/>
                    <a:pt x="44" y="6"/>
                  </a:cubicBezTo>
                  <a:cubicBezTo>
                    <a:pt x="45" y="10"/>
                    <a:pt x="51" y="9"/>
                    <a:pt x="52" y="13"/>
                  </a:cubicBezTo>
                  <a:cubicBezTo>
                    <a:pt x="54" y="12"/>
                    <a:pt x="53" y="12"/>
                    <a:pt x="56" y="13"/>
                  </a:cubicBezTo>
                  <a:cubicBezTo>
                    <a:pt x="58" y="16"/>
                    <a:pt x="61" y="22"/>
                    <a:pt x="64" y="25"/>
                  </a:cubicBezTo>
                  <a:cubicBezTo>
                    <a:pt x="64" y="25"/>
                    <a:pt x="65" y="25"/>
                    <a:pt x="66" y="25"/>
                  </a:cubicBezTo>
                  <a:cubicBezTo>
                    <a:pt x="67" y="26"/>
                    <a:pt x="65" y="27"/>
                    <a:pt x="68" y="26"/>
                  </a:cubicBezTo>
                  <a:cubicBezTo>
                    <a:pt x="68" y="28"/>
                    <a:pt x="71" y="28"/>
                    <a:pt x="71" y="29"/>
                  </a:cubicBezTo>
                  <a:cubicBezTo>
                    <a:pt x="71" y="29"/>
                    <a:pt x="69" y="29"/>
                    <a:pt x="70" y="30"/>
                  </a:cubicBezTo>
                  <a:cubicBezTo>
                    <a:pt x="70" y="30"/>
                    <a:pt x="71" y="29"/>
                    <a:pt x="71" y="30"/>
                  </a:cubicBezTo>
                  <a:cubicBezTo>
                    <a:pt x="73" y="32"/>
                    <a:pt x="74" y="32"/>
                    <a:pt x="77" y="34"/>
                  </a:cubicBezTo>
                  <a:cubicBezTo>
                    <a:pt x="79" y="39"/>
                    <a:pt x="83" y="42"/>
                    <a:pt x="88" y="44"/>
                  </a:cubicBezTo>
                  <a:cubicBezTo>
                    <a:pt x="89" y="47"/>
                    <a:pt x="91" y="48"/>
                    <a:pt x="91" y="52"/>
                  </a:cubicBezTo>
                  <a:cubicBezTo>
                    <a:pt x="92" y="54"/>
                    <a:pt x="94" y="54"/>
                    <a:pt x="96" y="55"/>
                  </a:cubicBezTo>
                  <a:cubicBezTo>
                    <a:pt x="94" y="57"/>
                    <a:pt x="96" y="56"/>
                    <a:pt x="96" y="56"/>
                  </a:cubicBezTo>
                  <a:cubicBezTo>
                    <a:pt x="98" y="59"/>
                    <a:pt x="98" y="61"/>
                    <a:pt x="100" y="65"/>
                  </a:cubicBezTo>
                  <a:cubicBezTo>
                    <a:pt x="102" y="64"/>
                    <a:pt x="103" y="65"/>
                    <a:pt x="105" y="66"/>
                  </a:cubicBezTo>
                  <a:cubicBezTo>
                    <a:pt x="104" y="68"/>
                    <a:pt x="102" y="70"/>
                    <a:pt x="100" y="68"/>
                  </a:cubicBezTo>
                  <a:cubicBezTo>
                    <a:pt x="100" y="70"/>
                    <a:pt x="101" y="71"/>
                    <a:pt x="101" y="73"/>
                  </a:cubicBezTo>
                  <a:cubicBezTo>
                    <a:pt x="97" y="72"/>
                    <a:pt x="99" y="81"/>
                    <a:pt x="100" y="82"/>
                  </a:cubicBezTo>
                  <a:cubicBezTo>
                    <a:pt x="98" y="82"/>
                    <a:pt x="98" y="83"/>
                    <a:pt x="97" y="84"/>
                  </a:cubicBezTo>
                  <a:cubicBezTo>
                    <a:pt x="96" y="84"/>
                    <a:pt x="95" y="82"/>
                    <a:pt x="94" y="84"/>
                  </a:cubicBezTo>
                  <a:cubicBezTo>
                    <a:pt x="95" y="85"/>
                    <a:pt x="98" y="84"/>
                    <a:pt x="99" y="86"/>
                  </a:cubicBezTo>
                  <a:cubicBezTo>
                    <a:pt x="99" y="89"/>
                    <a:pt x="98" y="88"/>
                    <a:pt x="96" y="87"/>
                  </a:cubicBezTo>
                  <a:cubicBezTo>
                    <a:pt x="97" y="93"/>
                    <a:pt x="95" y="95"/>
                    <a:pt x="97" y="99"/>
                  </a:cubicBezTo>
                  <a:cubicBezTo>
                    <a:pt x="94" y="99"/>
                    <a:pt x="90" y="99"/>
                    <a:pt x="89" y="97"/>
                  </a:cubicBezTo>
                  <a:cubicBezTo>
                    <a:pt x="88" y="98"/>
                    <a:pt x="87" y="99"/>
                    <a:pt x="85" y="101"/>
                  </a:cubicBezTo>
                  <a:cubicBezTo>
                    <a:pt x="87" y="103"/>
                    <a:pt x="88" y="107"/>
                    <a:pt x="86" y="110"/>
                  </a:cubicBezTo>
                  <a:cubicBezTo>
                    <a:pt x="83" y="110"/>
                    <a:pt x="85" y="106"/>
                    <a:pt x="82" y="105"/>
                  </a:cubicBezTo>
                  <a:cubicBezTo>
                    <a:pt x="67" y="106"/>
                    <a:pt x="51" y="107"/>
                    <a:pt x="35" y="108"/>
                  </a:cubicBezTo>
                  <a:close/>
                </a:path>
              </a:pathLst>
            </a:custGeom>
            <a:solidFill>
              <a:schemeClr val="accent4">
                <a:lumMod val="75000"/>
                <a:alpha val="34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6" name="Freeform 642">
              <a:extLst>
                <a:ext uri="{FF2B5EF4-FFF2-40B4-BE49-F238E27FC236}">
                  <a16:creationId xmlns:a16="http://schemas.microsoft.com/office/drawing/2014/main" id="{4126C8A2-2C7A-59C6-809A-E903B5881AB0}"/>
                </a:ext>
              </a:extLst>
            </p:cNvPr>
            <p:cNvSpPr>
              <a:spLocks/>
            </p:cNvSpPr>
            <p:nvPr/>
          </p:nvSpPr>
          <p:spPr bwMode="auto">
            <a:xfrm>
              <a:off x="7343406" y="5100400"/>
              <a:ext cx="503699" cy="798811"/>
            </a:xfrm>
            <a:custGeom>
              <a:avLst/>
              <a:gdLst>
                <a:gd name="T0" fmla="*/ 2147483647 w 76"/>
                <a:gd name="T1" fmla="*/ 2147483647 h 121"/>
                <a:gd name="T2" fmla="*/ 2147483647 w 76"/>
                <a:gd name="T3" fmla="*/ 2147483647 h 121"/>
                <a:gd name="T4" fmla="*/ 2147483647 w 76"/>
                <a:gd name="T5" fmla="*/ 2147483647 h 121"/>
                <a:gd name="T6" fmla="*/ 2147483647 w 76"/>
                <a:gd name="T7" fmla="*/ 2147483647 h 121"/>
                <a:gd name="T8" fmla="*/ 2147483647 w 76"/>
                <a:gd name="T9" fmla="*/ 2147483647 h 121"/>
                <a:gd name="T10" fmla="*/ 2147483647 w 76"/>
                <a:gd name="T11" fmla="*/ 2147483647 h 121"/>
                <a:gd name="T12" fmla="*/ 2147483647 w 76"/>
                <a:gd name="T13" fmla="*/ 2147483647 h 121"/>
                <a:gd name="T14" fmla="*/ 2147483647 w 76"/>
                <a:gd name="T15" fmla="*/ 2147483647 h 121"/>
                <a:gd name="T16" fmla="*/ 2147483647 w 76"/>
                <a:gd name="T17" fmla="*/ 2147483647 h 121"/>
                <a:gd name="T18" fmla="*/ 2147483647 w 76"/>
                <a:gd name="T19" fmla="*/ 2147483647 h 121"/>
                <a:gd name="T20" fmla="*/ 2147483647 w 76"/>
                <a:gd name="T21" fmla="*/ 2147483647 h 121"/>
                <a:gd name="T22" fmla="*/ 2147483647 w 76"/>
                <a:gd name="T23" fmla="*/ 0 h 121"/>
                <a:gd name="T24" fmla="*/ 2147483647 w 76"/>
                <a:gd name="T25" fmla="*/ 2147483647 h 121"/>
                <a:gd name="T26" fmla="*/ 2147483647 w 76"/>
                <a:gd name="T27" fmla="*/ 2147483647 h 121"/>
                <a:gd name="T28" fmla="*/ 2147483647 w 76"/>
                <a:gd name="T29" fmla="*/ 2147483647 h 121"/>
                <a:gd name="T30" fmla="*/ 2147483647 w 76"/>
                <a:gd name="T31" fmla="*/ 2147483647 h 121"/>
                <a:gd name="T32" fmla="*/ 2147483647 w 76"/>
                <a:gd name="T33" fmla="*/ 2147483647 h 121"/>
                <a:gd name="T34" fmla="*/ 2147483647 w 76"/>
                <a:gd name="T35" fmla="*/ 2147483647 h 121"/>
                <a:gd name="T36" fmla="*/ 2147483647 w 76"/>
                <a:gd name="T37" fmla="*/ 2147483647 h 121"/>
                <a:gd name="T38" fmla="*/ 2147483647 w 76"/>
                <a:gd name="T39" fmla="*/ 2147483647 h 121"/>
                <a:gd name="T40" fmla="*/ 2147483647 w 76"/>
                <a:gd name="T41" fmla="*/ 2147483647 h 121"/>
                <a:gd name="T42" fmla="*/ 2147483647 w 76"/>
                <a:gd name="T43" fmla="*/ 2147483647 h 121"/>
                <a:gd name="T44" fmla="*/ 2147483647 w 76"/>
                <a:gd name="T45" fmla="*/ 2147483647 h 121"/>
                <a:gd name="T46" fmla="*/ 2147483647 w 76"/>
                <a:gd name="T47" fmla="*/ 2147483647 h 121"/>
                <a:gd name="T48" fmla="*/ 2147483647 w 76"/>
                <a:gd name="T49" fmla="*/ 2147483647 h 1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6"/>
                <a:gd name="T76" fmla="*/ 0 h 121"/>
                <a:gd name="T77" fmla="*/ 76 w 76"/>
                <a:gd name="T78" fmla="*/ 121 h 12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6" h="121">
                  <a:moveTo>
                    <a:pt x="27" y="117"/>
                  </a:moveTo>
                  <a:cubicBezTo>
                    <a:pt x="26" y="117"/>
                    <a:pt x="24" y="120"/>
                    <a:pt x="24" y="118"/>
                  </a:cubicBezTo>
                  <a:cubicBezTo>
                    <a:pt x="22" y="117"/>
                    <a:pt x="24" y="121"/>
                    <a:pt x="22" y="121"/>
                  </a:cubicBezTo>
                  <a:cubicBezTo>
                    <a:pt x="20" y="120"/>
                    <a:pt x="20" y="116"/>
                    <a:pt x="17" y="117"/>
                  </a:cubicBezTo>
                  <a:cubicBezTo>
                    <a:pt x="17" y="113"/>
                    <a:pt x="16" y="110"/>
                    <a:pt x="14" y="109"/>
                  </a:cubicBezTo>
                  <a:cubicBezTo>
                    <a:pt x="12" y="111"/>
                    <a:pt x="12" y="115"/>
                    <a:pt x="12" y="118"/>
                  </a:cubicBezTo>
                  <a:cubicBezTo>
                    <a:pt x="11" y="118"/>
                    <a:pt x="9" y="118"/>
                    <a:pt x="7" y="118"/>
                  </a:cubicBezTo>
                  <a:cubicBezTo>
                    <a:pt x="6" y="112"/>
                    <a:pt x="6" y="106"/>
                    <a:pt x="5" y="99"/>
                  </a:cubicBezTo>
                  <a:cubicBezTo>
                    <a:pt x="4" y="91"/>
                    <a:pt x="1" y="83"/>
                    <a:pt x="2" y="73"/>
                  </a:cubicBezTo>
                  <a:cubicBezTo>
                    <a:pt x="4" y="54"/>
                    <a:pt x="3" y="30"/>
                    <a:pt x="4" y="9"/>
                  </a:cubicBezTo>
                  <a:cubicBezTo>
                    <a:pt x="5" y="6"/>
                    <a:pt x="0" y="5"/>
                    <a:pt x="2" y="4"/>
                  </a:cubicBezTo>
                  <a:cubicBezTo>
                    <a:pt x="20" y="4"/>
                    <a:pt x="36" y="2"/>
                    <a:pt x="52" y="0"/>
                  </a:cubicBezTo>
                  <a:cubicBezTo>
                    <a:pt x="55" y="12"/>
                    <a:pt x="60" y="24"/>
                    <a:pt x="63" y="37"/>
                  </a:cubicBezTo>
                  <a:cubicBezTo>
                    <a:pt x="64" y="41"/>
                    <a:pt x="65" y="46"/>
                    <a:pt x="66" y="50"/>
                  </a:cubicBezTo>
                  <a:cubicBezTo>
                    <a:pt x="67" y="52"/>
                    <a:pt x="68" y="55"/>
                    <a:pt x="69" y="56"/>
                  </a:cubicBezTo>
                  <a:cubicBezTo>
                    <a:pt x="70" y="58"/>
                    <a:pt x="72" y="58"/>
                    <a:pt x="72" y="59"/>
                  </a:cubicBezTo>
                  <a:cubicBezTo>
                    <a:pt x="73" y="61"/>
                    <a:pt x="71" y="64"/>
                    <a:pt x="74" y="65"/>
                  </a:cubicBezTo>
                  <a:cubicBezTo>
                    <a:pt x="72" y="67"/>
                    <a:pt x="72" y="69"/>
                    <a:pt x="71" y="72"/>
                  </a:cubicBezTo>
                  <a:cubicBezTo>
                    <a:pt x="71" y="76"/>
                    <a:pt x="71" y="79"/>
                    <a:pt x="74" y="82"/>
                  </a:cubicBezTo>
                  <a:cubicBezTo>
                    <a:pt x="73" y="85"/>
                    <a:pt x="74" y="88"/>
                    <a:pt x="73" y="89"/>
                  </a:cubicBezTo>
                  <a:cubicBezTo>
                    <a:pt x="73" y="92"/>
                    <a:pt x="76" y="93"/>
                    <a:pt x="76" y="96"/>
                  </a:cubicBezTo>
                  <a:cubicBezTo>
                    <a:pt x="64" y="97"/>
                    <a:pt x="50" y="99"/>
                    <a:pt x="38" y="100"/>
                  </a:cubicBezTo>
                  <a:cubicBezTo>
                    <a:pt x="32" y="101"/>
                    <a:pt x="23" y="99"/>
                    <a:pt x="21" y="104"/>
                  </a:cubicBezTo>
                  <a:cubicBezTo>
                    <a:pt x="22" y="108"/>
                    <a:pt x="25" y="109"/>
                    <a:pt x="27" y="111"/>
                  </a:cubicBezTo>
                  <a:cubicBezTo>
                    <a:pt x="26" y="113"/>
                    <a:pt x="27" y="113"/>
                    <a:pt x="27" y="117"/>
                  </a:cubicBezTo>
                  <a:close/>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7" name="Freeform 643">
              <a:extLst>
                <a:ext uri="{FF2B5EF4-FFF2-40B4-BE49-F238E27FC236}">
                  <a16:creationId xmlns:a16="http://schemas.microsoft.com/office/drawing/2014/main" id="{8DB465C9-D5A0-9821-55C2-BB3BF7CA662F}"/>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8" name="Freeform 644">
              <a:extLst>
                <a:ext uri="{FF2B5EF4-FFF2-40B4-BE49-F238E27FC236}">
                  <a16:creationId xmlns:a16="http://schemas.microsoft.com/office/drawing/2014/main" id="{5A03C46F-9281-DDBE-E177-AE631EF86CC0}"/>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9" name="Freeform 645">
              <a:extLst>
                <a:ext uri="{FF2B5EF4-FFF2-40B4-BE49-F238E27FC236}">
                  <a16:creationId xmlns:a16="http://schemas.microsoft.com/office/drawing/2014/main" id="{DB0D2AB2-72BB-47C8-B0F2-5D7E573B6E65}"/>
                </a:ext>
              </a:extLst>
            </p:cNvPr>
            <p:cNvSpPr>
              <a:spLocks/>
            </p:cNvSpPr>
            <p:nvPr/>
          </p:nvSpPr>
          <p:spPr bwMode="auto">
            <a:xfrm>
              <a:off x="8494494" y="6013550"/>
              <a:ext cx="18542" cy="26266"/>
            </a:xfrm>
            <a:custGeom>
              <a:avLst/>
              <a:gdLst>
                <a:gd name="T0" fmla="*/ 2147483647 w 3"/>
                <a:gd name="T1" fmla="*/ 0 h 4"/>
                <a:gd name="T2" fmla="*/ 2147483647 w 3"/>
                <a:gd name="T3" fmla="*/ 2147483647 h 4"/>
                <a:gd name="T4" fmla="*/ 2147483647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1" y="0"/>
                  </a:moveTo>
                  <a:cubicBezTo>
                    <a:pt x="2" y="1"/>
                    <a:pt x="2" y="2"/>
                    <a:pt x="3" y="2"/>
                  </a:cubicBezTo>
                  <a:cubicBezTo>
                    <a:pt x="3" y="4"/>
                    <a:pt x="0" y="2"/>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0" name="Freeform 646">
              <a:extLst>
                <a:ext uri="{FF2B5EF4-FFF2-40B4-BE49-F238E27FC236}">
                  <a16:creationId xmlns:a16="http://schemas.microsoft.com/office/drawing/2014/main" id="{74A4A189-2F3D-EFE7-425F-ADFD3D57B303}"/>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1" name="Freeform 647">
              <a:extLst>
                <a:ext uri="{FF2B5EF4-FFF2-40B4-BE49-F238E27FC236}">
                  <a16:creationId xmlns:a16="http://schemas.microsoft.com/office/drawing/2014/main" id="{595477A5-1415-CB48-2D22-49E04EBF218A}"/>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2" name="Freeform 648">
              <a:extLst>
                <a:ext uri="{FF2B5EF4-FFF2-40B4-BE49-F238E27FC236}">
                  <a16:creationId xmlns:a16="http://schemas.microsoft.com/office/drawing/2014/main" id="{C5B8021E-9574-5F89-7C60-47DDA6712471}"/>
                </a:ext>
              </a:extLst>
            </p:cNvPr>
            <p:cNvSpPr>
              <a:spLocks/>
            </p:cNvSpPr>
            <p:nvPr/>
          </p:nvSpPr>
          <p:spPr bwMode="auto">
            <a:xfrm>
              <a:off x="8567117" y="6575955"/>
              <a:ext cx="6181" cy="0"/>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0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3" name="Line 649">
              <a:extLst>
                <a:ext uri="{FF2B5EF4-FFF2-40B4-BE49-F238E27FC236}">
                  <a16:creationId xmlns:a16="http://schemas.microsoft.com/office/drawing/2014/main" id="{EBCB98CE-4F9A-E298-8B28-406B64EB092D}"/>
                </a:ext>
              </a:extLst>
            </p:cNvPr>
            <p:cNvSpPr>
              <a:spLocks noChangeShapeType="1"/>
            </p:cNvSpPr>
            <p:nvPr/>
          </p:nvSpPr>
          <p:spPr bwMode="auto">
            <a:xfrm flipH="1">
              <a:off x="8567117" y="6575955"/>
              <a:ext cx="6181"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4" name="Freeform 650">
              <a:extLst>
                <a:ext uri="{FF2B5EF4-FFF2-40B4-BE49-F238E27FC236}">
                  <a16:creationId xmlns:a16="http://schemas.microsoft.com/office/drawing/2014/main" id="{88EB8DA4-F045-78C6-443C-4D0AD5255BA2}"/>
                </a:ext>
              </a:extLst>
            </p:cNvPr>
            <p:cNvSpPr>
              <a:spLocks/>
            </p:cNvSpPr>
            <p:nvPr/>
          </p:nvSpPr>
          <p:spPr bwMode="auto">
            <a:xfrm>
              <a:off x="8236462" y="6163420"/>
              <a:ext cx="0"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0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5" name="Line 651">
              <a:extLst>
                <a:ext uri="{FF2B5EF4-FFF2-40B4-BE49-F238E27FC236}">
                  <a16:creationId xmlns:a16="http://schemas.microsoft.com/office/drawing/2014/main" id="{B662D1CD-069C-8B87-1FF6-C64D43B6A7B0}"/>
                </a:ext>
              </a:extLst>
            </p:cNvPr>
            <p:cNvSpPr>
              <a:spLocks noChangeShapeType="1"/>
            </p:cNvSpPr>
            <p:nvPr/>
          </p:nvSpPr>
          <p:spPr bwMode="auto">
            <a:xfrm flipV="1">
              <a:off x="8236462" y="6163420"/>
              <a:ext cx="0"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6" name="Line 652">
              <a:extLst>
                <a:ext uri="{FF2B5EF4-FFF2-40B4-BE49-F238E27FC236}">
                  <a16:creationId xmlns:a16="http://schemas.microsoft.com/office/drawing/2014/main" id="{2AA0A4FF-54AC-7714-E265-97109745825E}"/>
                </a:ext>
              </a:extLst>
            </p:cNvPr>
            <p:cNvSpPr>
              <a:spLocks noChangeShapeType="1"/>
            </p:cNvSpPr>
            <p:nvPr/>
          </p:nvSpPr>
          <p:spPr bwMode="auto">
            <a:xfrm>
              <a:off x="8236462" y="6178874"/>
              <a:ext cx="0"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7" name="Line 654">
              <a:extLst>
                <a:ext uri="{FF2B5EF4-FFF2-40B4-BE49-F238E27FC236}">
                  <a16:creationId xmlns:a16="http://schemas.microsoft.com/office/drawing/2014/main" id="{CB07871B-6E7B-B039-16EB-DFA82F447F7E}"/>
                </a:ext>
              </a:extLst>
            </p:cNvPr>
            <p:cNvSpPr>
              <a:spLocks noChangeShapeType="1"/>
            </p:cNvSpPr>
            <p:nvPr/>
          </p:nvSpPr>
          <p:spPr bwMode="auto">
            <a:xfrm>
              <a:off x="8236467" y="6178874"/>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8" name="Freeform 655">
              <a:extLst>
                <a:ext uri="{FF2B5EF4-FFF2-40B4-BE49-F238E27FC236}">
                  <a16:creationId xmlns:a16="http://schemas.microsoft.com/office/drawing/2014/main" id="{73DB812B-8209-728D-506A-4E24B73CDB83}"/>
                </a:ext>
              </a:extLst>
            </p:cNvPr>
            <p:cNvSpPr>
              <a:spLocks/>
            </p:cNvSpPr>
            <p:nvPr/>
          </p:nvSpPr>
          <p:spPr bwMode="auto">
            <a:xfrm>
              <a:off x="8230290" y="6178874"/>
              <a:ext cx="6181"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9" name="Line 656">
              <a:extLst>
                <a:ext uri="{FF2B5EF4-FFF2-40B4-BE49-F238E27FC236}">
                  <a16:creationId xmlns:a16="http://schemas.microsoft.com/office/drawing/2014/main" id="{1A28E0C7-43FB-801D-4B77-1EAC09EF2D37}"/>
                </a:ext>
              </a:extLst>
            </p:cNvPr>
            <p:cNvSpPr>
              <a:spLocks noChangeShapeType="1"/>
            </p:cNvSpPr>
            <p:nvPr/>
          </p:nvSpPr>
          <p:spPr bwMode="auto">
            <a:xfrm>
              <a:off x="8230290" y="6178874"/>
              <a:ext cx="6181"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0" name="Freeform 657">
              <a:extLst>
                <a:ext uri="{FF2B5EF4-FFF2-40B4-BE49-F238E27FC236}">
                  <a16:creationId xmlns:a16="http://schemas.microsoft.com/office/drawing/2014/main" id="{00E6C470-BD62-37F5-2582-129E5B5B408F}"/>
                </a:ext>
              </a:extLst>
            </p:cNvPr>
            <p:cNvSpPr>
              <a:spLocks/>
            </p:cNvSpPr>
            <p:nvPr/>
          </p:nvSpPr>
          <p:spPr bwMode="auto">
            <a:xfrm>
              <a:off x="8230290" y="6164973"/>
              <a:ext cx="6181" cy="7725"/>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1" name="Line 658">
              <a:extLst>
                <a:ext uri="{FF2B5EF4-FFF2-40B4-BE49-F238E27FC236}">
                  <a16:creationId xmlns:a16="http://schemas.microsoft.com/office/drawing/2014/main" id="{C990A2DA-776D-8D9F-575A-36DD0F981C9D}"/>
                </a:ext>
              </a:extLst>
            </p:cNvPr>
            <p:cNvSpPr>
              <a:spLocks noChangeShapeType="1"/>
            </p:cNvSpPr>
            <p:nvPr/>
          </p:nvSpPr>
          <p:spPr bwMode="auto">
            <a:xfrm flipH="1">
              <a:off x="8230290" y="6164973"/>
              <a:ext cx="6181"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2" name="Freeform 659">
              <a:extLst>
                <a:ext uri="{FF2B5EF4-FFF2-40B4-BE49-F238E27FC236}">
                  <a16:creationId xmlns:a16="http://schemas.microsoft.com/office/drawing/2014/main" id="{2E155A72-5913-98AB-FAF0-D023DDBEAE42}"/>
                </a:ext>
              </a:extLst>
            </p:cNvPr>
            <p:cNvSpPr>
              <a:spLocks/>
            </p:cNvSpPr>
            <p:nvPr/>
          </p:nvSpPr>
          <p:spPr bwMode="auto">
            <a:xfrm>
              <a:off x="7494826" y="5702985"/>
              <a:ext cx="1171176" cy="891515"/>
            </a:xfrm>
            <a:custGeom>
              <a:avLst/>
              <a:gdLst>
                <a:gd name="T0" fmla="*/ 2147483647 w 177"/>
                <a:gd name="T1" fmla="*/ 2147483647 h 135"/>
                <a:gd name="T2" fmla="*/ 2147483647 w 177"/>
                <a:gd name="T3" fmla="*/ 2147483647 h 135"/>
                <a:gd name="T4" fmla="*/ 2147483647 w 177"/>
                <a:gd name="T5" fmla="*/ 2147483647 h 135"/>
                <a:gd name="T6" fmla="*/ 2147483647 w 177"/>
                <a:gd name="T7" fmla="*/ 2147483647 h 135"/>
                <a:gd name="T8" fmla="*/ 2147483647 w 177"/>
                <a:gd name="T9" fmla="*/ 2147483647 h 135"/>
                <a:gd name="T10" fmla="*/ 2147483647 w 177"/>
                <a:gd name="T11" fmla="*/ 2147483647 h 135"/>
                <a:gd name="T12" fmla="*/ 2147483647 w 177"/>
                <a:gd name="T13" fmla="*/ 2147483647 h 135"/>
                <a:gd name="T14" fmla="*/ 2147483647 w 177"/>
                <a:gd name="T15" fmla="*/ 2147483647 h 135"/>
                <a:gd name="T16" fmla="*/ 2147483647 w 177"/>
                <a:gd name="T17" fmla="*/ 2147483647 h 135"/>
                <a:gd name="T18" fmla="*/ 2147483647 w 177"/>
                <a:gd name="T19" fmla="*/ 2147483647 h 135"/>
                <a:gd name="T20" fmla="*/ 2147483647 w 177"/>
                <a:gd name="T21" fmla="*/ 2147483647 h 135"/>
                <a:gd name="T22" fmla="*/ 2147483647 w 177"/>
                <a:gd name="T23" fmla="*/ 2147483647 h 135"/>
                <a:gd name="T24" fmla="*/ 2147483647 w 177"/>
                <a:gd name="T25" fmla="*/ 2147483647 h 135"/>
                <a:gd name="T26" fmla="*/ 2147483647 w 177"/>
                <a:gd name="T27" fmla="*/ 2147483647 h 135"/>
                <a:gd name="T28" fmla="*/ 2147483647 w 177"/>
                <a:gd name="T29" fmla="*/ 2147483647 h 135"/>
                <a:gd name="T30" fmla="*/ 2147483647 w 177"/>
                <a:gd name="T31" fmla="*/ 2147483647 h 135"/>
                <a:gd name="T32" fmla="*/ 2147483647 w 177"/>
                <a:gd name="T33" fmla="*/ 2147483647 h 135"/>
                <a:gd name="T34" fmla="*/ 2147483647 w 177"/>
                <a:gd name="T35" fmla="*/ 2147483647 h 135"/>
                <a:gd name="T36" fmla="*/ 2147483647 w 177"/>
                <a:gd name="T37" fmla="*/ 2147483647 h 135"/>
                <a:gd name="T38" fmla="*/ 2147483647 w 177"/>
                <a:gd name="T39" fmla="*/ 2147483647 h 135"/>
                <a:gd name="T40" fmla="*/ 2147483647 w 177"/>
                <a:gd name="T41" fmla="*/ 2147483647 h 135"/>
                <a:gd name="T42" fmla="*/ 2147483647 w 177"/>
                <a:gd name="T43" fmla="*/ 2147483647 h 135"/>
                <a:gd name="T44" fmla="*/ 2147483647 w 177"/>
                <a:gd name="T45" fmla="*/ 2147483647 h 135"/>
                <a:gd name="T46" fmla="*/ 2147483647 w 177"/>
                <a:gd name="T47" fmla="*/ 2147483647 h 135"/>
                <a:gd name="T48" fmla="*/ 2147483647 w 177"/>
                <a:gd name="T49" fmla="*/ 2147483647 h 135"/>
                <a:gd name="T50" fmla="*/ 2147483647 w 177"/>
                <a:gd name="T51" fmla="*/ 2147483647 h 135"/>
                <a:gd name="T52" fmla="*/ 2147483647 w 177"/>
                <a:gd name="T53" fmla="*/ 2147483647 h 135"/>
                <a:gd name="T54" fmla="*/ 2147483647 w 177"/>
                <a:gd name="T55" fmla="*/ 2147483647 h 135"/>
                <a:gd name="T56" fmla="*/ 2147483647 w 177"/>
                <a:gd name="T57" fmla="*/ 2147483647 h 135"/>
                <a:gd name="T58" fmla="*/ 2147483647 w 177"/>
                <a:gd name="T59" fmla="*/ 2147483647 h 135"/>
                <a:gd name="T60" fmla="*/ 2147483647 w 177"/>
                <a:gd name="T61" fmla="*/ 2147483647 h 135"/>
                <a:gd name="T62" fmla="*/ 2147483647 w 177"/>
                <a:gd name="T63" fmla="*/ 2147483647 h 135"/>
                <a:gd name="T64" fmla="*/ 2147483647 w 177"/>
                <a:gd name="T65" fmla="*/ 2147483647 h 135"/>
                <a:gd name="T66" fmla="*/ 2147483647 w 177"/>
                <a:gd name="T67" fmla="*/ 2147483647 h 135"/>
                <a:gd name="T68" fmla="*/ 2147483647 w 177"/>
                <a:gd name="T69" fmla="*/ 2147483647 h 135"/>
                <a:gd name="T70" fmla="*/ 2147483647 w 177"/>
                <a:gd name="T71" fmla="*/ 2147483647 h 135"/>
                <a:gd name="T72" fmla="*/ 2147483647 w 177"/>
                <a:gd name="T73" fmla="*/ 2147483647 h 135"/>
                <a:gd name="T74" fmla="*/ 2147483647 w 177"/>
                <a:gd name="T75" fmla="*/ 2147483647 h 135"/>
                <a:gd name="T76" fmla="*/ 2147483647 w 177"/>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135"/>
                <a:gd name="T119" fmla="*/ 177 w 177"/>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135">
                  <a:moveTo>
                    <a:pt x="111" y="71"/>
                  </a:moveTo>
                  <a:cubicBezTo>
                    <a:pt x="111" y="65"/>
                    <a:pt x="114" y="57"/>
                    <a:pt x="111" y="50"/>
                  </a:cubicBezTo>
                  <a:cubicBezTo>
                    <a:pt x="108" y="48"/>
                    <a:pt x="108" y="45"/>
                    <a:pt x="106" y="43"/>
                  </a:cubicBezTo>
                  <a:cubicBezTo>
                    <a:pt x="104" y="42"/>
                    <a:pt x="102" y="45"/>
                    <a:pt x="102" y="43"/>
                  </a:cubicBezTo>
                  <a:cubicBezTo>
                    <a:pt x="98" y="41"/>
                    <a:pt x="97" y="37"/>
                    <a:pt x="92" y="36"/>
                  </a:cubicBezTo>
                  <a:cubicBezTo>
                    <a:pt x="94" y="32"/>
                    <a:pt x="90" y="33"/>
                    <a:pt x="88" y="31"/>
                  </a:cubicBezTo>
                  <a:cubicBezTo>
                    <a:pt x="87" y="30"/>
                    <a:pt x="87" y="28"/>
                    <a:pt x="86" y="27"/>
                  </a:cubicBezTo>
                  <a:cubicBezTo>
                    <a:pt x="85" y="27"/>
                    <a:pt x="80" y="25"/>
                    <a:pt x="78" y="24"/>
                  </a:cubicBezTo>
                  <a:cubicBezTo>
                    <a:pt x="77" y="24"/>
                    <a:pt x="74" y="24"/>
                    <a:pt x="72" y="24"/>
                  </a:cubicBezTo>
                  <a:cubicBezTo>
                    <a:pt x="71" y="25"/>
                    <a:pt x="71" y="25"/>
                    <a:pt x="70" y="27"/>
                  </a:cubicBezTo>
                  <a:cubicBezTo>
                    <a:pt x="70" y="26"/>
                    <a:pt x="68" y="29"/>
                    <a:pt x="68" y="28"/>
                  </a:cubicBezTo>
                  <a:cubicBezTo>
                    <a:pt x="68" y="28"/>
                    <a:pt x="69" y="29"/>
                    <a:pt x="70" y="29"/>
                  </a:cubicBezTo>
                  <a:cubicBezTo>
                    <a:pt x="69" y="30"/>
                    <a:pt x="68" y="30"/>
                    <a:pt x="66" y="30"/>
                  </a:cubicBezTo>
                  <a:cubicBezTo>
                    <a:pt x="64" y="31"/>
                    <a:pt x="63" y="33"/>
                    <a:pt x="62" y="35"/>
                  </a:cubicBezTo>
                  <a:cubicBezTo>
                    <a:pt x="61" y="36"/>
                    <a:pt x="60" y="33"/>
                    <a:pt x="60" y="33"/>
                  </a:cubicBezTo>
                  <a:cubicBezTo>
                    <a:pt x="59" y="34"/>
                    <a:pt x="59" y="35"/>
                    <a:pt x="57" y="36"/>
                  </a:cubicBezTo>
                  <a:cubicBezTo>
                    <a:pt x="55" y="37"/>
                    <a:pt x="53" y="36"/>
                    <a:pt x="52" y="38"/>
                  </a:cubicBezTo>
                  <a:cubicBezTo>
                    <a:pt x="51" y="35"/>
                    <a:pt x="50" y="31"/>
                    <a:pt x="46" y="31"/>
                  </a:cubicBezTo>
                  <a:cubicBezTo>
                    <a:pt x="47" y="30"/>
                    <a:pt x="47" y="31"/>
                    <a:pt x="48" y="30"/>
                  </a:cubicBezTo>
                  <a:cubicBezTo>
                    <a:pt x="47" y="28"/>
                    <a:pt x="44" y="27"/>
                    <a:pt x="42" y="27"/>
                  </a:cubicBezTo>
                  <a:cubicBezTo>
                    <a:pt x="43" y="25"/>
                    <a:pt x="44" y="24"/>
                    <a:pt x="45" y="23"/>
                  </a:cubicBezTo>
                  <a:cubicBezTo>
                    <a:pt x="45" y="20"/>
                    <a:pt x="42" y="24"/>
                    <a:pt x="42" y="24"/>
                  </a:cubicBezTo>
                  <a:cubicBezTo>
                    <a:pt x="40" y="25"/>
                    <a:pt x="38" y="22"/>
                    <a:pt x="38" y="26"/>
                  </a:cubicBezTo>
                  <a:cubicBezTo>
                    <a:pt x="35" y="26"/>
                    <a:pt x="34" y="24"/>
                    <a:pt x="31" y="24"/>
                  </a:cubicBezTo>
                  <a:cubicBezTo>
                    <a:pt x="35" y="21"/>
                    <a:pt x="27" y="20"/>
                    <a:pt x="25" y="20"/>
                  </a:cubicBezTo>
                  <a:cubicBezTo>
                    <a:pt x="23" y="23"/>
                    <a:pt x="19" y="23"/>
                    <a:pt x="15" y="24"/>
                  </a:cubicBezTo>
                  <a:cubicBezTo>
                    <a:pt x="15" y="23"/>
                    <a:pt x="14" y="22"/>
                    <a:pt x="13" y="19"/>
                  </a:cubicBezTo>
                  <a:cubicBezTo>
                    <a:pt x="11" y="19"/>
                    <a:pt x="13" y="22"/>
                    <a:pt x="12" y="22"/>
                  </a:cubicBezTo>
                  <a:cubicBezTo>
                    <a:pt x="12" y="22"/>
                    <a:pt x="11" y="21"/>
                    <a:pt x="10" y="21"/>
                  </a:cubicBezTo>
                  <a:cubicBezTo>
                    <a:pt x="9" y="20"/>
                    <a:pt x="10" y="23"/>
                    <a:pt x="8" y="25"/>
                  </a:cubicBezTo>
                  <a:cubicBezTo>
                    <a:pt x="7" y="25"/>
                    <a:pt x="7" y="25"/>
                    <a:pt x="7" y="25"/>
                  </a:cubicBezTo>
                  <a:cubicBezTo>
                    <a:pt x="6" y="24"/>
                    <a:pt x="3" y="22"/>
                    <a:pt x="5" y="20"/>
                  </a:cubicBezTo>
                  <a:cubicBezTo>
                    <a:pt x="4" y="17"/>
                    <a:pt x="0" y="17"/>
                    <a:pt x="0" y="14"/>
                  </a:cubicBezTo>
                  <a:cubicBezTo>
                    <a:pt x="1" y="9"/>
                    <a:pt x="6" y="11"/>
                    <a:pt x="9" y="11"/>
                  </a:cubicBezTo>
                  <a:cubicBezTo>
                    <a:pt x="22" y="9"/>
                    <a:pt x="39" y="7"/>
                    <a:pt x="54" y="6"/>
                  </a:cubicBezTo>
                  <a:cubicBezTo>
                    <a:pt x="55" y="8"/>
                    <a:pt x="56" y="10"/>
                    <a:pt x="57" y="12"/>
                  </a:cubicBezTo>
                  <a:cubicBezTo>
                    <a:pt x="76" y="12"/>
                    <a:pt x="96" y="8"/>
                    <a:pt x="113" y="9"/>
                  </a:cubicBezTo>
                  <a:cubicBezTo>
                    <a:pt x="113" y="10"/>
                    <a:pt x="114" y="12"/>
                    <a:pt x="115" y="12"/>
                  </a:cubicBezTo>
                  <a:cubicBezTo>
                    <a:pt x="121" y="13"/>
                    <a:pt x="115" y="3"/>
                    <a:pt x="118" y="1"/>
                  </a:cubicBezTo>
                  <a:cubicBezTo>
                    <a:pt x="120" y="0"/>
                    <a:pt x="124" y="3"/>
                    <a:pt x="128" y="2"/>
                  </a:cubicBezTo>
                  <a:cubicBezTo>
                    <a:pt x="129" y="4"/>
                    <a:pt x="128" y="8"/>
                    <a:pt x="131" y="9"/>
                  </a:cubicBezTo>
                  <a:cubicBezTo>
                    <a:pt x="131" y="13"/>
                    <a:pt x="134" y="17"/>
                    <a:pt x="136" y="21"/>
                  </a:cubicBezTo>
                  <a:cubicBezTo>
                    <a:pt x="140" y="30"/>
                    <a:pt x="145" y="39"/>
                    <a:pt x="152" y="46"/>
                  </a:cubicBezTo>
                  <a:cubicBezTo>
                    <a:pt x="152" y="47"/>
                    <a:pt x="151" y="46"/>
                    <a:pt x="150" y="46"/>
                  </a:cubicBezTo>
                  <a:cubicBezTo>
                    <a:pt x="149" y="49"/>
                    <a:pt x="151" y="53"/>
                    <a:pt x="153" y="56"/>
                  </a:cubicBezTo>
                  <a:cubicBezTo>
                    <a:pt x="154" y="58"/>
                    <a:pt x="156" y="61"/>
                    <a:pt x="158" y="64"/>
                  </a:cubicBezTo>
                  <a:cubicBezTo>
                    <a:pt x="159" y="66"/>
                    <a:pt x="160" y="67"/>
                    <a:pt x="162" y="69"/>
                  </a:cubicBezTo>
                  <a:cubicBezTo>
                    <a:pt x="164" y="71"/>
                    <a:pt x="165" y="77"/>
                    <a:pt x="168" y="80"/>
                  </a:cubicBezTo>
                  <a:cubicBezTo>
                    <a:pt x="168" y="81"/>
                    <a:pt x="168" y="82"/>
                    <a:pt x="168" y="82"/>
                  </a:cubicBezTo>
                  <a:cubicBezTo>
                    <a:pt x="171" y="84"/>
                    <a:pt x="172" y="85"/>
                    <a:pt x="174" y="91"/>
                  </a:cubicBezTo>
                  <a:cubicBezTo>
                    <a:pt x="176" y="96"/>
                    <a:pt x="177" y="109"/>
                    <a:pt x="176" y="115"/>
                  </a:cubicBezTo>
                  <a:cubicBezTo>
                    <a:pt x="175" y="117"/>
                    <a:pt x="174" y="119"/>
                    <a:pt x="174" y="120"/>
                  </a:cubicBezTo>
                  <a:cubicBezTo>
                    <a:pt x="173" y="122"/>
                    <a:pt x="174" y="124"/>
                    <a:pt x="174" y="126"/>
                  </a:cubicBezTo>
                  <a:cubicBezTo>
                    <a:pt x="174" y="128"/>
                    <a:pt x="172" y="128"/>
                    <a:pt x="173" y="130"/>
                  </a:cubicBezTo>
                  <a:cubicBezTo>
                    <a:pt x="168" y="129"/>
                    <a:pt x="167" y="135"/>
                    <a:pt x="163" y="132"/>
                  </a:cubicBezTo>
                  <a:cubicBezTo>
                    <a:pt x="163" y="132"/>
                    <a:pt x="163" y="132"/>
                    <a:pt x="163" y="132"/>
                  </a:cubicBezTo>
                  <a:cubicBezTo>
                    <a:pt x="162" y="132"/>
                    <a:pt x="162" y="132"/>
                    <a:pt x="162" y="132"/>
                  </a:cubicBezTo>
                  <a:cubicBezTo>
                    <a:pt x="162" y="130"/>
                    <a:pt x="161" y="129"/>
                    <a:pt x="158" y="129"/>
                  </a:cubicBezTo>
                  <a:cubicBezTo>
                    <a:pt x="156" y="127"/>
                    <a:pt x="154" y="125"/>
                    <a:pt x="152" y="122"/>
                  </a:cubicBezTo>
                  <a:cubicBezTo>
                    <a:pt x="150" y="120"/>
                    <a:pt x="150" y="118"/>
                    <a:pt x="147" y="117"/>
                  </a:cubicBezTo>
                  <a:cubicBezTo>
                    <a:pt x="145" y="117"/>
                    <a:pt x="143" y="118"/>
                    <a:pt x="142" y="117"/>
                  </a:cubicBezTo>
                  <a:cubicBezTo>
                    <a:pt x="140" y="114"/>
                    <a:pt x="138" y="112"/>
                    <a:pt x="138" y="108"/>
                  </a:cubicBezTo>
                  <a:cubicBezTo>
                    <a:pt x="138" y="106"/>
                    <a:pt x="136" y="106"/>
                    <a:pt x="135" y="106"/>
                  </a:cubicBezTo>
                  <a:cubicBezTo>
                    <a:pt x="135" y="103"/>
                    <a:pt x="137" y="101"/>
                    <a:pt x="138" y="100"/>
                  </a:cubicBezTo>
                  <a:cubicBezTo>
                    <a:pt x="134" y="99"/>
                    <a:pt x="135" y="102"/>
                    <a:pt x="133" y="104"/>
                  </a:cubicBezTo>
                  <a:cubicBezTo>
                    <a:pt x="131" y="103"/>
                    <a:pt x="130" y="97"/>
                    <a:pt x="132" y="94"/>
                  </a:cubicBezTo>
                  <a:cubicBezTo>
                    <a:pt x="131" y="93"/>
                    <a:pt x="129" y="96"/>
                    <a:pt x="127" y="94"/>
                  </a:cubicBezTo>
                  <a:cubicBezTo>
                    <a:pt x="125" y="95"/>
                    <a:pt x="129" y="96"/>
                    <a:pt x="128" y="98"/>
                  </a:cubicBezTo>
                  <a:cubicBezTo>
                    <a:pt x="123" y="97"/>
                    <a:pt x="121" y="92"/>
                    <a:pt x="119" y="88"/>
                  </a:cubicBezTo>
                  <a:cubicBezTo>
                    <a:pt x="119" y="85"/>
                    <a:pt x="116" y="86"/>
                    <a:pt x="115" y="83"/>
                  </a:cubicBezTo>
                  <a:cubicBezTo>
                    <a:pt x="118" y="83"/>
                    <a:pt x="117" y="80"/>
                    <a:pt x="118" y="79"/>
                  </a:cubicBezTo>
                  <a:cubicBezTo>
                    <a:pt x="118" y="77"/>
                    <a:pt x="121" y="77"/>
                    <a:pt x="120" y="75"/>
                  </a:cubicBezTo>
                  <a:cubicBezTo>
                    <a:pt x="119" y="71"/>
                    <a:pt x="116" y="73"/>
                    <a:pt x="113" y="71"/>
                  </a:cubicBezTo>
                  <a:cubicBezTo>
                    <a:pt x="112" y="72"/>
                    <a:pt x="112" y="72"/>
                    <a:pt x="112" y="72"/>
                  </a:cubicBezTo>
                  <a:cubicBezTo>
                    <a:pt x="114" y="72"/>
                    <a:pt x="113" y="75"/>
                    <a:pt x="115" y="74"/>
                  </a:cubicBezTo>
                  <a:cubicBezTo>
                    <a:pt x="115" y="75"/>
                    <a:pt x="115" y="76"/>
                    <a:pt x="115" y="77"/>
                  </a:cubicBezTo>
                  <a:cubicBezTo>
                    <a:pt x="112" y="78"/>
                    <a:pt x="113" y="75"/>
                    <a:pt x="110" y="76"/>
                  </a:cubicBezTo>
                  <a:cubicBezTo>
                    <a:pt x="110" y="74"/>
                    <a:pt x="111" y="74"/>
                    <a:pt x="111" y="72"/>
                  </a:cubicBezTo>
                  <a:lnTo>
                    <a:pt x="111" y="71"/>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3" name="Freeform 660">
              <a:extLst>
                <a:ext uri="{FF2B5EF4-FFF2-40B4-BE49-F238E27FC236}">
                  <a16:creationId xmlns:a16="http://schemas.microsoft.com/office/drawing/2014/main" id="{658F5CDD-49E3-A3B7-ACFF-FD30A0B9F81B}"/>
                </a:ext>
              </a:extLst>
            </p:cNvPr>
            <p:cNvSpPr>
              <a:spLocks/>
            </p:cNvSpPr>
            <p:nvPr/>
          </p:nvSpPr>
          <p:spPr bwMode="auto">
            <a:xfrm>
              <a:off x="6590955" y="5491315"/>
              <a:ext cx="720010" cy="621124"/>
            </a:xfrm>
            <a:custGeom>
              <a:avLst/>
              <a:gdLst>
                <a:gd name="T0" fmla="*/ 2147483647 w 109"/>
                <a:gd name="T1" fmla="*/ 2147483647 h 94"/>
                <a:gd name="T2" fmla="*/ 2147483647 w 109"/>
                <a:gd name="T3" fmla="*/ 2147483647 h 94"/>
                <a:gd name="T4" fmla="*/ 2147483647 w 109"/>
                <a:gd name="T5" fmla="*/ 2147483647 h 94"/>
                <a:gd name="T6" fmla="*/ 2147483647 w 109"/>
                <a:gd name="T7" fmla="*/ 2147483647 h 94"/>
                <a:gd name="T8" fmla="*/ 2147483647 w 109"/>
                <a:gd name="T9" fmla="*/ 2147483647 h 94"/>
                <a:gd name="T10" fmla="*/ 2147483647 w 109"/>
                <a:gd name="T11" fmla="*/ 2147483647 h 94"/>
                <a:gd name="T12" fmla="*/ 2147483647 w 109"/>
                <a:gd name="T13" fmla="*/ 2147483647 h 94"/>
                <a:gd name="T14" fmla="*/ 2147483647 w 109"/>
                <a:gd name="T15" fmla="*/ 2147483647 h 94"/>
                <a:gd name="T16" fmla="*/ 2147483647 w 109"/>
                <a:gd name="T17" fmla="*/ 2147483647 h 94"/>
                <a:gd name="T18" fmla="*/ 2147483647 w 109"/>
                <a:gd name="T19" fmla="*/ 2147483647 h 94"/>
                <a:gd name="T20" fmla="*/ 2147483647 w 109"/>
                <a:gd name="T21" fmla="*/ 2147483647 h 94"/>
                <a:gd name="T22" fmla="*/ 2147483647 w 109"/>
                <a:gd name="T23" fmla="*/ 2147483647 h 94"/>
                <a:gd name="T24" fmla="*/ 2147483647 w 109"/>
                <a:gd name="T25" fmla="*/ 2147483647 h 94"/>
                <a:gd name="T26" fmla="*/ 2147483647 w 109"/>
                <a:gd name="T27" fmla="*/ 2147483647 h 94"/>
                <a:gd name="T28" fmla="*/ 2147483647 w 109"/>
                <a:gd name="T29" fmla="*/ 2147483647 h 94"/>
                <a:gd name="T30" fmla="*/ 2147483647 w 109"/>
                <a:gd name="T31" fmla="*/ 2147483647 h 94"/>
                <a:gd name="T32" fmla="*/ 2147483647 w 109"/>
                <a:gd name="T33" fmla="*/ 2147483647 h 94"/>
                <a:gd name="T34" fmla="*/ 2147483647 w 109"/>
                <a:gd name="T35" fmla="*/ 2147483647 h 94"/>
                <a:gd name="T36" fmla="*/ 2147483647 w 109"/>
                <a:gd name="T37" fmla="*/ 2147483647 h 94"/>
                <a:gd name="T38" fmla="*/ 2147483647 w 109"/>
                <a:gd name="T39" fmla="*/ 2147483647 h 94"/>
                <a:gd name="T40" fmla="*/ 2147483647 w 109"/>
                <a:gd name="T41" fmla="*/ 2147483647 h 94"/>
                <a:gd name="T42" fmla="*/ 2147483647 w 109"/>
                <a:gd name="T43" fmla="*/ 2147483647 h 94"/>
                <a:gd name="T44" fmla="*/ 2147483647 w 109"/>
                <a:gd name="T45" fmla="*/ 2147483647 h 94"/>
                <a:gd name="T46" fmla="*/ 2147483647 w 109"/>
                <a:gd name="T47" fmla="*/ 2147483647 h 94"/>
                <a:gd name="T48" fmla="*/ 2147483647 w 109"/>
                <a:gd name="T49" fmla="*/ 2147483647 h 94"/>
                <a:gd name="T50" fmla="*/ 2147483647 w 109"/>
                <a:gd name="T51" fmla="*/ 2147483647 h 94"/>
                <a:gd name="T52" fmla="*/ 2147483647 w 109"/>
                <a:gd name="T53" fmla="*/ 2147483647 h 94"/>
                <a:gd name="T54" fmla="*/ 2147483647 w 109"/>
                <a:gd name="T55" fmla="*/ 2147483647 h 94"/>
                <a:gd name="T56" fmla="*/ 2147483647 w 109"/>
                <a:gd name="T57" fmla="*/ 2147483647 h 94"/>
                <a:gd name="T58" fmla="*/ 2147483647 w 109"/>
                <a:gd name="T59" fmla="*/ 2147483647 h 94"/>
                <a:gd name="T60" fmla="*/ 2147483647 w 109"/>
                <a:gd name="T61" fmla="*/ 2147483647 h 94"/>
                <a:gd name="T62" fmla="*/ 2147483647 w 109"/>
                <a:gd name="T63" fmla="*/ 2147483647 h 94"/>
                <a:gd name="T64" fmla="*/ 2147483647 w 109"/>
                <a:gd name="T65" fmla="*/ 2147483647 h 94"/>
                <a:gd name="T66" fmla="*/ 2147483647 w 109"/>
                <a:gd name="T67" fmla="*/ 2147483647 h 94"/>
                <a:gd name="T68" fmla="*/ 2147483647 w 109"/>
                <a:gd name="T69" fmla="*/ 2147483647 h 94"/>
                <a:gd name="T70" fmla="*/ 2147483647 w 109"/>
                <a:gd name="T71" fmla="*/ 2147483647 h 94"/>
                <a:gd name="T72" fmla="*/ 2147483647 w 109"/>
                <a:gd name="T73" fmla="*/ 2147483647 h 94"/>
                <a:gd name="T74" fmla="*/ 0 w 109"/>
                <a:gd name="T75" fmla="*/ 2147483647 h 94"/>
                <a:gd name="T76" fmla="*/ 2147483647 w 109"/>
                <a:gd name="T77" fmla="*/ 0 h 94"/>
                <a:gd name="T78" fmla="*/ 2147483647 w 109"/>
                <a:gd name="T79" fmla="*/ 214748364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9"/>
                <a:gd name="T121" fmla="*/ 0 h 94"/>
                <a:gd name="T122" fmla="*/ 109 w 109"/>
                <a:gd name="T123" fmla="*/ 94 h 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9" h="94">
                  <a:moveTo>
                    <a:pt x="59" y="1"/>
                  </a:moveTo>
                  <a:cubicBezTo>
                    <a:pt x="60" y="1"/>
                    <a:pt x="58" y="3"/>
                    <a:pt x="59" y="4"/>
                  </a:cubicBezTo>
                  <a:cubicBezTo>
                    <a:pt x="59" y="5"/>
                    <a:pt x="60" y="6"/>
                    <a:pt x="60" y="6"/>
                  </a:cubicBezTo>
                  <a:cubicBezTo>
                    <a:pt x="60" y="7"/>
                    <a:pt x="58" y="8"/>
                    <a:pt x="59" y="9"/>
                  </a:cubicBezTo>
                  <a:cubicBezTo>
                    <a:pt x="59" y="9"/>
                    <a:pt x="60" y="10"/>
                    <a:pt x="60" y="10"/>
                  </a:cubicBezTo>
                  <a:cubicBezTo>
                    <a:pt x="60" y="11"/>
                    <a:pt x="60" y="12"/>
                    <a:pt x="60" y="12"/>
                  </a:cubicBezTo>
                  <a:cubicBezTo>
                    <a:pt x="61" y="14"/>
                    <a:pt x="62" y="15"/>
                    <a:pt x="63" y="16"/>
                  </a:cubicBezTo>
                  <a:cubicBezTo>
                    <a:pt x="63" y="18"/>
                    <a:pt x="60" y="18"/>
                    <a:pt x="59" y="20"/>
                  </a:cubicBezTo>
                  <a:cubicBezTo>
                    <a:pt x="60" y="20"/>
                    <a:pt x="61" y="21"/>
                    <a:pt x="62" y="21"/>
                  </a:cubicBezTo>
                  <a:cubicBezTo>
                    <a:pt x="61" y="22"/>
                    <a:pt x="57" y="23"/>
                    <a:pt x="61" y="23"/>
                  </a:cubicBezTo>
                  <a:cubicBezTo>
                    <a:pt x="59" y="26"/>
                    <a:pt x="58" y="27"/>
                    <a:pt x="56" y="29"/>
                  </a:cubicBezTo>
                  <a:cubicBezTo>
                    <a:pt x="57" y="32"/>
                    <a:pt x="53" y="35"/>
                    <a:pt x="53" y="36"/>
                  </a:cubicBezTo>
                  <a:cubicBezTo>
                    <a:pt x="53" y="37"/>
                    <a:pt x="54" y="38"/>
                    <a:pt x="53" y="39"/>
                  </a:cubicBezTo>
                  <a:cubicBezTo>
                    <a:pt x="53" y="39"/>
                    <a:pt x="52" y="39"/>
                    <a:pt x="52" y="39"/>
                  </a:cubicBezTo>
                  <a:cubicBezTo>
                    <a:pt x="51" y="40"/>
                    <a:pt x="53" y="41"/>
                    <a:pt x="53" y="42"/>
                  </a:cubicBezTo>
                  <a:cubicBezTo>
                    <a:pt x="52" y="43"/>
                    <a:pt x="51" y="43"/>
                    <a:pt x="50" y="43"/>
                  </a:cubicBezTo>
                  <a:cubicBezTo>
                    <a:pt x="51" y="45"/>
                    <a:pt x="53" y="49"/>
                    <a:pt x="50" y="50"/>
                  </a:cubicBezTo>
                  <a:cubicBezTo>
                    <a:pt x="64" y="49"/>
                    <a:pt x="78" y="49"/>
                    <a:pt x="91" y="47"/>
                  </a:cubicBezTo>
                  <a:cubicBezTo>
                    <a:pt x="90" y="49"/>
                    <a:pt x="90" y="52"/>
                    <a:pt x="89" y="54"/>
                  </a:cubicBezTo>
                  <a:cubicBezTo>
                    <a:pt x="91" y="59"/>
                    <a:pt x="94" y="61"/>
                    <a:pt x="96" y="66"/>
                  </a:cubicBezTo>
                  <a:cubicBezTo>
                    <a:pt x="95" y="69"/>
                    <a:pt x="94" y="66"/>
                    <a:pt x="92" y="65"/>
                  </a:cubicBezTo>
                  <a:cubicBezTo>
                    <a:pt x="91" y="65"/>
                    <a:pt x="89" y="66"/>
                    <a:pt x="88" y="65"/>
                  </a:cubicBezTo>
                  <a:cubicBezTo>
                    <a:pt x="88" y="65"/>
                    <a:pt x="86" y="62"/>
                    <a:pt x="83" y="62"/>
                  </a:cubicBezTo>
                  <a:cubicBezTo>
                    <a:pt x="80" y="64"/>
                    <a:pt x="79" y="66"/>
                    <a:pt x="78" y="70"/>
                  </a:cubicBezTo>
                  <a:cubicBezTo>
                    <a:pt x="82" y="74"/>
                    <a:pt x="90" y="69"/>
                    <a:pt x="92" y="69"/>
                  </a:cubicBezTo>
                  <a:cubicBezTo>
                    <a:pt x="95" y="70"/>
                    <a:pt x="90" y="70"/>
                    <a:pt x="91" y="72"/>
                  </a:cubicBezTo>
                  <a:cubicBezTo>
                    <a:pt x="92" y="74"/>
                    <a:pt x="94" y="74"/>
                    <a:pt x="96" y="75"/>
                  </a:cubicBezTo>
                  <a:cubicBezTo>
                    <a:pt x="98" y="74"/>
                    <a:pt x="96" y="70"/>
                    <a:pt x="100" y="70"/>
                  </a:cubicBezTo>
                  <a:cubicBezTo>
                    <a:pt x="99" y="74"/>
                    <a:pt x="101" y="73"/>
                    <a:pt x="101" y="76"/>
                  </a:cubicBezTo>
                  <a:cubicBezTo>
                    <a:pt x="98" y="75"/>
                    <a:pt x="96" y="77"/>
                    <a:pt x="97" y="79"/>
                  </a:cubicBezTo>
                  <a:cubicBezTo>
                    <a:pt x="94" y="79"/>
                    <a:pt x="97" y="81"/>
                    <a:pt x="94" y="82"/>
                  </a:cubicBezTo>
                  <a:cubicBezTo>
                    <a:pt x="94" y="84"/>
                    <a:pt x="98" y="84"/>
                    <a:pt x="99" y="85"/>
                  </a:cubicBezTo>
                  <a:cubicBezTo>
                    <a:pt x="99" y="85"/>
                    <a:pt x="99" y="87"/>
                    <a:pt x="100" y="87"/>
                  </a:cubicBezTo>
                  <a:cubicBezTo>
                    <a:pt x="100" y="87"/>
                    <a:pt x="101" y="86"/>
                    <a:pt x="102" y="86"/>
                  </a:cubicBezTo>
                  <a:cubicBezTo>
                    <a:pt x="102" y="86"/>
                    <a:pt x="103" y="89"/>
                    <a:pt x="106" y="88"/>
                  </a:cubicBezTo>
                  <a:cubicBezTo>
                    <a:pt x="108" y="89"/>
                    <a:pt x="109" y="91"/>
                    <a:pt x="108" y="94"/>
                  </a:cubicBezTo>
                  <a:cubicBezTo>
                    <a:pt x="106" y="93"/>
                    <a:pt x="105" y="92"/>
                    <a:pt x="104" y="91"/>
                  </a:cubicBezTo>
                  <a:cubicBezTo>
                    <a:pt x="103" y="91"/>
                    <a:pt x="103" y="92"/>
                    <a:pt x="102" y="92"/>
                  </a:cubicBezTo>
                  <a:cubicBezTo>
                    <a:pt x="102" y="91"/>
                    <a:pt x="101" y="91"/>
                    <a:pt x="101" y="89"/>
                  </a:cubicBezTo>
                  <a:cubicBezTo>
                    <a:pt x="99" y="90"/>
                    <a:pt x="98" y="88"/>
                    <a:pt x="97" y="88"/>
                  </a:cubicBezTo>
                  <a:cubicBezTo>
                    <a:pt x="96" y="87"/>
                    <a:pt x="95" y="88"/>
                    <a:pt x="94" y="88"/>
                  </a:cubicBezTo>
                  <a:cubicBezTo>
                    <a:pt x="94" y="87"/>
                    <a:pt x="94" y="86"/>
                    <a:pt x="94" y="85"/>
                  </a:cubicBezTo>
                  <a:cubicBezTo>
                    <a:pt x="92" y="84"/>
                    <a:pt x="91" y="86"/>
                    <a:pt x="89" y="85"/>
                  </a:cubicBezTo>
                  <a:cubicBezTo>
                    <a:pt x="88" y="84"/>
                    <a:pt x="86" y="82"/>
                    <a:pt x="84" y="82"/>
                  </a:cubicBezTo>
                  <a:cubicBezTo>
                    <a:pt x="83" y="86"/>
                    <a:pt x="87" y="85"/>
                    <a:pt x="88" y="87"/>
                  </a:cubicBezTo>
                  <a:cubicBezTo>
                    <a:pt x="89" y="89"/>
                    <a:pt x="86" y="89"/>
                    <a:pt x="86" y="89"/>
                  </a:cubicBezTo>
                  <a:cubicBezTo>
                    <a:pt x="86" y="90"/>
                    <a:pt x="89" y="93"/>
                    <a:pt x="85" y="94"/>
                  </a:cubicBezTo>
                  <a:cubicBezTo>
                    <a:pt x="83" y="94"/>
                    <a:pt x="84" y="91"/>
                    <a:pt x="84" y="90"/>
                  </a:cubicBezTo>
                  <a:cubicBezTo>
                    <a:pt x="83" y="89"/>
                    <a:pt x="81" y="90"/>
                    <a:pt x="80" y="90"/>
                  </a:cubicBezTo>
                  <a:cubicBezTo>
                    <a:pt x="80" y="89"/>
                    <a:pt x="81" y="88"/>
                    <a:pt x="78" y="89"/>
                  </a:cubicBezTo>
                  <a:cubicBezTo>
                    <a:pt x="76" y="90"/>
                    <a:pt x="75" y="91"/>
                    <a:pt x="74" y="94"/>
                  </a:cubicBezTo>
                  <a:cubicBezTo>
                    <a:pt x="72" y="94"/>
                    <a:pt x="68" y="92"/>
                    <a:pt x="66" y="93"/>
                  </a:cubicBezTo>
                  <a:cubicBezTo>
                    <a:pt x="65" y="89"/>
                    <a:pt x="61" y="89"/>
                    <a:pt x="62" y="83"/>
                  </a:cubicBezTo>
                  <a:cubicBezTo>
                    <a:pt x="61" y="83"/>
                    <a:pt x="61" y="84"/>
                    <a:pt x="61" y="85"/>
                  </a:cubicBezTo>
                  <a:cubicBezTo>
                    <a:pt x="59" y="86"/>
                    <a:pt x="58" y="84"/>
                    <a:pt x="56" y="85"/>
                  </a:cubicBezTo>
                  <a:cubicBezTo>
                    <a:pt x="55" y="81"/>
                    <a:pt x="53" y="80"/>
                    <a:pt x="49" y="80"/>
                  </a:cubicBezTo>
                  <a:cubicBezTo>
                    <a:pt x="49" y="79"/>
                    <a:pt x="49" y="79"/>
                    <a:pt x="49" y="78"/>
                  </a:cubicBezTo>
                  <a:cubicBezTo>
                    <a:pt x="46" y="79"/>
                    <a:pt x="44" y="80"/>
                    <a:pt x="41" y="81"/>
                  </a:cubicBezTo>
                  <a:cubicBezTo>
                    <a:pt x="39" y="82"/>
                    <a:pt x="44" y="82"/>
                    <a:pt x="43" y="85"/>
                  </a:cubicBezTo>
                  <a:cubicBezTo>
                    <a:pt x="41" y="84"/>
                    <a:pt x="41" y="86"/>
                    <a:pt x="39" y="86"/>
                  </a:cubicBezTo>
                  <a:cubicBezTo>
                    <a:pt x="38" y="86"/>
                    <a:pt x="35" y="85"/>
                    <a:pt x="33" y="85"/>
                  </a:cubicBezTo>
                  <a:cubicBezTo>
                    <a:pt x="30" y="84"/>
                    <a:pt x="28" y="84"/>
                    <a:pt x="24" y="82"/>
                  </a:cubicBezTo>
                  <a:cubicBezTo>
                    <a:pt x="22" y="82"/>
                    <a:pt x="21" y="80"/>
                    <a:pt x="18" y="81"/>
                  </a:cubicBezTo>
                  <a:cubicBezTo>
                    <a:pt x="20" y="78"/>
                    <a:pt x="18" y="75"/>
                    <a:pt x="17" y="73"/>
                  </a:cubicBezTo>
                  <a:cubicBezTo>
                    <a:pt x="17" y="75"/>
                    <a:pt x="14" y="79"/>
                    <a:pt x="15" y="80"/>
                  </a:cubicBezTo>
                  <a:cubicBezTo>
                    <a:pt x="14" y="83"/>
                    <a:pt x="8" y="81"/>
                    <a:pt x="6" y="82"/>
                  </a:cubicBezTo>
                  <a:cubicBezTo>
                    <a:pt x="5" y="81"/>
                    <a:pt x="7" y="81"/>
                    <a:pt x="8" y="79"/>
                  </a:cubicBezTo>
                  <a:cubicBezTo>
                    <a:pt x="8" y="78"/>
                    <a:pt x="8" y="77"/>
                    <a:pt x="8" y="76"/>
                  </a:cubicBezTo>
                  <a:cubicBezTo>
                    <a:pt x="8" y="75"/>
                    <a:pt x="9" y="74"/>
                    <a:pt x="9" y="73"/>
                  </a:cubicBezTo>
                  <a:cubicBezTo>
                    <a:pt x="10" y="71"/>
                    <a:pt x="8" y="70"/>
                    <a:pt x="8" y="68"/>
                  </a:cubicBezTo>
                  <a:cubicBezTo>
                    <a:pt x="8" y="67"/>
                    <a:pt x="8" y="64"/>
                    <a:pt x="9" y="62"/>
                  </a:cubicBezTo>
                  <a:cubicBezTo>
                    <a:pt x="9" y="61"/>
                    <a:pt x="11" y="59"/>
                    <a:pt x="12" y="57"/>
                  </a:cubicBezTo>
                  <a:cubicBezTo>
                    <a:pt x="12" y="53"/>
                    <a:pt x="12" y="48"/>
                    <a:pt x="12" y="47"/>
                  </a:cubicBezTo>
                  <a:cubicBezTo>
                    <a:pt x="11" y="45"/>
                    <a:pt x="9" y="45"/>
                    <a:pt x="9" y="44"/>
                  </a:cubicBezTo>
                  <a:cubicBezTo>
                    <a:pt x="8" y="42"/>
                    <a:pt x="8" y="38"/>
                    <a:pt x="6" y="38"/>
                  </a:cubicBezTo>
                  <a:cubicBezTo>
                    <a:pt x="6" y="31"/>
                    <a:pt x="3" y="30"/>
                    <a:pt x="0" y="26"/>
                  </a:cubicBezTo>
                  <a:cubicBezTo>
                    <a:pt x="1" y="18"/>
                    <a:pt x="0" y="11"/>
                    <a:pt x="0" y="3"/>
                  </a:cubicBezTo>
                  <a:cubicBezTo>
                    <a:pt x="14" y="2"/>
                    <a:pt x="29" y="1"/>
                    <a:pt x="43" y="0"/>
                  </a:cubicBezTo>
                  <a:cubicBezTo>
                    <a:pt x="48" y="0"/>
                    <a:pt x="53" y="0"/>
                    <a:pt x="57" y="0"/>
                  </a:cubicBezTo>
                  <a:cubicBezTo>
                    <a:pt x="56" y="3"/>
                    <a:pt x="57" y="3"/>
                    <a:pt x="59" y="1"/>
                  </a:cubicBez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4" name="Freeform 661">
              <a:extLst>
                <a:ext uri="{FF2B5EF4-FFF2-40B4-BE49-F238E27FC236}">
                  <a16:creationId xmlns:a16="http://schemas.microsoft.com/office/drawing/2014/main" id="{67D51B25-B5E0-F8E0-5B8F-ABE886419384}"/>
                </a:ext>
              </a:extLst>
            </p:cNvPr>
            <p:cNvSpPr>
              <a:spLocks/>
            </p:cNvSpPr>
            <p:nvPr/>
          </p:nvSpPr>
          <p:spPr bwMode="auto">
            <a:xfrm>
              <a:off x="6893785" y="6039815"/>
              <a:ext cx="26267" cy="33992"/>
            </a:xfrm>
            <a:custGeom>
              <a:avLst/>
              <a:gdLst>
                <a:gd name="T0" fmla="*/ 2147483647 w 4"/>
                <a:gd name="T1" fmla="*/ 2147483647 h 5"/>
                <a:gd name="T2" fmla="*/ 0 w 4"/>
                <a:gd name="T3" fmla="*/ 2147483647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3"/>
                  </a:moveTo>
                  <a:cubicBezTo>
                    <a:pt x="3" y="5"/>
                    <a:pt x="2" y="2"/>
                    <a:pt x="0" y="2"/>
                  </a:cubicBezTo>
                  <a:cubicBezTo>
                    <a:pt x="1" y="1"/>
                    <a:pt x="4" y="0"/>
                    <a:pt x="4" y="3"/>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5" name="Freeform 662">
              <a:extLst>
                <a:ext uri="{FF2B5EF4-FFF2-40B4-BE49-F238E27FC236}">
                  <a16:creationId xmlns:a16="http://schemas.microsoft.com/office/drawing/2014/main" id="{C9D607D2-3907-3537-0A9E-7C9308B6C9E6}"/>
                </a:ext>
              </a:extLst>
            </p:cNvPr>
            <p:cNvSpPr>
              <a:spLocks/>
            </p:cNvSpPr>
            <p:nvPr/>
          </p:nvSpPr>
          <p:spPr bwMode="auto">
            <a:xfrm>
              <a:off x="6992675" y="6086164"/>
              <a:ext cx="20087" cy="18542"/>
            </a:xfrm>
            <a:custGeom>
              <a:avLst/>
              <a:gdLst>
                <a:gd name="T0" fmla="*/ 2147483647 w 3"/>
                <a:gd name="T1" fmla="*/ 0 h 3"/>
                <a:gd name="T2" fmla="*/ 2147483647 w 3"/>
                <a:gd name="T3" fmla="*/ 2147483647 h 3"/>
                <a:gd name="T4" fmla="*/ 2147483647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0"/>
                  </a:moveTo>
                  <a:cubicBezTo>
                    <a:pt x="2" y="0"/>
                    <a:pt x="2" y="1"/>
                    <a:pt x="3" y="1"/>
                  </a:cubicBezTo>
                  <a:cubicBezTo>
                    <a:pt x="2" y="3"/>
                    <a:pt x="0"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6" name="Freeform 663">
              <a:extLst>
                <a:ext uri="{FF2B5EF4-FFF2-40B4-BE49-F238E27FC236}">
                  <a16:creationId xmlns:a16="http://schemas.microsoft.com/office/drawing/2014/main" id="{4627C3E4-30C0-29AF-C858-169FFE54FDDB}"/>
                </a:ext>
              </a:extLst>
            </p:cNvPr>
            <p:cNvSpPr>
              <a:spLocks/>
            </p:cNvSpPr>
            <p:nvPr/>
          </p:nvSpPr>
          <p:spPr bwMode="auto">
            <a:xfrm>
              <a:off x="4857362" y="4914992"/>
              <a:ext cx="1806207" cy="1759854"/>
            </a:xfrm>
            <a:custGeom>
              <a:avLst/>
              <a:gdLst>
                <a:gd name="T0" fmla="*/ 2147483647 w 273"/>
                <a:gd name="T1" fmla="*/ 2147483647 h 266"/>
                <a:gd name="T2" fmla="*/ 2147483647 w 273"/>
                <a:gd name="T3" fmla="*/ 2147483647 h 266"/>
                <a:gd name="T4" fmla="*/ 2147483647 w 273"/>
                <a:gd name="T5" fmla="*/ 2147483647 h 266"/>
                <a:gd name="T6" fmla="*/ 2147483647 w 273"/>
                <a:gd name="T7" fmla="*/ 2147483647 h 266"/>
                <a:gd name="T8" fmla="*/ 2147483647 w 273"/>
                <a:gd name="T9" fmla="*/ 2147483647 h 266"/>
                <a:gd name="T10" fmla="*/ 2147483647 w 273"/>
                <a:gd name="T11" fmla="*/ 2147483647 h 266"/>
                <a:gd name="T12" fmla="*/ 2147483647 w 273"/>
                <a:gd name="T13" fmla="*/ 2147483647 h 266"/>
                <a:gd name="T14" fmla="*/ 2147483647 w 273"/>
                <a:gd name="T15" fmla="*/ 2147483647 h 266"/>
                <a:gd name="T16" fmla="*/ 2147483647 w 273"/>
                <a:gd name="T17" fmla="*/ 2147483647 h 266"/>
                <a:gd name="T18" fmla="*/ 2147483647 w 273"/>
                <a:gd name="T19" fmla="*/ 2147483647 h 266"/>
                <a:gd name="T20" fmla="*/ 2147483647 w 273"/>
                <a:gd name="T21" fmla="*/ 2147483647 h 266"/>
                <a:gd name="T22" fmla="*/ 2147483647 w 273"/>
                <a:gd name="T23" fmla="*/ 2147483647 h 266"/>
                <a:gd name="T24" fmla="*/ 2147483647 w 273"/>
                <a:gd name="T25" fmla="*/ 2147483647 h 266"/>
                <a:gd name="T26" fmla="*/ 2147483647 w 273"/>
                <a:gd name="T27" fmla="*/ 2147483647 h 266"/>
                <a:gd name="T28" fmla="*/ 2147483647 w 273"/>
                <a:gd name="T29" fmla="*/ 2147483647 h 266"/>
                <a:gd name="T30" fmla="*/ 2147483647 w 273"/>
                <a:gd name="T31" fmla="*/ 2147483647 h 266"/>
                <a:gd name="T32" fmla="*/ 2147483647 w 273"/>
                <a:gd name="T33" fmla="*/ 2147483647 h 266"/>
                <a:gd name="T34" fmla="*/ 2147483647 w 273"/>
                <a:gd name="T35" fmla="*/ 2147483647 h 266"/>
                <a:gd name="T36" fmla="*/ 2147483647 w 273"/>
                <a:gd name="T37" fmla="*/ 2147483647 h 266"/>
                <a:gd name="T38" fmla="*/ 2147483647 w 273"/>
                <a:gd name="T39" fmla="*/ 2147483647 h 266"/>
                <a:gd name="T40" fmla="*/ 2147483647 w 273"/>
                <a:gd name="T41" fmla="*/ 2147483647 h 266"/>
                <a:gd name="T42" fmla="*/ 2147483647 w 273"/>
                <a:gd name="T43" fmla="*/ 2147483647 h 266"/>
                <a:gd name="T44" fmla="*/ 2147483647 w 273"/>
                <a:gd name="T45" fmla="*/ 2147483647 h 266"/>
                <a:gd name="T46" fmla="*/ 2147483647 w 273"/>
                <a:gd name="T47" fmla="*/ 2147483647 h 266"/>
                <a:gd name="T48" fmla="*/ 2147483647 w 273"/>
                <a:gd name="T49" fmla="*/ 2147483647 h 266"/>
                <a:gd name="T50" fmla="*/ 2147483647 w 273"/>
                <a:gd name="T51" fmla="*/ 2147483647 h 266"/>
                <a:gd name="T52" fmla="*/ 2147483647 w 273"/>
                <a:gd name="T53" fmla="*/ 2147483647 h 266"/>
                <a:gd name="T54" fmla="*/ 2147483647 w 273"/>
                <a:gd name="T55" fmla="*/ 2147483647 h 266"/>
                <a:gd name="T56" fmla="*/ 2147483647 w 273"/>
                <a:gd name="T57" fmla="*/ 2147483647 h 266"/>
                <a:gd name="T58" fmla="*/ 2147483647 w 273"/>
                <a:gd name="T59" fmla="*/ 2147483647 h 266"/>
                <a:gd name="T60" fmla="*/ 2147483647 w 273"/>
                <a:gd name="T61" fmla="*/ 2147483647 h 266"/>
                <a:gd name="T62" fmla="*/ 2147483647 w 273"/>
                <a:gd name="T63" fmla="*/ 2147483647 h 266"/>
                <a:gd name="T64" fmla="*/ 2147483647 w 273"/>
                <a:gd name="T65" fmla="*/ 2147483647 h 266"/>
                <a:gd name="T66" fmla="*/ 2147483647 w 273"/>
                <a:gd name="T67" fmla="*/ 2147483647 h 266"/>
                <a:gd name="T68" fmla="*/ 2147483647 w 273"/>
                <a:gd name="T69" fmla="*/ 2147483647 h 266"/>
                <a:gd name="T70" fmla="*/ 2147483647 w 273"/>
                <a:gd name="T71" fmla="*/ 2147483647 h 266"/>
                <a:gd name="T72" fmla="*/ 2147483647 w 273"/>
                <a:gd name="T73" fmla="*/ 2147483647 h 266"/>
                <a:gd name="T74" fmla="*/ 2147483647 w 273"/>
                <a:gd name="T75" fmla="*/ 2147483647 h 266"/>
                <a:gd name="T76" fmla="*/ 2147483647 w 273"/>
                <a:gd name="T77" fmla="*/ 2147483647 h 266"/>
                <a:gd name="T78" fmla="*/ 2147483647 w 273"/>
                <a:gd name="T79" fmla="*/ 2147483647 h 266"/>
                <a:gd name="T80" fmla="*/ 2147483647 w 273"/>
                <a:gd name="T81" fmla="*/ 2147483647 h 266"/>
                <a:gd name="T82" fmla="*/ 2147483647 w 273"/>
                <a:gd name="T83" fmla="*/ 2147483647 h 266"/>
                <a:gd name="T84" fmla="*/ 2147483647 w 273"/>
                <a:gd name="T85" fmla="*/ 2147483647 h 266"/>
                <a:gd name="T86" fmla="*/ 2147483647 w 273"/>
                <a:gd name="T87" fmla="*/ 2147483647 h 266"/>
                <a:gd name="T88" fmla="*/ 2147483647 w 273"/>
                <a:gd name="T89" fmla="*/ 2147483647 h 266"/>
                <a:gd name="T90" fmla="*/ 2147483647 w 273"/>
                <a:gd name="T91" fmla="*/ 2147483647 h 266"/>
                <a:gd name="T92" fmla="*/ 2147483647 w 273"/>
                <a:gd name="T93" fmla="*/ 2147483647 h 266"/>
                <a:gd name="T94" fmla="*/ 2147483647 w 273"/>
                <a:gd name="T95" fmla="*/ 2147483647 h 266"/>
                <a:gd name="T96" fmla="*/ 2147483647 w 273"/>
                <a:gd name="T97" fmla="*/ 2147483647 h 266"/>
                <a:gd name="T98" fmla="*/ 2147483647 w 273"/>
                <a:gd name="T99" fmla="*/ 2147483647 h 266"/>
                <a:gd name="T100" fmla="*/ 2147483647 w 273"/>
                <a:gd name="T101" fmla="*/ 2147483647 h 266"/>
                <a:gd name="T102" fmla="*/ 2147483647 w 273"/>
                <a:gd name="T103" fmla="*/ 2147483647 h 266"/>
                <a:gd name="T104" fmla="*/ 2147483647 w 273"/>
                <a:gd name="T105" fmla="*/ 2147483647 h 266"/>
                <a:gd name="T106" fmla="*/ 2147483647 w 273"/>
                <a:gd name="T107" fmla="*/ 2147483647 h 266"/>
                <a:gd name="T108" fmla="*/ 2147483647 w 273"/>
                <a:gd name="T109" fmla="*/ 2147483647 h 266"/>
                <a:gd name="T110" fmla="*/ 2147483647 w 273"/>
                <a:gd name="T111" fmla="*/ 2147483647 h 266"/>
                <a:gd name="T112" fmla="*/ 2147483647 w 273"/>
                <a:gd name="T113" fmla="*/ 2147483647 h 266"/>
                <a:gd name="T114" fmla="*/ 2147483647 w 273"/>
                <a:gd name="T115" fmla="*/ 2147483647 h 266"/>
                <a:gd name="T116" fmla="*/ 2147483647 w 273"/>
                <a:gd name="T117" fmla="*/ 2147483647 h 266"/>
                <a:gd name="T118" fmla="*/ 2147483647 w 273"/>
                <a:gd name="T119" fmla="*/ 2147483647 h 266"/>
                <a:gd name="T120" fmla="*/ 2147483647 w 273"/>
                <a:gd name="T121" fmla="*/ 2147483647 h 266"/>
                <a:gd name="T122" fmla="*/ 2147483647 w 273"/>
                <a:gd name="T123" fmla="*/ 2147483647 h 266"/>
                <a:gd name="T124" fmla="*/ 2147483647 w 273"/>
                <a:gd name="T125" fmla="*/ 2147483647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3"/>
                <a:gd name="T190" fmla="*/ 0 h 266"/>
                <a:gd name="T191" fmla="*/ 273 w 273"/>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3" h="266">
                  <a:moveTo>
                    <a:pt x="197" y="217"/>
                  </a:moveTo>
                  <a:cubicBezTo>
                    <a:pt x="195" y="216"/>
                    <a:pt x="191" y="216"/>
                    <a:pt x="189" y="217"/>
                  </a:cubicBezTo>
                  <a:cubicBezTo>
                    <a:pt x="190" y="219"/>
                    <a:pt x="191" y="218"/>
                    <a:pt x="192" y="219"/>
                  </a:cubicBezTo>
                  <a:cubicBezTo>
                    <a:pt x="192" y="219"/>
                    <a:pt x="193" y="220"/>
                    <a:pt x="194" y="222"/>
                  </a:cubicBezTo>
                  <a:cubicBezTo>
                    <a:pt x="194" y="225"/>
                    <a:pt x="192" y="226"/>
                    <a:pt x="192" y="229"/>
                  </a:cubicBezTo>
                  <a:cubicBezTo>
                    <a:pt x="187" y="230"/>
                    <a:pt x="186" y="228"/>
                    <a:pt x="183" y="227"/>
                  </a:cubicBezTo>
                  <a:cubicBezTo>
                    <a:pt x="183" y="229"/>
                    <a:pt x="185" y="229"/>
                    <a:pt x="185" y="232"/>
                  </a:cubicBezTo>
                  <a:cubicBezTo>
                    <a:pt x="188" y="232"/>
                    <a:pt x="189" y="233"/>
                    <a:pt x="191" y="232"/>
                  </a:cubicBezTo>
                  <a:cubicBezTo>
                    <a:pt x="190" y="234"/>
                    <a:pt x="190" y="237"/>
                    <a:pt x="188" y="238"/>
                  </a:cubicBezTo>
                  <a:cubicBezTo>
                    <a:pt x="186" y="241"/>
                    <a:pt x="190" y="243"/>
                    <a:pt x="190" y="245"/>
                  </a:cubicBezTo>
                  <a:cubicBezTo>
                    <a:pt x="191" y="247"/>
                    <a:pt x="190" y="249"/>
                    <a:pt x="191" y="251"/>
                  </a:cubicBezTo>
                  <a:cubicBezTo>
                    <a:pt x="191" y="253"/>
                    <a:pt x="193" y="254"/>
                    <a:pt x="193" y="256"/>
                  </a:cubicBezTo>
                  <a:cubicBezTo>
                    <a:pt x="194" y="259"/>
                    <a:pt x="193" y="262"/>
                    <a:pt x="195" y="263"/>
                  </a:cubicBezTo>
                  <a:cubicBezTo>
                    <a:pt x="195" y="265"/>
                    <a:pt x="191" y="263"/>
                    <a:pt x="192" y="266"/>
                  </a:cubicBezTo>
                  <a:cubicBezTo>
                    <a:pt x="189" y="266"/>
                    <a:pt x="188" y="261"/>
                    <a:pt x="184" y="260"/>
                  </a:cubicBezTo>
                  <a:cubicBezTo>
                    <a:pt x="181" y="259"/>
                    <a:pt x="178" y="261"/>
                    <a:pt x="173" y="260"/>
                  </a:cubicBezTo>
                  <a:cubicBezTo>
                    <a:pt x="170" y="258"/>
                    <a:pt x="169" y="255"/>
                    <a:pt x="163" y="256"/>
                  </a:cubicBezTo>
                  <a:cubicBezTo>
                    <a:pt x="162" y="253"/>
                    <a:pt x="159" y="252"/>
                    <a:pt x="155" y="252"/>
                  </a:cubicBezTo>
                  <a:cubicBezTo>
                    <a:pt x="154" y="252"/>
                    <a:pt x="155" y="251"/>
                    <a:pt x="154" y="250"/>
                  </a:cubicBezTo>
                  <a:cubicBezTo>
                    <a:pt x="154" y="250"/>
                    <a:pt x="153" y="249"/>
                    <a:pt x="153" y="249"/>
                  </a:cubicBezTo>
                  <a:cubicBezTo>
                    <a:pt x="152" y="248"/>
                    <a:pt x="153" y="245"/>
                    <a:pt x="152" y="244"/>
                  </a:cubicBezTo>
                  <a:cubicBezTo>
                    <a:pt x="151" y="241"/>
                    <a:pt x="149" y="238"/>
                    <a:pt x="147" y="236"/>
                  </a:cubicBezTo>
                  <a:cubicBezTo>
                    <a:pt x="146" y="234"/>
                    <a:pt x="148" y="234"/>
                    <a:pt x="148" y="233"/>
                  </a:cubicBezTo>
                  <a:cubicBezTo>
                    <a:pt x="148" y="231"/>
                    <a:pt x="146" y="231"/>
                    <a:pt x="146" y="230"/>
                  </a:cubicBezTo>
                  <a:cubicBezTo>
                    <a:pt x="146" y="228"/>
                    <a:pt x="147" y="226"/>
                    <a:pt x="146" y="224"/>
                  </a:cubicBezTo>
                  <a:cubicBezTo>
                    <a:pt x="145" y="222"/>
                    <a:pt x="143" y="221"/>
                    <a:pt x="141" y="220"/>
                  </a:cubicBezTo>
                  <a:cubicBezTo>
                    <a:pt x="139" y="216"/>
                    <a:pt x="136" y="213"/>
                    <a:pt x="134" y="209"/>
                  </a:cubicBezTo>
                  <a:cubicBezTo>
                    <a:pt x="134" y="208"/>
                    <a:pt x="132" y="208"/>
                    <a:pt x="131" y="207"/>
                  </a:cubicBezTo>
                  <a:cubicBezTo>
                    <a:pt x="130" y="205"/>
                    <a:pt x="129" y="204"/>
                    <a:pt x="129" y="201"/>
                  </a:cubicBezTo>
                  <a:cubicBezTo>
                    <a:pt x="129" y="201"/>
                    <a:pt x="129" y="199"/>
                    <a:pt x="128" y="197"/>
                  </a:cubicBezTo>
                  <a:cubicBezTo>
                    <a:pt x="127" y="197"/>
                    <a:pt x="126" y="196"/>
                    <a:pt x="126" y="196"/>
                  </a:cubicBezTo>
                  <a:cubicBezTo>
                    <a:pt x="126" y="196"/>
                    <a:pt x="126" y="195"/>
                    <a:pt x="126" y="195"/>
                  </a:cubicBezTo>
                  <a:cubicBezTo>
                    <a:pt x="125" y="193"/>
                    <a:pt x="125" y="192"/>
                    <a:pt x="124" y="191"/>
                  </a:cubicBezTo>
                  <a:cubicBezTo>
                    <a:pt x="123" y="190"/>
                    <a:pt x="123" y="188"/>
                    <a:pt x="122" y="186"/>
                  </a:cubicBezTo>
                  <a:cubicBezTo>
                    <a:pt x="121" y="182"/>
                    <a:pt x="118" y="181"/>
                    <a:pt x="116" y="178"/>
                  </a:cubicBezTo>
                  <a:cubicBezTo>
                    <a:pt x="115" y="176"/>
                    <a:pt x="112" y="174"/>
                    <a:pt x="110" y="172"/>
                  </a:cubicBezTo>
                  <a:cubicBezTo>
                    <a:pt x="110" y="172"/>
                    <a:pt x="109" y="172"/>
                    <a:pt x="110" y="172"/>
                  </a:cubicBezTo>
                  <a:cubicBezTo>
                    <a:pt x="107" y="170"/>
                    <a:pt x="107" y="168"/>
                    <a:pt x="105" y="166"/>
                  </a:cubicBezTo>
                  <a:cubicBezTo>
                    <a:pt x="102" y="167"/>
                    <a:pt x="97" y="167"/>
                    <a:pt x="93" y="166"/>
                  </a:cubicBezTo>
                  <a:cubicBezTo>
                    <a:pt x="90" y="165"/>
                    <a:pt x="87" y="162"/>
                    <a:pt x="85" y="166"/>
                  </a:cubicBezTo>
                  <a:cubicBezTo>
                    <a:pt x="83" y="165"/>
                    <a:pt x="80" y="167"/>
                    <a:pt x="78" y="169"/>
                  </a:cubicBezTo>
                  <a:cubicBezTo>
                    <a:pt x="77" y="170"/>
                    <a:pt x="76" y="174"/>
                    <a:pt x="75" y="177"/>
                  </a:cubicBezTo>
                  <a:cubicBezTo>
                    <a:pt x="73" y="180"/>
                    <a:pt x="70" y="182"/>
                    <a:pt x="68" y="184"/>
                  </a:cubicBezTo>
                  <a:cubicBezTo>
                    <a:pt x="64" y="184"/>
                    <a:pt x="61" y="181"/>
                    <a:pt x="57" y="179"/>
                  </a:cubicBezTo>
                  <a:cubicBezTo>
                    <a:pt x="57" y="178"/>
                    <a:pt x="56" y="177"/>
                    <a:pt x="55" y="177"/>
                  </a:cubicBezTo>
                  <a:cubicBezTo>
                    <a:pt x="54" y="176"/>
                    <a:pt x="52" y="176"/>
                    <a:pt x="50" y="175"/>
                  </a:cubicBezTo>
                  <a:cubicBezTo>
                    <a:pt x="47" y="173"/>
                    <a:pt x="45" y="169"/>
                    <a:pt x="41" y="168"/>
                  </a:cubicBezTo>
                  <a:cubicBezTo>
                    <a:pt x="41" y="164"/>
                    <a:pt x="36" y="161"/>
                    <a:pt x="37" y="156"/>
                  </a:cubicBezTo>
                  <a:cubicBezTo>
                    <a:pt x="38" y="154"/>
                    <a:pt x="38" y="153"/>
                    <a:pt x="37" y="150"/>
                  </a:cubicBezTo>
                  <a:cubicBezTo>
                    <a:pt x="36" y="150"/>
                    <a:pt x="36" y="148"/>
                    <a:pt x="36" y="148"/>
                  </a:cubicBezTo>
                  <a:cubicBezTo>
                    <a:pt x="36" y="148"/>
                    <a:pt x="34" y="147"/>
                    <a:pt x="34" y="147"/>
                  </a:cubicBezTo>
                  <a:cubicBezTo>
                    <a:pt x="34" y="146"/>
                    <a:pt x="35" y="145"/>
                    <a:pt x="34" y="144"/>
                  </a:cubicBezTo>
                  <a:cubicBezTo>
                    <a:pt x="34" y="143"/>
                    <a:pt x="33" y="142"/>
                    <a:pt x="32" y="141"/>
                  </a:cubicBezTo>
                  <a:cubicBezTo>
                    <a:pt x="31" y="140"/>
                    <a:pt x="30" y="138"/>
                    <a:pt x="28" y="137"/>
                  </a:cubicBezTo>
                  <a:cubicBezTo>
                    <a:pt x="27" y="137"/>
                    <a:pt x="25" y="136"/>
                    <a:pt x="24" y="135"/>
                  </a:cubicBezTo>
                  <a:cubicBezTo>
                    <a:pt x="23" y="134"/>
                    <a:pt x="23" y="132"/>
                    <a:pt x="22" y="131"/>
                  </a:cubicBezTo>
                  <a:cubicBezTo>
                    <a:pt x="21" y="130"/>
                    <a:pt x="20" y="130"/>
                    <a:pt x="19" y="128"/>
                  </a:cubicBezTo>
                  <a:cubicBezTo>
                    <a:pt x="15" y="124"/>
                    <a:pt x="14" y="121"/>
                    <a:pt x="8" y="119"/>
                  </a:cubicBezTo>
                  <a:cubicBezTo>
                    <a:pt x="8" y="117"/>
                    <a:pt x="7" y="116"/>
                    <a:pt x="7" y="113"/>
                  </a:cubicBezTo>
                  <a:cubicBezTo>
                    <a:pt x="5" y="111"/>
                    <a:pt x="0" y="111"/>
                    <a:pt x="1" y="105"/>
                  </a:cubicBezTo>
                  <a:cubicBezTo>
                    <a:pt x="24" y="108"/>
                    <a:pt x="48" y="110"/>
                    <a:pt x="73" y="111"/>
                  </a:cubicBezTo>
                  <a:cubicBezTo>
                    <a:pt x="74" y="111"/>
                    <a:pt x="74" y="110"/>
                    <a:pt x="75" y="110"/>
                  </a:cubicBezTo>
                  <a:cubicBezTo>
                    <a:pt x="77" y="73"/>
                    <a:pt x="80" y="37"/>
                    <a:pt x="83" y="0"/>
                  </a:cubicBezTo>
                  <a:cubicBezTo>
                    <a:pt x="102" y="2"/>
                    <a:pt x="122" y="2"/>
                    <a:pt x="141" y="3"/>
                  </a:cubicBezTo>
                  <a:cubicBezTo>
                    <a:pt x="141" y="19"/>
                    <a:pt x="141" y="35"/>
                    <a:pt x="139" y="50"/>
                  </a:cubicBezTo>
                  <a:cubicBezTo>
                    <a:pt x="143" y="51"/>
                    <a:pt x="144" y="54"/>
                    <a:pt x="147" y="55"/>
                  </a:cubicBezTo>
                  <a:cubicBezTo>
                    <a:pt x="151" y="56"/>
                    <a:pt x="153" y="54"/>
                    <a:pt x="155" y="55"/>
                  </a:cubicBezTo>
                  <a:cubicBezTo>
                    <a:pt x="156" y="56"/>
                    <a:pt x="155" y="60"/>
                    <a:pt x="157" y="61"/>
                  </a:cubicBezTo>
                  <a:cubicBezTo>
                    <a:pt x="162" y="61"/>
                    <a:pt x="168" y="62"/>
                    <a:pt x="171" y="64"/>
                  </a:cubicBezTo>
                  <a:cubicBezTo>
                    <a:pt x="174" y="62"/>
                    <a:pt x="174" y="62"/>
                    <a:pt x="178" y="63"/>
                  </a:cubicBezTo>
                  <a:cubicBezTo>
                    <a:pt x="178" y="65"/>
                    <a:pt x="179" y="66"/>
                    <a:pt x="181" y="66"/>
                  </a:cubicBezTo>
                  <a:cubicBezTo>
                    <a:pt x="181" y="67"/>
                    <a:pt x="181" y="69"/>
                    <a:pt x="182" y="69"/>
                  </a:cubicBezTo>
                  <a:cubicBezTo>
                    <a:pt x="185" y="69"/>
                    <a:pt x="185" y="67"/>
                    <a:pt x="187" y="67"/>
                  </a:cubicBezTo>
                  <a:cubicBezTo>
                    <a:pt x="189" y="67"/>
                    <a:pt x="190" y="68"/>
                    <a:pt x="191" y="70"/>
                  </a:cubicBezTo>
                  <a:cubicBezTo>
                    <a:pt x="193" y="70"/>
                    <a:pt x="195" y="70"/>
                    <a:pt x="195" y="69"/>
                  </a:cubicBezTo>
                  <a:cubicBezTo>
                    <a:pt x="197" y="69"/>
                    <a:pt x="195" y="73"/>
                    <a:pt x="198" y="72"/>
                  </a:cubicBezTo>
                  <a:cubicBezTo>
                    <a:pt x="199" y="73"/>
                    <a:pt x="200" y="70"/>
                    <a:pt x="201" y="69"/>
                  </a:cubicBezTo>
                  <a:cubicBezTo>
                    <a:pt x="201" y="68"/>
                    <a:pt x="202" y="68"/>
                    <a:pt x="201" y="67"/>
                  </a:cubicBezTo>
                  <a:cubicBezTo>
                    <a:pt x="204" y="68"/>
                    <a:pt x="205" y="70"/>
                    <a:pt x="209" y="69"/>
                  </a:cubicBezTo>
                  <a:cubicBezTo>
                    <a:pt x="210" y="71"/>
                    <a:pt x="213" y="71"/>
                    <a:pt x="215" y="73"/>
                  </a:cubicBezTo>
                  <a:cubicBezTo>
                    <a:pt x="216" y="72"/>
                    <a:pt x="219" y="71"/>
                    <a:pt x="220" y="69"/>
                  </a:cubicBezTo>
                  <a:cubicBezTo>
                    <a:pt x="222" y="69"/>
                    <a:pt x="222" y="69"/>
                    <a:pt x="224" y="69"/>
                  </a:cubicBezTo>
                  <a:cubicBezTo>
                    <a:pt x="226" y="69"/>
                    <a:pt x="228" y="68"/>
                    <a:pt x="229" y="67"/>
                  </a:cubicBezTo>
                  <a:cubicBezTo>
                    <a:pt x="230" y="68"/>
                    <a:pt x="235" y="71"/>
                    <a:pt x="236" y="67"/>
                  </a:cubicBezTo>
                  <a:cubicBezTo>
                    <a:pt x="240" y="66"/>
                    <a:pt x="242" y="71"/>
                    <a:pt x="244" y="72"/>
                  </a:cubicBezTo>
                  <a:cubicBezTo>
                    <a:pt x="244" y="72"/>
                    <a:pt x="245" y="71"/>
                    <a:pt x="246" y="72"/>
                  </a:cubicBezTo>
                  <a:cubicBezTo>
                    <a:pt x="246" y="72"/>
                    <a:pt x="247" y="73"/>
                    <a:pt x="247" y="73"/>
                  </a:cubicBezTo>
                  <a:cubicBezTo>
                    <a:pt x="249" y="74"/>
                    <a:pt x="253" y="73"/>
                    <a:pt x="254" y="76"/>
                  </a:cubicBezTo>
                  <a:cubicBezTo>
                    <a:pt x="256" y="75"/>
                    <a:pt x="258" y="75"/>
                    <a:pt x="260" y="76"/>
                  </a:cubicBezTo>
                  <a:cubicBezTo>
                    <a:pt x="261" y="88"/>
                    <a:pt x="261" y="102"/>
                    <a:pt x="262" y="114"/>
                  </a:cubicBezTo>
                  <a:cubicBezTo>
                    <a:pt x="263" y="116"/>
                    <a:pt x="265" y="117"/>
                    <a:pt x="266" y="119"/>
                  </a:cubicBezTo>
                  <a:cubicBezTo>
                    <a:pt x="266" y="121"/>
                    <a:pt x="268" y="122"/>
                    <a:pt x="266" y="123"/>
                  </a:cubicBezTo>
                  <a:cubicBezTo>
                    <a:pt x="267" y="124"/>
                    <a:pt x="267" y="125"/>
                    <a:pt x="268" y="126"/>
                  </a:cubicBezTo>
                  <a:cubicBezTo>
                    <a:pt x="268" y="127"/>
                    <a:pt x="270" y="128"/>
                    <a:pt x="270" y="128"/>
                  </a:cubicBezTo>
                  <a:cubicBezTo>
                    <a:pt x="270" y="129"/>
                    <a:pt x="270" y="130"/>
                    <a:pt x="270" y="131"/>
                  </a:cubicBezTo>
                  <a:cubicBezTo>
                    <a:pt x="271" y="133"/>
                    <a:pt x="273" y="133"/>
                    <a:pt x="273" y="138"/>
                  </a:cubicBezTo>
                  <a:cubicBezTo>
                    <a:pt x="273" y="138"/>
                    <a:pt x="272" y="138"/>
                    <a:pt x="272" y="139"/>
                  </a:cubicBezTo>
                  <a:cubicBezTo>
                    <a:pt x="272" y="139"/>
                    <a:pt x="273" y="142"/>
                    <a:pt x="273" y="143"/>
                  </a:cubicBezTo>
                  <a:cubicBezTo>
                    <a:pt x="269" y="147"/>
                    <a:pt x="268" y="155"/>
                    <a:pt x="271" y="160"/>
                  </a:cubicBezTo>
                  <a:cubicBezTo>
                    <a:pt x="269" y="163"/>
                    <a:pt x="263" y="167"/>
                    <a:pt x="267" y="170"/>
                  </a:cubicBezTo>
                  <a:cubicBezTo>
                    <a:pt x="265" y="171"/>
                    <a:pt x="264" y="171"/>
                    <a:pt x="262" y="172"/>
                  </a:cubicBezTo>
                  <a:cubicBezTo>
                    <a:pt x="260" y="172"/>
                    <a:pt x="258" y="174"/>
                    <a:pt x="257" y="175"/>
                  </a:cubicBezTo>
                  <a:cubicBezTo>
                    <a:pt x="255" y="175"/>
                    <a:pt x="255" y="174"/>
                    <a:pt x="254" y="174"/>
                  </a:cubicBezTo>
                  <a:cubicBezTo>
                    <a:pt x="254" y="174"/>
                    <a:pt x="251" y="175"/>
                    <a:pt x="249" y="175"/>
                  </a:cubicBezTo>
                  <a:cubicBezTo>
                    <a:pt x="250" y="174"/>
                    <a:pt x="250" y="171"/>
                    <a:pt x="250" y="169"/>
                  </a:cubicBezTo>
                  <a:cubicBezTo>
                    <a:pt x="247" y="167"/>
                    <a:pt x="247" y="171"/>
                    <a:pt x="245" y="172"/>
                  </a:cubicBezTo>
                  <a:cubicBezTo>
                    <a:pt x="244" y="172"/>
                    <a:pt x="244" y="169"/>
                    <a:pt x="242" y="171"/>
                  </a:cubicBezTo>
                  <a:cubicBezTo>
                    <a:pt x="242" y="175"/>
                    <a:pt x="244" y="176"/>
                    <a:pt x="245" y="181"/>
                  </a:cubicBezTo>
                  <a:cubicBezTo>
                    <a:pt x="243" y="181"/>
                    <a:pt x="243" y="184"/>
                    <a:pt x="240" y="184"/>
                  </a:cubicBezTo>
                  <a:cubicBezTo>
                    <a:pt x="240" y="191"/>
                    <a:pt x="233" y="191"/>
                    <a:pt x="230" y="195"/>
                  </a:cubicBezTo>
                  <a:cubicBezTo>
                    <a:pt x="228" y="194"/>
                    <a:pt x="227" y="196"/>
                    <a:pt x="224" y="195"/>
                  </a:cubicBezTo>
                  <a:cubicBezTo>
                    <a:pt x="223" y="196"/>
                    <a:pt x="224" y="197"/>
                    <a:pt x="224" y="198"/>
                  </a:cubicBezTo>
                  <a:cubicBezTo>
                    <a:pt x="222" y="199"/>
                    <a:pt x="223" y="197"/>
                    <a:pt x="221" y="197"/>
                  </a:cubicBezTo>
                  <a:cubicBezTo>
                    <a:pt x="222" y="197"/>
                    <a:pt x="219" y="199"/>
                    <a:pt x="218" y="198"/>
                  </a:cubicBezTo>
                  <a:cubicBezTo>
                    <a:pt x="218" y="198"/>
                    <a:pt x="218" y="196"/>
                    <a:pt x="218" y="196"/>
                  </a:cubicBezTo>
                  <a:cubicBezTo>
                    <a:pt x="216" y="196"/>
                    <a:pt x="214" y="199"/>
                    <a:pt x="213" y="195"/>
                  </a:cubicBezTo>
                  <a:cubicBezTo>
                    <a:pt x="211" y="195"/>
                    <a:pt x="214" y="197"/>
                    <a:pt x="213" y="198"/>
                  </a:cubicBezTo>
                  <a:cubicBezTo>
                    <a:pt x="210" y="199"/>
                    <a:pt x="212" y="195"/>
                    <a:pt x="208" y="195"/>
                  </a:cubicBezTo>
                  <a:cubicBezTo>
                    <a:pt x="206" y="197"/>
                    <a:pt x="212" y="200"/>
                    <a:pt x="210" y="203"/>
                  </a:cubicBezTo>
                  <a:cubicBezTo>
                    <a:pt x="210" y="202"/>
                    <a:pt x="211" y="202"/>
                    <a:pt x="213" y="202"/>
                  </a:cubicBezTo>
                  <a:cubicBezTo>
                    <a:pt x="210" y="206"/>
                    <a:pt x="207" y="205"/>
                    <a:pt x="205" y="202"/>
                  </a:cubicBezTo>
                  <a:cubicBezTo>
                    <a:pt x="203" y="204"/>
                    <a:pt x="206" y="207"/>
                    <a:pt x="204" y="209"/>
                  </a:cubicBezTo>
                  <a:cubicBezTo>
                    <a:pt x="203" y="206"/>
                    <a:pt x="199" y="211"/>
                    <a:pt x="196" y="209"/>
                  </a:cubicBezTo>
                  <a:cubicBezTo>
                    <a:pt x="197" y="211"/>
                    <a:pt x="195" y="213"/>
                    <a:pt x="198" y="214"/>
                  </a:cubicBezTo>
                  <a:cubicBezTo>
                    <a:pt x="198" y="213"/>
                    <a:pt x="199" y="213"/>
                    <a:pt x="199" y="212"/>
                  </a:cubicBezTo>
                  <a:cubicBezTo>
                    <a:pt x="201" y="213"/>
                    <a:pt x="197" y="215"/>
                    <a:pt x="197" y="217"/>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7" name="Group 449">
            <a:extLst>
              <a:ext uri="{FF2B5EF4-FFF2-40B4-BE49-F238E27FC236}">
                <a16:creationId xmlns:a16="http://schemas.microsoft.com/office/drawing/2014/main" id="{F61FD74C-DE34-BE8F-3FF7-4D5FAA590521}"/>
              </a:ext>
            </a:extLst>
          </p:cNvPr>
          <p:cNvGrpSpPr>
            <a:grpSpLocks/>
          </p:cNvGrpSpPr>
          <p:nvPr/>
        </p:nvGrpSpPr>
        <p:grpSpPr bwMode="auto">
          <a:xfrm>
            <a:off x="190931" y="1107904"/>
            <a:ext cx="2493770" cy="2062691"/>
            <a:chOff x="2819400" y="228600"/>
            <a:chExt cx="2562225" cy="2119313"/>
          </a:xfrm>
          <a:solidFill>
            <a:srgbClr val="92D050"/>
          </a:solidFill>
        </p:grpSpPr>
        <p:sp>
          <p:nvSpPr>
            <p:cNvPr id="240" name="Freeform 664">
              <a:extLst>
                <a:ext uri="{FF2B5EF4-FFF2-40B4-BE49-F238E27FC236}">
                  <a16:creationId xmlns:a16="http://schemas.microsoft.com/office/drawing/2014/main" id="{5FD89EF3-719F-546B-11A3-59EEB01E184D}"/>
                </a:ext>
              </a:extLst>
            </p:cNvPr>
            <p:cNvSpPr>
              <a:spLocks/>
            </p:cNvSpPr>
            <p:nvPr/>
          </p:nvSpPr>
          <p:spPr bwMode="auto">
            <a:xfrm>
              <a:off x="3328988" y="744538"/>
              <a:ext cx="20637" cy="26987"/>
            </a:xfrm>
            <a:custGeom>
              <a:avLst/>
              <a:gdLst>
                <a:gd name="T0" fmla="*/ 0 w 3"/>
                <a:gd name="T1" fmla="*/ 0 h 4"/>
                <a:gd name="T2" fmla="*/ 2147483647 w 3"/>
                <a:gd name="T3" fmla="*/ 2147483647 h 4"/>
                <a:gd name="T4" fmla="*/ 0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0" y="0"/>
                  </a:moveTo>
                  <a:cubicBezTo>
                    <a:pt x="2" y="0"/>
                    <a:pt x="2" y="2"/>
                    <a:pt x="3" y="4"/>
                  </a:cubicBezTo>
                  <a:cubicBezTo>
                    <a:pt x="2"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1" name="Line 665">
              <a:extLst>
                <a:ext uri="{FF2B5EF4-FFF2-40B4-BE49-F238E27FC236}">
                  <a16:creationId xmlns:a16="http://schemas.microsoft.com/office/drawing/2014/main" id="{C8F4292B-00D2-D151-3BFB-D7D84AE82E1A}"/>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2" name="Line 666">
              <a:extLst>
                <a:ext uri="{FF2B5EF4-FFF2-40B4-BE49-F238E27FC236}">
                  <a16:creationId xmlns:a16="http://schemas.microsoft.com/office/drawing/2014/main" id="{D0E5E4EC-2710-093A-10BD-2AB0604247A9}"/>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3" name="Freeform 667">
              <a:extLst>
                <a:ext uri="{FF2B5EF4-FFF2-40B4-BE49-F238E27FC236}">
                  <a16:creationId xmlns:a16="http://schemas.microsoft.com/office/drawing/2014/main" id="{EA5DB425-C661-501A-82F6-B989CC228833}"/>
                </a:ext>
              </a:extLst>
            </p:cNvPr>
            <p:cNvSpPr>
              <a:spLocks/>
            </p:cNvSpPr>
            <p:nvPr/>
          </p:nvSpPr>
          <p:spPr bwMode="auto">
            <a:xfrm>
              <a:off x="2833688" y="1077913"/>
              <a:ext cx="149225" cy="87312"/>
            </a:xfrm>
            <a:custGeom>
              <a:avLst/>
              <a:gdLst>
                <a:gd name="T0" fmla="*/ 2147483647 w 22"/>
                <a:gd name="T1" fmla="*/ 2147483647 h 13"/>
                <a:gd name="T2" fmla="*/ 2147483647 w 22"/>
                <a:gd name="T3" fmla="*/ 2147483647 h 13"/>
                <a:gd name="T4" fmla="*/ 2147483647 w 22"/>
                <a:gd name="T5" fmla="*/ 2147483647 h 13"/>
                <a:gd name="T6" fmla="*/ 2147483647 w 22"/>
                <a:gd name="T7" fmla="*/ 2147483647 h 13"/>
                <a:gd name="T8" fmla="*/ 2147483647 w 22"/>
                <a:gd name="T9" fmla="*/ 2147483647 h 13"/>
                <a:gd name="T10" fmla="*/ 2147483647 w 22"/>
                <a:gd name="T11" fmla="*/ 2147483647 h 13"/>
                <a:gd name="T12" fmla="*/ 2147483647 w 22"/>
                <a:gd name="T13" fmla="*/ 2147483647 h 13"/>
                <a:gd name="T14" fmla="*/ 2147483647 w 22"/>
                <a:gd name="T15" fmla="*/ 2147483647 h 13"/>
                <a:gd name="T16" fmla="*/ 2147483647 w 22"/>
                <a:gd name="T17" fmla="*/ 2147483647 h 13"/>
                <a:gd name="T18" fmla="*/ 2147483647 w 22"/>
                <a:gd name="T19" fmla="*/ 2147483647 h 13"/>
                <a:gd name="T20" fmla="*/ 2147483647 w 22"/>
                <a:gd name="T21" fmla="*/ 2147483647 h 13"/>
                <a:gd name="T22" fmla="*/ 0 w 22"/>
                <a:gd name="T23" fmla="*/ 0 h 13"/>
                <a:gd name="T24" fmla="*/ 0 w 22"/>
                <a:gd name="T25" fmla="*/ 2147483647 h 13"/>
                <a:gd name="T26" fmla="*/ 2147483647 w 22"/>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13"/>
                <a:gd name="T44" fmla="*/ 22 w 22"/>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13">
                  <a:moveTo>
                    <a:pt x="5" y="3"/>
                  </a:moveTo>
                  <a:cubicBezTo>
                    <a:pt x="7" y="3"/>
                    <a:pt x="7" y="3"/>
                    <a:pt x="7" y="3"/>
                  </a:cubicBezTo>
                  <a:cubicBezTo>
                    <a:pt x="8" y="5"/>
                    <a:pt x="10" y="6"/>
                    <a:pt x="11" y="8"/>
                  </a:cubicBezTo>
                  <a:cubicBezTo>
                    <a:pt x="12" y="10"/>
                    <a:pt x="14" y="10"/>
                    <a:pt x="15" y="13"/>
                  </a:cubicBezTo>
                  <a:cubicBezTo>
                    <a:pt x="16" y="12"/>
                    <a:pt x="18" y="10"/>
                    <a:pt x="20" y="10"/>
                  </a:cubicBezTo>
                  <a:cubicBezTo>
                    <a:pt x="21" y="10"/>
                    <a:pt x="22" y="9"/>
                    <a:pt x="22" y="9"/>
                  </a:cubicBezTo>
                  <a:cubicBezTo>
                    <a:pt x="21" y="9"/>
                    <a:pt x="20" y="9"/>
                    <a:pt x="19" y="9"/>
                  </a:cubicBezTo>
                  <a:cubicBezTo>
                    <a:pt x="16" y="6"/>
                    <a:pt x="13" y="5"/>
                    <a:pt x="12" y="4"/>
                  </a:cubicBezTo>
                  <a:cubicBezTo>
                    <a:pt x="12" y="3"/>
                    <a:pt x="12" y="1"/>
                    <a:pt x="10" y="1"/>
                  </a:cubicBezTo>
                  <a:cubicBezTo>
                    <a:pt x="9" y="1"/>
                    <a:pt x="9" y="2"/>
                    <a:pt x="7" y="2"/>
                  </a:cubicBezTo>
                  <a:cubicBezTo>
                    <a:pt x="7" y="3"/>
                    <a:pt x="6" y="2"/>
                    <a:pt x="5" y="2"/>
                  </a:cubicBezTo>
                  <a:cubicBezTo>
                    <a:pt x="4" y="0"/>
                    <a:pt x="3" y="0"/>
                    <a:pt x="0" y="0"/>
                  </a:cubicBezTo>
                  <a:cubicBezTo>
                    <a:pt x="0" y="2"/>
                    <a:pt x="0" y="3"/>
                    <a:pt x="0" y="5"/>
                  </a:cubicBezTo>
                  <a:cubicBezTo>
                    <a:pt x="3" y="6"/>
                    <a:pt x="3" y="3"/>
                    <a:pt x="5"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4" name="Freeform 668">
              <a:extLst>
                <a:ext uri="{FF2B5EF4-FFF2-40B4-BE49-F238E27FC236}">
                  <a16:creationId xmlns:a16="http://schemas.microsoft.com/office/drawing/2014/main" id="{07C6D015-6957-B1A2-B4A2-F253F0B41EA5}"/>
                </a:ext>
              </a:extLst>
            </p:cNvPr>
            <p:cNvSpPr>
              <a:spLocks/>
            </p:cNvSpPr>
            <p:nvPr/>
          </p:nvSpPr>
          <p:spPr bwMode="auto">
            <a:xfrm>
              <a:off x="4972050" y="1479550"/>
              <a:ext cx="76200" cy="80963"/>
            </a:xfrm>
            <a:custGeom>
              <a:avLst/>
              <a:gdLst>
                <a:gd name="T0" fmla="*/ 2147483647 w 11"/>
                <a:gd name="T1" fmla="*/ 2147483647 h 12"/>
                <a:gd name="T2" fmla="*/ 2147483647 w 11"/>
                <a:gd name="T3" fmla="*/ 2147483647 h 12"/>
                <a:gd name="T4" fmla="*/ 2147483647 w 11"/>
                <a:gd name="T5" fmla="*/ 2147483647 h 12"/>
                <a:gd name="T6" fmla="*/ 0 w 11"/>
                <a:gd name="T7" fmla="*/ 2147483647 h 12"/>
                <a:gd name="T8" fmla="*/ 2147483647 w 11"/>
                <a:gd name="T9" fmla="*/ 0 h 12"/>
                <a:gd name="T10" fmla="*/ 2147483647 w 11"/>
                <a:gd name="T11" fmla="*/ 2147483647 h 12"/>
                <a:gd name="T12" fmla="*/ 2147483647 w 11"/>
                <a:gd name="T13" fmla="*/ 2147483647 h 12"/>
                <a:gd name="T14" fmla="*/ 2147483647 w 11"/>
                <a:gd name="T15" fmla="*/ 2147483647 h 12"/>
                <a:gd name="T16" fmla="*/ 2147483647 w 11"/>
                <a:gd name="T17" fmla="*/ 2147483647 h 12"/>
                <a:gd name="T18" fmla="*/ 2147483647 w 11"/>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2"/>
                <a:gd name="T32" fmla="*/ 11 w 1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2">
                  <a:moveTo>
                    <a:pt x="8" y="12"/>
                  </a:moveTo>
                  <a:cubicBezTo>
                    <a:pt x="6" y="11"/>
                    <a:pt x="6" y="11"/>
                    <a:pt x="7" y="9"/>
                  </a:cubicBezTo>
                  <a:cubicBezTo>
                    <a:pt x="6" y="9"/>
                    <a:pt x="6" y="10"/>
                    <a:pt x="6" y="10"/>
                  </a:cubicBezTo>
                  <a:cubicBezTo>
                    <a:pt x="3" y="8"/>
                    <a:pt x="1" y="5"/>
                    <a:pt x="0" y="1"/>
                  </a:cubicBezTo>
                  <a:cubicBezTo>
                    <a:pt x="1" y="1"/>
                    <a:pt x="1" y="1"/>
                    <a:pt x="1" y="0"/>
                  </a:cubicBezTo>
                  <a:cubicBezTo>
                    <a:pt x="4" y="0"/>
                    <a:pt x="4" y="4"/>
                    <a:pt x="6" y="6"/>
                  </a:cubicBezTo>
                  <a:cubicBezTo>
                    <a:pt x="7" y="6"/>
                    <a:pt x="9" y="6"/>
                    <a:pt x="9" y="7"/>
                  </a:cubicBezTo>
                  <a:cubicBezTo>
                    <a:pt x="10" y="8"/>
                    <a:pt x="9" y="11"/>
                    <a:pt x="11" y="10"/>
                  </a:cubicBezTo>
                  <a:cubicBezTo>
                    <a:pt x="11" y="12"/>
                    <a:pt x="10" y="12"/>
                    <a:pt x="9" y="11"/>
                  </a:cubicBezTo>
                  <a:cubicBezTo>
                    <a:pt x="9" y="11"/>
                    <a:pt x="9" y="11"/>
                    <a:pt x="9"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5" name="Freeform 669">
              <a:extLst>
                <a:ext uri="{FF2B5EF4-FFF2-40B4-BE49-F238E27FC236}">
                  <a16:creationId xmlns:a16="http://schemas.microsoft.com/office/drawing/2014/main" id="{77D29561-4469-870D-5F5A-EF7093B9200D}"/>
                </a:ext>
              </a:extLst>
            </p:cNvPr>
            <p:cNvSpPr>
              <a:spLocks/>
            </p:cNvSpPr>
            <p:nvPr/>
          </p:nvSpPr>
          <p:spPr bwMode="auto">
            <a:xfrm>
              <a:off x="5032375"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6" name="Line 670">
              <a:extLst>
                <a:ext uri="{FF2B5EF4-FFF2-40B4-BE49-F238E27FC236}">
                  <a16:creationId xmlns:a16="http://schemas.microsoft.com/office/drawing/2014/main" id="{B4B1FDC9-A8DF-4D6A-87F2-6F25DCA75612}"/>
                </a:ext>
              </a:extLst>
            </p:cNvPr>
            <p:cNvSpPr>
              <a:spLocks noChangeShapeType="1"/>
            </p:cNvSpPr>
            <p:nvPr/>
          </p:nvSpPr>
          <p:spPr bwMode="auto">
            <a:xfrm flipV="1">
              <a:off x="5032375"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7" name="Freeform 671">
              <a:extLst>
                <a:ext uri="{FF2B5EF4-FFF2-40B4-BE49-F238E27FC236}">
                  <a16:creationId xmlns:a16="http://schemas.microsoft.com/office/drawing/2014/main" id="{94AE98C2-B1AE-86F3-3465-0CEECDD1AF2F}"/>
                </a:ext>
              </a:extLst>
            </p:cNvPr>
            <p:cNvSpPr>
              <a:spLocks/>
            </p:cNvSpPr>
            <p:nvPr/>
          </p:nvSpPr>
          <p:spPr bwMode="auto">
            <a:xfrm>
              <a:off x="5032375" y="1560513"/>
              <a:ext cx="1588" cy="6350"/>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8" name="Line 672">
              <a:extLst>
                <a:ext uri="{FF2B5EF4-FFF2-40B4-BE49-F238E27FC236}">
                  <a16:creationId xmlns:a16="http://schemas.microsoft.com/office/drawing/2014/main" id="{AA8D769D-6635-A951-A790-BDD55F8654FC}"/>
                </a:ext>
              </a:extLst>
            </p:cNvPr>
            <p:cNvSpPr>
              <a:spLocks noChangeShapeType="1"/>
            </p:cNvSpPr>
            <p:nvPr/>
          </p:nvSpPr>
          <p:spPr bwMode="auto">
            <a:xfrm flipV="1">
              <a:off x="5032375" y="15605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9" name="Freeform 673">
              <a:extLst>
                <a:ext uri="{FF2B5EF4-FFF2-40B4-BE49-F238E27FC236}">
                  <a16:creationId xmlns:a16="http://schemas.microsoft.com/office/drawing/2014/main" id="{2339099D-15F9-99CB-2418-971686B94152}"/>
                </a:ext>
              </a:extLst>
            </p:cNvPr>
            <p:cNvSpPr>
              <a:spLocks/>
            </p:cNvSpPr>
            <p:nvPr/>
          </p:nvSpPr>
          <p:spPr bwMode="auto">
            <a:xfrm>
              <a:off x="5019675" y="1560513"/>
              <a:ext cx="34925" cy="33337"/>
            </a:xfrm>
            <a:custGeom>
              <a:avLst/>
              <a:gdLst>
                <a:gd name="T0" fmla="*/ 2147483647 w 5"/>
                <a:gd name="T1" fmla="*/ 0 h 5"/>
                <a:gd name="T2" fmla="*/ 2147483647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2" y="0"/>
                  </a:moveTo>
                  <a:cubicBezTo>
                    <a:pt x="5" y="1"/>
                    <a:pt x="2" y="4"/>
                    <a:pt x="2" y="5"/>
                  </a:cubicBezTo>
                  <a:cubicBezTo>
                    <a:pt x="0" y="5"/>
                    <a:pt x="1" y="2"/>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0" name="Freeform 674">
              <a:extLst>
                <a:ext uri="{FF2B5EF4-FFF2-40B4-BE49-F238E27FC236}">
                  <a16:creationId xmlns:a16="http://schemas.microsoft.com/office/drawing/2014/main" id="{3A2C6C9B-7569-B9CB-D8DF-D254D603816F}"/>
                </a:ext>
              </a:extLst>
            </p:cNvPr>
            <p:cNvSpPr>
              <a:spLocks/>
            </p:cNvSpPr>
            <p:nvPr/>
          </p:nvSpPr>
          <p:spPr bwMode="auto">
            <a:xfrm>
              <a:off x="5027613" y="1560513"/>
              <a:ext cx="4762" cy="6350"/>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1" name="Line 675">
              <a:extLst>
                <a:ext uri="{FF2B5EF4-FFF2-40B4-BE49-F238E27FC236}">
                  <a16:creationId xmlns:a16="http://schemas.microsoft.com/office/drawing/2014/main" id="{6D908FC8-B1A0-2B24-05C8-9BE041A03E46}"/>
                </a:ext>
              </a:extLst>
            </p:cNvPr>
            <p:cNvSpPr>
              <a:spLocks noChangeShapeType="1"/>
            </p:cNvSpPr>
            <p:nvPr/>
          </p:nvSpPr>
          <p:spPr bwMode="auto">
            <a:xfrm>
              <a:off x="5027613" y="156051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2" name="Freeform 676">
              <a:extLst>
                <a:ext uri="{FF2B5EF4-FFF2-40B4-BE49-F238E27FC236}">
                  <a16:creationId xmlns:a16="http://schemas.microsoft.com/office/drawing/2014/main" id="{86484920-1945-91CB-1341-E6DC2DB2C8F4}"/>
                </a:ext>
              </a:extLst>
            </p:cNvPr>
            <p:cNvSpPr>
              <a:spLocks/>
            </p:cNvSpPr>
            <p:nvPr/>
          </p:nvSpPr>
          <p:spPr bwMode="auto">
            <a:xfrm>
              <a:off x="5027613" y="1554163"/>
              <a:ext cx="4762" cy="6350"/>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3" name="Line 677">
              <a:extLst>
                <a:ext uri="{FF2B5EF4-FFF2-40B4-BE49-F238E27FC236}">
                  <a16:creationId xmlns:a16="http://schemas.microsoft.com/office/drawing/2014/main" id="{F1327F48-F55E-F728-1F24-7ED61F9B7F76}"/>
                </a:ext>
              </a:extLst>
            </p:cNvPr>
            <p:cNvSpPr>
              <a:spLocks noChangeShapeType="1"/>
            </p:cNvSpPr>
            <p:nvPr/>
          </p:nvSpPr>
          <p:spPr bwMode="auto">
            <a:xfrm flipH="1">
              <a:off x="5027613" y="15541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4" name="Freeform 678">
              <a:extLst>
                <a:ext uri="{FF2B5EF4-FFF2-40B4-BE49-F238E27FC236}">
                  <a16:creationId xmlns:a16="http://schemas.microsoft.com/office/drawing/2014/main" id="{C14B6994-86E3-5045-C8A2-8D8EFA102A53}"/>
                </a:ext>
              </a:extLst>
            </p:cNvPr>
            <p:cNvSpPr>
              <a:spLocks/>
            </p:cNvSpPr>
            <p:nvPr/>
          </p:nvSpPr>
          <p:spPr bwMode="auto">
            <a:xfrm>
              <a:off x="3022600" y="1498600"/>
              <a:ext cx="88900" cy="68263"/>
            </a:xfrm>
            <a:custGeom>
              <a:avLst/>
              <a:gdLst>
                <a:gd name="T0" fmla="*/ 2147483647 w 13"/>
                <a:gd name="T1" fmla="*/ 2147483647 h 10"/>
                <a:gd name="T2" fmla="*/ 2147483647 w 13"/>
                <a:gd name="T3" fmla="*/ 2147483647 h 10"/>
                <a:gd name="T4" fmla="*/ 0 w 13"/>
                <a:gd name="T5" fmla="*/ 2147483647 h 10"/>
                <a:gd name="T6" fmla="*/ 2147483647 w 13"/>
                <a:gd name="T7" fmla="*/ 2147483647 h 10"/>
                <a:gd name="T8" fmla="*/ 2147483647 w 13"/>
                <a:gd name="T9" fmla="*/ 0 h 10"/>
                <a:gd name="T10" fmla="*/ 2147483647 w 13"/>
                <a:gd name="T11" fmla="*/ 2147483647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13" y="2"/>
                  </a:moveTo>
                  <a:cubicBezTo>
                    <a:pt x="13" y="4"/>
                    <a:pt x="13" y="6"/>
                    <a:pt x="13" y="8"/>
                  </a:cubicBezTo>
                  <a:cubicBezTo>
                    <a:pt x="7" y="10"/>
                    <a:pt x="2" y="7"/>
                    <a:pt x="0" y="4"/>
                  </a:cubicBezTo>
                  <a:cubicBezTo>
                    <a:pt x="0" y="1"/>
                    <a:pt x="1" y="3"/>
                    <a:pt x="3" y="3"/>
                  </a:cubicBezTo>
                  <a:cubicBezTo>
                    <a:pt x="4" y="1"/>
                    <a:pt x="7" y="2"/>
                    <a:pt x="8" y="0"/>
                  </a:cubicBezTo>
                  <a:cubicBezTo>
                    <a:pt x="10" y="1"/>
                    <a:pt x="11" y="2"/>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5" name="Freeform 679">
              <a:extLst>
                <a:ext uri="{FF2B5EF4-FFF2-40B4-BE49-F238E27FC236}">
                  <a16:creationId xmlns:a16="http://schemas.microsoft.com/office/drawing/2014/main" id="{B910264A-C9BE-7073-4759-D20083A198B0}"/>
                </a:ext>
              </a:extLst>
            </p:cNvPr>
            <p:cNvSpPr>
              <a:spLocks/>
            </p:cNvSpPr>
            <p:nvPr/>
          </p:nvSpPr>
          <p:spPr bwMode="auto">
            <a:xfrm>
              <a:off x="4878388" y="1498600"/>
              <a:ext cx="66675" cy="74613"/>
            </a:xfrm>
            <a:custGeom>
              <a:avLst/>
              <a:gdLst>
                <a:gd name="T0" fmla="*/ 2147483647 w 10"/>
                <a:gd name="T1" fmla="*/ 2147483647 h 11"/>
                <a:gd name="T2" fmla="*/ 2147483647 w 10"/>
                <a:gd name="T3" fmla="*/ 2147483647 h 11"/>
                <a:gd name="T4" fmla="*/ 2147483647 w 10"/>
                <a:gd name="T5" fmla="*/ 2147483647 h 11"/>
                <a:gd name="T6" fmla="*/ 2147483647 w 10"/>
                <a:gd name="T7" fmla="*/ 2147483647 h 11"/>
                <a:gd name="T8" fmla="*/ 0 w 10"/>
                <a:gd name="T9" fmla="*/ 2147483647 h 11"/>
                <a:gd name="T10" fmla="*/ 2147483647 w 10"/>
                <a:gd name="T11" fmla="*/ 2147483647 h 11"/>
                <a:gd name="T12" fmla="*/ 2147483647 w 10"/>
                <a:gd name="T13" fmla="*/ 0 h 11"/>
                <a:gd name="T14" fmla="*/ 2147483647 w 10"/>
                <a:gd name="T15" fmla="*/ 0 h 11"/>
                <a:gd name="T16" fmla="*/ 2147483647 w 10"/>
                <a:gd name="T17" fmla="*/ 2147483647 h 11"/>
                <a:gd name="T18" fmla="*/ 2147483647 w 10"/>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
                <a:gd name="T32" fmla="*/ 10 w 1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
                  <a:moveTo>
                    <a:pt x="7" y="10"/>
                  </a:moveTo>
                  <a:cubicBezTo>
                    <a:pt x="5" y="11"/>
                    <a:pt x="5" y="9"/>
                    <a:pt x="4" y="9"/>
                  </a:cubicBezTo>
                  <a:cubicBezTo>
                    <a:pt x="4" y="8"/>
                    <a:pt x="3" y="9"/>
                    <a:pt x="3" y="9"/>
                  </a:cubicBezTo>
                  <a:cubicBezTo>
                    <a:pt x="0" y="6"/>
                    <a:pt x="3" y="7"/>
                    <a:pt x="3" y="7"/>
                  </a:cubicBezTo>
                  <a:cubicBezTo>
                    <a:pt x="4" y="6"/>
                    <a:pt x="1" y="5"/>
                    <a:pt x="0" y="4"/>
                  </a:cubicBezTo>
                  <a:cubicBezTo>
                    <a:pt x="1" y="3"/>
                    <a:pt x="3" y="4"/>
                    <a:pt x="2" y="1"/>
                  </a:cubicBezTo>
                  <a:cubicBezTo>
                    <a:pt x="3" y="2"/>
                    <a:pt x="4" y="1"/>
                    <a:pt x="4" y="0"/>
                  </a:cubicBezTo>
                  <a:cubicBezTo>
                    <a:pt x="5" y="0"/>
                    <a:pt x="5" y="0"/>
                    <a:pt x="6" y="0"/>
                  </a:cubicBezTo>
                  <a:cubicBezTo>
                    <a:pt x="8" y="2"/>
                    <a:pt x="4" y="2"/>
                    <a:pt x="5" y="6"/>
                  </a:cubicBezTo>
                  <a:cubicBezTo>
                    <a:pt x="7" y="6"/>
                    <a:pt x="10" y="5"/>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6" name="Freeform 680">
              <a:extLst>
                <a:ext uri="{FF2B5EF4-FFF2-40B4-BE49-F238E27FC236}">
                  <a16:creationId xmlns:a16="http://schemas.microsoft.com/office/drawing/2014/main" id="{9D39B261-D98F-35F8-AF06-2400334606D7}"/>
                </a:ext>
              </a:extLst>
            </p:cNvPr>
            <p:cNvSpPr>
              <a:spLocks/>
            </p:cNvSpPr>
            <p:nvPr/>
          </p:nvSpPr>
          <p:spPr bwMode="auto">
            <a:xfrm>
              <a:off x="4965700" y="154622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7" name="Line 681">
              <a:extLst>
                <a:ext uri="{FF2B5EF4-FFF2-40B4-BE49-F238E27FC236}">
                  <a16:creationId xmlns:a16="http://schemas.microsoft.com/office/drawing/2014/main" id="{57771CBA-FC9B-9EEA-EB96-B25CEAFE7610}"/>
                </a:ext>
              </a:extLst>
            </p:cNvPr>
            <p:cNvSpPr>
              <a:spLocks noChangeShapeType="1"/>
            </p:cNvSpPr>
            <p:nvPr/>
          </p:nvSpPr>
          <p:spPr bwMode="auto">
            <a:xfrm flipV="1">
              <a:off x="4965700" y="154622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8" name="Freeform 682">
              <a:extLst>
                <a:ext uri="{FF2B5EF4-FFF2-40B4-BE49-F238E27FC236}">
                  <a16:creationId xmlns:a16="http://schemas.microsoft.com/office/drawing/2014/main" id="{26D7751E-9D4C-3350-EAEB-366FF7A2DDEC}"/>
                </a:ext>
              </a:extLst>
            </p:cNvPr>
            <p:cNvSpPr>
              <a:spLocks/>
            </p:cNvSpPr>
            <p:nvPr/>
          </p:nvSpPr>
          <p:spPr bwMode="auto">
            <a:xfrm>
              <a:off x="4965700" y="1541463"/>
              <a:ext cx="20638" cy="25400"/>
            </a:xfrm>
            <a:custGeom>
              <a:avLst/>
              <a:gdLst>
                <a:gd name="T0" fmla="*/ 0 w 3"/>
                <a:gd name="T1" fmla="*/ 2147483647 h 4"/>
                <a:gd name="T2" fmla="*/ 2147483647 w 3"/>
                <a:gd name="T3" fmla="*/ 0 h 4"/>
                <a:gd name="T4" fmla="*/ 2147483647 w 3"/>
                <a:gd name="T5" fmla="*/ 2147483647 h 4"/>
                <a:gd name="T6" fmla="*/ 0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0" y="0"/>
                    <a:pt x="1" y="0"/>
                    <a:pt x="2" y="0"/>
                  </a:cubicBezTo>
                  <a:cubicBezTo>
                    <a:pt x="2" y="1"/>
                    <a:pt x="3" y="2"/>
                    <a:pt x="3" y="3"/>
                  </a:cubicBezTo>
                  <a:cubicBezTo>
                    <a:pt x="2" y="4"/>
                    <a:pt x="0" y="3"/>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9" name="Freeform 683">
              <a:extLst>
                <a:ext uri="{FF2B5EF4-FFF2-40B4-BE49-F238E27FC236}">
                  <a16:creationId xmlns:a16="http://schemas.microsoft.com/office/drawing/2014/main" id="{1D4342F9-A22B-5CF5-20B6-20E06DE60782}"/>
                </a:ext>
              </a:extLst>
            </p:cNvPr>
            <p:cNvSpPr>
              <a:spLocks/>
            </p:cNvSpPr>
            <p:nvPr/>
          </p:nvSpPr>
          <p:spPr bwMode="auto">
            <a:xfrm>
              <a:off x="4965700"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0" name="Line 684">
              <a:extLst>
                <a:ext uri="{FF2B5EF4-FFF2-40B4-BE49-F238E27FC236}">
                  <a16:creationId xmlns:a16="http://schemas.microsoft.com/office/drawing/2014/main" id="{794B1BD0-8BC9-5CEC-2956-4C2AAC063A44}"/>
                </a:ext>
              </a:extLst>
            </p:cNvPr>
            <p:cNvSpPr>
              <a:spLocks noChangeShapeType="1"/>
            </p:cNvSpPr>
            <p:nvPr/>
          </p:nvSpPr>
          <p:spPr bwMode="auto">
            <a:xfrm flipV="1">
              <a:off x="4965700"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1" name="Line 685">
              <a:extLst>
                <a:ext uri="{FF2B5EF4-FFF2-40B4-BE49-F238E27FC236}">
                  <a16:creationId xmlns:a16="http://schemas.microsoft.com/office/drawing/2014/main" id="{A06586B6-BACC-09FE-1851-DC33093408FF}"/>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2" name="Line 686">
              <a:extLst>
                <a:ext uri="{FF2B5EF4-FFF2-40B4-BE49-F238E27FC236}">
                  <a16:creationId xmlns:a16="http://schemas.microsoft.com/office/drawing/2014/main" id="{F7D84721-FF4E-5463-B710-E642FFC485B0}"/>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3" name="Freeform 687">
              <a:extLst>
                <a:ext uri="{FF2B5EF4-FFF2-40B4-BE49-F238E27FC236}">
                  <a16:creationId xmlns:a16="http://schemas.microsoft.com/office/drawing/2014/main" id="{41FE0799-7079-3112-05CD-701F6EB1D8C9}"/>
                </a:ext>
              </a:extLst>
            </p:cNvPr>
            <p:cNvSpPr>
              <a:spLocks/>
            </p:cNvSpPr>
            <p:nvPr/>
          </p:nvSpPr>
          <p:spPr bwMode="auto">
            <a:xfrm>
              <a:off x="4926013" y="1560513"/>
              <a:ext cx="1587"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4" name="Line 688">
              <a:extLst>
                <a:ext uri="{FF2B5EF4-FFF2-40B4-BE49-F238E27FC236}">
                  <a16:creationId xmlns:a16="http://schemas.microsoft.com/office/drawing/2014/main" id="{23543A77-00D0-AC7E-866C-1D19FFFF85D6}"/>
                </a:ext>
              </a:extLst>
            </p:cNvPr>
            <p:cNvSpPr>
              <a:spLocks noChangeShapeType="1"/>
            </p:cNvSpPr>
            <p:nvPr/>
          </p:nvSpPr>
          <p:spPr bwMode="auto">
            <a:xfrm>
              <a:off x="4926013" y="1560513"/>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5" name="Freeform 689">
              <a:extLst>
                <a:ext uri="{FF2B5EF4-FFF2-40B4-BE49-F238E27FC236}">
                  <a16:creationId xmlns:a16="http://schemas.microsoft.com/office/drawing/2014/main" id="{198C4796-E23D-DAFD-EB59-60A6F8C0B1C4}"/>
                </a:ext>
              </a:extLst>
            </p:cNvPr>
            <p:cNvSpPr>
              <a:spLocks/>
            </p:cNvSpPr>
            <p:nvPr/>
          </p:nvSpPr>
          <p:spPr bwMode="auto">
            <a:xfrm>
              <a:off x="4932363" y="1498600"/>
              <a:ext cx="33337" cy="42863"/>
            </a:xfrm>
            <a:custGeom>
              <a:avLst/>
              <a:gdLst>
                <a:gd name="T0" fmla="*/ 2147483647 w 5"/>
                <a:gd name="T1" fmla="*/ 2147483647 h 6"/>
                <a:gd name="T2" fmla="*/ 2147483647 w 5"/>
                <a:gd name="T3" fmla="*/ 2147483647 h 6"/>
                <a:gd name="T4" fmla="*/ 0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5" y="3"/>
                    <a:pt x="2" y="3"/>
                    <a:pt x="5" y="4"/>
                  </a:cubicBezTo>
                  <a:cubicBezTo>
                    <a:pt x="4" y="6"/>
                    <a:pt x="2" y="3"/>
                    <a:pt x="0" y="4"/>
                  </a:cubicBezTo>
                  <a:cubicBezTo>
                    <a:pt x="0" y="3"/>
                    <a:pt x="0" y="2"/>
                    <a:pt x="0" y="1"/>
                  </a:cubicBezTo>
                  <a:cubicBezTo>
                    <a:pt x="2" y="2"/>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6" name="Freeform 690">
              <a:extLst>
                <a:ext uri="{FF2B5EF4-FFF2-40B4-BE49-F238E27FC236}">
                  <a16:creationId xmlns:a16="http://schemas.microsoft.com/office/drawing/2014/main" id="{7F2B3764-615F-4690-355F-19FFD99BAA62}"/>
                </a:ext>
              </a:extLst>
            </p:cNvPr>
            <p:cNvSpPr>
              <a:spLocks/>
            </p:cNvSpPr>
            <p:nvPr/>
          </p:nvSpPr>
          <p:spPr bwMode="auto">
            <a:xfrm>
              <a:off x="4957763" y="1573213"/>
              <a:ext cx="96837" cy="117475"/>
            </a:xfrm>
            <a:custGeom>
              <a:avLst/>
              <a:gdLst>
                <a:gd name="T0" fmla="*/ 0 w 14"/>
                <a:gd name="T1" fmla="*/ 0 h 17"/>
                <a:gd name="T2" fmla="*/ 2147483647 w 14"/>
                <a:gd name="T3" fmla="*/ 0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0 w 14"/>
                <a:gd name="T19" fmla="*/ 2147483647 h 17"/>
                <a:gd name="T20" fmla="*/ 0 w 14"/>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7"/>
                <a:gd name="T35" fmla="*/ 14 w 1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7">
                  <a:moveTo>
                    <a:pt x="0" y="0"/>
                  </a:moveTo>
                  <a:cubicBezTo>
                    <a:pt x="1" y="2"/>
                    <a:pt x="2" y="0"/>
                    <a:pt x="4" y="0"/>
                  </a:cubicBezTo>
                  <a:cubicBezTo>
                    <a:pt x="6" y="2"/>
                    <a:pt x="7" y="4"/>
                    <a:pt x="8" y="6"/>
                  </a:cubicBezTo>
                  <a:cubicBezTo>
                    <a:pt x="10" y="8"/>
                    <a:pt x="12" y="10"/>
                    <a:pt x="13" y="12"/>
                  </a:cubicBezTo>
                  <a:cubicBezTo>
                    <a:pt x="13" y="13"/>
                    <a:pt x="12" y="15"/>
                    <a:pt x="14" y="16"/>
                  </a:cubicBezTo>
                  <a:cubicBezTo>
                    <a:pt x="12" y="17"/>
                    <a:pt x="9" y="13"/>
                    <a:pt x="8" y="11"/>
                  </a:cubicBezTo>
                  <a:cubicBezTo>
                    <a:pt x="8" y="9"/>
                    <a:pt x="7" y="11"/>
                    <a:pt x="6" y="11"/>
                  </a:cubicBezTo>
                  <a:cubicBezTo>
                    <a:pt x="5" y="9"/>
                    <a:pt x="5" y="8"/>
                    <a:pt x="5" y="7"/>
                  </a:cubicBezTo>
                  <a:cubicBezTo>
                    <a:pt x="4" y="6"/>
                    <a:pt x="2" y="6"/>
                    <a:pt x="3" y="3"/>
                  </a:cubicBezTo>
                  <a:cubicBezTo>
                    <a:pt x="3" y="2"/>
                    <a:pt x="2" y="4"/>
                    <a:pt x="0" y="3"/>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7" name="Freeform 691">
              <a:extLst>
                <a:ext uri="{FF2B5EF4-FFF2-40B4-BE49-F238E27FC236}">
                  <a16:creationId xmlns:a16="http://schemas.microsoft.com/office/drawing/2014/main" id="{DD060CC8-CCAB-6473-B246-9A50E1704493}"/>
                </a:ext>
              </a:extLst>
            </p:cNvPr>
            <p:cNvSpPr>
              <a:spLocks/>
            </p:cNvSpPr>
            <p:nvPr/>
          </p:nvSpPr>
          <p:spPr bwMode="auto">
            <a:xfrm>
              <a:off x="5141913" y="1593850"/>
              <a:ext cx="28575" cy="22225"/>
            </a:xfrm>
            <a:custGeom>
              <a:avLst/>
              <a:gdLst>
                <a:gd name="T0" fmla="*/ 0 w 4"/>
                <a:gd name="T1" fmla="*/ 0 h 3"/>
                <a:gd name="T2" fmla="*/ 2147483647 w 4"/>
                <a:gd name="T3" fmla="*/ 2147483647 h 3"/>
                <a:gd name="T4" fmla="*/ 0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0" y="0"/>
                  </a:moveTo>
                  <a:cubicBezTo>
                    <a:pt x="2" y="0"/>
                    <a:pt x="4" y="1"/>
                    <a:pt x="2" y="3"/>
                  </a:cubicBezTo>
                  <a:cubicBezTo>
                    <a:pt x="1"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8" name="Freeform 692">
              <a:extLst>
                <a:ext uri="{FF2B5EF4-FFF2-40B4-BE49-F238E27FC236}">
                  <a16:creationId xmlns:a16="http://schemas.microsoft.com/office/drawing/2014/main" id="{0D1CA24B-9075-EC2F-F259-CB4ED509B365}"/>
                </a:ext>
              </a:extLst>
            </p:cNvPr>
            <p:cNvSpPr>
              <a:spLocks/>
            </p:cNvSpPr>
            <p:nvPr/>
          </p:nvSpPr>
          <p:spPr bwMode="auto">
            <a:xfrm>
              <a:off x="5054600" y="1608138"/>
              <a:ext cx="39688" cy="39687"/>
            </a:xfrm>
            <a:custGeom>
              <a:avLst/>
              <a:gdLst>
                <a:gd name="T0" fmla="*/ 2147483647 w 6"/>
                <a:gd name="T1" fmla="*/ 2147483647 h 6"/>
                <a:gd name="T2" fmla="*/ 2147483647 w 6"/>
                <a:gd name="T3" fmla="*/ 2147483647 h 6"/>
                <a:gd name="T4" fmla="*/ 0 w 6"/>
                <a:gd name="T5" fmla="*/ 2147483647 h 6"/>
                <a:gd name="T6" fmla="*/ 2147483647 w 6"/>
                <a:gd name="T7" fmla="*/ 2147483647 h 6"/>
                <a:gd name="T8" fmla="*/ 2147483647 w 6"/>
                <a:gd name="T9" fmla="*/ 2147483647 h 6"/>
                <a:gd name="T10" fmla="*/ 2147483647 w 6"/>
                <a:gd name="T11" fmla="*/ 2147483647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4" y="6"/>
                  </a:moveTo>
                  <a:cubicBezTo>
                    <a:pt x="3" y="6"/>
                    <a:pt x="2" y="6"/>
                    <a:pt x="3" y="4"/>
                  </a:cubicBezTo>
                  <a:cubicBezTo>
                    <a:pt x="2" y="2"/>
                    <a:pt x="1" y="5"/>
                    <a:pt x="0" y="3"/>
                  </a:cubicBezTo>
                  <a:cubicBezTo>
                    <a:pt x="1" y="2"/>
                    <a:pt x="1" y="2"/>
                    <a:pt x="2" y="1"/>
                  </a:cubicBezTo>
                  <a:cubicBezTo>
                    <a:pt x="3" y="0"/>
                    <a:pt x="3" y="3"/>
                    <a:pt x="4" y="3"/>
                  </a:cubicBezTo>
                  <a:cubicBezTo>
                    <a:pt x="4" y="3"/>
                    <a:pt x="6" y="2"/>
                    <a:pt x="5"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9" name="Freeform 693">
              <a:extLst>
                <a:ext uri="{FF2B5EF4-FFF2-40B4-BE49-F238E27FC236}">
                  <a16:creationId xmlns:a16="http://schemas.microsoft.com/office/drawing/2014/main" id="{F26A01E5-ED18-0B72-CBE4-2C1A73EDDFFC}"/>
                </a:ext>
              </a:extLst>
            </p:cNvPr>
            <p:cNvSpPr>
              <a:spLocks/>
            </p:cNvSpPr>
            <p:nvPr/>
          </p:nvSpPr>
          <p:spPr bwMode="auto">
            <a:xfrm>
              <a:off x="5081588" y="1647825"/>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0" name="Line 694">
              <a:extLst>
                <a:ext uri="{FF2B5EF4-FFF2-40B4-BE49-F238E27FC236}">
                  <a16:creationId xmlns:a16="http://schemas.microsoft.com/office/drawing/2014/main" id="{1B36BAD7-5B37-1691-323E-D56A2E09D08D}"/>
                </a:ext>
              </a:extLst>
            </p:cNvPr>
            <p:cNvSpPr>
              <a:spLocks noChangeShapeType="1"/>
            </p:cNvSpPr>
            <p:nvPr/>
          </p:nvSpPr>
          <p:spPr bwMode="auto">
            <a:xfrm flipH="1">
              <a:off x="5081588" y="1647825"/>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1" name="Freeform 695">
              <a:extLst>
                <a:ext uri="{FF2B5EF4-FFF2-40B4-BE49-F238E27FC236}">
                  <a16:creationId xmlns:a16="http://schemas.microsoft.com/office/drawing/2014/main" id="{817FD1B1-A643-C6E1-BF05-7AB5F1035900}"/>
                </a:ext>
              </a:extLst>
            </p:cNvPr>
            <p:cNvSpPr>
              <a:spLocks/>
            </p:cNvSpPr>
            <p:nvPr/>
          </p:nvSpPr>
          <p:spPr bwMode="auto">
            <a:xfrm>
              <a:off x="5081588" y="1647825"/>
              <a:ext cx="12700" cy="20638"/>
            </a:xfrm>
            <a:custGeom>
              <a:avLst/>
              <a:gdLst>
                <a:gd name="T0" fmla="*/ 2147483647 w 2"/>
                <a:gd name="T1" fmla="*/ 214748364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1" y="3"/>
                  </a:moveTo>
                  <a:cubicBezTo>
                    <a:pt x="2" y="2"/>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2" name="Line 696">
              <a:extLst>
                <a:ext uri="{FF2B5EF4-FFF2-40B4-BE49-F238E27FC236}">
                  <a16:creationId xmlns:a16="http://schemas.microsoft.com/office/drawing/2014/main" id="{47A6696A-C71B-4026-67A8-100A6908F6D9}"/>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3" name="Line 697">
              <a:extLst>
                <a:ext uri="{FF2B5EF4-FFF2-40B4-BE49-F238E27FC236}">
                  <a16:creationId xmlns:a16="http://schemas.microsoft.com/office/drawing/2014/main" id="{5A08C903-F7CA-EF0C-8F3D-E5C66E70A183}"/>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4" name="Freeform 698">
              <a:extLst>
                <a:ext uri="{FF2B5EF4-FFF2-40B4-BE49-F238E27FC236}">
                  <a16:creationId xmlns:a16="http://schemas.microsoft.com/office/drawing/2014/main" id="{23073BD7-9354-E323-07FB-86783D6CAFDC}"/>
                </a:ext>
              </a:extLst>
            </p:cNvPr>
            <p:cNvSpPr>
              <a:spLocks/>
            </p:cNvSpPr>
            <p:nvPr/>
          </p:nvSpPr>
          <p:spPr bwMode="auto">
            <a:xfrm>
              <a:off x="5197475" y="1616075"/>
              <a:ext cx="19050" cy="19050"/>
            </a:xfrm>
            <a:custGeom>
              <a:avLst/>
              <a:gdLst>
                <a:gd name="T0" fmla="*/ 0 w 3"/>
                <a:gd name="T1" fmla="*/ 0 h 3"/>
                <a:gd name="T2" fmla="*/ 2147483647 w 3"/>
                <a:gd name="T3" fmla="*/ 2147483647 h 3"/>
                <a:gd name="T4" fmla="*/ 0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0" y="0"/>
                  </a:moveTo>
                  <a:cubicBezTo>
                    <a:pt x="1" y="1"/>
                    <a:pt x="3" y="0"/>
                    <a:pt x="3" y="2"/>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5" name="Freeform 699">
              <a:extLst>
                <a:ext uri="{FF2B5EF4-FFF2-40B4-BE49-F238E27FC236}">
                  <a16:creationId xmlns:a16="http://schemas.microsoft.com/office/drawing/2014/main" id="{81D01161-31AB-E12E-CE13-71A198D496BB}"/>
                </a:ext>
              </a:extLst>
            </p:cNvPr>
            <p:cNvSpPr>
              <a:spLocks/>
            </p:cNvSpPr>
            <p:nvPr/>
          </p:nvSpPr>
          <p:spPr bwMode="auto">
            <a:xfrm>
              <a:off x="5156200" y="1620838"/>
              <a:ext cx="26988" cy="26987"/>
            </a:xfrm>
            <a:custGeom>
              <a:avLst/>
              <a:gdLst>
                <a:gd name="T0" fmla="*/ 2147483647 w 4"/>
                <a:gd name="T1" fmla="*/ 2147483647 h 4"/>
                <a:gd name="T2" fmla="*/ 0 w 4"/>
                <a:gd name="T3" fmla="*/ 2147483647 h 4"/>
                <a:gd name="T4" fmla="*/ 2147483647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2" y="4"/>
                  </a:moveTo>
                  <a:cubicBezTo>
                    <a:pt x="1" y="3"/>
                    <a:pt x="1" y="2"/>
                    <a:pt x="0" y="2"/>
                  </a:cubicBezTo>
                  <a:cubicBezTo>
                    <a:pt x="1" y="0"/>
                    <a:pt x="4" y="1"/>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6" name="Freeform 700">
              <a:extLst>
                <a:ext uri="{FF2B5EF4-FFF2-40B4-BE49-F238E27FC236}">
                  <a16:creationId xmlns:a16="http://schemas.microsoft.com/office/drawing/2014/main" id="{62A62239-6A6A-FF8E-EBE9-F3417CF2A2D0}"/>
                </a:ext>
              </a:extLst>
            </p:cNvPr>
            <p:cNvSpPr>
              <a:spLocks/>
            </p:cNvSpPr>
            <p:nvPr/>
          </p:nvSpPr>
          <p:spPr bwMode="auto">
            <a:xfrm>
              <a:off x="5183188" y="1628775"/>
              <a:ext cx="41275" cy="34925"/>
            </a:xfrm>
            <a:custGeom>
              <a:avLst/>
              <a:gdLst>
                <a:gd name="T0" fmla="*/ 2147483647 w 6"/>
                <a:gd name="T1" fmla="*/ 0 h 5"/>
                <a:gd name="T2" fmla="*/ 2147483647 w 6"/>
                <a:gd name="T3" fmla="*/ 2147483647 h 5"/>
                <a:gd name="T4" fmla="*/ 2147483647 w 6"/>
                <a:gd name="T5" fmla="*/ 2147483647 h 5"/>
                <a:gd name="T6" fmla="*/ 0 w 6"/>
                <a:gd name="T7" fmla="*/ 2147483647 h 5"/>
                <a:gd name="T8" fmla="*/ 2147483647 w 6"/>
                <a:gd name="T9" fmla="*/ 0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0"/>
                  </a:moveTo>
                  <a:cubicBezTo>
                    <a:pt x="1" y="0"/>
                    <a:pt x="1" y="1"/>
                    <a:pt x="1" y="1"/>
                  </a:cubicBezTo>
                  <a:cubicBezTo>
                    <a:pt x="3" y="2"/>
                    <a:pt x="6" y="2"/>
                    <a:pt x="5" y="5"/>
                  </a:cubicBezTo>
                  <a:cubicBezTo>
                    <a:pt x="3" y="4"/>
                    <a:pt x="1" y="4"/>
                    <a:pt x="0" y="3"/>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7" name="Freeform 701">
              <a:extLst>
                <a:ext uri="{FF2B5EF4-FFF2-40B4-BE49-F238E27FC236}">
                  <a16:creationId xmlns:a16="http://schemas.microsoft.com/office/drawing/2014/main" id="{0266DD65-BCFB-41E9-322B-D15BDBD20546}"/>
                </a:ext>
              </a:extLst>
            </p:cNvPr>
            <p:cNvSpPr>
              <a:spLocks/>
            </p:cNvSpPr>
            <p:nvPr/>
          </p:nvSpPr>
          <p:spPr bwMode="auto">
            <a:xfrm>
              <a:off x="5114925" y="1676400"/>
              <a:ext cx="41275" cy="19050"/>
            </a:xfrm>
            <a:custGeom>
              <a:avLst/>
              <a:gdLst>
                <a:gd name="T0" fmla="*/ 2147483647 w 6"/>
                <a:gd name="T1" fmla="*/ 0 h 3"/>
                <a:gd name="T2" fmla="*/ 2147483647 w 6"/>
                <a:gd name="T3" fmla="*/ 2147483647 h 3"/>
                <a:gd name="T4" fmla="*/ 2147483647 w 6"/>
                <a:gd name="T5" fmla="*/ 0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3" y="0"/>
                  </a:moveTo>
                  <a:cubicBezTo>
                    <a:pt x="6" y="1"/>
                    <a:pt x="2" y="2"/>
                    <a:pt x="3" y="3"/>
                  </a:cubicBezTo>
                  <a:cubicBezTo>
                    <a:pt x="0" y="3"/>
                    <a:pt x="3"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8" name="Freeform 702">
              <a:extLst>
                <a:ext uri="{FF2B5EF4-FFF2-40B4-BE49-F238E27FC236}">
                  <a16:creationId xmlns:a16="http://schemas.microsoft.com/office/drawing/2014/main" id="{17BA3D56-0E6A-6295-AF4A-3A1C5BF40A08}"/>
                </a:ext>
              </a:extLst>
            </p:cNvPr>
            <p:cNvSpPr>
              <a:spLocks/>
            </p:cNvSpPr>
            <p:nvPr/>
          </p:nvSpPr>
          <p:spPr bwMode="auto">
            <a:xfrm>
              <a:off x="3892550" y="1724025"/>
              <a:ext cx="34925" cy="33338"/>
            </a:xfrm>
            <a:custGeom>
              <a:avLst/>
              <a:gdLst>
                <a:gd name="T0" fmla="*/ 0 w 5"/>
                <a:gd name="T1" fmla="*/ 2147483647 h 5"/>
                <a:gd name="T2" fmla="*/ 0 w 5"/>
                <a:gd name="T3" fmla="*/ 0 h 5"/>
                <a:gd name="T4" fmla="*/ 2147483647 w 5"/>
                <a:gd name="T5" fmla="*/ 2147483647 h 5"/>
                <a:gd name="T6" fmla="*/ 2147483647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4"/>
                  </a:moveTo>
                  <a:cubicBezTo>
                    <a:pt x="0" y="2"/>
                    <a:pt x="0" y="1"/>
                    <a:pt x="0" y="0"/>
                  </a:cubicBezTo>
                  <a:cubicBezTo>
                    <a:pt x="2" y="1"/>
                    <a:pt x="5" y="0"/>
                    <a:pt x="5" y="3"/>
                  </a:cubicBezTo>
                  <a:cubicBezTo>
                    <a:pt x="3" y="2"/>
                    <a:pt x="3" y="5"/>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9" name="Freeform 703">
              <a:extLst>
                <a:ext uri="{FF2B5EF4-FFF2-40B4-BE49-F238E27FC236}">
                  <a16:creationId xmlns:a16="http://schemas.microsoft.com/office/drawing/2014/main" id="{7285C47C-985E-C5F5-0D36-F9910C463909}"/>
                </a:ext>
              </a:extLst>
            </p:cNvPr>
            <p:cNvSpPr>
              <a:spLocks/>
            </p:cNvSpPr>
            <p:nvPr/>
          </p:nvSpPr>
          <p:spPr bwMode="auto">
            <a:xfrm>
              <a:off x="3898900" y="174307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0" name="Line 704">
              <a:extLst>
                <a:ext uri="{FF2B5EF4-FFF2-40B4-BE49-F238E27FC236}">
                  <a16:creationId xmlns:a16="http://schemas.microsoft.com/office/drawing/2014/main" id="{EDDAAE2F-EFAF-123A-4003-5233B4AE5A7C}"/>
                </a:ext>
              </a:extLst>
            </p:cNvPr>
            <p:cNvSpPr>
              <a:spLocks noChangeShapeType="1"/>
            </p:cNvSpPr>
            <p:nvPr/>
          </p:nvSpPr>
          <p:spPr bwMode="auto">
            <a:xfrm flipV="1">
              <a:off x="3898900" y="17430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1" name="Freeform 705">
              <a:extLst>
                <a:ext uri="{FF2B5EF4-FFF2-40B4-BE49-F238E27FC236}">
                  <a16:creationId xmlns:a16="http://schemas.microsoft.com/office/drawing/2014/main" id="{69E107C8-62C5-D641-FBD6-750D4553D908}"/>
                </a:ext>
              </a:extLst>
            </p:cNvPr>
            <p:cNvSpPr>
              <a:spLocks/>
            </p:cNvSpPr>
            <p:nvPr/>
          </p:nvSpPr>
          <p:spPr bwMode="auto">
            <a:xfrm>
              <a:off x="3884613" y="1743075"/>
              <a:ext cx="14287" cy="7938"/>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1"/>
                    <a:pt x="1"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2" name="Freeform 706">
              <a:extLst>
                <a:ext uri="{FF2B5EF4-FFF2-40B4-BE49-F238E27FC236}">
                  <a16:creationId xmlns:a16="http://schemas.microsoft.com/office/drawing/2014/main" id="{37F9B091-78A9-BFBF-B208-09BA67508E21}"/>
                </a:ext>
              </a:extLst>
            </p:cNvPr>
            <p:cNvSpPr>
              <a:spLocks/>
            </p:cNvSpPr>
            <p:nvPr/>
          </p:nvSpPr>
          <p:spPr bwMode="auto">
            <a:xfrm>
              <a:off x="3892550" y="1743075"/>
              <a:ext cx="6350" cy="7938"/>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3" name="Line 707">
              <a:extLst>
                <a:ext uri="{FF2B5EF4-FFF2-40B4-BE49-F238E27FC236}">
                  <a16:creationId xmlns:a16="http://schemas.microsoft.com/office/drawing/2014/main" id="{2B1EDFBF-4060-9B34-567A-7394CF2CE535}"/>
                </a:ext>
              </a:extLst>
            </p:cNvPr>
            <p:cNvSpPr>
              <a:spLocks noChangeShapeType="1"/>
            </p:cNvSpPr>
            <p:nvPr/>
          </p:nvSpPr>
          <p:spPr bwMode="auto">
            <a:xfrm flipH="1">
              <a:off x="3892550" y="1743075"/>
              <a:ext cx="6350"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4" name="Freeform 708">
              <a:extLst>
                <a:ext uri="{FF2B5EF4-FFF2-40B4-BE49-F238E27FC236}">
                  <a16:creationId xmlns:a16="http://schemas.microsoft.com/office/drawing/2014/main" id="{DF2F160D-3E77-035C-B665-C6A1952582D9}"/>
                </a:ext>
              </a:extLst>
            </p:cNvPr>
            <p:cNvSpPr>
              <a:spLocks/>
            </p:cNvSpPr>
            <p:nvPr/>
          </p:nvSpPr>
          <p:spPr bwMode="auto">
            <a:xfrm>
              <a:off x="3797300" y="1887538"/>
              <a:ext cx="20638" cy="19050"/>
            </a:xfrm>
            <a:custGeom>
              <a:avLst/>
              <a:gdLst>
                <a:gd name="T0" fmla="*/ 2147483647 w 3"/>
                <a:gd name="T1" fmla="*/ 0 h 3"/>
                <a:gd name="T2" fmla="*/ 2147483647 w 3"/>
                <a:gd name="T3" fmla="*/ 2147483647 h 3"/>
                <a:gd name="T4" fmla="*/ 0 w 3"/>
                <a:gd name="T5" fmla="*/ 2147483647 h 3"/>
                <a:gd name="T6" fmla="*/ 2147483647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0"/>
                  </a:moveTo>
                  <a:cubicBezTo>
                    <a:pt x="3" y="1"/>
                    <a:pt x="2" y="2"/>
                    <a:pt x="3" y="3"/>
                  </a:cubicBezTo>
                  <a:cubicBezTo>
                    <a:pt x="2" y="3"/>
                    <a:pt x="1" y="2"/>
                    <a:pt x="0" y="2"/>
                  </a:cubicBezTo>
                  <a:cubicBezTo>
                    <a:pt x="1" y="2"/>
                    <a:pt x="2"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5" name="Freeform 709">
              <a:extLst>
                <a:ext uri="{FF2B5EF4-FFF2-40B4-BE49-F238E27FC236}">
                  <a16:creationId xmlns:a16="http://schemas.microsoft.com/office/drawing/2014/main" id="{28EA701A-6E5B-A3EF-46EE-C4D6C98B94B5}"/>
                </a:ext>
              </a:extLst>
            </p:cNvPr>
            <p:cNvSpPr>
              <a:spLocks/>
            </p:cNvSpPr>
            <p:nvPr/>
          </p:nvSpPr>
          <p:spPr bwMode="auto">
            <a:xfrm>
              <a:off x="3389313" y="2111375"/>
              <a:ext cx="14287" cy="20638"/>
            </a:xfrm>
            <a:custGeom>
              <a:avLst/>
              <a:gdLst>
                <a:gd name="T0" fmla="*/ 0 w 2"/>
                <a:gd name="T1" fmla="*/ 0 h 3"/>
                <a:gd name="T2" fmla="*/ 2147483647 w 2"/>
                <a:gd name="T3" fmla="*/ 2147483647 h 3"/>
                <a:gd name="T4" fmla="*/ 2147483647 w 2"/>
                <a:gd name="T5" fmla="*/ 2147483647 h 3"/>
                <a:gd name="T6" fmla="*/ 2147483647 w 2"/>
                <a:gd name="T7" fmla="*/ 2147483647 h 3"/>
                <a:gd name="T8" fmla="*/ 0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0"/>
                  </a:moveTo>
                  <a:cubicBezTo>
                    <a:pt x="1" y="1"/>
                    <a:pt x="1" y="1"/>
                    <a:pt x="2" y="1"/>
                  </a:cubicBezTo>
                  <a:cubicBezTo>
                    <a:pt x="2" y="1"/>
                    <a:pt x="2" y="2"/>
                    <a:pt x="2" y="2"/>
                  </a:cubicBezTo>
                  <a:cubicBezTo>
                    <a:pt x="2" y="2"/>
                    <a:pt x="1" y="3"/>
                    <a:pt x="1" y="3"/>
                  </a:cubicBezTo>
                  <a:cubicBezTo>
                    <a:pt x="0"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6" name="Freeform 710">
              <a:extLst>
                <a:ext uri="{FF2B5EF4-FFF2-40B4-BE49-F238E27FC236}">
                  <a16:creationId xmlns:a16="http://schemas.microsoft.com/office/drawing/2014/main" id="{58BD1179-68E9-401A-6AD0-84B728BF23DC}"/>
                </a:ext>
              </a:extLst>
            </p:cNvPr>
            <p:cNvSpPr>
              <a:spLocks/>
            </p:cNvSpPr>
            <p:nvPr/>
          </p:nvSpPr>
          <p:spPr bwMode="auto">
            <a:xfrm>
              <a:off x="3111500" y="2117725"/>
              <a:ext cx="107950" cy="101600"/>
            </a:xfrm>
            <a:custGeom>
              <a:avLst/>
              <a:gdLst>
                <a:gd name="T0" fmla="*/ 2147483647 w 16"/>
                <a:gd name="T1" fmla="*/ 2147483647 h 15"/>
                <a:gd name="T2" fmla="*/ 2147483647 w 16"/>
                <a:gd name="T3" fmla="*/ 2147483647 h 15"/>
                <a:gd name="T4" fmla="*/ 0 w 16"/>
                <a:gd name="T5" fmla="*/ 2147483647 h 15"/>
                <a:gd name="T6" fmla="*/ 2147483647 w 16"/>
                <a:gd name="T7" fmla="*/ 2147483647 h 15"/>
                <a:gd name="T8" fmla="*/ 2147483647 w 16"/>
                <a:gd name="T9" fmla="*/ 2147483647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15" y="9"/>
                  </a:moveTo>
                  <a:cubicBezTo>
                    <a:pt x="13" y="11"/>
                    <a:pt x="10" y="10"/>
                    <a:pt x="8" y="10"/>
                  </a:cubicBezTo>
                  <a:cubicBezTo>
                    <a:pt x="5" y="11"/>
                    <a:pt x="4" y="15"/>
                    <a:pt x="0" y="13"/>
                  </a:cubicBezTo>
                  <a:cubicBezTo>
                    <a:pt x="0" y="9"/>
                    <a:pt x="4" y="10"/>
                    <a:pt x="4" y="6"/>
                  </a:cubicBezTo>
                  <a:cubicBezTo>
                    <a:pt x="9" y="6"/>
                    <a:pt x="16" y="0"/>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7" name="Freeform 711">
              <a:extLst>
                <a:ext uri="{FF2B5EF4-FFF2-40B4-BE49-F238E27FC236}">
                  <a16:creationId xmlns:a16="http://schemas.microsoft.com/office/drawing/2014/main" id="{DFA54C3D-D7D7-B786-8181-6CE0965291F6}"/>
                </a:ext>
              </a:extLst>
            </p:cNvPr>
            <p:cNvSpPr>
              <a:spLocks/>
            </p:cNvSpPr>
            <p:nvPr/>
          </p:nvSpPr>
          <p:spPr bwMode="auto">
            <a:xfrm>
              <a:off x="3030538" y="2225675"/>
              <a:ext cx="12700" cy="20638"/>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3"/>
                    <a:pt x="0" y="3"/>
                    <a:pt x="0" y="2"/>
                  </a:cubicBezTo>
                  <a:cubicBezTo>
                    <a:pt x="0" y="0"/>
                    <a:pt x="1"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8" name="Freeform 712">
              <a:extLst>
                <a:ext uri="{FF2B5EF4-FFF2-40B4-BE49-F238E27FC236}">
                  <a16:creationId xmlns:a16="http://schemas.microsoft.com/office/drawing/2014/main" id="{C9F8DD2E-3409-5E94-139E-0C335306B6F1}"/>
                </a:ext>
              </a:extLst>
            </p:cNvPr>
            <p:cNvSpPr>
              <a:spLocks/>
            </p:cNvSpPr>
            <p:nvPr/>
          </p:nvSpPr>
          <p:spPr bwMode="auto">
            <a:xfrm>
              <a:off x="2852738" y="2287588"/>
              <a:ext cx="41275" cy="33337"/>
            </a:xfrm>
            <a:custGeom>
              <a:avLst/>
              <a:gdLst>
                <a:gd name="T0" fmla="*/ 2147483647 w 6"/>
                <a:gd name="T1" fmla="*/ 2147483647 h 5"/>
                <a:gd name="T2" fmla="*/ 0 w 6"/>
                <a:gd name="T3" fmla="*/ 2147483647 h 5"/>
                <a:gd name="T4" fmla="*/ 2147483647 w 6"/>
                <a:gd name="T5" fmla="*/ 2147483647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1"/>
                  </a:moveTo>
                  <a:cubicBezTo>
                    <a:pt x="6" y="3"/>
                    <a:pt x="3" y="5"/>
                    <a:pt x="0" y="4"/>
                  </a:cubicBezTo>
                  <a:cubicBezTo>
                    <a:pt x="1" y="1"/>
                    <a:pt x="3" y="0"/>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9" name="Freeform 713">
              <a:extLst>
                <a:ext uri="{FF2B5EF4-FFF2-40B4-BE49-F238E27FC236}">
                  <a16:creationId xmlns:a16="http://schemas.microsoft.com/office/drawing/2014/main" id="{9982FADC-A826-F078-DAD0-190AD0FE565A}"/>
                </a:ext>
              </a:extLst>
            </p:cNvPr>
            <p:cNvSpPr>
              <a:spLocks/>
            </p:cNvSpPr>
            <p:nvPr/>
          </p:nvSpPr>
          <p:spPr bwMode="auto">
            <a:xfrm>
              <a:off x="2894013" y="2308225"/>
              <a:ext cx="41275" cy="20638"/>
            </a:xfrm>
            <a:custGeom>
              <a:avLst/>
              <a:gdLst>
                <a:gd name="T0" fmla="*/ 2147483647 w 6"/>
                <a:gd name="T1" fmla="*/ 2147483647 h 3"/>
                <a:gd name="T2" fmla="*/ 2147483647 w 6"/>
                <a:gd name="T3" fmla="*/ 2147483647 h 3"/>
                <a:gd name="T4" fmla="*/ 2147483647 w 6"/>
                <a:gd name="T5" fmla="*/ 2147483647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5" y="1"/>
                  </a:moveTo>
                  <a:cubicBezTo>
                    <a:pt x="6" y="3"/>
                    <a:pt x="2" y="0"/>
                    <a:pt x="2" y="2"/>
                  </a:cubicBezTo>
                  <a:cubicBezTo>
                    <a:pt x="0" y="1"/>
                    <a:pt x="4"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0" name="Freeform 714">
              <a:extLst>
                <a:ext uri="{FF2B5EF4-FFF2-40B4-BE49-F238E27FC236}">
                  <a16:creationId xmlns:a16="http://schemas.microsoft.com/office/drawing/2014/main" id="{71A88795-ED1E-32F2-C0E9-A896DFB5CB71}"/>
                </a:ext>
              </a:extLst>
            </p:cNvPr>
            <p:cNvSpPr>
              <a:spLocks/>
            </p:cNvSpPr>
            <p:nvPr/>
          </p:nvSpPr>
          <p:spPr bwMode="auto">
            <a:xfrm>
              <a:off x="2819400" y="2316163"/>
              <a:ext cx="33338" cy="31750"/>
            </a:xfrm>
            <a:custGeom>
              <a:avLst/>
              <a:gdLst>
                <a:gd name="T0" fmla="*/ 2147483647 w 5"/>
                <a:gd name="T1" fmla="*/ 2147483647 h 5"/>
                <a:gd name="T2" fmla="*/ 2147483647 w 5"/>
                <a:gd name="T3" fmla="*/ 2147483647 h 5"/>
                <a:gd name="T4" fmla="*/ 2147483647 w 5"/>
                <a:gd name="T5" fmla="*/ 2147483647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1"/>
                  </a:moveTo>
                  <a:cubicBezTo>
                    <a:pt x="5" y="3"/>
                    <a:pt x="3" y="3"/>
                    <a:pt x="2" y="5"/>
                  </a:cubicBezTo>
                  <a:cubicBezTo>
                    <a:pt x="0" y="3"/>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1" name="Freeform 715">
              <a:extLst>
                <a:ext uri="{FF2B5EF4-FFF2-40B4-BE49-F238E27FC236}">
                  <a16:creationId xmlns:a16="http://schemas.microsoft.com/office/drawing/2014/main" id="{5FBEB7A7-1E95-D6C2-79B1-086B2C4C348F}"/>
                </a:ext>
              </a:extLst>
            </p:cNvPr>
            <p:cNvSpPr>
              <a:spLocks/>
            </p:cNvSpPr>
            <p:nvPr/>
          </p:nvSpPr>
          <p:spPr bwMode="auto">
            <a:xfrm>
              <a:off x="4638675" y="1404938"/>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2" name="Line 716">
              <a:extLst>
                <a:ext uri="{FF2B5EF4-FFF2-40B4-BE49-F238E27FC236}">
                  <a16:creationId xmlns:a16="http://schemas.microsoft.com/office/drawing/2014/main" id="{5D144C79-62FE-8883-8011-4A1B880823A4}"/>
                </a:ext>
              </a:extLst>
            </p:cNvPr>
            <p:cNvSpPr>
              <a:spLocks noChangeShapeType="1"/>
            </p:cNvSpPr>
            <p:nvPr/>
          </p:nvSpPr>
          <p:spPr bwMode="auto">
            <a:xfrm flipV="1">
              <a:off x="4638675" y="14049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3" name="Line 717">
              <a:extLst>
                <a:ext uri="{FF2B5EF4-FFF2-40B4-BE49-F238E27FC236}">
                  <a16:creationId xmlns:a16="http://schemas.microsoft.com/office/drawing/2014/main" id="{3718D0AE-698B-3826-9E1B-F70157BC1CAB}"/>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4" name="Line 718">
              <a:extLst>
                <a:ext uri="{FF2B5EF4-FFF2-40B4-BE49-F238E27FC236}">
                  <a16:creationId xmlns:a16="http://schemas.microsoft.com/office/drawing/2014/main" id="{416F35A6-EC57-F449-66C7-1B49F827CBDF}"/>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5" name="Freeform 719">
              <a:extLst>
                <a:ext uri="{FF2B5EF4-FFF2-40B4-BE49-F238E27FC236}">
                  <a16:creationId xmlns:a16="http://schemas.microsoft.com/office/drawing/2014/main" id="{9E2EA035-55AE-B71A-1B6B-B3DEBC18EAB8}"/>
                </a:ext>
              </a:extLst>
            </p:cNvPr>
            <p:cNvSpPr>
              <a:spLocks/>
            </p:cNvSpPr>
            <p:nvPr/>
          </p:nvSpPr>
          <p:spPr bwMode="auto">
            <a:xfrm>
              <a:off x="4633913" y="1370013"/>
              <a:ext cx="4762" cy="1587"/>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6" name="Line 720">
              <a:extLst>
                <a:ext uri="{FF2B5EF4-FFF2-40B4-BE49-F238E27FC236}">
                  <a16:creationId xmlns:a16="http://schemas.microsoft.com/office/drawing/2014/main" id="{2656A90A-CC89-C453-FB1E-A9034C0161F9}"/>
                </a:ext>
              </a:extLst>
            </p:cNvPr>
            <p:cNvSpPr>
              <a:spLocks noChangeShapeType="1"/>
            </p:cNvSpPr>
            <p:nvPr/>
          </p:nvSpPr>
          <p:spPr bwMode="auto">
            <a:xfrm>
              <a:off x="4633913" y="1370013"/>
              <a:ext cx="4762"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7" name="Freeform 721">
              <a:extLst>
                <a:ext uri="{FF2B5EF4-FFF2-40B4-BE49-F238E27FC236}">
                  <a16:creationId xmlns:a16="http://schemas.microsoft.com/office/drawing/2014/main" id="{49BC6D01-6395-AC4A-31A1-7A282EADC595}"/>
                </a:ext>
              </a:extLst>
            </p:cNvPr>
            <p:cNvSpPr>
              <a:spLocks/>
            </p:cNvSpPr>
            <p:nvPr/>
          </p:nvSpPr>
          <p:spPr bwMode="auto">
            <a:xfrm>
              <a:off x="4137025" y="1363663"/>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8" name="Line 722">
              <a:extLst>
                <a:ext uri="{FF2B5EF4-FFF2-40B4-BE49-F238E27FC236}">
                  <a16:creationId xmlns:a16="http://schemas.microsoft.com/office/drawing/2014/main" id="{2AAAC71C-A2C1-0FF1-441B-9714F8571EDD}"/>
                </a:ext>
              </a:extLst>
            </p:cNvPr>
            <p:cNvSpPr>
              <a:spLocks noChangeShapeType="1"/>
            </p:cNvSpPr>
            <p:nvPr/>
          </p:nvSpPr>
          <p:spPr bwMode="auto">
            <a:xfrm flipH="1">
              <a:off x="413702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9" name="Freeform 723">
              <a:extLst>
                <a:ext uri="{FF2B5EF4-FFF2-40B4-BE49-F238E27FC236}">
                  <a16:creationId xmlns:a16="http://schemas.microsoft.com/office/drawing/2014/main" id="{2D9E713D-8D9E-C2A6-3082-C7439308F924}"/>
                </a:ext>
              </a:extLst>
            </p:cNvPr>
            <p:cNvSpPr>
              <a:spLocks/>
            </p:cNvSpPr>
            <p:nvPr/>
          </p:nvSpPr>
          <p:spPr bwMode="auto">
            <a:xfrm>
              <a:off x="4137025" y="1363663"/>
              <a:ext cx="1588" cy="12700"/>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0" name="Freeform 724">
              <a:extLst>
                <a:ext uri="{FF2B5EF4-FFF2-40B4-BE49-F238E27FC236}">
                  <a16:creationId xmlns:a16="http://schemas.microsoft.com/office/drawing/2014/main" id="{877A6784-8621-5C51-6DAB-73A76B8EE6D8}"/>
                </a:ext>
              </a:extLst>
            </p:cNvPr>
            <p:cNvSpPr>
              <a:spLocks/>
            </p:cNvSpPr>
            <p:nvPr/>
          </p:nvSpPr>
          <p:spPr bwMode="auto">
            <a:xfrm>
              <a:off x="4130675" y="1363663"/>
              <a:ext cx="6350" cy="1587"/>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1" name="Line 725">
              <a:extLst>
                <a:ext uri="{FF2B5EF4-FFF2-40B4-BE49-F238E27FC236}">
                  <a16:creationId xmlns:a16="http://schemas.microsoft.com/office/drawing/2014/main" id="{6EFC890D-56E3-EC41-A193-38B64BD7046B}"/>
                </a:ext>
              </a:extLst>
            </p:cNvPr>
            <p:cNvSpPr>
              <a:spLocks noChangeShapeType="1"/>
            </p:cNvSpPr>
            <p:nvPr/>
          </p:nvSpPr>
          <p:spPr bwMode="auto">
            <a:xfrm flipH="1">
              <a:off x="413067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2" name="Line 726">
              <a:extLst>
                <a:ext uri="{FF2B5EF4-FFF2-40B4-BE49-F238E27FC236}">
                  <a16:creationId xmlns:a16="http://schemas.microsoft.com/office/drawing/2014/main" id="{7DF427AC-1DE9-B694-E1FB-300CC8698924}"/>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3" name="Line 727">
              <a:extLst>
                <a:ext uri="{FF2B5EF4-FFF2-40B4-BE49-F238E27FC236}">
                  <a16:creationId xmlns:a16="http://schemas.microsoft.com/office/drawing/2014/main" id="{DB0ABF41-7B9E-2C44-C8A3-1B647A66C9A9}"/>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4" name="Freeform 728">
              <a:extLst>
                <a:ext uri="{FF2B5EF4-FFF2-40B4-BE49-F238E27FC236}">
                  <a16:creationId xmlns:a16="http://schemas.microsoft.com/office/drawing/2014/main" id="{D568921F-DD45-DF10-82A0-04C2D1CFE48B}"/>
                </a:ext>
              </a:extLst>
            </p:cNvPr>
            <p:cNvSpPr>
              <a:spLocks/>
            </p:cNvSpPr>
            <p:nvPr/>
          </p:nvSpPr>
          <p:spPr bwMode="auto">
            <a:xfrm>
              <a:off x="3416300" y="2070100"/>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5" name="Line 729">
              <a:extLst>
                <a:ext uri="{FF2B5EF4-FFF2-40B4-BE49-F238E27FC236}">
                  <a16:creationId xmlns:a16="http://schemas.microsoft.com/office/drawing/2014/main" id="{21529B01-A77A-7780-7639-9162F4B6BE57}"/>
                </a:ext>
              </a:extLst>
            </p:cNvPr>
            <p:cNvSpPr>
              <a:spLocks noChangeShapeType="1"/>
            </p:cNvSpPr>
            <p:nvPr/>
          </p:nvSpPr>
          <p:spPr bwMode="auto">
            <a:xfrm>
              <a:off x="3416300" y="2070100"/>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6" name="Freeform 730">
              <a:extLst>
                <a:ext uri="{FF2B5EF4-FFF2-40B4-BE49-F238E27FC236}">
                  <a16:creationId xmlns:a16="http://schemas.microsoft.com/office/drawing/2014/main" id="{556358FC-7BD9-37A4-5990-F167E8C0A694}"/>
                </a:ext>
              </a:extLst>
            </p:cNvPr>
            <p:cNvSpPr>
              <a:spLocks/>
            </p:cNvSpPr>
            <p:nvPr/>
          </p:nvSpPr>
          <p:spPr bwMode="auto">
            <a:xfrm>
              <a:off x="3416300" y="206375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7" name="Line 731">
              <a:extLst>
                <a:ext uri="{FF2B5EF4-FFF2-40B4-BE49-F238E27FC236}">
                  <a16:creationId xmlns:a16="http://schemas.microsoft.com/office/drawing/2014/main" id="{F29B2AD1-6956-338A-9891-DB5216443AA9}"/>
                </a:ext>
              </a:extLst>
            </p:cNvPr>
            <p:cNvSpPr>
              <a:spLocks noChangeShapeType="1"/>
            </p:cNvSpPr>
            <p:nvPr/>
          </p:nvSpPr>
          <p:spPr bwMode="auto">
            <a:xfrm>
              <a:off x="3416300" y="206375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8" name="Freeform 732">
              <a:extLst>
                <a:ext uri="{FF2B5EF4-FFF2-40B4-BE49-F238E27FC236}">
                  <a16:creationId xmlns:a16="http://schemas.microsoft.com/office/drawing/2014/main" id="{2DD3ABC5-A4C9-6BA2-0074-25714FF97AE4}"/>
                </a:ext>
              </a:extLst>
            </p:cNvPr>
            <p:cNvSpPr>
              <a:spLocks/>
            </p:cNvSpPr>
            <p:nvPr/>
          </p:nvSpPr>
          <p:spPr bwMode="auto">
            <a:xfrm>
              <a:off x="3416300" y="2057400"/>
              <a:ext cx="20638" cy="12700"/>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2"/>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9" name="Freeform 733">
              <a:extLst>
                <a:ext uri="{FF2B5EF4-FFF2-40B4-BE49-F238E27FC236}">
                  <a16:creationId xmlns:a16="http://schemas.microsoft.com/office/drawing/2014/main" id="{DBEFFD29-1EDF-E7B2-D5DE-AF8B952603E1}"/>
                </a:ext>
              </a:extLst>
            </p:cNvPr>
            <p:cNvSpPr>
              <a:spLocks/>
            </p:cNvSpPr>
            <p:nvPr/>
          </p:nvSpPr>
          <p:spPr bwMode="auto">
            <a:xfrm>
              <a:off x="3430588" y="2057400"/>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0" name="Line 734">
              <a:extLst>
                <a:ext uri="{FF2B5EF4-FFF2-40B4-BE49-F238E27FC236}">
                  <a16:creationId xmlns:a16="http://schemas.microsoft.com/office/drawing/2014/main" id="{5EF6D0F9-9C6D-7CD3-AFD2-515E19D6F646}"/>
                </a:ext>
              </a:extLst>
            </p:cNvPr>
            <p:cNvSpPr>
              <a:spLocks noChangeShapeType="1"/>
            </p:cNvSpPr>
            <p:nvPr/>
          </p:nvSpPr>
          <p:spPr bwMode="auto">
            <a:xfrm flipH="1">
              <a:off x="3430588" y="20574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1" name="Freeform 735">
              <a:extLst>
                <a:ext uri="{FF2B5EF4-FFF2-40B4-BE49-F238E27FC236}">
                  <a16:creationId xmlns:a16="http://schemas.microsoft.com/office/drawing/2014/main" id="{35C5947F-4FCA-7DF6-1429-9006633A65CA}"/>
                </a:ext>
              </a:extLst>
            </p:cNvPr>
            <p:cNvSpPr>
              <a:spLocks/>
            </p:cNvSpPr>
            <p:nvPr/>
          </p:nvSpPr>
          <p:spPr bwMode="auto">
            <a:xfrm>
              <a:off x="3124200" y="135731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2" name="Line 736">
              <a:extLst>
                <a:ext uri="{FF2B5EF4-FFF2-40B4-BE49-F238E27FC236}">
                  <a16:creationId xmlns:a16="http://schemas.microsoft.com/office/drawing/2014/main" id="{257ED29F-2D3B-6579-3965-FAF08877F1BB}"/>
                </a:ext>
              </a:extLst>
            </p:cNvPr>
            <p:cNvSpPr>
              <a:spLocks noChangeShapeType="1"/>
            </p:cNvSpPr>
            <p:nvPr/>
          </p:nvSpPr>
          <p:spPr bwMode="auto">
            <a:xfrm flipV="1">
              <a:off x="3124200" y="13573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3" name="Freeform 737">
              <a:extLst>
                <a:ext uri="{FF2B5EF4-FFF2-40B4-BE49-F238E27FC236}">
                  <a16:creationId xmlns:a16="http://schemas.microsoft.com/office/drawing/2014/main" id="{1342A3DF-9FB5-FE3A-E9EF-ACFB5598DF2F}"/>
                </a:ext>
              </a:extLst>
            </p:cNvPr>
            <p:cNvSpPr>
              <a:spLocks/>
            </p:cNvSpPr>
            <p:nvPr/>
          </p:nvSpPr>
          <p:spPr bwMode="auto">
            <a:xfrm>
              <a:off x="3395663" y="814388"/>
              <a:ext cx="7937" cy="1587"/>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4" name="Line 738">
              <a:extLst>
                <a:ext uri="{FF2B5EF4-FFF2-40B4-BE49-F238E27FC236}">
                  <a16:creationId xmlns:a16="http://schemas.microsoft.com/office/drawing/2014/main" id="{96E44618-325E-5B77-9625-8E46573EAF64}"/>
                </a:ext>
              </a:extLst>
            </p:cNvPr>
            <p:cNvSpPr>
              <a:spLocks noChangeShapeType="1"/>
            </p:cNvSpPr>
            <p:nvPr/>
          </p:nvSpPr>
          <p:spPr bwMode="auto">
            <a:xfrm>
              <a:off x="3395663" y="814388"/>
              <a:ext cx="793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5" name="Line 739">
              <a:extLst>
                <a:ext uri="{FF2B5EF4-FFF2-40B4-BE49-F238E27FC236}">
                  <a16:creationId xmlns:a16="http://schemas.microsoft.com/office/drawing/2014/main" id="{32F9848E-E0D4-F540-8849-C39AF8DC365D}"/>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6" name="Line 740">
              <a:extLst>
                <a:ext uri="{FF2B5EF4-FFF2-40B4-BE49-F238E27FC236}">
                  <a16:creationId xmlns:a16="http://schemas.microsoft.com/office/drawing/2014/main" id="{8EBDE719-253E-53B5-BB36-411162C1C6AC}"/>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7" name="Freeform 741">
              <a:extLst>
                <a:ext uri="{FF2B5EF4-FFF2-40B4-BE49-F238E27FC236}">
                  <a16:creationId xmlns:a16="http://schemas.microsoft.com/office/drawing/2014/main" id="{9696D1BF-92EA-F94B-B4DE-4D370C1DDB61}"/>
                </a:ext>
              </a:extLst>
            </p:cNvPr>
            <p:cNvSpPr>
              <a:spLocks/>
            </p:cNvSpPr>
            <p:nvPr/>
          </p:nvSpPr>
          <p:spPr bwMode="auto">
            <a:xfrm>
              <a:off x="3376613" y="792163"/>
              <a:ext cx="19050" cy="14287"/>
            </a:xfrm>
            <a:custGeom>
              <a:avLst/>
              <a:gdLst>
                <a:gd name="T0" fmla="*/ 2147483647 w 3"/>
                <a:gd name="T1" fmla="*/ 2147483647 h 2"/>
                <a:gd name="T2" fmla="*/ 0 w 3"/>
                <a:gd name="T3" fmla="*/ 2147483647 h 2"/>
                <a:gd name="T4" fmla="*/ 2147483647 w 3"/>
                <a:gd name="T5" fmla="*/ 2147483647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2" y="2"/>
                  </a:moveTo>
                  <a:cubicBezTo>
                    <a:pt x="2" y="2"/>
                    <a:pt x="1" y="2"/>
                    <a:pt x="0" y="2"/>
                  </a:cubicBezTo>
                  <a:cubicBezTo>
                    <a:pt x="0" y="0"/>
                    <a:pt x="3" y="0"/>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8" name="Freeform 742">
              <a:extLst>
                <a:ext uri="{FF2B5EF4-FFF2-40B4-BE49-F238E27FC236}">
                  <a16:creationId xmlns:a16="http://schemas.microsoft.com/office/drawing/2014/main" id="{FB52B5BB-C0B1-C6AD-95B8-8BF640CD9F87}"/>
                </a:ext>
              </a:extLst>
            </p:cNvPr>
            <p:cNvSpPr>
              <a:spLocks/>
            </p:cNvSpPr>
            <p:nvPr/>
          </p:nvSpPr>
          <p:spPr bwMode="auto">
            <a:xfrm>
              <a:off x="3389313" y="806450"/>
              <a:ext cx="6350"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9" name="Line 743">
              <a:extLst>
                <a:ext uri="{FF2B5EF4-FFF2-40B4-BE49-F238E27FC236}">
                  <a16:creationId xmlns:a16="http://schemas.microsoft.com/office/drawing/2014/main" id="{E7119BD3-DC12-EC73-8D32-27009EDC0963}"/>
                </a:ext>
              </a:extLst>
            </p:cNvPr>
            <p:cNvSpPr>
              <a:spLocks noChangeShapeType="1"/>
            </p:cNvSpPr>
            <p:nvPr/>
          </p:nvSpPr>
          <p:spPr bwMode="auto">
            <a:xfrm flipH="1">
              <a:off x="3389313" y="80645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0" name="Freeform 744">
              <a:extLst>
                <a:ext uri="{FF2B5EF4-FFF2-40B4-BE49-F238E27FC236}">
                  <a16:creationId xmlns:a16="http://schemas.microsoft.com/office/drawing/2014/main" id="{E76C8328-0CF8-D0EB-9558-9712C056F935}"/>
                </a:ext>
              </a:extLst>
            </p:cNvPr>
            <p:cNvSpPr>
              <a:spLocks/>
            </p:cNvSpPr>
            <p:nvPr/>
          </p:nvSpPr>
          <p:spPr bwMode="auto">
            <a:xfrm>
              <a:off x="3389313" y="806450"/>
              <a:ext cx="14287" cy="7938"/>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1"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1" name="Freeform 745">
              <a:extLst>
                <a:ext uri="{FF2B5EF4-FFF2-40B4-BE49-F238E27FC236}">
                  <a16:creationId xmlns:a16="http://schemas.microsoft.com/office/drawing/2014/main" id="{4F2C7956-3B76-6BE2-45E8-6D2FAF0DD889}"/>
                </a:ext>
              </a:extLst>
            </p:cNvPr>
            <p:cNvSpPr>
              <a:spLocks/>
            </p:cNvSpPr>
            <p:nvPr/>
          </p:nvSpPr>
          <p:spPr bwMode="auto">
            <a:xfrm>
              <a:off x="3403600" y="806450"/>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2" name="Line 746">
              <a:extLst>
                <a:ext uri="{FF2B5EF4-FFF2-40B4-BE49-F238E27FC236}">
                  <a16:creationId xmlns:a16="http://schemas.microsoft.com/office/drawing/2014/main" id="{9CDBAEA5-F8DD-EF93-7A66-EF5D39B26363}"/>
                </a:ext>
              </a:extLst>
            </p:cNvPr>
            <p:cNvSpPr>
              <a:spLocks noChangeShapeType="1"/>
            </p:cNvSpPr>
            <p:nvPr/>
          </p:nvSpPr>
          <p:spPr bwMode="auto">
            <a:xfrm flipV="1">
              <a:off x="3403600" y="806450"/>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3" name="Freeform 747">
              <a:extLst>
                <a:ext uri="{FF2B5EF4-FFF2-40B4-BE49-F238E27FC236}">
                  <a16:creationId xmlns:a16="http://schemas.microsoft.com/office/drawing/2014/main" id="{FD688311-7F2F-82F8-D3AF-F6D32C8EAAD0}"/>
                </a:ext>
              </a:extLst>
            </p:cNvPr>
            <p:cNvSpPr>
              <a:spLocks/>
            </p:cNvSpPr>
            <p:nvPr/>
          </p:nvSpPr>
          <p:spPr bwMode="auto">
            <a:xfrm>
              <a:off x="4633913" y="1363663"/>
              <a:ext cx="4762" cy="6350"/>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4" name="Line 748">
              <a:extLst>
                <a:ext uri="{FF2B5EF4-FFF2-40B4-BE49-F238E27FC236}">
                  <a16:creationId xmlns:a16="http://schemas.microsoft.com/office/drawing/2014/main" id="{C95594F5-F948-A5FE-40E1-D5579EC708FC}"/>
                </a:ext>
              </a:extLst>
            </p:cNvPr>
            <p:cNvSpPr>
              <a:spLocks noChangeShapeType="1"/>
            </p:cNvSpPr>
            <p:nvPr/>
          </p:nvSpPr>
          <p:spPr bwMode="auto">
            <a:xfrm flipH="1">
              <a:off x="4633913" y="13636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5" name="Freeform 749">
              <a:extLst>
                <a:ext uri="{FF2B5EF4-FFF2-40B4-BE49-F238E27FC236}">
                  <a16:creationId xmlns:a16="http://schemas.microsoft.com/office/drawing/2014/main" id="{E57A4E69-4EF4-3749-D299-0DBD3C92C0EF}"/>
                </a:ext>
              </a:extLst>
            </p:cNvPr>
            <p:cNvSpPr>
              <a:spLocks/>
            </p:cNvSpPr>
            <p:nvPr/>
          </p:nvSpPr>
          <p:spPr bwMode="auto">
            <a:xfrm>
              <a:off x="3057525" y="228600"/>
              <a:ext cx="1597025" cy="1916113"/>
            </a:xfrm>
            <a:custGeom>
              <a:avLst/>
              <a:gdLst>
                <a:gd name="T0" fmla="*/ 2147483647 w 235"/>
                <a:gd name="T1" fmla="*/ 2147483647 h 282"/>
                <a:gd name="T2" fmla="*/ 2147483647 w 235"/>
                <a:gd name="T3" fmla="*/ 2147483647 h 282"/>
                <a:gd name="T4" fmla="*/ 2147483647 w 235"/>
                <a:gd name="T5" fmla="*/ 2147483647 h 282"/>
                <a:gd name="T6" fmla="*/ 2147483647 w 235"/>
                <a:gd name="T7" fmla="*/ 2147483647 h 282"/>
                <a:gd name="T8" fmla="*/ 2147483647 w 235"/>
                <a:gd name="T9" fmla="*/ 2147483647 h 282"/>
                <a:gd name="T10" fmla="*/ 2147483647 w 235"/>
                <a:gd name="T11" fmla="*/ 2147483647 h 282"/>
                <a:gd name="T12" fmla="*/ 2147483647 w 235"/>
                <a:gd name="T13" fmla="*/ 2147483647 h 282"/>
                <a:gd name="T14" fmla="*/ 2147483647 w 235"/>
                <a:gd name="T15" fmla="*/ 2147483647 h 282"/>
                <a:gd name="T16" fmla="*/ 2147483647 w 235"/>
                <a:gd name="T17" fmla="*/ 2147483647 h 282"/>
                <a:gd name="T18" fmla="*/ 2147483647 w 235"/>
                <a:gd name="T19" fmla="*/ 2147483647 h 282"/>
                <a:gd name="T20" fmla="*/ 2147483647 w 235"/>
                <a:gd name="T21" fmla="*/ 2147483647 h 282"/>
                <a:gd name="T22" fmla="*/ 2147483647 w 235"/>
                <a:gd name="T23" fmla="*/ 2147483647 h 282"/>
                <a:gd name="T24" fmla="*/ 2147483647 w 235"/>
                <a:gd name="T25" fmla="*/ 2147483647 h 282"/>
                <a:gd name="T26" fmla="*/ 2147483647 w 235"/>
                <a:gd name="T27" fmla="*/ 2147483647 h 282"/>
                <a:gd name="T28" fmla="*/ 2147483647 w 235"/>
                <a:gd name="T29" fmla="*/ 2147483647 h 282"/>
                <a:gd name="T30" fmla="*/ 2147483647 w 235"/>
                <a:gd name="T31" fmla="*/ 2147483647 h 282"/>
                <a:gd name="T32" fmla="*/ 2147483647 w 235"/>
                <a:gd name="T33" fmla="*/ 2147483647 h 282"/>
                <a:gd name="T34" fmla="*/ 2147483647 w 235"/>
                <a:gd name="T35" fmla="*/ 2147483647 h 282"/>
                <a:gd name="T36" fmla="*/ 2147483647 w 235"/>
                <a:gd name="T37" fmla="*/ 2147483647 h 282"/>
                <a:gd name="T38" fmla="*/ 2147483647 w 235"/>
                <a:gd name="T39" fmla="*/ 2147483647 h 282"/>
                <a:gd name="T40" fmla="*/ 2147483647 w 235"/>
                <a:gd name="T41" fmla="*/ 2147483647 h 282"/>
                <a:gd name="T42" fmla="*/ 2147483647 w 235"/>
                <a:gd name="T43" fmla="*/ 2147483647 h 282"/>
                <a:gd name="T44" fmla="*/ 2147483647 w 235"/>
                <a:gd name="T45" fmla="*/ 2147483647 h 282"/>
                <a:gd name="T46" fmla="*/ 2147483647 w 235"/>
                <a:gd name="T47" fmla="*/ 2147483647 h 282"/>
                <a:gd name="T48" fmla="*/ 2147483647 w 235"/>
                <a:gd name="T49" fmla="*/ 2147483647 h 282"/>
                <a:gd name="T50" fmla="*/ 2147483647 w 235"/>
                <a:gd name="T51" fmla="*/ 2147483647 h 282"/>
                <a:gd name="T52" fmla="*/ 2147483647 w 235"/>
                <a:gd name="T53" fmla="*/ 2147483647 h 282"/>
                <a:gd name="T54" fmla="*/ 2147483647 w 235"/>
                <a:gd name="T55" fmla="*/ 2147483647 h 282"/>
                <a:gd name="T56" fmla="*/ 2147483647 w 235"/>
                <a:gd name="T57" fmla="*/ 2147483647 h 282"/>
                <a:gd name="T58" fmla="*/ 2147483647 w 235"/>
                <a:gd name="T59" fmla="*/ 2147483647 h 282"/>
                <a:gd name="T60" fmla="*/ 2147483647 w 235"/>
                <a:gd name="T61" fmla="*/ 2147483647 h 282"/>
                <a:gd name="T62" fmla="*/ 2147483647 w 235"/>
                <a:gd name="T63" fmla="*/ 2147483647 h 282"/>
                <a:gd name="T64" fmla="*/ 2147483647 w 235"/>
                <a:gd name="T65" fmla="*/ 2147483647 h 282"/>
                <a:gd name="T66" fmla="*/ 2147483647 w 235"/>
                <a:gd name="T67" fmla="*/ 2147483647 h 282"/>
                <a:gd name="T68" fmla="*/ 2147483647 w 235"/>
                <a:gd name="T69" fmla="*/ 2147483647 h 282"/>
                <a:gd name="T70" fmla="*/ 2147483647 w 235"/>
                <a:gd name="T71" fmla="*/ 2147483647 h 282"/>
                <a:gd name="T72" fmla="*/ 2147483647 w 235"/>
                <a:gd name="T73" fmla="*/ 2147483647 h 282"/>
                <a:gd name="T74" fmla="*/ 2147483647 w 235"/>
                <a:gd name="T75" fmla="*/ 2147483647 h 282"/>
                <a:gd name="T76" fmla="*/ 2147483647 w 235"/>
                <a:gd name="T77" fmla="*/ 2147483647 h 282"/>
                <a:gd name="T78" fmla="*/ 2147483647 w 235"/>
                <a:gd name="T79" fmla="*/ 2147483647 h 282"/>
                <a:gd name="T80" fmla="*/ 2147483647 w 235"/>
                <a:gd name="T81" fmla="*/ 2147483647 h 282"/>
                <a:gd name="T82" fmla="*/ 2147483647 w 235"/>
                <a:gd name="T83" fmla="*/ 2147483647 h 282"/>
                <a:gd name="T84" fmla="*/ 2147483647 w 235"/>
                <a:gd name="T85" fmla="*/ 2147483647 h 282"/>
                <a:gd name="T86" fmla="*/ 2147483647 w 235"/>
                <a:gd name="T87" fmla="*/ 2147483647 h 282"/>
                <a:gd name="T88" fmla="*/ 2147483647 w 235"/>
                <a:gd name="T89" fmla="*/ 2147483647 h 282"/>
                <a:gd name="T90" fmla="*/ 2147483647 w 235"/>
                <a:gd name="T91" fmla="*/ 2147483647 h 282"/>
                <a:gd name="T92" fmla="*/ 2147483647 w 235"/>
                <a:gd name="T93" fmla="*/ 2147483647 h 282"/>
                <a:gd name="T94" fmla="*/ 2147483647 w 235"/>
                <a:gd name="T95" fmla="*/ 2147483647 h 282"/>
                <a:gd name="T96" fmla="*/ 2147483647 w 235"/>
                <a:gd name="T97" fmla="*/ 2147483647 h 282"/>
                <a:gd name="T98" fmla="*/ 2147483647 w 235"/>
                <a:gd name="T99" fmla="*/ 2147483647 h 282"/>
                <a:gd name="T100" fmla="*/ 2147483647 w 235"/>
                <a:gd name="T101" fmla="*/ 2147483647 h 282"/>
                <a:gd name="T102" fmla="*/ 2147483647 w 235"/>
                <a:gd name="T103" fmla="*/ 2147483647 h 282"/>
                <a:gd name="T104" fmla="*/ 2147483647 w 235"/>
                <a:gd name="T105" fmla="*/ 2147483647 h 282"/>
                <a:gd name="T106" fmla="*/ 2147483647 w 235"/>
                <a:gd name="T107" fmla="*/ 2147483647 h 282"/>
                <a:gd name="T108" fmla="*/ 2147483647 w 235"/>
                <a:gd name="T109" fmla="*/ 2147483647 h 282"/>
                <a:gd name="T110" fmla="*/ 2147483647 w 235"/>
                <a:gd name="T111" fmla="*/ 2147483647 h 282"/>
                <a:gd name="T112" fmla="*/ 2147483647 w 235"/>
                <a:gd name="T113" fmla="*/ 2147483647 h 2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282"/>
                <a:gd name="T173" fmla="*/ 235 w 235"/>
                <a:gd name="T174" fmla="*/ 282 h 2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282">
                  <a:moveTo>
                    <a:pt x="235" y="169"/>
                  </a:moveTo>
                  <a:cubicBezTo>
                    <a:pt x="234" y="169"/>
                    <a:pt x="233" y="168"/>
                    <a:pt x="232" y="168"/>
                  </a:cubicBezTo>
                  <a:cubicBezTo>
                    <a:pt x="233" y="168"/>
                    <a:pt x="233" y="168"/>
                    <a:pt x="233" y="168"/>
                  </a:cubicBezTo>
                  <a:cubicBezTo>
                    <a:pt x="232" y="168"/>
                    <a:pt x="231" y="168"/>
                    <a:pt x="230" y="168"/>
                  </a:cubicBezTo>
                  <a:cubicBezTo>
                    <a:pt x="229" y="174"/>
                    <a:pt x="224" y="178"/>
                    <a:pt x="217" y="176"/>
                  </a:cubicBezTo>
                  <a:cubicBezTo>
                    <a:pt x="217" y="173"/>
                    <a:pt x="216" y="173"/>
                    <a:pt x="215" y="171"/>
                  </a:cubicBezTo>
                  <a:cubicBezTo>
                    <a:pt x="214" y="172"/>
                    <a:pt x="214" y="174"/>
                    <a:pt x="213" y="175"/>
                  </a:cubicBezTo>
                  <a:cubicBezTo>
                    <a:pt x="211" y="174"/>
                    <a:pt x="207" y="174"/>
                    <a:pt x="205" y="174"/>
                  </a:cubicBezTo>
                  <a:cubicBezTo>
                    <a:pt x="204" y="174"/>
                    <a:pt x="203" y="176"/>
                    <a:pt x="201" y="176"/>
                  </a:cubicBezTo>
                  <a:cubicBezTo>
                    <a:pt x="199" y="177"/>
                    <a:pt x="195" y="177"/>
                    <a:pt x="195" y="179"/>
                  </a:cubicBezTo>
                  <a:cubicBezTo>
                    <a:pt x="192" y="178"/>
                    <a:pt x="191" y="175"/>
                    <a:pt x="186" y="176"/>
                  </a:cubicBezTo>
                  <a:cubicBezTo>
                    <a:pt x="185" y="175"/>
                    <a:pt x="185" y="170"/>
                    <a:pt x="186" y="169"/>
                  </a:cubicBezTo>
                  <a:cubicBezTo>
                    <a:pt x="184" y="168"/>
                    <a:pt x="182" y="173"/>
                    <a:pt x="182" y="176"/>
                  </a:cubicBezTo>
                  <a:cubicBezTo>
                    <a:pt x="179" y="176"/>
                    <a:pt x="176" y="174"/>
                    <a:pt x="178" y="172"/>
                  </a:cubicBezTo>
                  <a:cubicBezTo>
                    <a:pt x="177" y="172"/>
                    <a:pt x="176" y="172"/>
                    <a:pt x="175" y="172"/>
                  </a:cubicBezTo>
                  <a:cubicBezTo>
                    <a:pt x="173" y="171"/>
                    <a:pt x="175" y="171"/>
                    <a:pt x="175" y="169"/>
                  </a:cubicBezTo>
                  <a:cubicBezTo>
                    <a:pt x="171" y="167"/>
                    <a:pt x="171" y="171"/>
                    <a:pt x="168" y="169"/>
                  </a:cubicBezTo>
                  <a:cubicBezTo>
                    <a:pt x="168" y="169"/>
                    <a:pt x="168" y="168"/>
                    <a:pt x="168" y="168"/>
                  </a:cubicBezTo>
                  <a:cubicBezTo>
                    <a:pt x="167" y="165"/>
                    <a:pt x="171" y="167"/>
                    <a:pt x="172" y="166"/>
                  </a:cubicBezTo>
                  <a:cubicBezTo>
                    <a:pt x="172" y="165"/>
                    <a:pt x="170" y="165"/>
                    <a:pt x="170" y="164"/>
                  </a:cubicBezTo>
                  <a:cubicBezTo>
                    <a:pt x="166" y="166"/>
                    <a:pt x="164" y="171"/>
                    <a:pt x="160" y="167"/>
                  </a:cubicBezTo>
                  <a:cubicBezTo>
                    <a:pt x="160" y="167"/>
                    <a:pt x="160" y="167"/>
                    <a:pt x="160" y="167"/>
                  </a:cubicBezTo>
                  <a:cubicBezTo>
                    <a:pt x="158" y="167"/>
                    <a:pt x="158" y="167"/>
                    <a:pt x="158" y="167"/>
                  </a:cubicBezTo>
                  <a:cubicBezTo>
                    <a:pt x="159" y="166"/>
                    <a:pt x="159" y="165"/>
                    <a:pt x="159" y="164"/>
                  </a:cubicBezTo>
                  <a:cubicBezTo>
                    <a:pt x="157" y="164"/>
                    <a:pt x="157" y="166"/>
                    <a:pt x="157" y="168"/>
                  </a:cubicBezTo>
                  <a:cubicBezTo>
                    <a:pt x="155" y="167"/>
                    <a:pt x="155" y="169"/>
                    <a:pt x="153" y="168"/>
                  </a:cubicBezTo>
                  <a:cubicBezTo>
                    <a:pt x="152" y="171"/>
                    <a:pt x="155" y="170"/>
                    <a:pt x="155" y="172"/>
                  </a:cubicBezTo>
                  <a:cubicBezTo>
                    <a:pt x="153" y="173"/>
                    <a:pt x="151" y="173"/>
                    <a:pt x="152" y="175"/>
                  </a:cubicBezTo>
                  <a:cubicBezTo>
                    <a:pt x="152" y="176"/>
                    <a:pt x="153" y="176"/>
                    <a:pt x="153" y="175"/>
                  </a:cubicBezTo>
                  <a:cubicBezTo>
                    <a:pt x="154" y="175"/>
                    <a:pt x="155" y="178"/>
                    <a:pt x="155" y="176"/>
                  </a:cubicBezTo>
                  <a:cubicBezTo>
                    <a:pt x="157" y="177"/>
                    <a:pt x="153" y="177"/>
                    <a:pt x="153" y="178"/>
                  </a:cubicBezTo>
                  <a:cubicBezTo>
                    <a:pt x="155" y="180"/>
                    <a:pt x="156" y="179"/>
                    <a:pt x="158" y="178"/>
                  </a:cubicBezTo>
                  <a:cubicBezTo>
                    <a:pt x="157" y="180"/>
                    <a:pt x="157" y="182"/>
                    <a:pt x="155" y="183"/>
                  </a:cubicBezTo>
                  <a:cubicBezTo>
                    <a:pt x="155" y="184"/>
                    <a:pt x="157" y="183"/>
                    <a:pt x="157" y="183"/>
                  </a:cubicBezTo>
                  <a:cubicBezTo>
                    <a:pt x="156" y="185"/>
                    <a:pt x="156" y="187"/>
                    <a:pt x="155" y="188"/>
                  </a:cubicBezTo>
                  <a:cubicBezTo>
                    <a:pt x="152" y="189"/>
                    <a:pt x="150" y="188"/>
                    <a:pt x="148" y="187"/>
                  </a:cubicBezTo>
                  <a:cubicBezTo>
                    <a:pt x="147" y="187"/>
                    <a:pt x="149" y="189"/>
                    <a:pt x="147" y="190"/>
                  </a:cubicBezTo>
                  <a:cubicBezTo>
                    <a:pt x="147" y="190"/>
                    <a:pt x="145" y="190"/>
                    <a:pt x="145" y="190"/>
                  </a:cubicBezTo>
                  <a:cubicBezTo>
                    <a:pt x="144" y="192"/>
                    <a:pt x="147" y="195"/>
                    <a:pt x="143" y="193"/>
                  </a:cubicBezTo>
                  <a:cubicBezTo>
                    <a:pt x="143" y="195"/>
                    <a:pt x="144" y="195"/>
                    <a:pt x="143" y="196"/>
                  </a:cubicBezTo>
                  <a:cubicBezTo>
                    <a:pt x="141" y="192"/>
                    <a:pt x="141" y="199"/>
                    <a:pt x="139" y="197"/>
                  </a:cubicBezTo>
                  <a:cubicBezTo>
                    <a:pt x="137" y="197"/>
                    <a:pt x="140" y="198"/>
                    <a:pt x="139" y="200"/>
                  </a:cubicBezTo>
                  <a:cubicBezTo>
                    <a:pt x="138" y="201"/>
                    <a:pt x="137" y="201"/>
                    <a:pt x="137" y="203"/>
                  </a:cubicBezTo>
                  <a:cubicBezTo>
                    <a:pt x="135" y="203"/>
                    <a:pt x="135" y="202"/>
                    <a:pt x="134" y="202"/>
                  </a:cubicBezTo>
                  <a:cubicBezTo>
                    <a:pt x="133" y="202"/>
                    <a:pt x="134" y="203"/>
                    <a:pt x="134" y="204"/>
                  </a:cubicBezTo>
                  <a:cubicBezTo>
                    <a:pt x="133" y="204"/>
                    <a:pt x="132" y="205"/>
                    <a:pt x="129" y="206"/>
                  </a:cubicBezTo>
                  <a:cubicBezTo>
                    <a:pt x="129" y="205"/>
                    <a:pt x="129" y="204"/>
                    <a:pt x="128" y="204"/>
                  </a:cubicBezTo>
                  <a:cubicBezTo>
                    <a:pt x="128" y="202"/>
                    <a:pt x="130" y="201"/>
                    <a:pt x="132" y="201"/>
                  </a:cubicBezTo>
                  <a:cubicBezTo>
                    <a:pt x="132" y="199"/>
                    <a:pt x="135" y="197"/>
                    <a:pt x="136" y="194"/>
                  </a:cubicBezTo>
                  <a:cubicBezTo>
                    <a:pt x="133" y="194"/>
                    <a:pt x="133" y="197"/>
                    <a:pt x="129" y="197"/>
                  </a:cubicBezTo>
                  <a:cubicBezTo>
                    <a:pt x="129" y="196"/>
                    <a:pt x="129" y="196"/>
                    <a:pt x="128" y="196"/>
                  </a:cubicBezTo>
                  <a:cubicBezTo>
                    <a:pt x="128" y="190"/>
                    <a:pt x="134" y="185"/>
                    <a:pt x="130" y="178"/>
                  </a:cubicBezTo>
                  <a:cubicBezTo>
                    <a:pt x="133" y="178"/>
                    <a:pt x="134" y="174"/>
                    <a:pt x="137" y="173"/>
                  </a:cubicBezTo>
                  <a:cubicBezTo>
                    <a:pt x="138" y="173"/>
                    <a:pt x="138" y="174"/>
                    <a:pt x="139" y="174"/>
                  </a:cubicBezTo>
                  <a:cubicBezTo>
                    <a:pt x="142" y="174"/>
                    <a:pt x="145" y="173"/>
                    <a:pt x="148" y="174"/>
                  </a:cubicBezTo>
                  <a:cubicBezTo>
                    <a:pt x="148" y="171"/>
                    <a:pt x="142" y="172"/>
                    <a:pt x="140" y="170"/>
                  </a:cubicBezTo>
                  <a:cubicBezTo>
                    <a:pt x="141" y="167"/>
                    <a:pt x="143" y="165"/>
                    <a:pt x="145" y="163"/>
                  </a:cubicBezTo>
                  <a:cubicBezTo>
                    <a:pt x="142" y="161"/>
                    <a:pt x="140" y="165"/>
                    <a:pt x="139" y="168"/>
                  </a:cubicBezTo>
                  <a:cubicBezTo>
                    <a:pt x="136" y="168"/>
                    <a:pt x="136" y="169"/>
                    <a:pt x="135" y="166"/>
                  </a:cubicBezTo>
                  <a:cubicBezTo>
                    <a:pt x="135" y="168"/>
                    <a:pt x="134" y="168"/>
                    <a:pt x="132" y="170"/>
                  </a:cubicBezTo>
                  <a:cubicBezTo>
                    <a:pt x="130" y="171"/>
                    <a:pt x="129" y="174"/>
                    <a:pt x="126" y="175"/>
                  </a:cubicBezTo>
                  <a:cubicBezTo>
                    <a:pt x="127" y="176"/>
                    <a:pt x="124" y="177"/>
                    <a:pt x="126" y="178"/>
                  </a:cubicBezTo>
                  <a:cubicBezTo>
                    <a:pt x="124" y="179"/>
                    <a:pt x="123" y="181"/>
                    <a:pt x="122" y="183"/>
                  </a:cubicBezTo>
                  <a:cubicBezTo>
                    <a:pt x="122" y="186"/>
                    <a:pt x="122" y="186"/>
                    <a:pt x="121" y="188"/>
                  </a:cubicBezTo>
                  <a:cubicBezTo>
                    <a:pt x="118" y="188"/>
                    <a:pt x="118" y="187"/>
                    <a:pt x="115" y="187"/>
                  </a:cubicBezTo>
                  <a:cubicBezTo>
                    <a:pt x="116" y="190"/>
                    <a:pt x="119" y="189"/>
                    <a:pt x="120" y="191"/>
                  </a:cubicBezTo>
                  <a:cubicBezTo>
                    <a:pt x="120" y="195"/>
                    <a:pt x="116" y="194"/>
                    <a:pt x="114" y="196"/>
                  </a:cubicBezTo>
                  <a:cubicBezTo>
                    <a:pt x="115" y="197"/>
                    <a:pt x="118" y="196"/>
                    <a:pt x="117" y="198"/>
                  </a:cubicBezTo>
                  <a:cubicBezTo>
                    <a:pt x="115" y="199"/>
                    <a:pt x="115" y="198"/>
                    <a:pt x="115" y="197"/>
                  </a:cubicBezTo>
                  <a:cubicBezTo>
                    <a:pt x="114" y="198"/>
                    <a:pt x="114" y="200"/>
                    <a:pt x="112" y="199"/>
                  </a:cubicBezTo>
                  <a:cubicBezTo>
                    <a:pt x="112" y="205"/>
                    <a:pt x="106" y="204"/>
                    <a:pt x="108" y="211"/>
                  </a:cubicBezTo>
                  <a:cubicBezTo>
                    <a:pt x="113" y="210"/>
                    <a:pt x="114" y="211"/>
                    <a:pt x="117" y="213"/>
                  </a:cubicBezTo>
                  <a:cubicBezTo>
                    <a:pt x="116" y="213"/>
                    <a:pt x="116" y="215"/>
                    <a:pt x="115" y="216"/>
                  </a:cubicBezTo>
                  <a:cubicBezTo>
                    <a:pt x="114" y="217"/>
                    <a:pt x="113" y="216"/>
                    <a:pt x="112" y="217"/>
                  </a:cubicBezTo>
                  <a:cubicBezTo>
                    <a:pt x="112" y="217"/>
                    <a:pt x="110" y="219"/>
                    <a:pt x="109" y="220"/>
                  </a:cubicBezTo>
                  <a:cubicBezTo>
                    <a:pt x="109" y="220"/>
                    <a:pt x="111" y="221"/>
                    <a:pt x="110" y="222"/>
                  </a:cubicBezTo>
                  <a:cubicBezTo>
                    <a:pt x="110" y="223"/>
                    <a:pt x="108" y="222"/>
                    <a:pt x="108" y="224"/>
                  </a:cubicBezTo>
                  <a:cubicBezTo>
                    <a:pt x="108" y="224"/>
                    <a:pt x="110" y="224"/>
                    <a:pt x="109" y="226"/>
                  </a:cubicBezTo>
                  <a:cubicBezTo>
                    <a:pt x="108" y="226"/>
                    <a:pt x="107" y="226"/>
                    <a:pt x="107" y="226"/>
                  </a:cubicBezTo>
                  <a:cubicBezTo>
                    <a:pt x="106" y="227"/>
                    <a:pt x="106" y="227"/>
                    <a:pt x="107" y="227"/>
                  </a:cubicBezTo>
                  <a:cubicBezTo>
                    <a:pt x="106" y="227"/>
                    <a:pt x="102" y="229"/>
                    <a:pt x="102" y="229"/>
                  </a:cubicBezTo>
                  <a:cubicBezTo>
                    <a:pt x="101" y="230"/>
                    <a:pt x="102" y="231"/>
                    <a:pt x="102" y="231"/>
                  </a:cubicBezTo>
                  <a:cubicBezTo>
                    <a:pt x="101" y="232"/>
                    <a:pt x="99" y="232"/>
                    <a:pt x="100" y="234"/>
                  </a:cubicBezTo>
                  <a:cubicBezTo>
                    <a:pt x="99" y="234"/>
                    <a:pt x="99" y="233"/>
                    <a:pt x="98" y="233"/>
                  </a:cubicBezTo>
                  <a:cubicBezTo>
                    <a:pt x="97" y="234"/>
                    <a:pt x="96" y="235"/>
                    <a:pt x="96" y="237"/>
                  </a:cubicBezTo>
                  <a:cubicBezTo>
                    <a:pt x="92" y="237"/>
                    <a:pt x="92" y="241"/>
                    <a:pt x="89" y="241"/>
                  </a:cubicBezTo>
                  <a:cubicBezTo>
                    <a:pt x="89" y="243"/>
                    <a:pt x="91" y="242"/>
                    <a:pt x="90" y="244"/>
                  </a:cubicBezTo>
                  <a:cubicBezTo>
                    <a:pt x="90" y="245"/>
                    <a:pt x="89" y="247"/>
                    <a:pt x="88" y="248"/>
                  </a:cubicBezTo>
                  <a:cubicBezTo>
                    <a:pt x="87" y="248"/>
                    <a:pt x="86" y="248"/>
                    <a:pt x="86" y="248"/>
                  </a:cubicBezTo>
                  <a:cubicBezTo>
                    <a:pt x="84" y="249"/>
                    <a:pt x="83" y="251"/>
                    <a:pt x="81" y="250"/>
                  </a:cubicBezTo>
                  <a:cubicBezTo>
                    <a:pt x="80" y="250"/>
                    <a:pt x="81" y="253"/>
                    <a:pt x="80" y="254"/>
                  </a:cubicBezTo>
                  <a:cubicBezTo>
                    <a:pt x="78" y="255"/>
                    <a:pt x="78" y="252"/>
                    <a:pt x="76" y="254"/>
                  </a:cubicBezTo>
                  <a:cubicBezTo>
                    <a:pt x="75" y="256"/>
                    <a:pt x="76" y="256"/>
                    <a:pt x="77" y="256"/>
                  </a:cubicBezTo>
                  <a:cubicBezTo>
                    <a:pt x="75" y="257"/>
                    <a:pt x="71" y="258"/>
                    <a:pt x="69" y="260"/>
                  </a:cubicBezTo>
                  <a:cubicBezTo>
                    <a:pt x="70" y="262"/>
                    <a:pt x="72" y="260"/>
                    <a:pt x="73" y="260"/>
                  </a:cubicBezTo>
                  <a:cubicBezTo>
                    <a:pt x="72" y="263"/>
                    <a:pt x="68" y="264"/>
                    <a:pt x="67" y="267"/>
                  </a:cubicBezTo>
                  <a:cubicBezTo>
                    <a:pt x="64" y="267"/>
                    <a:pt x="62" y="267"/>
                    <a:pt x="61" y="270"/>
                  </a:cubicBezTo>
                  <a:cubicBezTo>
                    <a:pt x="61" y="272"/>
                    <a:pt x="61" y="268"/>
                    <a:pt x="61" y="268"/>
                  </a:cubicBezTo>
                  <a:cubicBezTo>
                    <a:pt x="59" y="267"/>
                    <a:pt x="58" y="268"/>
                    <a:pt x="56" y="269"/>
                  </a:cubicBezTo>
                  <a:cubicBezTo>
                    <a:pt x="54" y="272"/>
                    <a:pt x="54" y="272"/>
                    <a:pt x="54" y="272"/>
                  </a:cubicBezTo>
                  <a:cubicBezTo>
                    <a:pt x="53" y="272"/>
                    <a:pt x="52" y="274"/>
                    <a:pt x="50" y="273"/>
                  </a:cubicBezTo>
                  <a:cubicBezTo>
                    <a:pt x="49" y="274"/>
                    <a:pt x="49" y="274"/>
                    <a:pt x="47" y="274"/>
                  </a:cubicBezTo>
                  <a:cubicBezTo>
                    <a:pt x="47" y="275"/>
                    <a:pt x="45" y="278"/>
                    <a:pt x="44" y="276"/>
                  </a:cubicBezTo>
                  <a:cubicBezTo>
                    <a:pt x="43" y="274"/>
                    <a:pt x="45" y="274"/>
                    <a:pt x="46" y="274"/>
                  </a:cubicBezTo>
                  <a:cubicBezTo>
                    <a:pt x="45" y="273"/>
                    <a:pt x="45" y="272"/>
                    <a:pt x="44" y="272"/>
                  </a:cubicBezTo>
                  <a:cubicBezTo>
                    <a:pt x="41" y="271"/>
                    <a:pt x="41" y="273"/>
                    <a:pt x="40" y="273"/>
                  </a:cubicBezTo>
                  <a:cubicBezTo>
                    <a:pt x="40" y="274"/>
                    <a:pt x="40" y="276"/>
                    <a:pt x="39" y="277"/>
                  </a:cubicBezTo>
                  <a:cubicBezTo>
                    <a:pt x="39" y="278"/>
                    <a:pt x="38" y="277"/>
                    <a:pt x="37" y="278"/>
                  </a:cubicBezTo>
                  <a:cubicBezTo>
                    <a:pt x="36" y="279"/>
                    <a:pt x="37" y="280"/>
                    <a:pt x="36" y="280"/>
                  </a:cubicBezTo>
                  <a:cubicBezTo>
                    <a:pt x="36" y="281"/>
                    <a:pt x="34" y="282"/>
                    <a:pt x="33" y="282"/>
                  </a:cubicBezTo>
                  <a:cubicBezTo>
                    <a:pt x="32" y="278"/>
                    <a:pt x="33" y="276"/>
                    <a:pt x="35" y="272"/>
                  </a:cubicBezTo>
                  <a:cubicBezTo>
                    <a:pt x="36" y="271"/>
                    <a:pt x="36" y="271"/>
                    <a:pt x="39" y="269"/>
                  </a:cubicBezTo>
                  <a:cubicBezTo>
                    <a:pt x="40" y="268"/>
                    <a:pt x="42" y="266"/>
                    <a:pt x="46" y="267"/>
                  </a:cubicBezTo>
                  <a:cubicBezTo>
                    <a:pt x="47" y="268"/>
                    <a:pt x="48" y="270"/>
                    <a:pt x="50" y="271"/>
                  </a:cubicBezTo>
                  <a:cubicBezTo>
                    <a:pt x="51" y="271"/>
                    <a:pt x="51" y="270"/>
                    <a:pt x="51" y="269"/>
                  </a:cubicBezTo>
                  <a:cubicBezTo>
                    <a:pt x="51" y="269"/>
                    <a:pt x="53" y="269"/>
                    <a:pt x="53" y="270"/>
                  </a:cubicBezTo>
                  <a:cubicBezTo>
                    <a:pt x="55" y="269"/>
                    <a:pt x="55" y="269"/>
                    <a:pt x="55" y="269"/>
                  </a:cubicBezTo>
                  <a:cubicBezTo>
                    <a:pt x="55" y="268"/>
                    <a:pt x="55" y="267"/>
                    <a:pt x="53" y="267"/>
                  </a:cubicBezTo>
                  <a:cubicBezTo>
                    <a:pt x="52" y="262"/>
                    <a:pt x="54" y="262"/>
                    <a:pt x="57" y="259"/>
                  </a:cubicBezTo>
                  <a:cubicBezTo>
                    <a:pt x="58" y="258"/>
                    <a:pt x="58" y="257"/>
                    <a:pt x="59" y="257"/>
                  </a:cubicBezTo>
                  <a:cubicBezTo>
                    <a:pt x="61" y="255"/>
                    <a:pt x="66" y="255"/>
                    <a:pt x="66" y="251"/>
                  </a:cubicBezTo>
                  <a:cubicBezTo>
                    <a:pt x="68" y="251"/>
                    <a:pt x="68" y="252"/>
                    <a:pt x="69" y="252"/>
                  </a:cubicBezTo>
                  <a:cubicBezTo>
                    <a:pt x="71" y="252"/>
                    <a:pt x="70" y="249"/>
                    <a:pt x="70" y="247"/>
                  </a:cubicBezTo>
                  <a:cubicBezTo>
                    <a:pt x="72" y="245"/>
                    <a:pt x="75" y="242"/>
                    <a:pt x="77" y="239"/>
                  </a:cubicBezTo>
                  <a:cubicBezTo>
                    <a:pt x="79" y="240"/>
                    <a:pt x="81" y="241"/>
                    <a:pt x="81" y="239"/>
                  </a:cubicBezTo>
                  <a:cubicBezTo>
                    <a:pt x="80" y="238"/>
                    <a:pt x="80" y="238"/>
                    <a:pt x="79" y="236"/>
                  </a:cubicBezTo>
                  <a:cubicBezTo>
                    <a:pt x="79" y="234"/>
                    <a:pt x="79" y="232"/>
                    <a:pt x="79" y="229"/>
                  </a:cubicBezTo>
                  <a:cubicBezTo>
                    <a:pt x="81" y="229"/>
                    <a:pt x="81" y="227"/>
                    <a:pt x="84" y="228"/>
                  </a:cubicBezTo>
                  <a:cubicBezTo>
                    <a:pt x="84" y="226"/>
                    <a:pt x="82" y="226"/>
                    <a:pt x="80" y="226"/>
                  </a:cubicBezTo>
                  <a:cubicBezTo>
                    <a:pt x="79" y="221"/>
                    <a:pt x="82" y="220"/>
                    <a:pt x="85" y="218"/>
                  </a:cubicBezTo>
                  <a:cubicBezTo>
                    <a:pt x="83" y="215"/>
                    <a:pt x="87" y="214"/>
                    <a:pt x="86" y="210"/>
                  </a:cubicBezTo>
                  <a:cubicBezTo>
                    <a:pt x="84" y="210"/>
                    <a:pt x="84" y="213"/>
                    <a:pt x="84" y="214"/>
                  </a:cubicBezTo>
                  <a:cubicBezTo>
                    <a:pt x="81" y="216"/>
                    <a:pt x="77" y="217"/>
                    <a:pt x="74" y="219"/>
                  </a:cubicBezTo>
                  <a:cubicBezTo>
                    <a:pt x="72" y="219"/>
                    <a:pt x="72" y="217"/>
                    <a:pt x="71" y="216"/>
                  </a:cubicBezTo>
                  <a:cubicBezTo>
                    <a:pt x="70" y="214"/>
                    <a:pt x="72" y="215"/>
                    <a:pt x="72" y="214"/>
                  </a:cubicBezTo>
                  <a:cubicBezTo>
                    <a:pt x="74" y="213"/>
                    <a:pt x="73" y="216"/>
                    <a:pt x="75" y="216"/>
                  </a:cubicBezTo>
                  <a:cubicBezTo>
                    <a:pt x="78" y="212"/>
                    <a:pt x="70" y="213"/>
                    <a:pt x="71" y="210"/>
                  </a:cubicBezTo>
                  <a:cubicBezTo>
                    <a:pt x="69" y="211"/>
                    <a:pt x="70" y="216"/>
                    <a:pt x="67" y="214"/>
                  </a:cubicBezTo>
                  <a:cubicBezTo>
                    <a:pt x="69" y="217"/>
                    <a:pt x="66" y="218"/>
                    <a:pt x="68" y="223"/>
                  </a:cubicBezTo>
                  <a:cubicBezTo>
                    <a:pt x="66" y="224"/>
                    <a:pt x="65" y="221"/>
                    <a:pt x="64" y="220"/>
                  </a:cubicBezTo>
                  <a:cubicBezTo>
                    <a:pt x="64" y="219"/>
                    <a:pt x="62" y="216"/>
                    <a:pt x="61" y="214"/>
                  </a:cubicBezTo>
                  <a:cubicBezTo>
                    <a:pt x="60" y="215"/>
                    <a:pt x="59" y="215"/>
                    <a:pt x="59" y="216"/>
                  </a:cubicBezTo>
                  <a:cubicBezTo>
                    <a:pt x="57" y="215"/>
                    <a:pt x="55" y="214"/>
                    <a:pt x="54" y="212"/>
                  </a:cubicBezTo>
                  <a:cubicBezTo>
                    <a:pt x="52" y="214"/>
                    <a:pt x="49" y="215"/>
                    <a:pt x="46" y="216"/>
                  </a:cubicBezTo>
                  <a:cubicBezTo>
                    <a:pt x="45" y="217"/>
                    <a:pt x="44" y="220"/>
                    <a:pt x="41" y="220"/>
                  </a:cubicBezTo>
                  <a:cubicBezTo>
                    <a:pt x="43" y="217"/>
                    <a:pt x="40" y="214"/>
                    <a:pt x="43" y="213"/>
                  </a:cubicBezTo>
                  <a:cubicBezTo>
                    <a:pt x="42" y="211"/>
                    <a:pt x="40" y="211"/>
                    <a:pt x="40" y="209"/>
                  </a:cubicBezTo>
                  <a:cubicBezTo>
                    <a:pt x="40" y="207"/>
                    <a:pt x="41" y="206"/>
                    <a:pt x="42" y="205"/>
                  </a:cubicBezTo>
                  <a:cubicBezTo>
                    <a:pt x="43" y="203"/>
                    <a:pt x="41" y="201"/>
                    <a:pt x="40" y="199"/>
                  </a:cubicBezTo>
                  <a:cubicBezTo>
                    <a:pt x="40" y="199"/>
                    <a:pt x="40" y="198"/>
                    <a:pt x="40" y="197"/>
                  </a:cubicBezTo>
                  <a:cubicBezTo>
                    <a:pt x="40" y="196"/>
                    <a:pt x="39" y="196"/>
                    <a:pt x="39" y="196"/>
                  </a:cubicBezTo>
                  <a:cubicBezTo>
                    <a:pt x="38" y="195"/>
                    <a:pt x="39" y="194"/>
                    <a:pt x="39" y="193"/>
                  </a:cubicBezTo>
                  <a:cubicBezTo>
                    <a:pt x="38" y="192"/>
                    <a:pt x="37" y="191"/>
                    <a:pt x="37" y="191"/>
                  </a:cubicBezTo>
                  <a:cubicBezTo>
                    <a:pt x="37" y="188"/>
                    <a:pt x="39" y="187"/>
                    <a:pt x="41" y="184"/>
                  </a:cubicBezTo>
                  <a:cubicBezTo>
                    <a:pt x="41" y="183"/>
                    <a:pt x="40" y="183"/>
                    <a:pt x="39" y="183"/>
                  </a:cubicBezTo>
                  <a:cubicBezTo>
                    <a:pt x="37" y="185"/>
                    <a:pt x="37" y="189"/>
                    <a:pt x="34" y="191"/>
                  </a:cubicBezTo>
                  <a:cubicBezTo>
                    <a:pt x="34" y="193"/>
                    <a:pt x="37" y="192"/>
                    <a:pt x="36" y="195"/>
                  </a:cubicBezTo>
                  <a:cubicBezTo>
                    <a:pt x="35" y="196"/>
                    <a:pt x="34" y="195"/>
                    <a:pt x="33" y="195"/>
                  </a:cubicBezTo>
                  <a:cubicBezTo>
                    <a:pt x="31" y="196"/>
                    <a:pt x="30" y="198"/>
                    <a:pt x="26" y="198"/>
                  </a:cubicBezTo>
                  <a:cubicBezTo>
                    <a:pt x="25" y="199"/>
                    <a:pt x="24" y="197"/>
                    <a:pt x="22" y="198"/>
                  </a:cubicBezTo>
                  <a:cubicBezTo>
                    <a:pt x="21" y="196"/>
                    <a:pt x="22" y="197"/>
                    <a:pt x="22" y="195"/>
                  </a:cubicBezTo>
                  <a:cubicBezTo>
                    <a:pt x="21" y="193"/>
                    <a:pt x="18" y="192"/>
                    <a:pt x="18" y="188"/>
                  </a:cubicBezTo>
                  <a:cubicBezTo>
                    <a:pt x="15" y="191"/>
                    <a:pt x="16" y="185"/>
                    <a:pt x="13" y="185"/>
                  </a:cubicBezTo>
                  <a:cubicBezTo>
                    <a:pt x="14" y="183"/>
                    <a:pt x="16" y="182"/>
                    <a:pt x="17" y="180"/>
                  </a:cubicBezTo>
                  <a:cubicBezTo>
                    <a:pt x="18" y="180"/>
                    <a:pt x="19" y="181"/>
                    <a:pt x="21" y="181"/>
                  </a:cubicBezTo>
                  <a:cubicBezTo>
                    <a:pt x="21" y="184"/>
                    <a:pt x="19" y="184"/>
                    <a:pt x="19" y="185"/>
                  </a:cubicBezTo>
                  <a:cubicBezTo>
                    <a:pt x="22" y="185"/>
                    <a:pt x="22" y="183"/>
                    <a:pt x="24" y="183"/>
                  </a:cubicBezTo>
                  <a:cubicBezTo>
                    <a:pt x="24" y="184"/>
                    <a:pt x="25" y="185"/>
                    <a:pt x="25" y="186"/>
                  </a:cubicBezTo>
                  <a:cubicBezTo>
                    <a:pt x="30" y="185"/>
                    <a:pt x="27" y="181"/>
                    <a:pt x="26" y="178"/>
                  </a:cubicBezTo>
                  <a:cubicBezTo>
                    <a:pt x="23" y="182"/>
                    <a:pt x="20" y="178"/>
                    <a:pt x="15" y="178"/>
                  </a:cubicBezTo>
                  <a:cubicBezTo>
                    <a:pt x="15" y="176"/>
                    <a:pt x="18" y="178"/>
                    <a:pt x="18" y="176"/>
                  </a:cubicBezTo>
                  <a:cubicBezTo>
                    <a:pt x="18" y="175"/>
                    <a:pt x="16" y="175"/>
                    <a:pt x="15" y="175"/>
                  </a:cubicBezTo>
                  <a:cubicBezTo>
                    <a:pt x="16" y="175"/>
                    <a:pt x="16" y="171"/>
                    <a:pt x="15" y="173"/>
                  </a:cubicBezTo>
                  <a:cubicBezTo>
                    <a:pt x="12" y="170"/>
                    <a:pt x="19" y="170"/>
                    <a:pt x="18" y="167"/>
                  </a:cubicBezTo>
                  <a:cubicBezTo>
                    <a:pt x="17" y="166"/>
                    <a:pt x="15" y="169"/>
                    <a:pt x="13" y="170"/>
                  </a:cubicBezTo>
                  <a:cubicBezTo>
                    <a:pt x="14" y="172"/>
                    <a:pt x="12" y="172"/>
                    <a:pt x="12" y="175"/>
                  </a:cubicBezTo>
                  <a:cubicBezTo>
                    <a:pt x="10" y="174"/>
                    <a:pt x="12" y="170"/>
                    <a:pt x="9" y="171"/>
                  </a:cubicBezTo>
                  <a:cubicBezTo>
                    <a:pt x="8" y="169"/>
                    <a:pt x="12" y="169"/>
                    <a:pt x="10" y="167"/>
                  </a:cubicBezTo>
                  <a:cubicBezTo>
                    <a:pt x="11" y="166"/>
                    <a:pt x="11" y="166"/>
                    <a:pt x="11" y="166"/>
                  </a:cubicBezTo>
                  <a:cubicBezTo>
                    <a:pt x="10" y="165"/>
                    <a:pt x="9" y="164"/>
                    <a:pt x="8" y="163"/>
                  </a:cubicBezTo>
                  <a:cubicBezTo>
                    <a:pt x="9" y="162"/>
                    <a:pt x="10" y="163"/>
                    <a:pt x="11" y="163"/>
                  </a:cubicBezTo>
                  <a:cubicBezTo>
                    <a:pt x="11" y="157"/>
                    <a:pt x="15" y="155"/>
                    <a:pt x="16" y="151"/>
                  </a:cubicBezTo>
                  <a:cubicBezTo>
                    <a:pt x="19" y="151"/>
                    <a:pt x="19" y="154"/>
                    <a:pt x="22" y="153"/>
                  </a:cubicBezTo>
                  <a:cubicBezTo>
                    <a:pt x="22" y="152"/>
                    <a:pt x="21" y="151"/>
                    <a:pt x="19" y="151"/>
                  </a:cubicBezTo>
                  <a:cubicBezTo>
                    <a:pt x="19" y="149"/>
                    <a:pt x="22" y="150"/>
                    <a:pt x="22" y="148"/>
                  </a:cubicBezTo>
                  <a:cubicBezTo>
                    <a:pt x="22" y="147"/>
                    <a:pt x="21" y="147"/>
                    <a:pt x="21" y="148"/>
                  </a:cubicBezTo>
                  <a:cubicBezTo>
                    <a:pt x="19" y="147"/>
                    <a:pt x="20" y="143"/>
                    <a:pt x="21" y="143"/>
                  </a:cubicBezTo>
                  <a:cubicBezTo>
                    <a:pt x="22" y="142"/>
                    <a:pt x="23" y="143"/>
                    <a:pt x="23" y="143"/>
                  </a:cubicBezTo>
                  <a:cubicBezTo>
                    <a:pt x="25" y="143"/>
                    <a:pt x="22" y="142"/>
                    <a:pt x="23" y="140"/>
                  </a:cubicBezTo>
                  <a:cubicBezTo>
                    <a:pt x="24" y="138"/>
                    <a:pt x="27" y="140"/>
                    <a:pt x="28" y="140"/>
                  </a:cubicBezTo>
                  <a:cubicBezTo>
                    <a:pt x="28" y="142"/>
                    <a:pt x="27" y="142"/>
                    <a:pt x="27" y="143"/>
                  </a:cubicBezTo>
                  <a:cubicBezTo>
                    <a:pt x="29" y="142"/>
                    <a:pt x="32" y="143"/>
                    <a:pt x="33" y="143"/>
                  </a:cubicBezTo>
                  <a:cubicBezTo>
                    <a:pt x="37" y="141"/>
                    <a:pt x="38" y="138"/>
                    <a:pt x="40" y="135"/>
                  </a:cubicBezTo>
                  <a:cubicBezTo>
                    <a:pt x="42" y="136"/>
                    <a:pt x="45" y="137"/>
                    <a:pt x="47" y="136"/>
                  </a:cubicBezTo>
                  <a:cubicBezTo>
                    <a:pt x="49" y="136"/>
                    <a:pt x="52" y="132"/>
                    <a:pt x="52" y="130"/>
                  </a:cubicBezTo>
                  <a:cubicBezTo>
                    <a:pt x="52" y="130"/>
                    <a:pt x="51" y="128"/>
                    <a:pt x="51" y="126"/>
                  </a:cubicBezTo>
                  <a:cubicBezTo>
                    <a:pt x="51" y="125"/>
                    <a:pt x="51" y="124"/>
                    <a:pt x="51" y="123"/>
                  </a:cubicBezTo>
                  <a:cubicBezTo>
                    <a:pt x="50" y="120"/>
                    <a:pt x="48" y="119"/>
                    <a:pt x="47" y="118"/>
                  </a:cubicBezTo>
                  <a:cubicBezTo>
                    <a:pt x="49" y="119"/>
                    <a:pt x="52" y="117"/>
                    <a:pt x="52" y="115"/>
                  </a:cubicBezTo>
                  <a:cubicBezTo>
                    <a:pt x="53" y="112"/>
                    <a:pt x="49" y="111"/>
                    <a:pt x="51" y="110"/>
                  </a:cubicBezTo>
                  <a:cubicBezTo>
                    <a:pt x="48" y="109"/>
                    <a:pt x="47" y="111"/>
                    <a:pt x="46" y="113"/>
                  </a:cubicBezTo>
                  <a:cubicBezTo>
                    <a:pt x="45" y="109"/>
                    <a:pt x="39" y="115"/>
                    <a:pt x="37" y="118"/>
                  </a:cubicBezTo>
                  <a:cubicBezTo>
                    <a:pt x="35" y="117"/>
                    <a:pt x="36" y="114"/>
                    <a:pt x="33" y="115"/>
                  </a:cubicBezTo>
                  <a:cubicBezTo>
                    <a:pt x="32" y="115"/>
                    <a:pt x="32" y="116"/>
                    <a:pt x="33" y="116"/>
                  </a:cubicBezTo>
                  <a:cubicBezTo>
                    <a:pt x="32" y="118"/>
                    <a:pt x="32" y="115"/>
                    <a:pt x="31" y="115"/>
                  </a:cubicBezTo>
                  <a:cubicBezTo>
                    <a:pt x="28" y="115"/>
                    <a:pt x="23" y="117"/>
                    <a:pt x="19" y="116"/>
                  </a:cubicBezTo>
                  <a:cubicBezTo>
                    <a:pt x="15" y="116"/>
                    <a:pt x="14" y="114"/>
                    <a:pt x="11" y="113"/>
                  </a:cubicBezTo>
                  <a:cubicBezTo>
                    <a:pt x="10" y="111"/>
                    <a:pt x="11" y="107"/>
                    <a:pt x="8" y="105"/>
                  </a:cubicBezTo>
                  <a:cubicBezTo>
                    <a:pt x="10" y="105"/>
                    <a:pt x="11" y="103"/>
                    <a:pt x="13" y="103"/>
                  </a:cubicBezTo>
                  <a:cubicBezTo>
                    <a:pt x="13" y="99"/>
                    <a:pt x="7" y="100"/>
                    <a:pt x="3" y="98"/>
                  </a:cubicBezTo>
                  <a:cubicBezTo>
                    <a:pt x="2" y="97"/>
                    <a:pt x="2" y="95"/>
                    <a:pt x="0" y="95"/>
                  </a:cubicBezTo>
                  <a:cubicBezTo>
                    <a:pt x="2" y="94"/>
                    <a:pt x="5" y="94"/>
                    <a:pt x="5" y="91"/>
                  </a:cubicBezTo>
                  <a:cubicBezTo>
                    <a:pt x="9" y="93"/>
                    <a:pt x="9" y="88"/>
                    <a:pt x="13" y="87"/>
                  </a:cubicBezTo>
                  <a:cubicBezTo>
                    <a:pt x="15" y="87"/>
                    <a:pt x="15" y="89"/>
                    <a:pt x="18" y="88"/>
                  </a:cubicBezTo>
                  <a:cubicBezTo>
                    <a:pt x="19" y="88"/>
                    <a:pt x="17" y="86"/>
                    <a:pt x="18" y="85"/>
                  </a:cubicBezTo>
                  <a:cubicBezTo>
                    <a:pt x="19" y="84"/>
                    <a:pt x="20" y="83"/>
                    <a:pt x="23" y="83"/>
                  </a:cubicBezTo>
                  <a:cubicBezTo>
                    <a:pt x="24" y="82"/>
                    <a:pt x="28" y="80"/>
                    <a:pt x="31" y="82"/>
                  </a:cubicBezTo>
                  <a:cubicBezTo>
                    <a:pt x="30" y="84"/>
                    <a:pt x="30" y="87"/>
                    <a:pt x="28" y="87"/>
                  </a:cubicBezTo>
                  <a:cubicBezTo>
                    <a:pt x="29" y="88"/>
                    <a:pt x="30" y="89"/>
                    <a:pt x="31" y="90"/>
                  </a:cubicBezTo>
                  <a:cubicBezTo>
                    <a:pt x="33" y="91"/>
                    <a:pt x="36" y="89"/>
                    <a:pt x="38" y="90"/>
                  </a:cubicBezTo>
                  <a:cubicBezTo>
                    <a:pt x="38" y="90"/>
                    <a:pt x="38" y="92"/>
                    <a:pt x="38" y="92"/>
                  </a:cubicBezTo>
                  <a:cubicBezTo>
                    <a:pt x="39" y="92"/>
                    <a:pt x="43" y="89"/>
                    <a:pt x="44" y="92"/>
                  </a:cubicBezTo>
                  <a:cubicBezTo>
                    <a:pt x="46" y="92"/>
                    <a:pt x="45" y="89"/>
                    <a:pt x="47" y="87"/>
                  </a:cubicBezTo>
                  <a:cubicBezTo>
                    <a:pt x="50" y="86"/>
                    <a:pt x="48" y="90"/>
                    <a:pt x="49" y="90"/>
                  </a:cubicBezTo>
                  <a:cubicBezTo>
                    <a:pt x="50" y="89"/>
                    <a:pt x="51" y="87"/>
                    <a:pt x="50" y="86"/>
                  </a:cubicBezTo>
                  <a:cubicBezTo>
                    <a:pt x="51" y="85"/>
                    <a:pt x="51" y="85"/>
                    <a:pt x="51" y="85"/>
                  </a:cubicBezTo>
                  <a:cubicBezTo>
                    <a:pt x="53" y="85"/>
                    <a:pt x="55" y="86"/>
                    <a:pt x="56" y="85"/>
                  </a:cubicBezTo>
                  <a:cubicBezTo>
                    <a:pt x="57" y="82"/>
                    <a:pt x="55" y="82"/>
                    <a:pt x="55" y="80"/>
                  </a:cubicBezTo>
                  <a:cubicBezTo>
                    <a:pt x="53" y="80"/>
                    <a:pt x="52" y="80"/>
                    <a:pt x="51" y="80"/>
                  </a:cubicBezTo>
                  <a:cubicBezTo>
                    <a:pt x="48" y="79"/>
                    <a:pt x="49" y="82"/>
                    <a:pt x="46" y="82"/>
                  </a:cubicBezTo>
                  <a:cubicBezTo>
                    <a:pt x="47" y="80"/>
                    <a:pt x="45" y="80"/>
                    <a:pt x="45" y="79"/>
                  </a:cubicBezTo>
                  <a:cubicBezTo>
                    <a:pt x="44" y="76"/>
                    <a:pt x="47" y="76"/>
                    <a:pt x="46" y="74"/>
                  </a:cubicBezTo>
                  <a:cubicBezTo>
                    <a:pt x="44" y="73"/>
                    <a:pt x="41" y="74"/>
                    <a:pt x="41" y="70"/>
                  </a:cubicBezTo>
                  <a:cubicBezTo>
                    <a:pt x="40" y="73"/>
                    <a:pt x="36" y="73"/>
                    <a:pt x="33" y="72"/>
                  </a:cubicBezTo>
                  <a:cubicBezTo>
                    <a:pt x="32" y="60"/>
                    <a:pt x="23" y="56"/>
                    <a:pt x="16" y="50"/>
                  </a:cubicBezTo>
                  <a:cubicBezTo>
                    <a:pt x="18" y="47"/>
                    <a:pt x="18" y="44"/>
                    <a:pt x="19" y="41"/>
                  </a:cubicBezTo>
                  <a:cubicBezTo>
                    <a:pt x="30" y="42"/>
                    <a:pt x="33" y="41"/>
                    <a:pt x="37" y="34"/>
                  </a:cubicBezTo>
                  <a:cubicBezTo>
                    <a:pt x="37" y="34"/>
                    <a:pt x="38" y="33"/>
                    <a:pt x="39" y="32"/>
                  </a:cubicBezTo>
                  <a:cubicBezTo>
                    <a:pt x="39" y="31"/>
                    <a:pt x="39" y="29"/>
                    <a:pt x="39" y="27"/>
                  </a:cubicBezTo>
                  <a:cubicBezTo>
                    <a:pt x="41" y="24"/>
                    <a:pt x="44" y="23"/>
                    <a:pt x="44" y="19"/>
                  </a:cubicBezTo>
                  <a:cubicBezTo>
                    <a:pt x="50" y="19"/>
                    <a:pt x="53" y="17"/>
                    <a:pt x="56" y="14"/>
                  </a:cubicBezTo>
                  <a:cubicBezTo>
                    <a:pt x="57" y="14"/>
                    <a:pt x="56" y="17"/>
                    <a:pt x="56" y="17"/>
                  </a:cubicBezTo>
                  <a:cubicBezTo>
                    <a:pt x="57" y="17"/>
                    <a:pt x="57" y="18"/>
                    <a:pt x="58" y="18"/>
                  </a:cubicBezTo>
                  <a:cubicBezTo>
                    <a:pt x="58" y="16"/>
                    <a:pt x="60" y="15"/>
                    <a:pt x="61" y="14"/>
                  </a:cubicBezTo>
                  <a:cubicBezTo>
                    <a:pt x="60" y="12"/>
                    <a:pt x="59" y="14"/>
                    <a:pt x="58" y="12"/>
                  </a:cubicBezTo>
                  <a:cubicBezTo>
                    <a:pt x="58" y="10"/>
                    <a:pt x="60" y="10"/>
                    <a:pt x="60" y="9"/>
                  </a:cubicBezTo>
                  <a:cubicBezTo>
                    <a:pt x="61" y="9"/>
                    <a:pt x="61" y="10"/>
                    <a:pt x="61" y="11"/>
                  </a:cubicBezTo>
                  <a:cubicBezTo>
                    <a:pt x="63" y="9"/>
                    <a:pt x="66" y="10"/>
                    <a:pt x="69" y="9"/>
                  </a:cubicBezTo>
                  <a:cubicBezTo>
                    <a:pt x="72" y="7"/>
                    <a:pt x="74" y="4"/>
                    <a:pt x="76" y="0"/>
                  </a:cubicBezTo>
                  <a:cubicBezTo>
                    <a:pt x="79" y="0"/>
                    <a:pt x="78" y="3"/>
                    <a:pt x="81" y="2"/>
                  </a:cubicBezTo>
                  <a:cubicBezTo>
                    <a:pt x="82" y="5"/>
                    <a:pt x="80" y="5"/>
                    <a:pt x="79" y="6"/>
                  </a:cubicBezTo>
                  <a:cubicBezTo>
                    <a:pt x="79" y="7"/>
                    <a:pt x="80" y="8"/>
                    <a:pt x="81" y="8"/>
                  </a:cubicBezTo>
                  <a:cubicBezTo>
                    <a:pt x="83" y="8"/>
                    <a:pt x="84" y="6"/>
                    <a:pt x="84" y="4"/>
                  </a:cubicBezTo>
                  <a:cubicBezTo>
                    <a:pt x="85" y="4"/>
                    <a:pt x="87" y="7"/>
                    <a:pt x="86" y="4"/>
                  </a:cubicBezTo>
                  <a:cubicBezTo>
                    <a:pt x="88" y="5"/>
                    <a:pt x="87" y="8"/>
                    <a:pt x="89" y="8"/>
                  </a:cubicBezTo>
                  <a:cubicBezTo>
                    <a:pt x="92" y="8"/>
                    <a:pt x="92" y="7"/>
                    <a:pt x="94" y="6"/>
                  </a:cubicBezTo>
                  <a:cubicBezTo>
                    <a:pt x="96" y="5"/>
                    <a:pt x="99" y="7"/>
                    <a:pt x="100" y="6"/>
                  </a:cubicBezTo>
                  <a:cubicBezTo>
                    <a:pt x="101" y="7"/>
                    <a:pt x="100" y="9"/>
                    <a:pt x="100" y="10"/>
                  </a:cubicBezTo>
                  <a:cubicBezTo>
                    <a:pt x="103" y="11"/>
                    <a:pt x="109" y="15"/>
                    <a:pt x="112" y="11"/>
                  </a:cubicBezTo>
                  <a:cubicBezTo>
                    <a:pt x="113" y="10"/>
                    <a:pt x="113" y="12"/>
                    <a:pt x="114" y="12"/>
                  </a:cubicBezTo>
                  <a:cubicBezTo>
                    <a:pt x="115" y="11"/>
                    <a:pt x="116" y="10"/>
                    <a:pt x="117" y="9"/>
                  </a:cubicBezTo>
                  <a:cubicBezTo>
                    <a:pt x="118" y="9"/>
                    <a:pt x="119" y="10"/>
                    <a:pt x="119" y="10"/>
                  </a:cubicBezTo>
                  <a:cubicBezTo>
                    <a:pt x="120" y="10"/>
                    <a:pt x="124" y="9"/>
                    <a:pt x="124" y="12"/>
                  </a:cubicBezTo>
                  <a:cubicBezTo>
                    <a:pt x="127" y="10"/>
                    <a:pt x="130" y="13"/>
                    <a:pt x="133" y="13"/>
                  </a:cubicBezTo>
                  <a:cubicBezTo>
                    <a:pt x="135" y="13"/>
                    <a:pt x="137" y="11"/>
                    <a:pt x="140" y="12"/>
                  </a:cubicBezTo>
                  <a:cubicBezTo>
                    <a:pt x="142" y="12"/>
                    <a:pt x="144" y="14"/>
                    <a:pt x="145" y="14"/>
                  </a:cubicBezTo>
                  <a:cubicBezTo>
                    <a:pt x="147" y="14"/>
                    <a:pt x="151" y="12"/>
                    <a:pt x="152" y="12"/>
                  </a:cubicBezTo>
                  <a:cubicBezTo>
                    <a:pt x="152" y="11"/>
                    <a:pt x="152" y="11"/>
                    <a:pt x="152" y="9"/>
                  </a:cubicBezTo>
                  <a:cubicBezTo>
                    <a:pt x="154" y="9"/>
                    <a:pt x="155" y="10"/>
                    <a:pt x="156" y="10"/>
                  </a:cubicBezTo>
                  <a:cubicBezTo>
                    <a:pt x="158" y="10"/>
                    <a:pt x="157" y="8"/>
                    <a:pt x="159" y="9"/>
                  </a:cubicBezTo>
                  <a:cubicBezTo>
                    <a:pt x="160" y="9"/>
                    <a:pt x="161" y="10"/>
                    <a:pt x="162" y="11"/>
                  </a:cubicBezTo>
                  <a:cubicBezTo>
                    <a:pt x="162" y="11"/>
                    <a:pt x="163" y="11"/>
                    <a:pt x="164" y="11"/>
                  </a:cubicBezTo>
                  <a:cubicBezTo>
                    <a:pt x="164" y="11"/>
                    <a:pt x="164" y="12"/>
                    <a:pt x="165" y="12"/>
                  </a:cubicBezTo>
                  <a:cubicBezTo>
                    <a:pt x="165" y="12"/>
                    <a:pt x="166" y="11"/>
                    <a:pt x="167" y="12"/>
                  </a:cubicBezTo>
                  <a:cubicBezTo>
                    <a:pt x="167" y="12"/>
                    <a:pt x="168" y="14"/>
                    <a:pt x="171" y="13"/>
                  </a:cubicBezTo>
                  <a:cubicBezTo>
                    <a:pt x="175" y="24"/>
                    <a:pt x="178" y="38"/>
                    <a:pt x="182" y="50"/>
                  </a:cubicBezTo>
                  <a:cubicBezTo>
                    <a:pt x="183" y="53"/>
                    <a:pt x="184" y="58"/>
                    <a:pt x="185" y="62"/>
                  </a:cubicBezTo>
                  <a:cubicBezTo>
                    <a:pt x="187" y="67"/>
                    <a:pt x="189" y="76"/>
                    <a:pt x="191" y="82"/>
                  </a:cubicBezTo>
                  <a:cubicBezTo>
                    <a:pt x="197" y="101"/>
                    <a:pt x="203" y="123"/>
                    <a:pt x="209" y="143"/>
                  </a:cubicBezTo>
                  <a:cubicBezTo>
                    <a:pt x="210" y="146"/>
                    <a:pt x="212" y="150"/>
                    <a:pt x="213" y="155"/>
                  </a:cubicBezTo>
                  <a:cubicBezTo>
                    <a:pt x="213" y="156"/>
                    <a:pt x="214" y="158"/>
                    <a:pt x="215" y="160"/>
                  </a:cubicBezTo>
                  <a:cubicBezTo>
                    <a:pt x="216" y="163"/>
                    <a:pt x="215" y="166"/>
                    <a:pt x="218" y="168"/>
                  </a:cubicBezTo>
                  <a:cubicBezTo>
                    <a:pt x="222" y="169"/>
                    <a:pt x="222" y="166"/>
                    <a:pt x="225" y="168"/>
                  </a:cubicBezTo>
                  <a:cubicBezTo>
                    <a:pt x="228" y="166"/>
                    <a:pt x="231" y="162"/>
                    <a:pt x="233" y="163"/>
                  </a:cubicBezTo>
                  <a:cubicBezTo>
                    <a:pt x="234" y="164"/>
                    <a:pt x="233" y="166"/>
                    <a:pt x="233" y="167"/>
                  </a:cubicBezTo>
                  <a:lnTo>
                    <a:pt x="235"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6" name="Freeform 750">
              <a:extLst>
                <a:ext uri="{FF2B5EF4-FFF2-40B4-BE49-F238E27FC236}">
                  <a16:creationId xmlns:a16="http://schemas.microsoft.com/office/drawing/2014/main" id="{0880067E-7F15-F663-7B4D-9AE4447D06BD}"/>
                </a:ext>
              </a:extLst>
            </p:cNvPr>
            <p:cNvSpPr>
              <a:spLocks/>
            </p:cNvSpPr>
            <p:nvPr/>
          </p:nvSpPr>
          <p:spPr bwMode="auto">
            <a:xfrm>
              <a:off x="4654550" y="1376363"/>
              <a:ext cx="12700" cy="7937"/>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7" name="Freeform 751">
              <a:extLst>
                <a:ext uri="{FF2B5EF4-FFF2-40B4-BE49-F238E27FC236}">
                  <a16:creationId xmlns:a16="http://schemas.microsoft.com/office/drawing/2014/main" id="{B1E481C7-1CA2-A1D4-ACFC-A6138BAA4F76}"/>
                </a:ext>
              </a:extLst>
            </p:cNvPr>
            <p:cNvSpPr>
              <a:spLocks/>
            </p:cNvSpPr>
            <p:nvPr/>
          </p:nvSpPr>
          <p:spPr bwMode="auto">
            <a:xfrm>
              <a:off x="4667250" y="1384300"/>
              <a:ext cx="6350" cy="1588"/>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8" name="Line 752">
              <a:extLst>
                <a:ext uri="{FF2B5EF4-FFF2-40B4-BE49-F238E27FC236}">
                  <a16:creationId xmlns:a16="http://schemas.microsoft.com/office/drawing/2014/main" id="{AD15F6BB-A581-2118-2064-D50E4AE5008A}"/>
                </a:ext>
              </a:extLst>
            </p:cNvPr>
            <p:cNvSpPr>
              <a:spLocks noChangeShapeType="1"/>
            </p:cNvSpPr>
            <p:nvPr/>
          </p:nvSpPr>
          <p:spPr bwMode="auto">
            <a:xfrm>
              <a:off x="4667250" y="13843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9" name="Line 753">
              <a:extLst>
                <a:ext uri="{FF2B5EF4-FFF2-40B4-BE49-F238E27FC236}">
                  <a16:creationId xmlns:a16="http://schemas.microsoft.com/office/drawing/2014/main" id="{72B91EBC-4FC8-2CA4-33DB-D0A92484FB1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0" name="Line 754">
              <a:extLst>
                <a:ext uri="{FF2B5EF4-FFF2-40B4-BE49-F238E27FC236}">
                  <a16:creationId xmlns:a16="http://schemas.microsoft.com/office/drawing/2014/main" id="{07CDC32E-FA16-98C2-176C-BE13EED61C5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1" name="Freeform 755">
              <a:extLst>
                <a:ext uri="{FF2B5EF4-FFF2-40B4-BE49-F238E27FC236}">
                  <a16:creationId xmlns:a16="http://schemas.microsoft.com/office/drawing/2014/main" id="{E6CA55F2-7CEA-F2E3-27D5-EBB9C0E7E10B}"/>
                </a:ext>
              </a:extLst>
            </p:cNvPr>
            <p:cNvSpPr>
              <a:spLocks/>
            </p:cNvSpPr>
            <p:nvPr/>
          </p:nvSpPr>
          <p:spPr bwMode="auto">
            <a:xfrm>
              <a:off x="4619625" y="1384300"/>
              <a:ext cx="263525" cy="128588"/>
            </a:xfrm>
            <a:custGeom>
              <a:avLst/>
              <a:gdLst>
                <a:gd name="T0" fmla="*/ 2147483647 w 39"/>
                <a:gd name="T1" fmla="*/ 2147483647 h 19"/>
                <a:gd name="T2" fmla="*/ 2147483647 w 39"/>
                <a:gd name="T3" fmla="*/ 2147483647 h 19"/>
                <a:gd name="T4" fmla="*/ 2147483647 w 39"/>
                <a:gd name="T5" fmla="*/ 2147483647 h 19"/>
                <a:gd name="T6" fmla="*/ 2147483647 w 39"/>
                <a:gd name="T7" fmla="*/ 0 h 19"/>
                <a:gd name="T8" fmla="*/ 2147483647 w 39"/>
                <a:gd name="T9" fmla="*/ 0 h 19"/>
                <a:gd name="T10" fmla="*/ 2147483647 w 39"/>
                <a:gd name="T11" fmla="*/ 2147483647 h 19"/>
                <a:gd name="T12" fmla="*/ 2147483647 w 39"/>
                <a:gd name="T13" fmla="*/ 2147483647 h 19"/>
                <a:gd name="T14" fmla="*/ 2147483647 w 39"/>
                <a:gd name="T15" fmla="*/ 2147483647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2147483647 w 39"/>
                <a:gd name="T25" fmla="*/ 2147483647 h 19"/>
                <a:gd name="T26" fmla="*/ 2147483647 w 39"/>
                <a:gd name="T27" fmla="*/ 2147483647 h 19"/>
                <a:gd name="T28" fmla="*/ 2147483647 w 39"/>
                <a:gd name="T29" fmla="*/ 2147483647 h 19"/>
                <a:gd name="T30" fmla="*/ 2147483647 w 39"/>
                <a:gd name="T31" fmla="*/ 2147483647 h 19"/>
                <a:gd name="T32" fmla="*/ 2147483647 w 39"/>
                <a:gd name="T33" fmla="*/ 2147483647 h 19"/>
                <a:gd name="T34" fmla="*/ 2147483647 w 39"/>
                <a:gd name="T35" fmla="*/ 2147483647 h 19"/>
                <a:gd name="T36" fmla="*/ 2147483647 w 39"/>
                <a:gd name="T37" fmla="*/ 2147483647 h 19"/>
                <a:gd name="T38" fmla="*/ 2147483647 w 39"/>
                <a:gd name="T39" fmla="*/ 2147483647 h 19"/>
                <a:gd name="T40" fmla="*/ 2147483647 w 39"/>
                <a:gd name="T41" fmla="*/ 2147483647 h 19"/>
                <a:gd name="T42" fmla="*/ 2147483647 w 39"/>
                <a:gd name="T43" fmla="*/ 2147483647 h 19"/>
                <a:gd name="T44" fmla="*/ 2147483647 w 3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19"/>
                <a:gd name="T71" fmla="*/ 39 w 3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19">
                  <a:moveTo>
                    <a:pt x="26" y="9"/>
                  </a:moveTo>
                  <a:cubicBezTo>
                    <a:pt x="24" y="9"/>
                    <a:pt x="26" y="12"/>
                    <a:pt x="24" y="12"/>
                  </a:cubicBezTo>
                  <a:cubicBezTo>
                    <a:pt x="23" y="10"/>
                    <a:pt x="21" y="9"/>
                    <a:pt x="21" y="6"/>
                  </a:cubicBezTo>
                  <a:cubicBezTo>
                    <a:pt x="15" y="5"/>
                    <a:pt x="12" y="2"/>
                    <a:pt x="8" y="0"/>
                  </a:cubicBezTo>
                  <a:cubicBezTo>
                    <a:pt x="7" y="0"/>
                    <a:pt x="7" y="0"/>
                    <a:pt x="7" y="0"/>
                  </a:cubicBezTo>
                  <a:cubicBezTo>
                    <a:pt x="8" y="3"/>
                    <a:pt x="4" y="0"/>
                    <a:pt x="4" y="2"/>
                  </a:cubicBezTo>
                  <a:cubicBezTo>
                    <a:pt x="5" y="1"/>
                    <a:pt x="5" y="5"/>
                    <a:pt x="4" y="5"/>
                  </a:cubicBezTo>
                  <a:cubicBezTo>
                    <a:pt x="4" y="4"/>
                    <a:pt x="4" y="3"/>
                    <a:pt x="3" y="3"/>
                  </a:cubicBezTo>
                  <a:cubicBezTo>
                    <a:pt x="3" y="2"/>
                    <a:pt x="3" y="2"/>
                    <a:pt x="3" y="2"/>
                  </a:cubicBezTo>
                  <a:cubicBezTo>
                    <a:pt x="2" y="2"/>
                    <a:pt x="2" y="3"/>
                    <a:pt x="2" y="3"/>
                  </a:cubicBezTo>
                  <a:cubicBezTo>
                    <a:pt x="2" y="3"/>
                    <a:pt x="3" y="4"/>
                    <a:pt x="3" y="4"/>
                  </a:cubicBezTo>
                  <a:cubicBezTo>
                    <a:pt x="3" y="4"/>
                    <a:pt x="2" y="4"/>
                    <a:pt x="2" y="4"/>
                  </a:cubicBezTo>
                  <a:cubicBezTo>
                    <a:pt x="0" y="5"/>
                    <a:pt x="2" y="7"/>
                    <a:pt x="2" y="8"/>
                  </a:cubicBezTo>
                  <a:cubicBezTo>
                    <a:pt x="7" y="8"/>
                    <a:pt x="11" y="11"/>
                    <a:pt x="15" y="9"/>
                  </a:cubicBezTo>
                  <a:cubicBezTo>
                    <a:pt x="16" y="12"/>
                    <a:pt x="21" y="11"/>
                    <a:pt x="21" y="15"/>
                  </a:cubicBezTo>
                  <a:cubicBezTo>
                    <a:pt x="23" y="15"/>
                    <a:pt x="24" y="16"/>
                    <a:pt x="26" y="15"/>
                  </a:cubicBezTo>
                  <a:cubicBezTo>
                    <a:pt x="26" y="15"/>
                    <a:pt x="26" y="17"/>
                    <a:pt x="26" y="17"/>
                  </a:cubicBezTo>
                  <a:cubicBezTo>
                    <a:pt x="28" y="18"/>
                    <a:pt x="33" y="17"/>
                    <a:pt x="35" y="19"/>
                  </a:cubicBezTo>
                  <a:cubicBezTo>
                    <a:pt x="34" y="15"/>
                    <a:pt x="34" y="16"/>
                    <a:pt x="38" y="16"/>
                  </a:cubicBezTo>
                  <a:cubicBezTo>
                    <a:pt x="39" y="14"/>
                    <a:pt x="36" y="15"/>
                    <a:pt x="37" y="13"/>
                  </a:cubicBezTo>
                  <a:cubicBezTo>
                    <a:pt x="34" y="14"/>
                    <a:pt x="33" y="13"/>
                    <a:pt x="32" y="11"/>
                  </a:cubicBezTo>
                  <a:cubicBezTo>
                    <a:pt x="29" y="10"/>
                    <a:pt x="28" y="12"/>
                    <a:pt x="27" y="11"/>
                  </a:cubicBezTo>
                  <a:cubicBezTo>
                    <a:pt x="27" y="10"/>
                    <a:pt x="27" y="10"/>
                    <a:pt x="2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2" name="Freeform 756">
              <a:extLst>
                <a:ext uri="{FF2B5EF4-FFF2-40B4-BE49-F238E27FC236}">
                  <a16:creationId xmlns:a16="http://schemas.microsoft.com/office/drawing/2014/main" id="{967545E0-913D-2766-2640-631D835AF2D2}"/>
                </a:ext>
              </a:extLst>
            </p:cNvPr>
            <p:cNvSpPr>
              <a:spLocks/>
            </p:cNvSpPr>
            <p:nvPr/>
          </p:nvSpPr>
          <p:spPr bwMode="auto">
            <a:xfrm>
              <a:off x="4795838" y="1444625"/>
              <a:ext cx="1587"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3" name="Line 757">
              <a:extLst>
                <a:ext uri="{FF2B5EF4-FFF2-40B4-BE49-F238E27FC236}">
                  <a16:creationId xmlns:a16="http://schemas.microsoft.com/office/drawing/2014/main" id="{A7DC3D41-E8DA-C7C2-7D28-4ECFE0B279FA}"/>
                </a:ext>
              </a:extLst>
            </p:cNvPr>
            <p:cNvSpPr>
              <a:spLocks noChangeShapeType="1"/>
            </p:cNvSpPr>
            <p:nvPr/>
          </p:nvSpPr>
          <p:spPr bwMode="auto">
            <a:xfrm>
              <a:off x="4795838" y="14446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4" name="Freeform 758">
              <a:extLst>
                <a:ext uri="{FF2B5EF4-FFF2-40B4-BE49-F238E27FC236}">
                  <a16:creationId xmlns:a16="http://schemas.microsoft.com/office/drawing/2014/main" id="{65BA9406-DCE7-458F-FC7F-B1E7BD005659}"/>
                </a:ext>
              </a:extLst>
            </p:cNvPr>
            <p:cNvSpPr>
              <a:spLocks/>
            </p:cNvSpPr>
            <p:nvPr/>
          </p:nvSpPr>
          <p:spPr bwMode="auto">
            <a:xfrm>
              <a:off x="4795838" y="1431925"/>
              <a:ext cx="12700" cy="19050"/>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3"/>
                  </a:moveTo>
                  <a:cubicBezTo>
                    <a:pt x="1" y="2"/>
                    <a:pt x="1"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5" name="Line 759">
              <a:extLst>
                <a:ext uri="{FF2B5EF4-FFF2-40B4-BE49-F238E27FC236}">
                  <a16:creationId xmlns:a16="http://schemas.microsoft.com/office/drawing/2014/main" id="{627294C8-7CA7-83EE-DF08-6F8458B428A2}"/>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6" name="Line 760">
              <a:extLst>
                <a:ext uri="{FF2B5EF4-FFF2-40B4-BE49-F238E27FC236}">
                  <a16:creationId xmlns:a16="http://schemas.microsoft.com/office/drawing/2014/main" id="{70BD6021-8562-F873-2E28-8512C1736A67}"/>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7" name="Freeform 761">
              <a:extLst>
                <a:ext uri="{FF2B5EF4-FFF2-40B4-BE49-F238E27FC236}">
                  <a16:creationId xmlns:a16="http://schemas.microsoft.com/office/drawing/2014/main" id="{D357D46E-9B02-F3EC-621D-A2C99DABCE31}"/>
                </a:ext>
              </a:extLst>
            </p:cNvPr>
            <p:cNvSpPr>
              <a:spLocks/>
            </p:cNvSpPr>
            <p:nvPr/>
          </p:nvSpPr>
          <p:spPr bwMode="auto">
            <a:xfrm>
              <a:off x="4883150" y="1349375"/>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8" name="Line 762">
              <a:extLst>
                <a:ext uri="{FF2B5EF4-FFF2-40B4-BE49-F238E27FC236}">
                  <a16:creationId xmlns:a16="http://schemas.microsoft.com/office/drawing/2014/main" id="{5FC833D5-71C7-0AB9-6BF0-77189FB547FD}"/>
                </a:ext>
              </a:extLst>
            </p:cNvPr>
            <p:cNvSpPr>
              <a:spLocks noChangeShapeType="1"/>
            </p:cNvSpPr>
            <p:nvPr/>
          </p:nvSpPr>
          <p:spPr bwMode="auto">
            <a:xfrm flipH="1">
              <a:off x="4883150" y="1349375"/>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9" name="Freeform 763">
              <a:extLst>
                <a:ext uri="{FF2B5EF4-FFF2-40B4-BE49-F238E27FC236}">
                  <a16:creationId xmlns:a16="http://schemas.microsoft.com/office/drawing/2014/main" id="{ACC62CC2-46E2-0514-7A71-9362408F7D36}"/>
                </a:ext>
              </a:extLst>
            </p:cNvPr>
            <p:cNvSpPr>
              <a:spLocks/>
            </p:cNvSpPr>
            <p:nvPr/>
          </p:nvSpPr>
          <p:spPr bwMode="auto">
            <a:xfrm>
              <a:off x="4891088" y="1357313"/>
              <a:ext cx="6350" cy="6350"/>
            </a:xfrm>
            <a:custGeom>
              <a:avLst/>
              <a:gdLst>
                <a:gd name="T0" fmla="*/ 0 w 4"/>
                <a:gd name="T1" fmla="*/ 2147483647 h 4"/>
                <a:gd name="T2" fmla="*/ 2147483647 w 4"/>
                <a:gd name="T3" fmla="*/ 0 h 4"/>
                <a:gd name="T4" fmla="*/ 0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0" name="Line 764">
              <a:extLst>
                <a:ext uri="{FF2B5EF4-FFF2-40B4-BE49-F238E27FC236}">
                  <a16:creationId xmlns:a16="http://schemas.microsoft.com/office/drawing/2014/main" id="{6A8642CF-AA03-FD7C-4C8F-FAC43CCF2CEA}"/>
                </a:ext>
              </a:extLst>
            </p:cNvPr>
            <p:cNvSpPr>
              <a:spLocks noChangeShapeType="1"/>
            </p:cNvSpPr>
            <p:nvPr/>
          </p:nvSpPr>
          <p:spPr bwMode="auto">
            <a:xfrm flipV="1">
              <a:off x="4891088" y="1357313"/>
              <a:ext cx="6350"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1" name="Freeform 765">
              <a:extLst>
                <a:ext uri="{FF2B5EF4-FFF2-40B4-BE49-F238E27FC236}">
                  <a16:creationId xmlns:a16="http://schemas.microsoft.com/office/drawing/2014/main" id="{2D1998AF-4DF4-C131-F0F1-B79268ED8306}"/>
                </a:ext>
              </a:extLst>
            </p:cNvPr>
            <p:cNvSpPr>
              <a:spLocks/>
            </p:cNvSpPr>
            <p:nvPr/>
          </p:nvSpPr>
          <p:spPr bwMode="auto">
            <a:xfrm>
              <a:off x="5000625" y="1417638"/>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2" name="Line 766">
              <a:extLst>
                <a:ext uri="{FF2B5EF4-FFF2-40B4-BE49-F238E27FC236}">
                  <a16:creationId xmlns:a16="http://schemas.microsoft.com/office/drawing/2014/main" id="{2962A510-DF38-F600-E566-45D340479279}"/>
                </a:ext>
              </a:extLst>
            </p:cNvPr>
            <p:cNvSpPr>
              <a:spLocks noChangeShapeType="1"/>
            </p:cNvSpPr>
            <p:nvPr/>
          </p:nvSpPr>
          <p:spPr bwMode="auto">
            <a:xfrm flipH="1">
              <a:off x="5000625" y="1417638"/>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3" name="Line 767">
              <a:extLst>
                <a:ext uri="{FF2B5EF4-FFF2-40B4-BE49-F238E27FC236}">
                  <a16:creationId xmlns:a16="http://schemas.microsoft.com/office/drawing/2014/main" id="{081EF1BF-D05E-2C86-7F60-DF2233E653D4}"/>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4" name="Line 768">
              <a:extLst>
                <a:ext uri="{FF2B5EF4-FFF2-40B4-BE49-F238E27FC236}">
                  <a16:creationId xmlns:a16="http://schemas.microsoft.com/office/drawing/2014/main" id="{41F123E8-D67B-9454-402F-448914B3B37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5" name="Freeform 769">
              <a:extLst>
                <a:ext uri="{FF2B5EF4-FFF2-40B4-BE49-F238E27FC236}">
                  <a16:creationId xmlns:a16="http://schemas.microsoft.com/office/drawing/2014/main" id="{9B11E9F6-F040-9E16-1851-416DF52538DA}"/>
                </a:ext>
              </a:extLst>
            </p:cNvPr>
            <p:cNvSpPr>
              <a:spLocks/>
            </p:cNvSpPr>
            <p:nvPr/>
          </p:nvSpPr>
          <p:spPr bwMode="auto">
            <a:xfrm>
              <a:off x="5359400" y="1716088"/>
              <a:ext cx="1588" cy="793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6" name="Line 770">
              <a:extLst>
                <a:ext uri="{FF2B5EF4-FFF2-40B4-BE49-F238E27FC236}">
                  <a16:creationId xmlns:a16="http://schemas.microsoft.com/office/drawing/2014/main" id="{BB102E91-10CE-01CB-702A-FD8A188ABE87}"/>
                </a:ext>
              </a:extLst>
            </p:cNvPr>
            <p:cNvSpPr>
              <a:spLocks noChangeShapeType="1"/>
            </p:cNvSpPr>
            <p:nvPr/>
          </p:nvSpPr>
          <p:spPr bwMode="auto">
            <a:xfrm flipV="1">
              <a:off x="5359400" y="1716088"/>
              <a:ext cx="1588" cy="793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7" name="Line 771">
              <a:extLst>
                <a:ext uri="{FF2B5EF4-FFF2-40B4-BE49-F238E27FC236}">
                  <a16:creationId xmlns:a16="http://schemas.microsoft.com/office/drawing/2014/main" id="{BC93410C-FD91-CBF0-6CFB-83C9DF21F70B}"/>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8" name="Line 772">
              <a:extLst>
                <a:ext uri="{FF2B5EF4-FFF2-40B4-BE49-F238E27FC236}">
                  <a16:creationId xmlns:a16="http://schemas.microsoft.com/office/drawing/2014/main" id="{E8F0A531-F492-D397-991B-EDDB33603CB7}"/>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9" name="Line 773">
              <a:extLst>
                <a:ext uri="{FF2B5EF4-FFF2-40B4-BE49-F238E27FC236}">
                  <a16:creationId xmlns:a16="http://schemas.microsoft.com/office/drawing/2014/main" id="{BBA39DD5-38EE-0365-216D-B95CA63E7FBC}"/>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0" name="Line 774">
              <a:extLst>
                <a:ext uri="{FF2B5EF4-FFF2-40B4-BE49-F238E27FC236}">
                  <a16:creationId xmlns:a16="http://schemas.microsoft.com/office/drawing/2014/main" id="{A55A2FE0-DC01-5A7B-3618-1EEB06DDC814}"/>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1" name="Freeform 775">
              <a:extLst>
                <a:ext uri="{FF2B5EF4-FFF2-40B4-BE49-F238E27FC236}">
                  <a16:creationId xmlns:a16="http://schemas.microsoft.com/office/drawing/2014/main" id="{5B5953DC-4428-0E73-8688-AE6008065097}"/>
                </a:ext>
              </a:extLst>
            </p:cNvPr>
            <p:cNvSpPr>
              <a:spLocks/>
            </p:cNvSpPr>
            <p:nvPr/>
          </p:nvSpPr>
          <p:spPr bwMode="auto">
            <a:xfrm>
              <a:off x="5224463" y="1647825"/>
              <a:ext cx="33337" cy="42863"/>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2" y="0"/>
                  </a:moveTo>
                  <a:cubicBezTo>
                    <a:pt x="2" y="2"/>
                    <a:pt x="5" y="3"/>
                    <a:pt x="2" y="6"/>
                  </a:cubicBezTo>
                  <a:cubicBezTo>
                    <a:pt x="2" y="6"/>
                    <a:pt x="0" y="5"/>
                    <a:pt x="1" y="3"/>
                  </a:cubicBezTo>
                  <a:cubicBezTo>
                    <a:pt x="2"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2" name="Line 776">
              <a:extLst>
                <a:ext uri="{FF2B5EF4-FFF2-40B4-BE49-F238E27FC236}">
                  <a16:creationId xmlns:a16="http://schemas.microsoft.com/office/drawing/2014/main" id="{98962523-EEF5-D2C4-9068-0D5BB2A31BC7}"/>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3" name="Line 777">
              <a:extLst>
                <a:ext uri="{FF2B5EF4-FFF2-40B4-BE49-F238E27FC236}">
                  <a16:creationId xmlns:a16="http://schemas.microsoft.com/office/drawing/2014/main" id="{061E74A9-A0E2-E3AC-17AF-EDD0E238D552}"/>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4" name="Line 778">
              <a:extLst>
                <a:ext uri="{FF2B5EF4-FFF2-40B4-BE49-F238E27FC236}">
                  <a16:creationId xmlns:a16="http://schemas.microsoft.com/office/drawing/2014/main" id="{BA03DA00-D43E-33BA-DEF0-013B7B4A2AC1}"/>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5" name="Line 779">
              <a:extLst>
                <a:ext uri="{FF2B5EF4-FFF2-40B4-BE49-F238E27FC236}">
                  <a16:creationId xmlns:a16="http://schemas.microsoft.com/office/drawing/2014/main" id="{959564D1-4C06-4957-EDE6-EF3337C21588}"/>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6" name="Freeform 780">
              <a:extLst>
                <a:ext uri="{FF2B5EF4-FFF2-40B4-BE49-F238E27FC236}">
                  <a16:creationId xmlns:a16="http://schemas.microsoft.com/office/drawing/2014/main" id="{B6BEB29C-D925-B5D8-B8E6-173B4B6557CF}"/>
                </a:ext>
              </a:extLst>
            </p:cNvPr>
            <p:cNvSpPr>
              <a:spLocks/>
            </p:cNvSpPr>
            <p:nvPr/>
          </p:nvSpPr>
          <p:spPr bwMode="auto">
            <a:xfrm>
              <a:off x="4992688" y="1417638"/>
              <a:ext cx="388937" cy="320675"/>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2147483647 h 47"/>
                <a:gd name="T52" fmla="*/ 2147483647 w 57"/>
                <a:gd name="T53" fmla="*/ 2147483647 h 47"/>
                <a:gd name="T54" fmla="*/ 2147483647 w 57"/>
                <a:gd name="T55" fmla="*/ 2147483647 h 47"/>
                <a:gd name="T56" fmla="*/ 2147483647 w 57"/>
                <a:gd name="T57" fmla="*/ 2147483647 h 47"/>
                <a:gd name="T58" fmla="*/ 2147483647 w 57"/>
                <a:gd name="T59" fmla="*/ 2147483647 h 47"/>
                <a:gd name="T60" fmla="*/ 2147483647 w 57"/>
                <a:gd name="T61" fmla="*/ 2147483647 h 47"/>
                <a:gd name="T62" fmla="*/ 2147483647 w 57"/>
                <a:gd name="T63" fmla="*/ 2147483647 h 47"/>
                <a:gd name="T64" fmla="*/ 2147483647 w 57"/>
                <a:gd name="T65" fmla="*/ 2147483647 h 47"/>
                <a:gd name="T66" fmla="*/ 2147483647 w 57"/>
                <a:gd name="T67" fmla="*/ 2147483647 h 47"/>
                <a:gd name="T68" fmla="*/ 2147483647 w 57"/>
                <a:gd name="T69" fmla="*/ 2147483647 h 47"/>
                <a:gd name="T70" fmla="*/ 2147483647 w 57"/>
                <a:gd name="T71" fmla="*/ 2147483647 h 47"/>
                <a:gd name="T72" fmla="*/ 2147483647 w 57"/>
                <a:gd name="T73" fmla="*/ 2147483647 h 47"/>
                <a:gd name="T74" fmla="*/ 2147483647 w 57"/>
                <a:gd name="T75" fmla="*/ 2147483647 h 47"/>
                <a:gd name="T76" fmla="*/ 2147483647 w 57"/>
                <a:gd name="T77" fmla="*/ 2147483647 h 47"/>
                <a:gd name="T78" fmla="*/ 2147483647 w 57"/>
                <a:gd name="T79" fmla="*/ 2147483647 h 47"/>
                <a:gd name="T80" fmla="*/ 2147483647 w 57"/>
                <a:gd name="T81" fmla="*/ 2147483647 h 47"/>
                <a:gd name="T82" fmla="*/ 2147483647 w 57"/>
                <a:gd name="T83" fmla="*/ 2147483647 h 47"/>
                <a:gd name="T84" fmla="*/ 2147483647 w 57"/>
                <a:gd name="T85" fmla="*/ 2147483647 h 47"/>
                <a:gd name="T86" fmla="*/ 2147483647 w 57"/>
                <a:gd name="T87" fmla="*/ 2147483647 h 47"/>
                <a:gd name="T88" fmla="*/ 2147483647 w 57"/>
                <a:gd name="T89" fmla="*/ 2147483647 h 47"/>
                <a:gd name="T90" fmla="*/ 2147483647 w 57"/>
                <a:gd name="T91" fmla="*/ 2147483647 h 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47"/>
                <a:gd name="T140" fmla="*/ 57 w 57"/>
                <a:gd name="T141" fmla="*/ 47 h 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47">
                  <a:moveTo>
                    <a:pt x="54" y="45"/>
                  </a:moveTo>
                  <a:cubicBezTo>
                    <a:pt x="55" y="45"/>
                    <a:pt x="54" y="47"/>
                    <a:pt x="56" y="47"/>
                  </a:cubicBezTo>
                  <a:cubicBezTo>
                    <a:pt x="57" y="45"/>
                    <a:pt x="57" y="41"/>
                    <a:pt x="57" y="37"/>
                  </a:cubicBezTo>
                  <a:cubicBezTo>
                    <a:pt x="53" y="35"/>
                    <a:pt x="52" y="30"/>
                    <a:pt x="51" y="26"/>
                  </a:cubicBezTo>
                  <a:cubicBezTo>
                    <a:pt x="49" y="25"/>
                    <a:pt x="50" y="27"/>
                    <a:pt x="48" y="26"/>
                  </a:cubicBezTo>
                  <a:cubicBezTo>
                    <a:pt x="46" y="24"/>
                    <a:pt x="42" y="25"/>
                    <a:pt x="39" y="25"/>
                  </a:cubicBezTo>
                  <a:cubicBezTo>
                    <a:pt x="36" y="25"/>
                    <a:pt x="34" y="22"/>
                    <a:pt x="31" y="25"/>
                  </a:cubicBezTo>
                  <a:cubicBezTo>
                    <a:pt x="31" y="22"/>
                    <a:pt x="28" y="22"/>
                    <a:pt x="27" y="19"/>
                  </a:cubicBezTo>
                  <a:cubicBezTo>
                    <a:pt x="25" y="18"/>
                    <a:pt x="24" y="19"/>
                    <a:pt x="24" y="18"/>
                  </a:cubicBezTo>
                  <a:cubicBezTo>
                    <a:pt x="24" y="15"/>
                    <a:pt x="20" y="14"/>
                    <a:pt x="19" y="13"/>
                  </a:cubicBezTo>
                  <a:cubicBezTo>
                    <a:pt x="18" y="13"/>
                    <a:pt x="18" y="12"/>
                    <a:pt x="18" y="12"/>
                  </a:cubicBezTo>
                  <a:cubicBezTo>
                    <a:pt x="14" y="9"/>
                    <a:pt x="10" y="5"/>
                    <a:pt x="6" y="3"/>
                  </a:cubicBezTo>
                  <a:cubicBezTo>
                    <a:pt x="5" y="2"/>
                    <a:pt x="6" y="0"/>
                    <a:pt x="3" y="1"/>
                  </a:cubicBezTo>
                  <a:cubicBezTo>
                    <a:pt x="3" y="1"/>
                    <a:pt x="3" y="1"/>
                    <a:pt x="3" y="1"/>
                  </a:cubicBezTo>
                  <a:cubicBezTo>
                    <a:pt x="0" y="2"/>
                    <a:pt x="2" y="8"/>
                    <a:pt x="4" y="9"/>
                  </a:cubicBezTo>
                  <a:cubicBezTo>
                    <a:pt x="5" y="9"/>
                    <a:pt x="4" y="6"/>
                    <a:pt x="6" y="6"/>
                  </a:cubicBezTo>
                  <a:cubicBezTo>
                    <a:pt x="6" y="8"/>
                    <a:pt x="6" y="9"/>
                    <a:pt x="6" y="11"/>
                  </a:cubicBezTo>
                  <a:cubicBezTo>
                    <a:pt x="8" y="11"/>
                    <a:pt x="10" y="7"/>
                    <a:pt x="11" y="9"/>
                  </a:cubicBezTo>
                  <a:cubicBezTo>
                    <a:pt x="12" y="11"/>
                    <a:pt x="8" y="9"/>
                    <a:pt x="9" y="11"/>
                  </a:cubicBezTo>
                  <a:cubicBezTo>
                    <a:pt x="11" y="13"/>
                    <a:pt x="15" y="12"/>
                    <a:pt x="15" y="15"/>
                  </a:cubicBezTo>
                  <a:cubicBezTo>
                    <a:pt x="14" y="15"/>
                    <a:pt x="14" y="15"/>
                    <a:pt x="13" y="15"/>
                  </a:cubicBezTo>
                  <a:cubicBezTo>
                    <a:pt x="14" y="16"/>
                    <a:pt x="14" y="16"/>
                    <a:pt x="14" y="16"/>
                  </a:cubicBezTo>
                  <a:cubicBezTo>
                    <a:pt x="13" y="16"/>
                    <a:pt x="13" y="16"/>
                    <a:pt x="13" y="16"/>
                  </a:cubicBezTo>
                  <a:cubicBezTo>
                    <a:pt x="13" y="20"/>
                    <a:pt x="16" y="15"/>
                    <a:pt x="16" y="18"/>
                  </a:cubicBezTo>
                  <a:cubicBezTo>
                    <a:pt x="16" y="20"/>
                    <a:pt x="13" y="19"/>
                    <a:pt x="13" y="21"/>
                  </a:cubicBezTo>
                  <a:cubicBezTo>
                    <a:pt x="16" y="20"/>
                    <a:pt x="16" y="20"/>
                    <a:pt x="19" y="21"/>
                  </a:cubicBezTo>
                  <a:cubicBezTo>
                    <a:pt x="19" y="20"/>
                    <a:pt x="20" y="20"/>
                    <a:pt x="21" y="19"/>
                  </a:cubicBezTo>
                  <a:cubicBezTo>
                    <a:pt x="21" y="21"/>
                    <a:pt x="22" y="22"/>
                    <a:pt x="22" y="23"/>
                  </a:cubicBezTo>
                  <a:cubicBezTo>
                    <a:pt x="24" y="24"/>
                    <a:pt x="26" y="22"/>
                    <a:pt x="26" y="23"/>
                  </a:cubicBezTo>
                  <a:cubicBezTo>
                    <a:pt x="26" y="24"/>
                    <a:pt x="25" y="24"/>
                    <a:pt x="26" y="26"/>
                  </a:cubicBezTo>
                  <a:cubicBezTo>
                    <a:pt x="29" y="24"/>
                    <a:pt x="27" y="26"/>
                    <a:pt x="29" y="27"/>
                  </a:cubicBezTo>
                  <a:cubicBezTo>
                    <a:pt x="29" y="27"/>
                    <a:pt x="30" y="27"/>
                    <a:pt x="30" y="27"/>
                  </a:cubicBezTo>
                  <a:cubicBezTo>
                    <a:pt x="30" y="27"/>
                    <a:pt x="30" y="28"/>
                    <a:pt x="31" y="29"/>
                  </a:cubicBezTo>
                  <a:cubicBezTo>
                    <a:pt x="31" y="29"/>
                    <a:pt x="33" y="28"/>
                    <a:pt x="34" y="29"/>
                  </a:cubicBezTo>
                  <a:cubicBezTo>
                    <a:pt x="34" y="29"/>
                    <a:pt x="34" y="30"/>
                    <a:pt x="35" y="30"/>
                  </a:cubicBezTo>
                  <a:cubicBezTo>
                    <a:pt x="35" y="30"/>
                    <a:pt x="37" y="28"/>
                    <a:pt x="37" y="30"/>
                  </a:cubicBezTo>
                  <a:cubicBezTo>
                    <a:pt x="36" y="31"/>
                    <a:pt x="34" y="32"/>
                    <a:pt x="36" y="34"/>
                  </a:cubicBezTo>
                  <a:cubicBezTo>
                    <a:pt x="36" y="34"/>
                    <a:pt x="36" y="38"/>
                    <a:pt x="37" y="34"/>
                  </a:cubicBezTo>
                  <a:cubicBezTo>
                    <a:pt x="37" y="33"/>
                    <a:pt x="40" y="33"/>
                    <a:pt x="41" y="32"/>
                  </a:cubicBezTo>
                  <a:cubicBezTo>
                    <a:pt x="41" y="31"/>
                    <a:pt x="41" y="28"/>
                    <a:pt x="43" y="29"/>
                  </a:cubicBezTo>
                  <a:cubicBezTo>
                    <a:pt x="42" y="32"/>
                    <a:pt x="45" y="32"/>
                    <a:pt x="46" y="33"/>
                  </a:cubicBezTo>
                  <a:cubicBezTo>
                    <a:pt x="49" y="35"/>
                    <a:pt x="48" y="39"/>
                    <a:pt x="51" y="41"/>
                  </a:cubicBezTo>
                  <a:cubicBezTo>
                    <a:pt x="50" y="41"/>
                    <a:pt x="49" y="42"/>
                    <a:pt x="49" y="44"/>
                  </a:cubicBezTo>
                  <a:cubicBezTo>
                    <a:pt x="50" y="44"/>
                    <a:pt x="51" y="44"/>
                    <a:pt x="52" y="44"/>
                  </a:cubicBezTo>
                  <a:cubicBezTo>
                    <a:pt x="52" y="41"/>
                    <a:pt x="52" y="39"/>
                    <a:pt x="54" y="39"/>
                  </a:cubicBezTo>
                  <a:cubicBezTo>
                    <a:pt x="54" y="40"/>
                    <a:pt x="54" y="42"/>
                    <a:pt x="54"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7" name="Line 781">
              <a:extLst>
                <a:ext uri="{FF2B5EF4-FFF2-40B4-BE49-F238E27FC236}">
                  <a16:creationId xmlns:a16="http://schemas.microsoft.com/office/drawing/2014/main" id="{746F9841-D0A0-1845-C305-B5625D38CC2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8" name="Line 782">
              <a:extLst>
                <a:ext uri="{FF2B5EF4-FFF2-40B4-BE49-F238E27FC236}">
                  <a16:creationId xmlns:a16="http://schemas.microsoft.com/office/drawing/2014/main" id="{E03BC293-CF0D-0D7C-6C23-005E6696BECE}"/>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9" name="Freeform 783">
              <a:extLst>
                <a:ext uri="{FF2B5EF4-FFF2-40B4-BE49-F238E27FC236}">
                  <a16:creationId xmlns:a16="http://schemas.microsoft.com/office/drawing/2014/main" id="{4B5A5116-B322-54C9-05AB-C262187E04BB}"/>
                </a:ext>
              </a:extLst>
            </p:cNvPr>
            <p:cNvSpPr>
              <a:spLocks/>
            </p:cNvSpPr>
            <p:nvPr/>
          </p:nvSpPr>
          <p:spPr bwMode="auto">
            <a:xfrm>
              <a:off x="5000625" y="1417638"/>
              <a:ext cx="1588"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0" name="Line 784">
              <a:extLst>
                <a:ext uri="{FF2B5EF4-FFF2-40B4-BE49-F238E27FC236}">
                  <a16:creationId xmlns:a16="http://schemas.microsoft.com/office/drawing/2014/main" id="{0A2C88EA-5DA5-9258-016D-5184C281E5A6}"/>
                </a:ext>
              </a:extLst>
            </p:cNvPr>
            <p:cNvSpPr>
              <a:spLocks noChangeShapeType="1"/>
            </p:cNvSpPr>
            <p:nvPr/>
          </p:nvSpPr>
          <p:spPr bwMode="auto">
            <a:xfrm>
              <a:off x="5000625" y="14176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1" name="Freeform 785">
              <a:extLst>
                <a:ext uri="{FF2B5EF4-FFF2-40B4-BE49-F238E27FC236}">
                  <a16:creationId xmlns:a16="http://schemas.microsoft.com/office/drawing/2014/main" id="{1DA8D894-0D74-9824-33D2-4AFE1DE2086C}"/>
                </a:ext>
              </a:extLst>
            </p:cNvPr>
            <p:cNvSpPr>
              <a:spLocks/>
            </p:cNvSpPr>
            <p:nvPr/>
          </p:nvSpPr>
          <p:spPr bwMode="auto">
            <a:xfrm>
              <a:off x="4883150" y="1357313"/>
              <a:ext cx="123825" cy="10795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0 w 18"/>
                <a:gd name="T11" fmla="*/ 0 h 16"/>
                <a:gd name="T12" fmla="*/ 2147483647 w 18"/>
                <a:gd name="T13" fmla="*/ 0 h 16"/>
                <a:gd name="T14" fmla="*/ 2147483647 w 18"/>
                <a:gd name="T15" fmla="*/ 2147483647 h 16"/>
                <a:gd name="T16" fmla="*/ 2147483647 w 18"/>
                <a:gd name="T17" fmla="*/ 2147483647 h 16"/>
                <a:gd name="T18" fmla="*/ 2147483647 w 18"/>
                <a:gd name="T19" fmla="*/ 2147483647 h 16"/>
                <a:gd name="T20" fmla="*/ 2147483647 w 18"/>
                <a:gd name="T21" fmla="*/ 2147483647 h 16"/>
                <a:gd name="T22" fmla="*/ 2147483647 w 18"/>
                <a:gd name="T23" fmla="*/ 2147483647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6"/>
                <a:gd name="T38" fmla="*/ 18 w 18"/>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6">
                  <a:moveTo>
                    <a:pt x="17" y="10"/>
                  </a:moveTo>
                  <a:cubicBezTo>
                    <a:pt x="16" y="10"/>
                    <a:pt x="18" y="15"/>
                    <a:pt x="16" y="15"/>
                  </a:cubicBezTo>
                  <a:cubicBezTo>
                    <a:pt x="14" y="16"/>
                    <a:pt x="13" y="14"/>
                    <a:pt x="11" y="15"/>
                  </a:cubicBezTo>
                  <a:cubicBezTo>
                    <a:pt x="10" y="12"/>
                    <a:pt x="6" y="12"/>
                    <a:pt x="8" y="10"/>
                  </a:cubicBezTo>
                  <a:cubicBezTo>
                    <a:pt x="7" y="10"/>
                    <a:pt x="6" y="9"/>
                    <a:pt x="5" y="9"/>
                  </a:cubicBezTo>
                  <a:cubicBezTo>
                    <a:pt x="4" y="5"/>
                    <a:pt x="0" y="4"/>
                    <a:pt x="0" y="0"/>
                  </a:cubicBezTo>
                  <a:cubicBezTo>
                    <a:pt x="2" y="0"/>
                    <a:pt x="2" y="0"/>
                    <a:pt x="2" y="0"/>
                  </a:cubicBezTo>
                  <a:cubicBezTo>
                    <a:pt x="3" y="1"/>
                    <a:pt x="4" y="2"/>
                    <a:pt x="6" y="2"/>
                  </a:cubicBezTo>
                  <a:cubicBezTo>
                    <a:pt x="6" y="3"/>
                    <a:pt x="8" y="3"/>
                    <a:pt x="7" y="2"/>
                  </a:cubicBezTo>
                  <a:cubicBezTo>
                    <a:pt x="9" y="3"/>
                    <a:pt x="10" y="6"/>
                    <a:pt x="12" y="7"/>
                  </a:cubicBezTo>
                  <a:cubicBezTo>
                    <a:pt x="14" y="8"/>
                    <a:pt x="17" y="6"/>
                    <a:pt x="18" y="9"/>
                  </a:cubicBez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2" name="Freeform 786">
              <a:extLst>
                <a:ext uri="{FF2B5EF4-FFF2-40B4-BE49-F238E27FC236}">
                  <a16:creationId xmlns:a16="http://schemas.microsoft.com/office/drawing/2014/main" id="{CA2F6447-0B90-BBCC-4428-11DAE2452BAD}"/>
                </a:ext>
              </a:extLst>
            </p:cNvPr>
            <p:cNvSpPr>
              <a:spLocks/>
            </p:cNvSpPr>
            <p:nvPr/>
          </p:nvSpPr>
          <p:spPr bwMode="auto">
            <a:xfrm>
              <a:off x="4883150" y="1357313"/>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3" name="Line 787">
              <a:extLst>
                <a:ext uri="{FF2B5EF4-FFF2-40B4-BE49-F238E27FC236}">
                  <a16:creationId xmlns:a16="http://schemas.microsoft.com/office/drawing/2014/main" id="{D0947F4C-5FFF-1618-CB06-C0E0BF4C04A6}"/>
                </a:ext>
              </a:extLst>
            </p:cNvPr>
            <p:cNvSpPr>
              <a:spLocks noChangeShapeType="1"/>
            </p:cNvSpPr>
            <p:nvPr/>
          </p:nvSpPr>
          <p:spPr bwMode="auto">
            <a:xfrm>
              <a:off x="4883150" y="1357313"/>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4" name="Freeform 788">
              <a:extLst>
                <a:ext uri="{FF2B5EF4-FFF2-40B4-BE49-F238E27FC236}">
                  <a16:creationId xmlns:a16="http://schemas.microsoft.com/office/drawing/2014/main" id="{636775CD-E495-FC40-595B-10E697E45600}"/>
                </a:ext>
              </a:extLst>
            </p:cNvPr>
            <p:cNvSpPr>
              <a:spLocks/>
            </p:cNvSpPr>
            <p:nvPr/>
          </p:nvSpPr>
          <p:spPr bwMode="auto">
            <a:xfrm>
              <a:off x="4883150" y="1349375"/>
              <a:ext cx="7938" cy="14288"/>
            </a:xfrm>
            <a:custGeom>
              <a:avLst/>
              <a:gdLst>
                <a:gd name="T0" fmla="*/ 2147483647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1" y="2"/>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5" name="Freeform 789">
              <a:extLst>
                <a:ext uri="{FF2B5EF4-FFF2-40B4-BE49-F238E27FC236}">
                  <a16:creationId xmlns:a16="http://schemas.microsoft.com/office/drawing/2014/main" id="{D83EEE80-7F8A-94F7-B99A-9DDF27D56BF6}"/>
                </a:ext>
              </a:extLst>
            </p:cNvPr>
            <p:cNvSpPr>
              <a:spLocks/>
            </p:cNvSpPr>
            <p:nvPr/>
          </p:nvSpPr>
          <p:spPr bwMode="auto">
            <a:xfrm>
              <a:off x="4883150" y="1349375"/>
              <a:ext cx="1588" cy="7938"/>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6" name="Line 790">
              <a:extLst>
                <a:ext uri="{FF2B5EF4-FFF2-40B4-BE49-F238E27FC236}">
                  <a16:creationId xmlns:a16="http://schemas.microsoft.com/office/drawing/2014/main" id="{7081E96D-4890-3C57-5532-3676F4511FDE}"/>
                </a:ext>
              </a:extLst>
            </p:cNvPr>
            <p:cNvSpPr>
              <a:spLocks noChangeShapeType="1"/>
            </p:cNvSpPr>
            <p:nvPr/>
          </p:nvSpPr>
          <p:spPr bwMode="auto">
            <a:xfrm>
              <a:off x="4883150" y="13493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7" name="Freeform 791">
              <a:extLst>
                <a:ext uri="{FF2B5EF4-FFF2-40B4-BE49-F238E27FC236}">
                  <a16:creationId xmlns:a16="http://schemas.microsoft.com/office/drawing/2014/main" id="{684F3CB5-4886-E258-4C35-F0EE12C17DBD}"/>
                </a:ext>
              </a:extLst>
            </p:cNvPr>
            <p:cNvSpPr>
              <a:spLocks/>
            </p:cNvSpPr>
            <p:nvPr/>
          </p:nvSpPr>
          <p:spPr bwMode="auto">
            <a:xfrm>
              <a:off x="4808538" y="1322388"/>
              <a:ext cx="136525" cy="169862"/>
            </a:xfrm>
            <a:custGeom>
              <a:avLst/>
              <a:gdLst>
                <a:gd name="T0" fmla="*/ 2147483647 w 20"/>
                <a:gd name="T1" fmla="*/ 2147483647 h 25"/>
                <a:gd name="T2" fmla="*/ 2147483647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2147483647 h 25"/>
                <a:gd name="T14" fmla="*/ 2147483647 w 20"/>
                <a:gd name="T15" fmla="*/ 2147483647 h 25"/>
                <a:gd name="T16" fmla="*/ 2147483647 w 20"/>
                <a:gd name="T17" fmla="*/ 2147483647 h 25"/>
                <a:gd name="T18" fmla="*/ 0 w 20"/>
                <a:gd name="T19" fmla="*/ 2147483647 h 25"/>
                <a:gd name="T20" fmla="*/ 0 w 20"/>
                <a:gd name="T21" fmla="*/ 2147483647 h 25"/>
                <a:gd name="T22" fmla="*/ 2147483647 w 20"/>
                <a:gd name="T23" fmla="*/ 2147483647 h 25"/>
                <a:gd name="T24" fmla="*/ 2147483647 w 20"/>
                <a:gd name="T25" fmla="*/ 2147483647 h 25"/>
                <a:gd name="T26" fmla="*/ 2147483647 w 20"/>
                <a:gd name="T27" fmla="*/ 2147483647 h 25"/>
                <a:gd name="T28" fmla="*/ 2147483647 w 20"/>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25"/>
                <a:gd name="T47" fmla="*/ 20 w 20"/>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25">
                  <a:moveTo>
                    <a:pt x="11" y="5"/>
                  </a:moveTo>
                  <a:cubicBezTo>
                    <a:pt x="11" y="5"/>
                    <a:pt x="10" y="5"/>
                    <a:pt x="10" y="5"/>
                  </a:cubicBezTo>
                  <a:cubicBezTo>
                    <a:pt x="8" y="4"/>
                    <a:pt x="11" y="8"/>
                    <a:pt x="9" y="7"/>
                  </a:cubicBezTo>
                  <a:cubicBezTo>
                    <a:pt x="13" y="13"/>
                    <a:pt x="16" y="18"/>
                    <a:pt x="20" y="23"/>
                  </a:cubicBezTo>
                  <a:cubicBezTo>
                    <a:pt x="19" y="25"/>
                    <a:pt x="17" y="22"/>
                    <a:pt x="16" y="22"/>
                  </a:cubicBezTo>
                  <a:cubicBezTo>
                    <a:pt x="13" y="21"/>
                    <a:pt x="14" y="24"/>
                    <a:pt x="12" y="23"/>
                  </a:cubicBezTo>
                  <a:cubicBezTo>
                    <a:pt x="15" y="20"/>
                    <a:pt x="6" y="18"/>
                    <a:pt x="10" y="16"/>
                  </a:cubicBezTo>
                  <a:cubicBezTo>
                    <a:pt x="10" y="15"/>
                    <a:pt x="8" y="15"/>
                    <a:pt x="7" y="15"/>
                  </a:cubicBezTo>
                  <a:cubicBezTo>
                    <a:pt x="5" y="15"/>
                    <a:pt x="8" y="16"/>
                    <a:pt x="8" y="18"/>
                  </a:cubicBezTo>
                  <a:cubicBezTo>
                    <a:pt x="4" y="19"/>
                    <a:pt x="3" y="15"/>
                    <a:pt x="0" y="17"/>
                  </a:cubicBezTo>
                  <a:cubicBezTo>
                    <a:pt x="0" y="16"/>
                    <a:pt x="0" y="16"/>
                    <a:pt x="0" y="16"/>
                  </a:cubicBezTo>
                  <a:cubicBezTo>
                    <a:pt x="0" y="15"/>
                    <a:pt x="2" y="14"/>
                    <a:pt x="3" y="12"/>
                  </a:cubicBezTo>
                  <a:cubicBezTo>
                    <a:pt x="3" y="11"/>
                    <a:pt x="2" y="7"/>
                    <a:pt x="3" y="5"/>
                  </a:cubicBezTo>
                  <a:cubicBezTo>
                    <a:pt x="3" y="3"/>
                    <a:pt x="7" y="1"/>
                    <a:pt x="7" y="1"/>
                  </a:cubicBezTo>
                  <a:cubicBezTo>
                    <a:pt x="8" y="1"/>
                    <a:pt x="11" y="0"/>
                    <a:pt x="12"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8" name="Freeform 792">
              <a:extLst>
                <a:ext uri="{FF2B5EF4-FFF2-40B4-BE49-F238E27FC236}">
                  <a16:creationId xmlns:a16="http://schemas.microsoft.com/office/drawing/2014/main" id="{9568E513-D75E-B328-A99B-19CC8FAFC512}"/>
                </a:ext>
              </a:extLst>
            </p:cNvPr>
            <p:cNvSpPr>
              <a:spLocks/>
            </p:cNvSpPr>
            <p:nvPr/>
          </p:nvSpPr>
          <p:spPr bwMode="auto">
            <a:xfrm>
              <a:off x="4808538" y="1431925"/>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9" name="Line 793">
              <a:extLst>
                <a:ext uri="{FF2B5EF4-FFF2-40B4-BE49-F238E27FC236}">
                  <a16:creationId xmlns:a16="http://schemas.microsoft.com/office/drawing/2014/main" id="{3658550A-06CB-A277-197B-6850137D6CD8}"/>
                </a:ext>
              </a:extLst>
            </p:cNvPr>
            <p:cNvSpPr>
              <a:spLocks noChangeShapeType="1"/>
            </p:cNvSpPr>
            <p:nvPr/>
          </p:nvSpPr>
          <p:spPr bwMode="auto">
            <a:xfrm flipV="1">
              <a:off x="4808538" y="14319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0" name="Freeform 794">
              <a:extLst>
                <a:ext uri="{FF2B5EF4-FFF2-40B4-BE49-F238E27FC236}">
                  <a16:creationId xmlns:a16="http://schemas.microsoft.com/office/drawing/2014/main" id="{8DE98E18-05BE-E737-BCB7-9359A0D44202}"/>
                </a:ext>
              </a:extLst>
            </p:cNvPr>
            <p:cNvSpPr>
              <a:spLocks/>
            </p:cNvSpPr>
            <p:nvPr/>
          </p:nvSpPr>
          <p:spPr bwMode="auto">
            <a:xfrm>
              <a:off x="4795838" y="1450975"/>
              <a:ext cx="7937" cy="1588"/>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1" name="Line 795">
              <a:extLst>
                <a:ext uri="{FF2B5EF4-FFF2-40B4-BE49-F238E27FC236}">
                  <a16:creationId xmlns:a16="http://schemas.microsoft.com/office/drawing/2014/main" id="{FBC95CD5-2F57-09A5-4546-6B9FFD997710}"/>
                </a:ext>
              </a:extLst>
            </p:cNvPr>
            <p:cNvSpPr>
              <a:spLocks noChangeShapeType="1"/>
            </p:cNvSpPr>
            <p:nvPr/>
          </p:nvSpPr>
          <p:spPr bwMode="auto">
            <a:xfrm>
              <a:off x="4795838" y="1450975"/>
              <a:ext cx="793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2" name="Freeform 796">
              <a:extLst>
                <a:ext uri="{FF2B5EF4-FFF2-40B4-BE49-F238E27FC236}">
                  <a16:creationId xmlns:a16="http://schemas.microsoft.com/office/drawing/2014/main" id="{DA6F3ACE-45ED-87C0-D0F2-91261D65AB60}"/>
                </a:ext>
              </a:extLst>
            </p:cNvPr>
            <p:cNvSpPr>
              <a:spLocks/>
            </p:cNvSpPr>
            <p:nvPr/>
          </p:nvSpPr>
          <p:spPr bwMode="auto">
            <a:xfrm>
              <a:off x="4164013" y="1492250"/>
              <a:ext cx="6350" cy="6350"/>
            </a:xfrm>
            <a:custGeom>
              <a:avLst/>
              <a:gdLst>
                <a:gd name="T0" fmla="*/ 0 w 1"/>
                <a:gd name="T1" fmla="*/ 2147483647 h 1"/>
                <a:gd name="T2" fmla="*/ 2147483647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1"/>
                  </a:moveTo>
                  <a:cubicBezTo>
                    <a:pt x="1"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3" name="Freeform 797">
              <a:extLst>
                <a:ext uri="{FF2B5EF4-FFF2-40B4-BE49-F238E27FC236}">
                  <a16:creationId xmlns:a16="http://schemas.microsoft.com/office/drawing/2014/main" id="{B3E8D0F4-C81C-BD0B-DF94-C365EA713E63}"/>
                </a:ext>
              </a:extLst>
            </p:cNvPr>
            <p:cNvSpPr>
              <a:spLocks/>
            </p:cNvSpPr>
            <p:nvPr/>
          </p:nvSpPr>
          <p:spPr bwMode="auto">
            <a:xfrm>
              <a:off x="5067300" y="1581150"/>
              <a:ext cx="68263" cy="60325"/>
            </a:xfrm>
            <a:custGeom>
              <a:avLst/>
              <a:gdLst>
                <a:gd name="T0" fmla="*/ 2147483647 w 10"/>
                <a:gd name="T1" fmla="*/ 2147483647 h 9"/>
                <a:gd name="T2" fmla="*/ 2147483647 w 10"/>
                <a:gd name="T3" fmla="*/ 2147483647 h 9"/>
                <a:gd name="T4" fmla="*/ 2147483647 w 10"/>
                <a:gd name="T5" fmla="*/ 2147483647 h 9"/>
                <a:gd name="T6" fmla="*/ 0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6" y="2"/>
                  </a:moveTo>
                  <a:cubicBezTo>
                    <a:pt x="7" y="4"/>
                    <a:pt x="8" y="5"/>
                    <a:pt x="10" y="6"/>
                  </a:cubicBezTo>
                  <a:cubicBezTo>
                    <a:pt x="10" y="8"/>
                    <a:pt x="7" y="7"/>
                    <a:pt x="7" y="9"/>
                  </a:cubicBezTo>
                  <a:cubicBezTo>
                    <a:pt x="5" y="5"/>
                    <a:pt x="2" y="4"/>
                    <a:pt x="0" y="0"/>
                  </a:cubicBezTo>
                  <a:cubicBezTo>
                    <a:pt x="2" y="0"/>
                    <a:pt x="5" y="0"/>
                    <a:pt x="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4" name="Freeform 798">
              <a:extLst>
                <a:ext uri="{FF2B5EF4-FFF2-40B4-BE49-F238E27FC236}">
                  <a16:creationId xmlns:a16="http://schemas.microsoft.com/office/drawing/2014/main" id="{A7EB77BF-A4F6-5E4A-7EEB-26A48466EE3F}"/>
                </a:ext>
              </a:extLst>
            </p:cNvPr>
            <p:cNvSpPr>
              <a:spLocks/>
            </p:cNvSpPr>
            <p:nvPr/>
          </p:nvSpPr>
          <p:spPr bwMode="auto">
            <a:xfrm>
              <a:off x="5108575" y="158750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5" name="Line 799">
              <a:extLst>
                <a:ext uri="{FF2B5EF4-FFF2-40B4-BE49-F238E27FC236}">
                  <a16:creationId xmlns:a16="http://schemas.microsoft.com/office/drawing/2014/main" id="{0D145815-815A-D0BF-69F5-4BBF73DD878B}"/>
                </a:ext>
              </a:extLst>
            </p:cNvPr>
            <p:cNvSpPr>
              <a:spLocks noChangeShapeType="1"/>
            </p:cNvSpPr>
            <p:nvPr/>
          </p:nvSpPr>
          <p:spPr bwMode="auto">
            <a:xfrm>
              <a:off x="5108575" y="158750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6" name="Line 800">
              <a:extLst>
                <a:ext uri="{FF2B5EF4-FFF2-40B4-BE49-F238E27FC236}">
                  <a16:creationId xmlns:a16="http://schemas.microsoft.com/office/drawing/2014/main" id="{37E424D9-BA34-9467-8228-61D08DCCA19E}"/>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7" name="Line 801">
              <a:extLst>
                <a:ext uri="{FF2B5EF4-FFF2-40B4-BE49-F238E27FC236}">
                  <a16:creationId xmlns:a16="http://schemas.microsoft.com/office/drawing/2014/main" id="{C139290F-BE27-169A-EDB2-D6258BC4657B}"/>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8" name="Freeform 802">
              <a:extLst>
                <a:ext uri="{FF2B5EF4-FFF2-40B4-BE49-F238E27FC236}">
                  <a16:creationId xmlns:a16="http://schemas.microsoft.com/office/drawing/2014/main" id="{DFAA1CC7-E2B1-78FD-742C-0DA7663477D2}"/>
                </a:ext>
              </a:extLst>
            </p:cNvPr>
            <p:cNvSpPr>
              <a:spLocks/>
            </p:cNvSpPr>
            <p:nvPr/>
          </p:nvSpPr>
          <p:spPr bwMode="auto">
            <a:xfrm>
              <a:off x="4945063" y="1593850"/>
              <a:ext cx="20637" cy="53975"/>
            </a:xfrm>
            <a:custGeom>
              <a:avLst/>
              <a:gdLst>
                <a:gd name="T0" fmla="*/ 0 w 3"/>
                <a:gd name="T1" fmla="*/ 2147483647 h 8"/>
                <a:gd name="T2" fmla="*/ 2147483647 w 3"/>
                <a:gd name="T3" fmla="*/ 2147483647 h 8"/>
                <a:gd name="T4" fmla="*/ 0 w 3"/>
                <a:gd name="T5" fmla="*/ 2147483647 h 8"/>
                <a:gd name="T6" fmla="*/ 0 60000 65536"/>
                <a:gd name="T7" fmla="*/ 0 60000 65536"/>
                <a:gd name="T8" fmla="*/ 0 60000 65536"/>
                <a:gd name="T9" fmla="*/ 0 w 3"/>
                <a:gd name="T10" fmla="*/ 0 h 8"/>
                <a:gd name="T11" fmla="*/ 3 w 3"/>
                <a:gd name="T12" fmla="*/ 8 h 8"/>
              </a:gdLst>
              <a:ahLst/>
              <a:cxnLst>
                <a:cxn ang="T6">
                  <a:pos x="T0" y="T1"/>
                </a:cxn>
                <a:cxn ang="T7">
                  <a:pos x="T2" y="T3"/>
                </a:cxn>
                <a:cxn ang="T8">
                  <a:pos x="T4" y="T5"/>
                </a:cxn>
              </a:cxnLst>
              <a:rect l="T9" t="T10" r="T11" b="T12"/>
              <a:pathLst>
                <a:path w="3" h="8">
                  <a:moveTo>
                    <a:pt x="0" y="3"/>
                  </a:moveTo>
                  <a:cubicBezTo>
                    <a:pt x="1" y="0"/>
                    <a:pt x="2" y="3"/>
                    <a:pt x="3" y="3"/>
                  </a:cubicBezTo>
                  <a:cubicBezTo>
                    <a:pt x="2" y="8"/>
                    <a:pt x="2"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9" name="Freeform 803">
              <a:extLst>
                <a:ext uri="{FF2B5EF4-FFF2-40B4-BE49-F238E27FC236}">
                  <a16:creationId xmlns:a16="http://schemas.microsoft.com/office/drawing/2014/main" id="{09339F40-31A2-D729-377B-BD99AEEE68A1}"/>
                </a:ext>
              </a:extLst>
            </p:cNvPr>
            <p:cNvSpPr>
              <a:spLocks/>
            </p:cNvSpPr>
            <p:nvPr/>
          </p:nvSpPr>
          <p:spPr bwMode="auto">
            <a:xfrm>
              <a:off x="5257800" y="1641475"/>
              <a:ext cx="61913" cy="68263"/>
            </a:xfrm>
            <a:custGeom>
              <a:avLst/>
              <a:gdLst>
                <a:gd name="T0" fmla="*/ 2147483647 w 9"/>
                <a:gd name="T1" fmla="*/ 2147483647 h 10"/>
                <a:gd name="T2" fmla="*/ 2147483647 w 9"/>
                <a:gd name="T3" fmla="*/ 2147483647 h 10"/>
                <a:gd name="T4" fmla="*/ 2147483647 w 9"/>
                <a:gd name="T5" fmla="*/ 0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4" y="10"/>
                  </a:moveTo>
                  <a:cubicBezTo>
                    <a:pt x="0" y="8"/>
                    <a:pt x="4" y="2"/>
                    <a:pt x="1" y="2"/>
                  </a:cubicBezTo>
                  <a:cubicBezTo>
                    <a:pt x="1" y="1"/>
                    <a:pt x="2" y="1"/>
                    <a:pt x="2" y="0"/>
                  </a:cubicBezTo>
                  <a:cubicBezTo>
                    <a:pt x="7" y="1"/>
                    <a:pt x="9" y="4"/>
                    <a:pt x="9" y="10"/>
                  </a:cubicBezTo>
                  <a:cubicBezTo>
                    <a:pt x="7" y="9"/>
                    <a:pt x="7" y="6"/>
                    <a:pt x="5" y="6"/>
                  </a:cubicBezTo>
                  <a:cubicBezTo>
                    <a:pt x="4" y="6"/>
                    <a:pt x="5" y="7"/>
                    <a:pt x="5" y="7"/>
                  </a:cubicBezTo>
                  <a:cubicBezTo>
                    <a:pt x="5" y="8"/>
                    <a:pt x="3" y="6"/>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0" name="Freeform 804">
              <a:extLst>
                <a:ext uri="{FF2B5EF4-FFF2-40B4-BE49-F238E27FC236}">
                  <a16:creationId xmlns:a16="http://schemas.microsoft.com/office/drawing/2014/main" id="{8A4D17C5-5205-0137-2C4B-1A88E0CE5905}"/>
                </a:ext>
              </a:extLst>
            </p:cNvPr>
            <p:cNvSpPr>
              <a:spLocks/>
            </p:cNvSpPr>
            <p:nvPr/>
          </p:nvSpPr>
          <p:spPr bwMode="auto">
            <a:xfrm>
              <a:off x="5156200" y="1668463"/>
              <a:ext cx="115888" cy="101600"/>
            </a:xfrm>
            <a:custGeom>
              <a:avLst/>
              <a:gdLst>
                <a:gd name="T0" fmla="*/ 2147483647 w 17"/>
                <a:gd name="T1" fmla="*/ 2147483647 h 15"/>
                <a:gd name="T2" fmla="*/ 2147483647 w 17"/>
                <a:gd name="T3" fmla="*/ 2147483647 h 15"/>
                <a:gd name="T4" fmla="*/ 2147483647 w 17"/>
                <a:gd name="T5" fmla="*/ 2147483647 h 15"/>
                <a:gd name="T6" fmla="*/ 2147483647 w 17"/>
                <a:gd name="T7" fmla="*/ 2147483647 h 15"/>
                <a:gd name="T8" fmla="*/ 2147483647 w 17"/>
                <a:gd name="T9" fmla="*/ 2147483647 h 15"/>
                <a:gd name="T10" fmla="*/ 2147483647 w 17"/>
                <a:gd name="T11" fmla="*/ 2147483647 h 15"/>
                <a:gd name="T12" fmla="*/ 2147483647 w 17"/>
                <a:gd name="T13" fmla="*/ 2147483647 h 15"/>
                <a:gd name="T14" fmla="*/ 2147483647 w 17"/>
                <a:gd name="T15" fmla="*/ 2147483647 h 15"/>
                <a:gd name="T16" fmla="*/ 2147483647 w 17"/>
                <a:gd name="T17" fmla="*/ 2147483647 h 15"/>
                <a:gd name="T18" fmla="*/ 2147483647 w 17"/>
                <a:gd name="T19" fmla="*/ 2147483647 h 15"/>
                <a:gd name="T20" fmla="*/ 0 w 17"/>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5"/>
                <a:gd name="T35" fmla="*/ 17 w 17"/>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5">
                  <a:moveTo>
                    <a:pt x="1" y="1"/>
                  </a:moveTo>
                  <a:cubicBezTo>
                    <a:pt x="7" y="0"/>
                    <a:pt x="11" y="4"/>
                    <a:pt x="9" y="9"/>
                  </a:cubicBezTo>
                  <a:cubicBezTo>
                    <a:pt x="10" y="9"/>
                    <a:pt x="11" y="8"/>
                    <a:pt x="14" y="9"/>
                  </a:cubicBezTo>
                  <a:cubicBezTo>
                    <a:pt x="15" y="11"/>
                    <a:pt x="17" y="12"/>
                    <a:pt x="17" y="15"/>
                  </a:cubicBezTo>
                  <a:cubicBezTo>
                    <a:pt x="16" y="15"/>
                    <a:pt x="16" y="15"/>
                    <a:pt x="16" y="15"/>
                  </a:cubicBezTo>
                  <a:cubicBezTo>
                    <a:pt x="15" y="15"/>
                    <a:pt x="15" y="15"/>
                    <a:pt x="15" y="15"/>
                  </a:cubicBezTo>
                  <a:cubicBezTo>
                    <a:pt x="13" y="15"/>
                    <a:pt x="13" y="12"/>
                    <a:pt x="11" y="12"/>
                  </a:cubicBezTo>
                  <a:cubicBezTo>
                    <a:pt x="10" y="11"/>
                    <a:pt x="9" y="12"/>
                    <a:pt x="10" y="12"/>
                  </a:cubicBezTo>
                  <a:cubicBezTo>
                    <a:pt x="7" y="11"/>
                    <a:pt x="5" y="10"/>
                    <a:pt x="5" y="7"/>
                  </a:cubicBezTo>
                  <a:cubicBezTo>
                    <a:pt x="3" y="7"/>
                    <a:pt x="4" y="8"/>
                    <a:pt x="2" y="8"/>
                  </a:cubicBezTo>
                  <a:cubicBezTo>
                    <a:pt x="3" y="5"/>
                    <a:pt x="1" y="4"/>
                    <a:pt x="0"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1" name="Freeform 805">
              <a:extLst>
                <a:ext uri="{FF2B5EF4-FFF2-40B4-BE49-F238E27FC236}">
                  <a16:creationId xmlns:a16="http://schemas.microsoft.com/office/drawing/2014/main" id="{B2050C2C-BCCF-3E04-8A0C-D9319FB5D964}"/>
                </a:ext>
              </a:extLst>
            </p:cNvPr>
            <p:cNvSpPr>
              <a:spLocks/>
            </p:cNvSpPr>
            <p:nvPr/>
          </p:nvSpPr>
          <p:spPr bwMode="auto">
            <a:xfrm>
              <a:off x="5141913" y="1663700"/>
              <a:ext cx="20637" cy="190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0 w 3"/>
                <a:gd name="T9" fmla="*/ 0 h 3"/>
                <a:gd name="T10" fmla="*/ 2147483647 w 3"/>
                <a:gd name="T11" fmla="*/ 2147483647 h 3"/>
                <a:gd name="T12" fmla="*/ 2147483647 w 3"/>
                <a:gd name="T13" fmla="*/ 2147483647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3" y="3"/>
                  </a:moveTo>
                  <a:cubicBezTo>
                    <a:pt x="3" y="2"/>
                    <a:pt x="3" y="2"/>
                    <a:pt x="3" y="2"/>
                  </a:cubicBezTo>
                  <a:cubicBezTo>
                    <a:pt x="3" y="2"/>
                    <a:pt x="3" y="2"/>
                    <a:pt x="3" y="2"/>
                  </a:cubicBezTo>
                  <a:cubicBezTo>
                    <a:pt x="2" y="1"/>
                    <a:pt x="1" y="1"/>
                    <a:pt x="1" y="0"/>
                  </a:cubicBezTo>
                  <a:cubicBezTo>
                    <a:pt x="0" y="0"/>
                    <a:pt x="0" y="0"/>
                    <a:pt x="0" y="0"/>
                  </a:cubicBezTo>
                  <a:cubicBezTo>
                    <a:pt x="2" y="3"/>
                    <a:pt x="2" y="3"/>
                    <a:pt x="2" y="3"/>
                  </a:cubicBezTo>
                  <a:cubicBezTo>
                    <a:pt x="3" y="3"/>
                    <a:pt x="3" y="3"/>
                    <a:pt x="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2" name="Freeform 806">
              <a:extLst>
                <a:ext uri="{FF2B5EF4-FFF2-40B4-BE49-F238E27FC236}">
                  <a16:creationId xmlns:a16="http://schemas.microsoft.com/office/drawing/2014/main" id="{E498C31D-07F7-832F-1FC8-883B7F53CACD}"/>
                </a:ext>
              </a:extLst>
            </p:cNvPr>
            <p:cNvSpPr>
              <a:spLocks/>
            </p:cNvSpPr>
            <p:nvPr/>
          </p:nvSpPr>
          <p:spPr bwMode="auto">
            <a:xfrm>
              <a:off x="3784600" y="1784350"/>
              <a:ext cx="149225" cy="107950"/>
            </a:xfrm>
            <a:custGeom>
              <a:avLst/>
              <a:gdLst>
                <a:gd name="T0" fmla="*/ 2147483647 w 22"/>
                <a:gd name="T1" fmla="*/ 2147483647 h 16"/>
                <a:gd name="T2" fmla="*/ 2147483647 w 22"/>
                <a:gd name="T3" fmla="*/ 2147483647 h 16"/>
                <a:gd name="T4" fmla="*/ 2147483647 w 22"/>
                <a:gd name="T5" fmla="*/ 2147483647 h 16"/>
                <a:gd name="T6" fmla="*/ 2147483647 w 22"/>
                <a:gd name="T7" fmla="*/ 2147483647 h 16"/>
                <a:gd name="T8" fmla="*/ 2147483647 w 22"/>
                <a:gd name="T9" fmla="*/ 2147483647 h 16"/>
                <a:gd name="T10" fmla="*/ 2147483647 w 22"/>
                <a:gd name="T11" fmla="*/ 2147483647 h 16"/>
                <a:gd name="T12" fmla="*/ 2147483647 w 22"/>
                <a:gd name="T13" fmla="*/ 2147483647 h 16"/>
                <a:gd name="T14" fmla="*/ 0 w 22"/>
                <a:gd name="T15" fmla="*/ 2147483647 h 16"/>
                <a:gd name="T16" fmla="*/ 2147483647 w 22"/>
                <a:gd name="T17" fmla="*/ 2147483647 h 16"/>
                <a:gd name="T18" fmla="*/ 2147483647 w 22"/>
                <a:gd name="T19" fmla="*/ 2147483647 h 16"/>
                <a:gd name="T20" fmla="*/ 2147483647 w 22"/>
                <a:gd name="T21" fmla="*/ 2147483647 h 16"/>
                <a:gd name="T22" fmla="*/ 2147483647 w 22"/>
                <a:gd name="T23" fmla="*/ 2147483647 h 16"/>
                <a:gd name="T24" fmla="*/ 2147483647 w 22"/>
                <a:gd name="T25" fmla="*/ 2147483647 h 16"/>
                <a:gd name="T26" fmla="*/ 2147483647 w 22"/>
                <a:gd name="T27" fmla="*/ 2147483647 h 16"/>
                <a:gd name="T28" fmla="*/ 2147483647 w 22"/>
                <a:gd name="T29" fmla="*/ 2147483647 h 16"/>
                <a:gd name="T30" fmla="*/ 2147483647 w 22"/>
                <a:gd name="T31" fmla="*/ 0 h 16"/>
                <a:gd name="T32" fmla="*/ 2147483647 w 22"/>
                <a:gd name="T33" fmla="*/ 2147483647 h 16"/>
                <a:gd name="T34" fmla="*/ 2147483647 w 22"/>
                <a:gd name="T35" fmla="*/ 0 h 16"/>
                <a:gd name="T36" fmla="*/ 2147483647 w 22"/>
                <a:gd name="T37" fmla="*/ 2147483647 h 16"/>
                <a:gd name="T38" fmla="*/ 2147483647 w 22"/>
                <a:gd name="T39" fmla="*/ 2147483647 h 16"/>
                <a:gd name="T40" fmla="*/ 2147483647 w 22"/>
                <a:gd name="T41" fmla="*/ 2147483647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16"/>
                <a:gd name="T65" fmla="*/ 22 w 22"/>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16">
                  <a:moveTo>
                    <a:pt x="15" y="10"/>
                  </a:moveTo>
                  <a:cubicBezTo>
                    <a:pt x="12" y="10"/>
                    <a:pt x="15" y="11"/>
                    <a:pt x="13" y="12"/>
                  </a:cubicBezTo>
                  <a:cubicBezTo>
                    <a:pt x="11" y="12"/>
                    <a:pt x="10" y="15"/>
                    <a:pt x="9" y="16"/>
                  </a:cubicBezTo>
                  <a:cubicBezTo>
                    <a:pt x="8" y="16"/>
                    <a:pt x="9" y="15"/>
                    <a:pt x="9" y="14"/>
                  </a:cubicBezTo>
                  <a:cubicBezTo>
                    <a:pt x="8" y="13"/>
                    <a:pt x="7" y="15"/>
                    <a:pt x="7" y="15"/>
                  </a:cubicBezTo>
                  <a:cubicBezTo>
                    <a:pt x="6" y="15"/>
                    <a:pt x="6" y="13"/>
                    <a:pt x="3" y="14"/>
                  </a:cubicBezTo>
                  <a:cubicBezTo>
                    <a:pt x="2" y="15"/>
                    <a:pt x="3" y="16"/>
                    <a:pt x="2" y="14"/>
                  </a:cubicBezTo>
                  <a:cubicBezTo>
                    <a:pt x="1" y="13"/>
                    <a:pt x="0" y="12"/>
                    <a:pt x="0" y="11"/>
                  </a:cubicBezTo>
                  <a:cubicBezTo>
                    <a:pt x="0" y="9"/>
                    <a:pt x="2" y="7"/>
                    <a:pt x="5" y="6"/>
                  </a:cubicBezTo>
                  <a:cubicBezTo>
                    <a:pt x="5" y="9"/>
                    <a:pt x="7" y="10"/>
                    <a:pt x="9" y="12"/>
                  </a:cubicBezTo>
                  <a:cubicBezTo>
                    <a:pt x="8" y="11"/>
                    <a:pt x="9" y="9"/>
                    <a:pt x="9" y="7"/>
                  </a:cubicBezTo>
                  <a:cubicBezTo>
                    <a:pt x="9" y="7"/>
                    <a:pt x="9" y="5"/>
                    <a:pt x="9" y="5"/>
                  </a:cubicBezTo>
                  <a:cubicBezTo>
                    <a:pt x="9" y="4"/>
                    <a:pt x="5" y="4"/>
                    <a:pt x="7" y="2"/>
                  </a:cubicBezTo>
                  <a:cubicBezTo>
                    <a:pt x="9" y="2"/>
                    <a:pt x="9" y="3"/>
                    <a:pt x="9" y="5"/>
                  </a:cubicBezTo>
                  <a:cubicBezTo>
                    <a:pt x="10" y="5"/>
                    <a:pt x="11" y="2"/>
                    <a:pt x="12" y="5"/>
                  </a:cubicBezTo>
                  <a:cubicBezTo>
                    <a:pt x="14" y="5"/>
                    <a:pt x="13" y="2"/>
                    <a:pt x="13" y="0"/>
                  </a:cubicBezTo>
                  <a:cubicBezTo>
                    <a:pt x="15" y="0"/>
                    <a:pt x="16" y="1"/>
                    <a:pt x="15" y="3"/>
                  </a:cubicBezTo>
                  <a:cubicBezTo>
                    <a:pt x="17" y="3"/>
                    <a:pt x="17" y="0"/>
                    <a:pt x="19" y="0"/>
                  </a:cubicBezTo>
                  <a:cubicBezTo>
                    <a:pt x="20" y="2"/>
                    <a:pt x="18" y="5"/>
                    <a:pt x="22" y="5"/>
                  </a:cubicBezTo>
                  <a:cubicBezTo>
                    <a:pt x="22" y="6"/>
                    <a:pt x="20" y="5"/>
                    <a:pt x="20" y="7"/>
                  </a:cubicBezTo>
                  <a:cubicBezTo>
                    <a:pt x="18" y="7"/>
                    <a:pt x="16" y="6"/>
                    <a:pt x="15"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3" name="Freeform 807">
              <a:extLst>
                <a:ext uri="{FF2B5EF4-FFF2-40B4-BE49-F238E27FC236}">
                  <a16:creationId xmlns:a16="http://schemas.microsoft.com/office/drawing/2014/main" id="{6A8F818F-5267-0E59-01BA-B2961CD608C5}"/>
                </a:ext>
              </a:extLst>
            </p:cNvPr>
            <p:cNvSpPr>
              <a:spLocks/>
            </p:cNvSpPr>
            <p:nvPr/>
          </p:nvSpPr>
          <p:spPr bwMode="auto">
            <a:xfrm>
              <a:off x="3879850" y="1839913"/>
              <a:ext cx="4763" cy="4762"/>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4" name="Line 808">
              <a:extLst>
                <a:ext uri="{FF2B5EF4-FFF2-40B4-BE49-F238E27FC236}">
                  <a16:creationId xmlns:a16="http://schemas.microsoft.com/office/drawing/2014/main" id="{A56B9F2D-D25D-5AAC-B6E3-8DE3410E3DDB}"/>
                </a:ext>
              </a:extLst>
            </p:cNvPr>
            <p:cNvSpPr>
              <a:spLocks noChangeShapeType="1"/>
            </p:cNvSpPr>
            <p:nvPr/>
          </p:nvSpPr>
          <p:spPr bwMode="auto">
            <a:xfrm flipH="1">
              <a:off x="3879850" y="1839913"/>
              <a:ext cx="4763" cy="4762"/>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5" name="Freeform 809">
              <a:extLst>
                <a:ext uri="{FF2B5EF4-FFF2-40B4-BE49-F238E27FC236}">
                  <a16:creationId xmlns:a16="http://schemas.microsoft.com/office/drawing/2014/main" id="{BA60D84E-05AD-08E5-71F0-289CEAE71045}"/>
                </a:ext>
              </a:extLst>
            </p:cNvPr>
            <p:cNvSpPr>
              <a:spLocks/>
            </p:cNvSpPr>
            <p:nvPr/>
          </p:nvSpPr>
          <p:spPr bwMode="auto">
            <a:xfrm>
              <a:off x="3879850" y="1844675"/>
              <a:ext cx="4763" cy="7938"/>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6" name="Line 810">
              <a:extLst>
                <a:ext uri="{FF2B5EF4-FFF2-40B4-BE49-F238E27FC236}">
                  <a16:creationId xmlns:a16="http://schemas.microsoft.com/office/drawing/2014/main" id="{D018A235-B973-20CA-2E54-69421DB0C8F1}"/>
                </a:ext>
              </a:extLst>
            </p:cNvPr>
            <p:cNvSpPr>
              <a:spLocks noChangeShapeType="1"/>
            </p:cNvSpPr>
            <p:nvPr/>
          </p:nvSpPr>
          <p:spPr bwMode="auto">
            <a:xfrm>
              <a:off x="3879850" y="1844675"/>
              <a:ext cx="4763"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7" name="Freeform 811">
              <a:extLst>
                <a:ext uri="{FF2B5EF4-FFF2-40B4-BE49-F238E27FC236}">
                  <a16:creationId xmlns:a16="http://schemas.microsoft.com/office/drawing/2014/main" id="{540453EA-F909-4DC5-A24E-651F13665494}"/>
                </a:ext>
              </a:extLst>
            </p:cNvPr>
            <p:cNvSpPr>
              <a:spLocks/>
            </p:cNvSpPr>
            <p:nvPr/>
          </p:nvSpPr>
          <p:spPr bwMode="auto">
            <a:xfrm>
              <a:off x="3865563" y="1873250"/>
              <a:ext cx="19050" cy="14288"/>
            </a:xfrm>
            <a:custGeom>
              <a:avLst/>
              <a:gdLst>
                <a:gd name="T0" fmla="*/ 2147483647 w 3"/>
                <a:gd name="T1" fmla="*/ 0 h 2"/>
                <a:gd name="T2" fmla="*/ 2147483647 w 3"/>
                <a:gd name="T3" fmla="*/ 2147483647 h 2"/>
                <a:gd name="T4" fmla="*/ 2147483647 w 3"/>
                <a:gd name="T5" fmla="*/ 0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3" y="0"/>
                  </a:moveTo>
                  <a:cubicBezTo>
                    <a:pt x="3" y="1"/>
                    <a:pt x="2" y="1"/>
                    <a:pt x="2" y="2"/>
                  </a:cubicBezTo>
                  <a:cubicBezTo>
                    <a:pt x="0"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8" name="Freeform 812">
              <a:extLst>
                <a:ext uri="{FF2B5EF4-FFF2-40B4-BE49-F238E27FC236}">
                  <a16:creationId xmlns:a16="http://schemas.microsoft.com/office/drawing/2014/main" id="{86751FDE-F8C9-D5F2-5E42-00F6B04BD390}"/>
                </a:ext>
              </a:extLst>
            </p:cNvPr>
            <p:cNvSpPr>
              <a:spLocks/>
            </p:cNvSpPr>
            <p:nvPr/>
          </p:nvSpPr>
          <p:spPr bwMode="auto">
            <a:xfrm>
              <a:off x="3824288" y="1900238"/>
              <a:ext cx="26987" cy="26987"/>
            </a:xfrm>
            <a:custGeom>
              <a:avLst/>
              <a:gdLst>
                <a:gd name="T0" fmla="*/ 2147483647 w 4"/>
                <a:gd name="T1" fmla="*/ 0 h 4"/>
                <a:gd name="T2" fmla="*/ 2147483647 w 4"/>
                <a:gd name="T3" fmla="*/ 2147483647 h 4"/>
                <a:gd name="T4" fmla="*/ 2147483647 w 4"/>
                <a:gd name="T5" fmla="*/ 2147483647 h 4"/>
                <a:gd name="T6" fmla="*/ 0 w 4"/>
                <a:gd name="T7" fmla="*/ 2147483647 h 4"/>
                <a:gd name="T8" fmla="*/ 2147483647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0"/>
                  </a:moveTo>
                  <a:cubicBezTo>
                    <a:pt x="4" y="0"/>
                    <a:pt x="2" y="1"/>
                    <a:pt x="2" y="1"/>
                  </a:cubicBezTo>
                  <a:cubicBezTo>
                    <a:pt x="2" y="2"/>
                    <a:pt x="2" y="2"/>
                    <a:pt x="2" y="3"/>
                  </a:cubicBezTo>
                  <a:cubicBezTo>
                    <a:pt x="2" y="3"/>
                    <a:pt x="0" y="4"/>
                    <a:pt x="0" y="4"/>
                  </a:cubicBezTo>
                  <a:cubicBezTo>
                    <a:pt x="0" y="3"/>
                    <a:pt x="2" y="2"/>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9" name="Freeform 813">
              <a:extLst>
                <a:ext uri="{FF2B5EF4-FFF2-40B4-BE49-F238E27FC236}">
                  <a16:creationId xmlns:a16="http://schemas.microsoft.com/office/drawing/2014/main" id="{ACA2D937-25C6-E7C5-C625-4EA24FA39B31}"/>
                </a:ext>
              </a:extLst>
            </p:cNvPr>
            <p:cNvSpPr>
              <a:spLocks/>
            </p:cNvSpPr>
            <p:nvPr/>
          </p:nvSpPr>
          <p:spPr bwMode="auto">
            <a:xfrm>
              <a:off x="3219450" y="2111375"/>
              <a:ext cx="47625" cy="39688"/>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6" y="0"/>
                    <a:pt x="7" y="4"/>
                    <a:pt x="6" y="6"/>
                  </a:cubicBezTo>
                  <a:cubicBezTo>
                    <a:pt x="4" y="6"/>
                    <a:pt x="5" y="3"/>
                    <a:pt x="2" y="3"/>
                  </a:cubicBezTo>
                  <a:cubicBezTo>
                    <a:pt x="0" y="3"/>
                    <a:pt x="4" y="1"/>
                    <a:pt x="4" y="3"/>
                  </a:cubicBezTo>
                  <a:cubicBezTo>
                    <a:pt x="5" y="3"/>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0" name="Freeform 814">
              <a:extLst>
                <a:ext uri="{FF2B5EF4-FFF2-40B4-BE49-F238E27FC236}">
                  <a16:creationId xmlns:a16="http://schemas.microsoft.com/office/drawing/2014/main" id="{CEDD49F8-2916-3A2E-7253-4BADDC060560}"/>
                </a:ext>
              </a:extLst>
            </p:cNvPr>
            <p:cNvSpPr>
              <a:spLocks/>
            </p:cNvSpPr>
            <p:nvPr/>
          </p:nvSpPr>
          <p:spPr bwMode="auto">
            <a:xfrm>
              <a:off x="2955925" y="2246313"/>
              <a:ext cx="60325" cy="26987"/>
            </a:xfrm>
            <a:custGeom>
              <a:avLst/>
              <a:gdLst>
                <a:gd name="T0" fmla="*/ 2147483647 w 9"/>
                <a:gd name="T1" fmla="*/ 2147483647 h 4"/>
                <a:gd name="T2" fmla="*/ 0 w 9"/>
                <a:gd name="T3" fmla="*/ 2147483647 h 4"/>
                <a:gd name="T4" fmla="*/ 2147483647 w 9"/>
                <a:gd name="T5" fmla="*/ 0 h 4"/>
                <a:gd name="T6" fmla="*/ 2147483647 w 9"/>
                <a:gd name="T7" fmla="*/ 2147483647 h 4"/>
                <a:gd name="T8" fmla="*/ 2147483647 w 9"/>
                <a:gd name="T9" fmla="*/ 2147483647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3" y="4"/>
                  </a:moveTo>
                  <a:cubicBezTo>
                    <a:pt x="2" y="4"/>
                    <a:pt x="1" y="3"/>
                    <a:pt x="0" y="2"/>
                  </a:cubicBezTo>
                  <a:cubicBezTo>
                    <a:pt x="0" y="1"/>
                    <a:pt x="2" y="0"/>
                    <a:pt x="4" y="0"/>
                  </a:cubicBezTo>
                  <a:cubicBezTo>
                    <a:pt x="4" y="2"/>
                    <a:pt x="6" y="3"/>
                    <a:pt x="7" y="2"/>
                  </a:cubicBezTo>
                  <a:cubicBezTo>
                    <a:pt x="9" y="0"/>
                    <a:pt x="6" y="3"/>
                    <a:pt x="5"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1" name="Freeform 815">
              <a:extLst>
                <a:ext uri="{FF2B5EF4-FFF2-40B4-BE49-F238E27FC236}">
                  <a16:creationId xmlns:a16="http://schemas.microsoft.com/office/drawing/2014/main" id="{0D25994C-E754-954C-650D-335BE9630060}"/>
                </a:ext>
              </a:extLst>
            </p:cNvPr>
            <p:cNvSpPr>
              <a:spLocks/>
            </p:cNvSpPr>
            <p:nvPr/>
          </p:nvSpPr>
          <p:spPr bwMode="auto">
            <a:xfrm>
              <a:off x="2982913" y="2273300"/>
              <a:ext cx="4762"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2" name="Line 816">
              <a:extLst>
                <a:ext uri="{FF2B5EF4-FFF2-40B4-BE49-F238E27FC236}">
                  <a16:creationId xmlns:a16="http://schemas.microsoft.com/office/drawing/2014/main" id="{63F76AF8-19C1-D8D4-175A-164240917ECA}"/>
                </a:ext>
              </a:extLst>
            </p:cNvPr>
            <p:cNvSpPr>
              <a:spLocks noChangeShapeType="1"/>
            </p:cNvSpPr>
            <p:nvPr/>
          </p:nvSpPr>
          <p:spPr bwMode="auto">
            <a:xfrm flipH="1">
              <a:off x="2982913" y="2273300"/>
              <a:ext cx="4762"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3" name="Freeform 817">
              <a:extLst>
                <a:ext uri="{FF2B5EF4-FFF2-40B4-BE49-F238E27FC236}">
                  <a16:creationId xmlns:a16="http://schemas.microsoft.com/office/drawing/2014/main" id="{2DA70B08-31AF-BED9-A8D4-22F4B2A2EF9E}"/>
                </a:ext>
              </a:extLst>
            </p:cNvPr>
            <p:cNvSpPr>
              <a:spLocks/>
            </p:cNvSpPr>
            <p:nvPr/>
          </p:nvSpPr>
          <p:spPr bwMode="auto">
            <a:xfrm>
              <a:off x="2968625" y="2273300"/>
              <a:ext cx="14288" cy="20638"/>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2"/>
                  </a:moveTo>
                  <a:cubicBezTo>
                    <a:pt x="1" y="3"/>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4" name="Freeform 818">
              <a:extLst>
                <a:ext uri="{FF2B5EF4-FFF2-40B4-BE49-F238E27FC236}">
                  <a16:creationId xmlns:a16="http://schemas.microsoft.com/office/drawing/2014/main" id="{ACC95DBA-CBCF-7AB3-4FAB-0F0DF4355FA9}"/>
                </a:ext>
              </a:extLst>
            </p:cNvPr>
            <p:cNvSpPr>
              <a:spLocks/>
            </p:cNvSpPr>
            <p:nvPr/>
          </p:nvSpPr>
          <p:spPr bwMode="auto">
            <a:xfrm>
              <a:off x="2974975" y="2273300"/>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5" name="Line 819">
              <a:extLst>
                <a:ext uri="{FF2B5EF4-FFF2-40B4-BE49-F238E27FC236}">
                  <a16:creationId xmlns:a16="http://schemas.microsoft.com/office/drawing/2014/main" id="{16ADFDE0-C40F-4FE0-A809-A0A575C09903}"/>
                </a:ext>
              </a:extLst>
            </p:cNvPr>
            <p:cNvSpPr>
              <a:spLocks noChangeShapeType="1"/>
            </p:cNvSpPr>
            <p:nvPr/>
          </p:nvSpPr>
          <p:spPr bwMode="auto">
            <a:xfrm flipH="1">
              <a:off x="2974975" y="2273300"/>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6" name="Freeform 820">
              <a:extLst>
                <a:ext uri="{FF2B5EF4-FFF2-40B4-BE49-F238E27FC236}">
                  <a16:creationId xmlns:a16="http://schemas.microsoft.com/office/drawing/2014/main" id="{3CD563CD-4A25-B235-A18B-8EC4E56C42FA}"/>
                </a:ext>
              </a:extLst>
            </p:cNvPr>
            <p:cNvSpPr>
              <a:spLocks/>
            </p:cNvSpPr>
            <p:nvPr/>
          </p:nvSpPr>
          <p:spPr bwMode="auto">
            <a:xfrm>
              <a:off x="2927350" y="2300288"/>
              <a:ext cx="28575" cy="15875"/>
            </a:xfrm>
            <a:custGeom>
              <a:avLst/>
              <a:gdLst>
                <a:gd name="T0" fmla="*/ 2147483647 w 4"/>
                <a:gd name="T1" fmla="*/ 0 h 2"/>
                <a:gd name="T2" fmla="*/ 2147483647 w 4"/>
                <a:gd name="T3" fmla="*/ 2147483647 h 2"/>
                <a:gd name="T4" fmla="*/ 2147483647 w 4"/>
                <a:gd name="T5" fmla="*/ 0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4" y="0"/>
                  </a:moveTo>
                  <a:cubicBezTo>
                    <a:pt x="3" y="1"/>
                    <a:pt x="2" y="1"/>
                    <a:pt x="2" y="2"/>
                  </a:cubicBezTo>
                  <a:cubicBezTo>
                    <a:pt x="0" y="1"/>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8" name="Group 448">
            <a:extLst>
              <a:ext uri="{FF2B5EF4-FFF2-40B4-BE49-F238E27FC236}">
                <a16:creationId xmlns:a16="http://schemas.microsoft.com/office/drawing/2014/main" id="{A5AAC235-6CA3-A8FD-8097-5373656D8CE1}"/>
              </a:ext>
            </a:extLst>
          </p:cNvPr>
          <p:cNvGrpSpPr>
            <a:grpSpLocks/>
          </p:cNvGrpSpPr>
          <p:nvPr/>
        </p:nvGrpSpPr>
        <p:grpSpPr bwMode="auto">
          <a:xfrm>
            <a:off x="856565" y="5839549"/>
            <a:ext cx="1010487" cy="720010"/>
            <a:chOff x="5791200" y="838200"/>
            <a:chExt cx="1038225" cy="739775"/>
          </a:xfrm>
          <a:solidFill>
            <a:schemeClr val="accent5">
              <a:lumMod val="40000"/>
              <a:lumOff val="60000"/>
            </a:schemeClr>
          </a:solidFill>
        </p:grpSpPr>
        <p:sp>
          <p:nvSpPr>
            <p:cNvPr id="229" name="Freeform 821">
              <a:extLst>
                <a:ext uri="{FF2B5EF4-FFF2-40B4-BE49-F238E27FC236}">
                  <a16:creationId xmlns:a16="http://schemas.microsoft.com/office/drawing/2014/main" id="{EC62073F-E81C-2C63-CABA-8D07AC06D923}"/>
                </a:ext>
              </a:extLst>
            </p:cNvPr>
            <p:cNvSpPr>
              <a:spLocks/>
            </p:cNvSpPr>
            <p:nvPr/>
          </p:nvSpPr>
          <p:spPr bwMode="auto">
            <a:xfrm>
              <a:off x="5791200" y="838200"/>
              <a:ext cx="87313" cy="87313"/>
            </a:xfrm>
            <a:custGeom>
              <a:avLst/>
              <a:gdLst>
                <a:gd name="T0" fmla="*/ 2147483647 w 13"/>
                <a:gd name="T1" fmla="*/ 2147483647 h 13"/>
                <a:gd name="T2" fmla="*/ 2147483647 w 13"/>
                <a:gd name="T3" fmla="*/ 2147483647 h 13"/>
                <a:gd name="T4" fmla="*/ 0 w 13"/>
                <a:gd name="T5" fmla="*/ 2147483647 h 13"/>
                <a:gd name="T6" fmla="*/ 2147483647 w 13"/>
                <a:gd name="T7" fmla="*/ 2147483647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12" y="3"/>
                  </a:moveTo>
                  <a:cubicBezTo>
                    <a:pt x="13" y="8"/>
                    <a:pt x="11" y="10"/>
                    <a:pt x="10" y="12"/>
                  </a:cubicBezTo>
                  <a:cubicBezTo>
                    <a:pt x="5" y="13"/>
                    <a:pt x="3" y="10"/>
                    <a:pt x="0" y="9"/>
                  </a:cubicBezTo>
                  <a:cubicBezTo>
                    <a:pt x="1" y="4"/>
                    <a:pt x="8"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0" name="Freeform 822">
              <a:extLst>
                <a:ext uri="{FF2B5EF4-FFF2-40B4-BE49-F238E27FC236}">
                  <a16:creationId xmlns:a16="http://schemas.microsoft.com/office/drawing/2014/main" id="{F92EC3C8-4B03-DCBA-02DB-5C8A863D18A1}"/>
                </a:ext>
              </a:extLst>
            </p:cNvPr>
            <p:cNvSpPr>
              <a:spLocks/>
            </p:cNvSpPr>
            <p:nvPr/>
          </p:nvSpPr>
          <p:spPr bwMode="auto">
            <a:xfrm>
              <a:off x="6110288" y="973138"/>
              <a:ext cx="107950" cy="101600"/>
            </a:xfrm>
            <a:custGeom>
              <a:avLst/>
              <a:gdLst>
                <a:gd name="T0" fmla="*/ 2147483647 w 16"/>
                <a:gd name="T1" fmla="*/ 2147483647 h 15"/>
                <a:gd name="T2" fmla="*/ 2147483647 w 16"/>
                <a:gd name="T3" fmla="*/ 2147483647 h 15"/>
                <a:gd name="T4" fmla="*/ 2147483647 w 16"/>
                <a:gd name="T5" fmla="*/ 2147483647 h 15"/>
                <a:gd name="T6" fmla="*/ 2147483647 w 16"/>
                <a:gd name="T7" fmla="*/ 2147483647 h 15"/>
                <a:gd name="T8" fmla="*/ 0 w 16"/>
                <a:gd name="T9" fmla="*/ 2147483647 h 15"/>
                <a:gd name="T10" fmla="*/ 2147483647 w 16"/>
                <a:gd name="T11" fmla="*/ 2147483647 h 15"/>
                <a:gd name="T12" fmla="*/ 0 60000 65536"/>
                <a:gd name="T13" fmla="*/ 0 60000 65536"/>
                <a:gd name="T14" fmla="*/ 0 60000 65536"/>
                <a:gd name="T15" fmla="*/ 0 60000 65536"/>
                <a:gd name="T16" fmla="*/ 0 60000 65536"/>
                <a:gd name="T17" fmla="*/ 0 60000 65536"/>
                <a:gd name="T18" fmla="*/ 0 w 16"/>
                <a:gd name="T19" fmla="*/ 0 h 15"/>
                <a:gd name="T20" fmla="*/ 16 w 1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6" h="15">
                  <a:moveTo>
                    <a:pt x="9" y="1"/>
                  </a:moveTo>
                  <a:cubicBezTo>
                    <a:pt x="9" y="7"/>
                    <a:pt x="15" y="7"/>
                    <a:pt x="16" y="13"/>
                  </a:cubicBezTo>
                  <a:cubicBezTo>
                    <a:pt x="13" y="15"/>
                    <a:pt x="10" y="9"/>
                    <a:pt x="8" y="9"/>
                  </a:cubicBezTo>
                  <a:cubicBezTo>
                    <a:pt x="7" y="9"/>
                    <a:pt x="6" y="11"/>
                    <a:pt x="7" y="12"/>
                  </a:cubicBezTo>
                  <a:cubicBezTo>
                    <a:pt x="4" y="10"/>
                    <a:pt x="2" y="9"/>
                    <a:pt x="0" y="4"/>
                  </a:cubicBezTo>
                  <a:cubicBezTo>
                    <a:pt x="5" y="5"/>
                    <a:pt x="4"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1" name="Freeform 823">
              <a:extLst>
                <a:ext uri="{FF2B5EF4-FFF2-40B4-BE49-F238E27FC236}">
                  <a16:creationId xmlns:a16="http://schemas.microsoft.com/office/drawing/2014/main" id="{5CB69B7B-6F62-02DC-063D-EA9617CFA913}"/>
                </a:ext>
              </a:extLst>
            </p:cNvPr>
            <p:cNvSpPr>
              <a:spLocks/>
            </p:cNvSpPr>
            <p:nvPr/>
          </p:nvSpPr>
          <p:spPr bwMode="auto">
            <a:xfrm>
              <a:off x="6469063" y="1141413"/>
              <a:ext cx="96837" cy="69850"/>
            </a:xfrm>
            <a:custGeom>
              <a:avLst/>
              <a:gdLst>
                <a:gd name="T0" fmla="*/ 0 w 14"/>
                <a:gd name="T1" fmla="*/ 2147483647 h 10"/>
                <a:gd name="T2" fmla="*/ 2147483647 w 14"/>
                <a:gd name="T3" fmla="*/ 2147483647 h 10"/>
                <a:gd name="T4" fmla="*/ 2147483647 w 14"/>
                <a:gd name="T5" fmla="*/ 2147483647 h 10"/>
                <a:gd name="T6" fmla="*/ 0 w 14"/>
                <a:gd name="T7" fmla="*/ 2147483647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0" y="1"/>
                  </a:moveTo>
                  <a:cubicBezTo>
                    <a:pt x="7" y="0"/>
                    <a:pt x="13" y="2"/>
                    <a:pt x="14" y="7"/>
                  </a:cubicBezTo>
                  <a:cubicBezTo>
                    <a:pt x="11" y="9"/>
                    <a:pt x="8" y="10"/>
                    <a:pt x="4" y="10"/>
                  </a:cubicBezTo>
                  <a:cubicBezTo>
                    <a:pt x="3" y="7"/>
                    <a:pt x="2" y="5"/>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2" name="Freeform 824">
              <a:extLst>
                <a:ext uri="{FF2B5EF4-FFF2-40B4-BE49-F238E27FC236}">
                  <a16:creationId xmlns:a16="http://schemas.microsoft.com/office/drawing/2014/main" id="{662A0EE0-3636-BB3C-69F9-8780B774DFE7}"/>
                </a:ext>
              </a:extLst>
            </p:cNvPr>
            <p:cNvSpPr>
              <a:spLocks/>
            </p:cNvSpPr>
            <p:nvPr/>
          </p:nvSpPr>
          <p:spPr bwMode="auto">
            <a:xfrm>
              <a:off x="6469063" y="1157288"/>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3" name="Line 825">
              <a:extLst>
                <a:ext uri="{FF2B5EF4-FFF2-40B4-BE49-F238E27FC236}">
                  <a16:creationId xmlns:a16="http://schemas.microsoft.com/office/drawing/2014/main" id="{208C7165-23CF-774B-6C8F-DA33745838D7}"/>
                </a:ext>
              </a:extLst>
            </p:cNvPr>
            <p:cNvSpPr>
              <a:spLocks noChangeShapeType="1"/>
            </p:cNvSpPr>
            <p:nvPr/>
          </p:nvSpPr>
          <p:spPr bwMode="auto">
            <a:xfrm flipV="1">
              <a:off x="6469063" y="1157288"/>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4" name="Freeform 826">
              <a:extLst>
                <a:ext uri="{FF2B5EF4-FFF2-40B4-BE49-F238E27FC236}">
                  <a16:creationId xmlns:a16="http://schemas.microsoft.com/office/drawing/2014/main" id="{9B8AF11E-F8D9-1A5E-CA90-21DFCD56171E}"/>
                </a:ext>
              </a:extLst>
            </p:cNvPr>
            <p:cNvSpPr>
              <a:spLocks/>
            </p:cNvSpPr>
            <p:nvPr/>
          </p:nvSpPr>
          <p:spPr bwMode="auto">
            <a:xfrm>
              <a:off x="6456363" y="1149350"/>
              <a:ext cx="12700" cy="7938"/>
            </a:xfrm>
            <a:custGeom>
              <a:avLst/>
              <a:gdLst>
                <a:gd name="T0" fmla="*/ 2147483647 w 2"/>
                <a:gd name="T1" fmla="*/ 2147483647 h 1"/>
                <a:gd name="T2" fmla="*/ 0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2" y="1"/>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5" name="Freeform 827">
              <a:extLst>
                <a:ext uri="{FF2B5EF4-FFF2-40B4-BE49-F238E27FC236}">
                  <a16:creationId xmlns:a16="http://schemas.microsoft.com/office/drawing/2014/main" id="{EB90CC44-E1E3-658A-545A-15979C92901A}"/>
                </a:ext>
              </a:extLst>
            </p:cNvPr>
            <p:cNvSpPr>
              <a:spLocks/>
            </p:cNvSpPr>
            <p:nvPr/>
          </p:nvSpPr>
          <p:spPr bwMode="auto">
            <a:xfrm>
              <a:off x="6469063" y="1149350"/>
              <a:ext cx="1587"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6" name="Line 828">
              <a:extLst>
                <a:ext uri="{FF2B5EF4-FFF2-40B4-BE49-F238E27FC236}">
                  <a16:creationId xmlns:a16="http://schemas.microsoft.com/office/drawing/2014/main" id="{44C1D6D0-DC81-D9E1-35A5-37C2FB3A8B34}"/>
                </a:ext>
              </a:extLst>
            </p:cNvPr>
            <p:cNvSpPr>
              <a:spLocks noChangeShapeType="1"/>
            </p:cNvSpPr>
            <p:nvPr/>
          </p:nvSpPr>
          <p:spPr bwMode="auto">
            <a:xfrm flipV="1">
              <a:off x="6469063" y="1149350"/>
              <a:ext cx="1587"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7" name="Freeform 829">
              <a:extLst>
                <a:ext uri="{FF2B5EF4-FFF2-40B4-BE49-F238E27FC236}">
                  <a16:creationId xmlns:a16="http://schemas.microsoft.com/office/drawing/2014/main" id="{19FF29DD-CAFB-19C0-BC40-C162E7C4CBF0}"/>
                </a:ext>
              </a:extLst>
            </p:cNvPr>
            <p:cNvSpPr>
              <a:spLocks/>
            </p:cNvSpPr>
            <p:nvPr/>
          </p:nvSpPr>
          <p:spPr bwMode="auto">
            <a:xfrm>
              <a:off x="6361113" y="1136650"/>
              <a:ext cx="33337" cy="39688"/>
            </a:xfrm>
            <a:custGeom>
              <a:avLst/>
              <a:gdLst>
                <a:gd name="T0" fmla="*/ 0 w 5"/>
                <a:gd name="T1" fmla="*/ 2147483647 h 6"/>
                <a:gd name="T2" fmla="*/ 2147483647 w 5"/>
                <a:gd name="T3" fmla="*/ 2147483647 h 6"/>
                <a:gd name="T4" fmla="*/ 0 w 5"/>
                <a:gd name="T5" fmla="*/ 2147483647 h 6"/>
                <a:gd name="T6" fmla="*/ 0 60000 65536"/>
                <a:gd name="T7" fmla="*/ 0 60000 65536"/>
                <a:gd name="T8" fmla="*/ 0 60000 65536"/>
                <a:gd name="T9" fmla="*/ 0 w 5"/>
                <a:gd name="T10" fmla="*/ 0 h 6"/>
                <a:gd name="T11" fmla="*/ 5 w 5"/>
                <a:gd name="T12" fmla="*/ 6 h 6"/>
              </a:gdLst>
              <a:ahLst/>
              <a:cxnLst>
                <a:cxn ang="T6">
                  <a:pos x="T0" y="T1"/>
                </a:cxn>
                <a:cxn ang="T7">
                  <a:pos x="T2" y="T3"/>
                </a:cxn>
                <a:cxn ang="T8">
                  <a:pos x="T4" y="T5"/>
                </a:cxn>
              </a:cxnLst>
              <a:rect l="T9" t="T10" r="T11" b="T12"/>
              <a:pathLst>
                <a:path w="5" h="6">
                  <a:moveTo>
                    <a:pt x="0" y="3"/>
                  </a:moveTo>
                  <a:cubicBezTo>
                    <a:pt x="1" y="0"/>
                    <a:pt x="5" y="3"/>
                    <a:pt x="4" y="6"/>
                  </a:cubicBezTo>
                  <a:cubicBezTo>
                    <a:pt x="3" y="5"/>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8" name="Freeform 830">
              <a:extLst>
                <a:ext uri="{FF2B5EF4-FFF2-40B4-BE49-F238E27FC236}">
                  <a16:creationId xmlns:a16="http://schemas.microsoft.com/office/drawing/2014/main" id="{76429A8D-9DEF-73DE-3175-15EEBA09C176}"/>
                </a:ext>
              </a:extLst>
            </p:cNvPr>
            <p:cNvSpPr>
              <a:spLocks/>
            </p:cNvSpPr>
            <p:nvPr/>
          </p:nvSpPr>
          <p:spPr bwMode="auto">
            <a:xfrm>
              <a:off x="6592888" y="1298575"/>
              <a:ext cx="236537" cy="279400"/>
            </a:xfrm>
            <a:custGeom>
              <a:avLst/>
              <a:gdLst>
                <a:gd name="T0" fmla="*/ 2147483647 w 35"/>
                <a:gd name="T1" fmla="*/ 0 h 41"/>
                <a:gd name="T2" fmla="*/ 2147483647 w 35"/>
                <a:gd name="T3" fmla="*/ 2147483647 h 41"/>
                <a:gd name="T4" fmla="*/ 2147483647 w 35"/>
                <a:gd name="T5" fmla="*/ 2147483647 h 41"/>
                <a:gd name="T6" fmla="*/ 2147483647 w 35"/>
                <a:gd name="T7" fmla="*/ 2147483647 h 41"/>
                <a:gd name="T8" fmla="*/ 2147483647 w 35"/>
                <a:gd name="T9" fmla="*/ 2147483647 h 41"/>
                <a:gd name="T10" fmla="*/ 2147483647 w 35"/>
                <a:gd name="T11" fmla="*/ 2147483647 h 41"/>
                <a:gd name="T12" fmla="*/ 2147483647 w 35"/>
                <a:gd name="T13" fmla="*/ 2147483647 h 41"/>
                <a:gd name="T14" fmla="*/ 2147483647 w 35"/>
                <a:gd name="T15" fmla="*/ 2147483647 h 41"/>
                <a:gd name="T16" fmla="*/ 2147483647 w 35"/>
                <a:gd name="T17" fmla="*/ 2147483647 h 41"/>
                <a:gd name="T18" fmla="*/ 2147483647 w 35"/>
                <a:gd name="T19" fmla="*/ 2147483647 h 41"/>
                <a:gd name="T20" fmla="*/ 0 w 35"/>
                <a:gd name="T21" fmla="*/ 2147483647 h 41"/>
                <a:gd name="T22" fmla="*/ 2147483647 w 35"/>
                <a:gd name="T23" fmla="*/ 2147483647 h 41"/>
                <a:gd name="T24" fmla="*/ 2147483647 w 35"/>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41"/>
                <a:gd name="T41" fmla="*/ 35 w 35"/>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41">
                  <a:moveTo>
                    <a:pt x="4" y="0"/>
                  </a:moveTo>
                  <a:cubicBezTo>
                    <a:pt x="7" y="2"/>
                    <a:pt x="12" y="3"/>
                    <a:pt x="15" y="5"/>
                  </a:cubicBezTo>
                  <a:cubicBezTo>
                    <a:pt x="21" y="7"/>
                    <a:pt x="25" y="9"/>
                    <a:pt x="28" y="14"/>
                  </a:cubicBezTo>
                  <a:cubicBezTo>
                    <a:pt x="29" y="15"/>
                    <a:pt x="28" y="15"/>
                    <a:pt x="29" y="16"/>
                  </a:cubicBezTo>
                  <a:cubicBezTo>
                    <a:pt x="30" y="18"/>
                    <a:pt x="31" y="19"/>
                    <a:pt x="32" y="20"/>
                  </a:cubicBezTo>
                  <a:cubicBezTo>
                    <a:pt x="32" y="21"/>
                    <a:pt x="34" y="23"/>
                    <a:pt x="35" y="25"/>
                  </a:cubicBezTo>
                  <a:cubicBezTo>
                    <a:pt x="31" y="25"/>
                    <a:pt x="31" y="29"/>
                    <a:pt x="27" y="31"/>
                  </a:cubicBezTo>
                  <a:cubicBezTo>
                    <a:pt x="25" y="31"/>
                    <a:pt x="22" y="30"/>
                    <a:pt x="20" y="31"/>
                  </a:cubicBezTo>
                  <a:cubicBezTo>
                    <a:pt x="16" y="33"/>
                    <a:pt x="13" y="36"/>
                    <a:pt x="11" y="41"/>
                  </a:cubicBezTo>
                  <a:cubicBezTo>
                    <a:pt x="8" y="41"/>
                    <a:pt x="7" y="38"/>
                    <a:pt x="4" y="38"/>
                  </a:cubicBezTo>
                  <a:cubicBezTo>
                    <a:pt x="4" y="30"/>
                    <a:pt x="3" y="23"/>
                    <a:pt x="0" y="18"/>
                  </a:cubicBezTo>
                  <a:cubicBezTo>
                    <a:pt x="1" y="13"/>
                    <a:pt x="4" y="11"/>
                    <a:pt x="6" y="7"/>
                  </a:cubicBezTo>
                  <a:cubicBezTo>
                    <a:pt x="6" y="5"/>
                    <a:pt x="3" y="4"/>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9" name="Freeform 831">
              <a:extLst>
                <a:ext uri="{FF2B5EF4-FFF2-40B4-BE49-F238E27FC236}">
                  <a16:creationId xmlns:a16="http://schemas.microsoft.com/office/drawing/2014/main" id="{87B5C3A5-737B-7174-8D3A-69394B0E16D7}"/>
                </a:ext>
              </a:extLst>
            </p:cNvPr>
            <p:cNvSpPr>
              <a:spLocks/>
            </p:cNvSpPr>
            <p:nvPr/>
          </p:nvSpPr>
          <p:spPr bwMode="auto">
            <a:xfrm>
              <a:off x="6346825" y="1095375"/>
              <a:ext cx="26988" cy="6350"/>
            </a:xfrm>
            <a:custGeom>
              <a:avLst/>
              <a:gdLst>
                <a:gd name="T0" fmla="*/ 0 w 4"/>
                <a:gd name="T1" fmla="*/ 0 h 1"/>
                <a:gd name="T2" fmla="*/ 2147483647 w 4"/>
                <a:gd name="T3" fmla="*/ 2147483647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399" name="TextBox 398">
            <a:extLst>
              <a:ext uri="{FF2B5EF4-FFF2-40B4-BE49-F238E27FC236}">
                <a16:creationId xmlns:a16="http://schemas.microsoft.com/office/drawing/2014/main" id="{5CF15565-B4BE-5C33-FBC3-50E7537B41C5}"/>
              </a:ext>
            </a:extLst>
          </p:cNvPr>
          <p:cNvSpPr txBox="1"/>
          <p:nvPr/>
        </p:nvSpPr>
        <p:spPr>
          <a:xfrm>
            <a:off x="9561203" y="1016630"/>
            <a:ext cx="2229353" cy="738664"/>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Scott Salesses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MA,NY,</a:t>
            </a:r>
            <a:r>
              <a:rPr lang="en-US" sz="1400" kern="0" dirty="0">
                <a:solidFill>
                  <a:srgbClr val="000000"/>
                </a:solidFill>
                <a:latin typeface="Arial"/>
                <a:cs typeface="Arial"/>
                <a:sym typeface="Arial"/>
              </a:rPr>
              <a:t>FBOP</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2"/>
              </a:rPr>
              <a:t>Scott.Salesses@ged.com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2" name="TextBox 401">
            <a:extLst>
              <a:ext uri="{FF2B5EF4-FFF2-40B4-BE49-F238E27FC236}">
                <a16:creationId xmlns:a16="http://schemas.microsoft.com/office/drawing/2014/main" id="{24321B62-B23E-B9F6-7017-4637D89D0A35}"/>
              </a:ext>
            </a:extLst>
          </p:cNvPr>
          <p:cNvSpPr txBox="1"/>
          <p:nvPr/>
        </p:nvSpPr>
        <p:spPr>
          <a:xfrm>
            <a:off x="289456" y="4837544"/>
            <a:ext cx="3145597" cy="738664"/>
          </a:xfrm>
          <a:prstGeom prst="rect">
            <a:avLst/>
          </a:prstGeom>
          <a:solidFill>
            <a:schemeClr val="accent5">
              <a:lumMod val="60000"/>
              <a:lumOff val="40000"/>
              <a:alpha val="67000"/>
            </a:schemeClr>
          </a:solidFill>
        </p:spPr>
        <p:txBody>
          <a:bodyPr wrap="square" lIns="91440" tIns="45720" rIns="91440" bIns="45720" anchor="t">
            <a:spAutoFit/>
          </a:bodyPr>
          <a:lstStyle/>
          <a:p>
            <a:pPr>
              <a:buClr>
                <a:srgbClr val="000000"/>
              </a:buClr>
              <a:defRPr/>
            </a:pPr>
            <a:r>
              <a:rPr lang="en-US" sz="1400" kern="0">
                <a:solidFill>
                  <a:srgbClr val="000000"/>
                </a:solidFill>
                <a:latin typeface="Arial"/>
                <a:cs typeface="Arial"/>
                <a:sym typeface="Arial"/>
              </a:rPr>
              <a:t>Liz Lanphear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CO,HI,IN,KS,MO,NE,NM,ND,SD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hlinkClick r:id="rId3"/>
              </a:rPr>
              <a:t>Elizabeth.Lanphear@ged.com</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a:t>
            </a:r>
          </a:p>
        </p:txBody>
      </p:sp>
      <p:sp>
        <p:nvSpPr>
          <p:cNvPr id="404" name="TextBox 403">
            <a:extLst>
              <a:ext uri="{FF2B5EF4-FFF2-40B4-BE49-F238E27FC236}">
                <a16:creationId xmlns:a16="http://schemas.microsoft.com/office/drawing/2014/main" id="{EC853867-D53F-F013-E853-B209591A87F2}"/>
              </a:ext>
            </a:extLst>
          </p:cNvPr>
          <p:cNvSpPr txBox="1"/>
          <p:nvPr/>
        </p:nvSpPr>
        <p:spPr>
          <a:xfrm>
            <a:off x="231639" y="3425229"/>
            <a:ext cx="2383220" cy="954107"/>
          </a:xfrm>
          <a:prstGeom prst="rect">
            <a:avLst/>
          </a:prstGeom>
          <a:solidFill>
            <a:srgbClr val="92D05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Lisa Pool-Osorio AK,AZ,CA,ID,NV,OR,UT, WA, Guam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hlinkClick r:id="rId4"/>
              </a:rPr>
              <a:t>Lisa.Pool-Osorio@ged.com</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6" name="TextBox 405">
            <a:extLst>
              <a:ext uri="{FF2B5EF4-FFF2-40B4-BE49-F238E27FC236}">
                <a16:creationId xmlns:a16="http://schemas.microsoft.com/office/drawing/2014/main" id="{02D2581D-C730-AA73-D98B-EA6A99B644FB}"/>
              </a:ext>
            </a:extLst>
          </p:cNvPr>
          <p:cNvSpPr txBox="1"/>
          <p:nvPr/>
        </p:nvSpPr>
        <p:spPr>
          <a:xfrm>
            <a:off x="9360908" y="2871926"/>
            <a:ext cx="2429648" cy="954107"/>
          </a:xfrm>
          <a:prstGeom prst="rect">
            <a:avLst/>
          </a:prstGeom>
          <a:solidFill>
            <a:schemeClr val="accent2">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Adora Beard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DC,DE,MD,VA,PA,PR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Military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5"/>
              </a:rPr>
              <a:t>Adora.Beard@ged.com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8" name="TextBox 407">
            <a:extLst>
              <a:ext uri="{FF2B5EF4-FFF2-40B4-BE49-F238E27FC236}">
                <a16:creationId xmlns:a16="http://schemas.microsoft.com/office/drawing/2014/main" id="{9C5EAF6D-3A42-B3AD-EB4C-A953B434F882}"/>
              </a:ext>
            </a:extLst>
          </p:cNvPr>
          <p:cNvSpPr txBox="1"/>
          <p:nvPr/>
        </p:nvSpPr>
        <p:spPr>
          <a:xfrm>
            <a:off x="2403160" y="1232074"/>
            <a:ext cx="2063785" cy="523220"/>
          </a:xfrm>
          <a:prstGeom prst="rect">
            <a:avLst/>
          </a:prstGeom>
          <a:solidFill>
            <a:schemeClr val="bg2">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Brian Smith, Director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6"/>
              </a:rPr>
              <a:t>Brian.Smith@ged.com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0" name="TextBox 409">
            <a:extLst>
              <a:ext uri="{FF2B5EF4-FFF2-40B4-BE49-F238E27FC236}">
                <a16:creationId xmlns:a16="http://schemas.microsoft.com/office/drawing/2014/main" id="{2DF90DD8-40AF-DF72-1AA0-A18C57D6C7FD}"/>
              </a:ext>
            </a:extLst>
          </p:cNvPr>
          <p:cNvSpPr txBox="1"/>
          <p:nvPr/>
        </p:nvSpPr>
        <p:spPr>
          <a:xfrm>
            <a:off x="6096000" y="5710800"/>
            <a:ext cx="2223541" cy="738664"/>
          </a:xfrm>
          <a:prstGeom prst="rect">
            <a:avLst/>
          </a:prstGeom>
          <a:solidFill>
            <a:schemeClr val="accent4">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rPr>
              <a:t>Shawn Watts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AL,AR,</a:t>
            </a:r>
            <a:r>
              <a:rPr lang="en-US" sz="1400" kern="0" dirty="0">
                <a:solidFill>
                  <a:srgbClr val="000000"/>
                </a:solidFill>
                <a:latin typeface="Arial"/>
                <a:cs typeface="Arial"/>
                <a:sym typeface="Arial"/>
              </a:rPr>
              <a:t>GA</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,LA,NC,SC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hlinkClick r:id="rId7"/>
              </a:rPr>
              <a:t>Shawn.Watts@ged.com</a:t>
            </a:r>
            <a:r>
              <a:rPr lang="en-US" sz="1400" kern="0" dirty="0">
                <a:solidFill>
                  <a:srgbClr val="000000"/>
                </a:solidFill>
                <a:latin typeface="Arial"/>
                <a:cs typeface="Arial"/>
                <a:sym typeface="Arial"/>
              </a:rPr>
              <a:t>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2" name="TextBox 411">
            <a:extLst>
              <a:ext uri="{FF2B5EF4-FFF2-40B4-BE49-F238E27FC236}">
                <a16:creationId xmlns:a16="http://schemas.microsoft.com/office/drawing/2014/main" id="{E6E25982-20B7-E93B-F9D6-97D4DC6398F2}"/>
              </a:ext>
            </a:extLst>
          </p:cNvPr>
          <p:cNvSpPr txBox="1"/>
          <p:nvPr/>
        </p:nvSpPr>
        <p:spPr>
          <a:xfrm>
            <a:off x="8823031" y="4465611"/>
            <a:ext cx="3259714" cy="954107"/>
          </a:xfrm>
          <a:prstGeom prst="rect">
            <a:avLst/>
          </a:prstGeom>
          <a:solidFill>
            <a:schemeClr val="accent3">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Diane Vaccari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CT,FL,KY,NH,NJ,OH,RI</a:t>
            </a:r>
            <a:r>
              <a:rPr lang="en-US" sz="1400" kern="0" dirty="0">
                <a:solidFill>
                  <a:srgbClr val="000000"/>
                </a:solidFill>
                <a:latin typeface="Arial"/>
                <a:cs typeface="Arial"/>
                <a:sym typeface="Arial"/>
              </a:rPr>
              <a: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,WV</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Bermuda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8"/>
              </a:rPr>
              <a:t>Diane.Vaccari@ged.com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4" name="TextBox 413">
            <a:extLst>
              <a:ext uri="{FF2B5EF4-FFF2-40B4-BE49-F238E27FC236}">
                <a16:creationId xmlns:a16="http://schemas.microsoft.com/office/drawing/2014/main" id="{79BADE48-E95E-0189-9745-E2CB68C97973}"/>
              </a:ext>
            </a:extLst>
          </p:cNvPr>
          <p:cNvSpPr txBox="1"/>
          <p:nvPr/>
        </p:nvSpPr>
        <p:spPr>
          <a:xfrm>
            <a:off x="2943852" y="5926243"/>
            <a:ext cx="2677805" cy="738664"/>
          </a:xfrm>
          <a:prstGeom prst="rect">
            <a:avLst/>
          </a:prstGeom>
          <a:solidFill>
            <a:schemeClr val="tx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Jonna McDonough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CA,MS</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,MT,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OK,TX,WY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9"/>
              </a:rPr>
              <a:t>Jonna.Mcdonough@ged.com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6" name="TextBox 415">
            <a:extLst>
              <a:ext uri="{FF2B5EF4-FFF2-40B4-BE49-F238E27FC236}">
                <a16:creationId xmlns:a16="http://schemas.microsoft.com/office/drawing/2014/main" id="{82EA1878-E8C4-F27F-A796-3A9150A996E9}"/>
              </a:ext>
            </a:extLst>
          </p:cNvPr>
          <p:cNvSpPr txBox="1"/>
          <p:nvPr/>
        </p:nvSpPr>
        <p:spPr>
          <a:xfrm>
            <a:off x="5973537" y="1121684"/>
            <a:ext cx="2849494" cy="954107"/>
          </a:xfrm>
          <a:prstGeom prst="rect">
            <a:avLst/>
          </a:prstGeom>
          <a:solidFill>
            <a:srgbClr val="FFC000">
              <a:alpha val="8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Mellissa Hultstrand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IL,MI,MN,TN,VT,WI,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,VI</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10"/>
              </a:rPr>
              <a:t>Mellissa.Hultstrand@ged.com</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a:extLst>
              <a:ext uri="{FF2B5EF4-FFF2-40B4-BE49-F238E27FC236}">
                <a16:creationId xmlns:a16="http://schemas.microsoft.com/office/drawing/2014/main" id="{F4AA39F6-6DB8-8E0E-2D81-9BB7AF3D9F25}"/>
              </a:ext>
            </a:extLst>
          </p:cNvPr>
          <p:cNvSpPr/>
          <p:nvPr/>
        </p:nvSpPr>
        <p:spPr>
          <a:xfrm>
            <a:off x="9561203" y="5926243"/>
            <a:ext cx="1204768" cy="8555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74188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623778"/>
            <a:ext cx="4370583" cy="1600200"/>
          </a:xfrm>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633678" y="2299580"/>
            <a:ext cx="4370583" cy="3876250"/>
          </a:xfrm>
        </p:spPr>
        <p:txBody>
          <a:bodyPr vert="horz" lIns="0" tIns="91440" rIns="0" bIns="0" rtlCol="0" anchor="t">
            <a:normAutofit/>
          </a:bodyPr>
          <a:lstStyle/>
          <a:p>
            <a:r>
              <a:rPr lang="en-US" dirty="0">
                <a:latin typeface="Arial"/>
                <a:cs typeface="Arial"/>
              </a:rPr>
              <a:t>Your feedback is important. Please scan the QR code below to rate this session. </a:t>
            </a:r>
            <a:r>
              <a:rPr lang="en-US" sz="1200" dirty="0"/>
              <a:t>https://www.surveymonkey.com/r/RQH27MG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84</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p>
        </p:txBody>
      </p:sp>
      <p:pic>
        <p:nvPicPr>
          <p:cNvPr id="9" name="Picture 8">
            <a:extLst>
              <a:ext uri="{FF2B5EF4-FFF2-40B4-BE49-F238E27FC236}">
                <a16:creationId xmlns:a16="http://schemas.microsoft.com/office/drawing/2014/main" id="{4FAC9E93-A05E-0FF1-E8BE-02E66973519A}"/>
              </a:ext>
            </a:extLst>
          </p:cNvPr>
          <p:cNvPicPr>
            <a:picLocks noChangeAspect="1"/>
          </p:cNvPicPr>
          <p:nvPr/>
        </p:nvPicPr>
        <p:blipFill>
          <a:blip r:embed="rId3"/>
          <a:stretch>
            <a:fillRect/>
          </a:stretch>
        </p:blipFill>
        <p:spPr>
          <a:xfrm>
            <a:off x="1111747" y="3516086"/>
            <a:ext cx="3284095" cy="3284095"/>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E0F0B-D3C6-973A-FD23-C562BDE26650}"/>
              </a:ext>
            </a:extLst>
          </p:cNvPr>
          <p:cNvSpPr>
            <a:spLocks noGrp="1"/>
          </p:cNvSpPr>
          <p:nvPr>
            <p:ph type="title"/>
          </p:nvPr>
        </p:nvSpPr>
        <p:spPr/>
        <p:txBody>
          <a:bodyPr/>
          <a:lstStyle/>
          <a:p>
            <a:r>
              <a:rPr lang="en-US" dirty="0"/>
              <a:t>Close Reading Strategies</a:t>
            </a:r>
          </a:p>
        </p:txBody>
      </p:sp>
      <p:sp>
        <p:nvSpPr>
          <p:cNvPr id="3" name="Content Placeholder 2">
            <a:extLst>
              <a:ext uri="{FF2B5EF4-FFF2-40B4-BE49-F238E27FC236}">
                <a16:creationId xmlns:a16="http://schemas.microsoft.com/office/drawing/2014/main" id="{9E39BB17-FD27-B211-5707-BFCF9D7625CB}"/>
              </a:ext>
            </a:extLst>
          </p:cNvPr>
          <p:cNvSpPr>
            <a:spLocks noGrp="1"/>
          </p:cNvSpPr>
          <p:nvPr>
            <p:ph idx="1"/>
          </p:nvPr>
        </p:nvSpPr>
        <p:spPr>
          <a:xfrm>
            <a:off x="624114" y="1406013"/>
            <a:ext cx="11351941" cy="4467924"/>
          </a:xfrm>
        </p:spPr>
        <p:txBody>
          <a:bodyPr>
            <a:normAutofit lnSpcReduction="10000"/>
          </a:bodyPr>
          <a:lstStyle/>
          <a:p>
            <a:pPr marL="0" indent="0">
              <a:buNone/>
            </a:pPr>
            <a:r>
              <a:rPr lang="en-US" sz="2800" dirty="0"/>
              <a:t>Prepare for reading </a:t>
            </a:r>
          </a:p>
          <a:p>
            <a:pPr marL="0" indent="0">
              <a:buNone/>
            </a:pPr>
            <a:endParaRPr lang="en-US" sz="1100" dirty="0"/>
          </a:p>
          <a:p>
            <a:r>
              <a:rPr lang="en-US" b="1" dirty="0"/>
              <a:t>Think</a:t>
            </a:r>
            <a:r>
              <a:rPr lang="en-US" dirty="0"/>
              <a:t> about what you are going to be reading and asking yourself questions.</a:t>
            </a:r>
          </a:p>
          <a:p>
            <a:r>
              <a:rPr lang="en-US" b="1" dirty="0"/>
              <a:t>Seek</a:t>
            </a:r>
            <a:r>
              <a:rPr lang="en-US" dirty="0"/>
              <a:t> to understand the author’s purpose – why was this important?</a:t>
            </a:r>
          </a:p>
          <a:p>
            <a:r>
              <a:rPr lang="en-US" b="1" dirty="0"/>
              <a:t>Ask questions </a:t>
            </a:r>
            <a:r>
              <a:rPr lang="en-US" dirty="0"/>
              <a:t>as you read to help maintain focus.</a:t>
            </a:r>
          </a:p>
          <a:p>
            <a:r>
              <a:rPr lang="en-US" b="1" dirty="0"/>
              <a:t>Re-read the text</a:t>
            </a:r>
            <a:r>
              <a:rPr lang="en-US" dirty="0"/>
              <a:t>. Think about the WHOLE text.</a:t>
            </a:r>
          </a:p>
          <a:p>
            <a:r>
              <a:rPr lang="en-US" b="1" dirty="0"/>
              <a:t>Do not rush</a:t>
            </a:r>
            <a:r>
              <a:rPr lang="en-US" dirty="0"/>
              <a:t>. Instead, take a breath and focus. </a:t>
            </a:r>
          </a:p>
          <a:p>
            <a:r>
              <a:rPr lang="en-US" b="1" dirty="0"/>
              <a:t>Stamina</a:t>
            </a:r>
            <a:r>
              <a:rPr lang="en-US" dirty="0"/>
              <a:t> – stick with what they are reading, build up from one paragraph, to multiple</a:t>
            </a:r>
          </a:p>
          <a:p>
            <a:r>
              <a:rPr lang="en-US" b="1" dirty="0">
                <a:highlight>
                  <a:srgbClr val="FFFF00"/>
                </a:highlight>
              </a:rPr>
              <a:t>Use the highlighter tool </a:t>
            </a:r>
            <a:r>
              <a:rPr lang="en-US" dirty="0"/>
              <a:t>to mark key parts in the text (and make the passage less daunting).</a:t>
            </a:r>
          </a:p>
          <a:p>
            <a:r>
              <a:rPr lang="en-US" b="1" dirty="0"/>
              <a:t>Note taking</a:t>
            </a:r>
          </a:p>
          <a:p>
            <a:endParaRPr lang="en-US" dirty="0"/>
          </a:p>
        </p:txBody>
      </p:sp>
      <p:sp>
        <p:nvSpPr>
          <p:cNvPr id="4" name="Slide Number Placeholder 3">
            <a:extLst>
              <a:ext uri="{FF2B5EF4-FFF2-40B4-BE49-F238E27FC236}">
                <a16:creationId xmlns:a16="http://schemas.microsoft.com/office/drawing/2014/main" id="{7C046A3B-92EC-A9B9-A4F4-D71CE23FA700}"/>
              </a:ext>
            </a:extLst>
          </p:cNvPr>
          <p:cNvSpPr>
            <a:spLocks noGrp="1"/>
          </p:cNvSpPr>
          <p:nvPr>
            <p:ph type="sldNum" sz="quarter" idx="12"/>
          </p:nvPr>
        </p:nvSpPr>
        <p:spPr/>
        <p:txBody>
          <a:bodyPr/>
          <a:lstStyle/>
          <a:p>
            <a:fld id="{BAE26A2A-DE5F-EA41-900F-AB5C4F1D9848}" type="slidenum">
              <a:rPr lang="en-US" smtClean="0"/>
              <a:t>9</a:t>
            </a:fld>
            <a:endParaRPr lang="en-US"/>
          </a:p>
        </p:txBody>
      </p:sp>
    </p:spTree>
    <p:extLst>
      <p:ext uri="{BB962C8B-B14F-4D97-AF65-F5344CB8AC3E}">
        <p14:creationId xmlns:p14="http://schemas.microsoft.com/office/powerpoint/2010/main" val="3789811589"/>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2.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3.xml><?xml version="1.0" encoding="utf-8"?>
<ds:datastoreItem xmlns:ds="http://schemas.openxmlformats.org/officeDocument/2006/customXml" ds:itemID="{57FB7095-A8C1-4B25-A092-EAE625B3BEDC}"/>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1185</TotalTime>
  <Words>3326</Words>
  <Application>Microsoft Office PowerPoint</Application>
  <PresentationFormat>Widescreen</PresentationFormat>
  <Paragraphs>507</Paragraphs>
  <Slides>84</Slides>
  <Notes>10</Notes>
  <HiddenSlides>0</HiddenSlides>
  <MMClips>0</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GEDTS_theme_2018</vt:lpstr>
      <vt:lpstr>PowerPoint Presentation</vt:lpstr>
      <vt:lpstr>PowerPoint Presentation</vt:lpstr>
      <vt:lpstr>Overview of the Social Studies Test</vt:lpstr>
      <vt:lpstr>Overview of Social Studies Test</vt:lpstr>
      <vt:lpstr>PowerPoint Presentation</vt:lpstr>
      <vt:lpstr>Variety of Item Types</vt:lpstr>
      <vt:lpstr>Assessment  Guide </vt:lpstr>
      <vt:lpstr>Reading Strategies</vt:lpstr>
      <vt:lpstr>Close Reading Strategies</vt:lpstr>
      <vt:lpstr>Value of Reading in Context</vt:lpstr>
      <vt:lpstr>Before Reading Strategies</vt:lpstr>
      <vt:lpstr>During Reading Strategies</vt:lpstr>
      <vt:lpstr>Signal Words</vt:lpstr>
      <vt:lpstr>After Reading Strategies</vt:lpstr>
      <vt:lpstr>Common Mistakes Students Make When Reading</vt:lpstr>
      <vt:lpstr>Common Mistakes Students Make When Answering Questions Based on Reading</vt:lpstr>
      <vt:lpstr>Elements that Shape the Text</vt:lpstr>
      <vt:lpstr>What’s the Author’s Purpose?</vt:lpstr>
      <vt:lpstr>What’s the Author’s Purpose?  (Persuade, Challenge, Argue, Inform, Connect, Entertain) </vt:lpstr>
      <vt:lpstr>Strategy to teach Purpose</vt:lpstr>
      <vt:lpstr>Reading Strategies</vt:lpstr>
      <vt:lpstr>Reading Strategies</vt:lpstr>
      <vt:lpstr>Don’t teach Social Studies in isolation</vt:lpstr>
      <vt:lpstr>High Impact Indicators</vt:lpstr>
      <vt:lpstr>High Impact Indicators  https://www.ged.com/wp-content/uploads/High_Impact_Indicators.pdf  https://www.ged.com/wp-content/uploads/relationships_between_HII_and_other_indicators.pdf  </vt:lpstr>
      <vt:lpstr>High Impact Indicator R.3.1, SSP.3.a,b,c,d </vt:lpstr>
      <vt:lpstr>High Impact Indicator R.4.1, L.4.1, SSP.4.a </vt:lpstr>
      <vt:lpstr>High Impact Indicator R.5.3, SSP.3.a, c </vt:lpstr>
      <vt:lpstr>High Impact Indicator R.8.3, SSP.1.a, 2.a, 3.a,b,c,d, 7.a,b </vt:lpstr>
      <vt:lpstr>High Impact Indicator R.8.6, SSP.1.a, 2.a, 3.a,b,c,d, 7.a,b </vt:lpstr>
      <vt:lpstr>High Impact Indicators – Math &amp; Social Studies Q.1, SSP.6.a, b 11.a</vt:lpstr>
      <vt:lpstr>High Impact Indicators – Math &amp; Social Studies Q.3, SSP.6.a, b 11.a</vt:lpstr>
      <vt:lpstr>High Impact Indicators - Science SP.2.b, SSP.2.a, b, 1.b, 7.b, 10.c</vt:lpstr>
      <vt:lpstr>High Impact Indicators - Science SP.4.a, SSP.1.b, 7.a, 10.a, b, c</vt:lpstr>
      <vt:lpstr>High Impact Indicators - Science SP.6.a, SSP.6.a, b, c, 10.b, </vt:lpstr>
      <vt:lpstr>High Impact Indicators - Science SP.7.b, SSP.6.a, 10.a, </vt:lpstr>
      <vt:lpstr>Resources for Source Texts</vt:lpstr>
      <vt:lpstr>Need Resources for Source Texts? Newsela, https://Newsela.com/ </vt:lpstr>
      <vt:lpstr>ReadWorks https://www.readworks.org/ </vt:lpstr>
      <vt:lpstr>Awesome Stories https://www.awesomestories.com/ </vt:lpstr>
      <vt:lpstr>Gaps &amp; Strategies</vt:lpstr>
      <vt:lpstr>What gaps are there for test-takers in Social Studies ?</vt:lpstr>
      <vt:lpstr>Gap 1: Identify Evidence to Support Inferences (SSP.1.b) </vt:lpstr>
      <vt:lpstr>Gap 1 Example</vt:lpstr>
      <vt:lpstr>Gap 1 Strategies</vt:lpstr>
      <vt:lpstr>How Do Effective Readers Make Inferences? </vt:lpstr>
      <vt:lpstr>Use Photographs</vt:lpstr>
      <vt:lpstr>Strategy: It Says… I Say… And So… Activating Background Knowledge</vt:lpstr>
      <vt:lpstr>Gap 2: Sequence of Events (SSP.3.a)</vt:lpstr>
      <vt:lpstr>Gap 2 Example</vt:lpstr>
      <vt:lpstr>Gap 2 Strategy</vt:lpstr>
      <vt:lpstr>Gap 3: Compare differing Ideas (SSP.3.d)</vt:lpstr>
      <vt:lpstr>Gap 3 Example</vt:lpstr>
      <vt:lpstr>Gap 3 Strategies</vt:lpstr>
      <vt:lpstr>Gap 4: Discrepancies between sources (SSP.8.a)</vt:lpstr>
      <vt:lpstr>Gap 4 Example </vt:lpstr>
      <vt:lpstr>Gap 4 Strategies – Identify Signal Words to Compare and Contrast</vt:lpstr>
      <vt:lpstr>Compare and Contrast Graphic Organizer</vt:lpstr>
      <vt:lpstr>Gap 5: Content Knowledge</vt:lpstr>
      <vt:lpstr>Gap 5 – Civics &amp; Government</vt:lpstr>
      <vt:lpstr>Gap 5 - Economics</vt:lpstr>
      <vt:lpstr>Gap 5 Strategies – Access Online Resources</vt:lpstr>
      <vt:lpstr>Gap 5 Strategies – Access Online Resources</vt:lpstr>
      <vt:lpstr>Gap 5 Strategies – Access Online Resources https://www.inquirygroup.org/?q=node/21  </vt:lpstr>
      <vt:lpstr>Additional Resources</vt:lpstr>
      <vt:lpstr>PowerPoint Presentation</vt:lpstr>
      <vt:lpstr>Explore the Basics – The Constitution</vt:lpstr>
      <vt:lpstr>The Constitution</vt:lpstr>
      <vt:lpstr>The Constitution</vt:lpstr>
      <vt:lpstr>The Constitution</vt:lpstr>
      <vt:lpstr>The Constitution</vt:lpstr>
      <vt:lpstr>The Constitution</vt:lpstr>
      <vt:lpstr>From Bill to Law</vt:lpstr>
      <vt:lpstr>What are my rights?</vt:lpstr>
      <vt:lpstr>What are my rights? </vt:lpstr>
      <vt:lpstr>https://www.constitutionfacts.com/ </vt:lpstr>
      <vt:lpstr>https://www.constitutionfacts.com/ </vt:lpstr>
      <vt:lpstr>PowerPoint Presentation</vt:lpstr>
      <vt:lpstr>https://constitutioncenter.org/the-constitution </vt:lpstr>
      <vt:lpstr>General Strategies</vt:lpstr>
      <vt:lpstr>ARMED for Reading and Answering Questions Carefully</vt:lpstr>
      <vt:lpstr>Resources</vt:lpstr>
      <vt:lpstr>Your State Relationship Team</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Liz Lanphear</cp:lastModifiedBy>
  <cp:revision>27</cp:revision>
  <cp:lastPrinted>2018-06-14T14:59:40Z</cp:lastPrinted>
  <dcterms:created xsi:type="dcterms:W3CDTF">2023-06-02T14:16:32Z</dcterms:created>
  <dcterms:modified xsi:type="dcterms:W3CDTF">2026-07-17T13:57:31Z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