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18"/>
  </p:notesMasterIdLst>
  <p:handoutMasterIdLst>
    <p:handoutMasterId r:id="rId19"/>
  </p:handoutMasterIdLst>
  <p:sldIdLst>
    <p:sldId id="292" r:id="rId5"/>
    <p:sldId id="295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293" r:id="rId16"/>
    <p:sldId id="309" r:id="rId1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A9"/>
    <a:srgbClr val="014B64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80508" autoAdjust="0"/>
  </p:normalViewPr>
  <p:slideViewPr>
    <p:cSldViewPr snapToGrid="0" snapToObjects="1">
      <p:cViewPr varScale="1">
        <p:scale>
          <a:sx n="44" d="100"/>
          <a:sy n="44" d="100"/>
        </p:scale>
        <p:origin x="17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2D3C27-96E0-44D5-8D3B-245C95053F2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74E3C2-8623-460C-BC61-C7549C068BE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i="1"/>
            <a:t>“AI is technology that learns from patterns in data to help humans complete tasks faster, more consistently, or at greater scale.”</a:t>
          </a:r>
          <a:endParaRPr lang="en-US"/>
        </a:p>
      </dgm:t>
    </dgm:pt>
    <dgm:pt modelId="{E4D71D3A-63A8-4014-8A81-C2805B0B6F45}" type="parTrans" cxnId="{2C5A3FC4-F01D-4C8A-B130-2C0F58C95F94}">
      <dgm:prSet/>
      <dgm:spPr/>
      <dgm:t>
        <a:bodyPr/>
        <a:lstStyle/>
        <a:p>
          <a:endParaRPr lang="en-US"/>
        </a:p>
      </dgm:t>
    </dgm:pt>
    <dgm:pt modelId="{AD0A8A9A-D170-47FD-A826-A0220896AFCF}" type="sibTrans" cxnId="{2C5A3FC4-F01D-4C8A-B130-2C0F58C95F94}">
      <dgm:prSet/>
      <dgm:spPr/>
      <dgm:t>
        <a:bodyPr/>
        <a:lstStyle/>
        <a:p>
          <a:endParaRPr lang="en-US"/>
        </a:p>
      </dgm:t>
    </dgm:pt>
    <dgm:pt modelId="{A1FF7FB7-2886-4858-AD0B-6EAB7B6A152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You already use AI every day:</a:t>
          </a:r>
          <a:endParaRPr lang="en-US"/>
        </a:p>
      </dgm:t>
    </dgm:pt>
    <dgm:pt modelId="{26854AC7-FAF7-4FEE-B83D-66F4051051E8}" type="parTrans" cxnId="{8C78B2A3-08F4-449E-A448-094D2EBA3461}">
      <dgm:prSet/>
      <dgm:spPr/>
      <dgm:t>
        <a:bodyPr/>
        <a:lstStyle/>
        <a:p>
          <a:endParaRPr lang="en-US"/>
        </a:p>
      </dgm:t>
    </dgm:pt>
    <dgm:pt modelId="{226EE890-67CD-4695-9D5C-A07628D50A58}" type="sibTrans" cxnId="{8C78B2A3-08F4-449E-A448-094D2EBA3461}">
      <dgm:prSet/>
      <dgm:spPr/>
      <dgm:t>
        <a:bodyPr/>
        <a:lstStyle/>
        <a:p>
          <a:endParaRPr lang="en-US"/>
        </a:p>
      </dgm:t>
    </dgm:pt>
    <dgm:pt modelId="{9F62CF63-E091-425A-91FE-1D733D5B1A8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Spell check and Grammarly  |  Google Translate  |  Auto-captions on Zoom</a:t>
          </a:r>
        </a:p>
      </dgm:t>
    </dgm:pt>
    <dgm:pt modelId="{1258579F-A39B-4FE2-AD15-EB09F5DCCAD9}" type="parTrans" cxnId="{F21F8942-B626-4342-91DF-B3285C58C791}">
      <dgm:prSet/>
      <dgm:spPr/>
      <dgm:t>
        <a:bodyPr/>
        <a:lstStyle/>
        <a:p>
          <a:endParaRPr lang="en-US"/>
        </a:p>
      </dgm:t>
    </dgm:pt>
    <dgm:pt modelId="{5B7A27A9-43BE-407B-8F99-62B49FA68B0A}" type="sibTrans" cxnId="{F21F8942-B626-4342-91DF-B3285C58C791}">
      <dgm:prSet/>
      <dgm:spPr/>
      <dgm:t>
        <a:bodyPr/>
        <a:lstStyle/>
        <a:p>
          <a:endParaRPr lang="en-US"/>
        </a:p>
      </dgm:t>
    </dgm:pt>
    <dgm:pt modelId="{95A22C52-E467-4F13-84DE-50C16C830EA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Netflix and Spotify recommendations  |  GPS rerouting in real time</a:t>
          </a:r>
        </a:p>
      </dgm:t>
    </dgm:pt>
    <dgm:pt modelId="{551F447A-8AED-4867-B0B1-5D52D5CCA07E}" type="parTrans" cxnId="{9AAF5A6C-69A9-4197-A3A1-1E23FC7337B7}">
      <dgm:prSet/>
      <dgm:spPr/>
      <dgm:t>
        <a:bodyPr/>
        <a:lstStyle/>
        <a:p>
          <a:endParaRPr lang="en-US"/>
        </a:p>
      </dgm:t>
    </dgm:pt>
    <dgm:pt modelId="{3F2FE602-6B7E-4C8B-AE3A-0D7EA5A52823}" type="sibTrans" cxnId="{9AAF5A6C-69A9-4197-A3A1-1E23FC7337B7}">
      <dgm:prSet/>
      <dgm:spPr/>
      <dgm:t>
        <a:bodyPr/>
        <a:lstStyle/>
        <a:p>
          <a:endParaRPr lang="en-US"/>
        </a:p>
      </dgm:t>
    </dgm:pt>
    <dgm:pt modelId="{0DA73793-2924-493E-9BE3-8321D957BD0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The key distinction: AI as a TOOL vs. AI as a REPLACEMENT</a:t>
          </a:r>
          <a:endParaRPr lang="en-US" dirty="0"/>
        </a:p>
      </dgm:t>
    </dgm:pt>
    <dgm:pt modelId="{8CC6DDD7-FC66-4EF9-94EB-5A0BFE37D38E}" type="parTrans" cxnId="{B5936B71-3825-4589-9896-53C168642539}">
      <dgm:prSet/>
      <dgm:spPr/>
      <dgm:t>
        <a:bodyPr/>
        <a:lstStyle/>
        <a:p>
          <a:endParaRPr lang="en-US"/>
        </a:p>
      </dgm:t>
    </dgm:pt>
    <dgm:pt modelId="{EF9B408B-4118-4E96-A01F-8B09D5D5AFE8}" type="sibTrans" cxnId="{B5936B71-3825-4589-9896-53C168642539}">
      <dgm:prSet/>
      <dgm:spPr/>
      <dgm:t>
        <a:bodyPr/>
        <a:lstStyle/>
        <a:p>
          <a:endParaRPr lang="en-US"/>
        </a:p>
      </dgm:t>
    </dgm:pt>
    <dgm:pt modelId="{6E531678-7D0F-4174-9B4C-7337EB2E1C0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i="1" dirty="0"/>
            <a:t>Instructional leaders set the frame. Your teachers follow your lead.</a:t>
          </a:r>
          <a:endParaRPr lang="en-US" dirty="0"/>
        </a:p>
      </dgm:t>
    </dgm:pt>
    <dgm:pt modelId="{C35078EC-6A27-4205-A8B3-6F0966690987}" type="parTrans" cxnId="{47C62DB3-F4BD-4A96-A7D2-F381D3527256}">
      <dgm:prSet/>
      <dgm:spPr/>
      <dgm:t>
        <a:bodyPr/>
        <a:lstStyle/>
        <a:p>
          <a:endParaRPr lang="en-US"/>
        </a:p>
      </dgm:t>
    </dgm:pt>
    <dgm:pt modelId="{39C056AD-E8DD-42F5-8B2E-B92E03648B8D}" type="sibTrans" cxnId="{47C62DB3-F4BD-4A96-A7D2-F381D3527256}">
      <dgm:prSet/>
      <dgm:spPr/>
      <dgm:t>
        <a:bodyPr/>
        <a:lstStyle/>
        <a:p>
          <a:endParaRPr lang="en-US"/>
        </a:p>
      </dgm:t>
    </dgm:pt>
    <dgm:pt modelId="{83F7D5F1-9A20-4F19-B1E0-89E567590141}" type="pres">
      <dgm:prSet presAssocID="{352D3C27-96E0-44D5-8D3B-245C95053F2C}" presName="root" presStyleCnt="0">
        <dgm:presLayoutVars>
          <dgm:dir/>
          <dgm:resizeHandles val="exact"/>
        </dgm:presLayoutVars>
      </dgm:prSet>
      <dgm:spPr/>
    </dgm:pt>
    <dgm:pt modelId="{06D66832-CC99-4981-B6C5-5CCE7C24E2A5}" type="pres">
      <dgm:prSet presAssocID="{AD74E3C2-8623-460C-BC61-C7549C068BE1}" presName="compNode" presStyleCnt="0"/>
      <dgm:spPr/>
    </dgm:pt>
    <dgm:pt modelId="{B3CBE502-D44B-4794-822B-8491C2BBA863}" type="pres">
      <dgm:prSet presAssocID="{AD74E3C2-8623-460C-BC61-C7549C068BE1}" presName="bgRect" presStyleLbl="bgShp" presStyleIdx="0" presStyleCnt="4"/>
      <dgm:spPr/>
    </dgm:pt>
    <dgm:pt modelId="{BEBDC937-FAA3-4D93-9FDF-D43190A4B5D4}" type="pres">
      <dgm:prSet presAssocID="{AD74E3C2-8623-460C-BC61-C7549C068BE1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9009C632-B9FA-4557-B9CF-64E5386B93D8}" type="pres">
      <dgm:prSet presAssocID="{AD74E3C2-8623-460C-BC61-C7549C068BE1}" presName="spaceRect" presStyleCnt="0"/>
      <dgm:spPr/>
    </dgm:pt>
    <dgm:pt modelId="{AD8B5B61-531B-4CAB-A740-F594B0C80420}" type="pres">
      <dgm:prSet presAssocID="{AD74E3C2-8623-460C-BC61-C7549C068BE1}" presName="parTx" presStyleLbl="revTx" presStyleIdx="0" presStyleCnt="5">
        <dgm:presLayoutVars>
          <dgm:chMax val="0"/>
          <dgm:chPref val="0"/>
        </dgm:presLayoutVars>
      </dgm:prSet>
      <dgm:spPr/>
    </dgm:pt>
    <dgm:pt modelId="{B367B033-DC63-4BF6-B248-5C28EBE7E729}" type="pres">
      <dgm:prSet presAssocID="{AD0A8A9A-D170-47FD-A826-A0220896AFCF}" presName="sibTrans" presStyleCnt="0"/>
      <dgm:spPr/>
    </dgm:pt>
    <dgm:pt modelId="{17E60088-7D00-4A4E-8F65-4F96A2BA5110}" type="pres">
      <dgm:prSet presAssocID="{A1FF7FB7-2886-4858-AD0B-6EAB7B6A1520}" presName="compNode" presStyleCnt="0"/>
      <dgm:spPr/>
    </dgm:pt>
    <dgm:pt modelId="{5C8265ED-411A-4EFF-B8BD-AD8FC55464C8}" type="pres">
      <dgm:prSet presAssocID="{A1FF7FB7-2886-4858-AD0B-6EAB7B6A1520}" presName="bgRect" presStyleLbl="bgShp" presStyleIdx="1" presStyleCnt="4"/>
      <dgm:spPr/>
    </dgm:pt>
    <dgm:pt modelId="{A5071D19-FBD9-493A-A8BE-73D7E100158D}" type="pres">
      <dgm:prSet presAssocID="{A1FF7FB7-2886-4858-AD0B-6EAB7B6A152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E7ED41D6-5EC1-459B-8D07-6819B8DC47B8}" type="pres">
      <dgm:prSet presAssocID="{A1FF7FB7-2886-4858-AD0B-6EAB7B6A1520}" presName="spaceRect" presStyleCnt="0"/>
      <dgm:spPr/>
    </dgm:pt>
    <dgm:pt modelId="{2DB64DD2-9B06-446E-A9B0-AC94D79DEFA4}" type="pres">
      <dgm:prSet presAssocID="{A1FF7FB7-2886-4858-AD0B-6EAB7B6A1520}" presName="parTx" presStyleLbl="revTx" presStyleIdx="1" presStyleCnt="5">
        <dgm:presLayoutVars>
          <dgm:chMax val="0"/>
          <dgm:chPref val="0"/>
        </dgm:presLayoutVars>
      </dgm:prSet>
      <dgm:spPr/>
    </dgm:pt>
    <dgm:pt modelId="{E58738F2-D812-45FA-BDD2-59609E820BDF}" type="pres">
      <dgm:prSet presAssocID="{A1FF7FB7-2886-4858-AD0B-6EAB7B6A1520}" presName="desTx" presStyleLbl="revTx" presStyleIdx="2" presStyleCnt="5">
        <dgm:presLayoutVars/>
      </dgm:prSet>
      <dgm:spPr/>
    </dgm:pt>
    <dgm:pt modelId="{6A8A5BE1-FA53-434E-8A20-ED42B0E9C8B7}" type="pres">
      <dgm:prSet presAssocID="{226EE890-67CD-4695-9D5C-A07628D50A58}" presName="sibTrans" presStyleCnt="0"/>
      <dgm:spPr/>
    </dgm:pt>
    <dgm:pt modelId="{93738A83-8D23-420C-9C2F-2535A514E22E}" type="pres">
      <dgm:prSet presAssocID="{0DA73793-2924-493E-9BE3-8321D957BD0A}" presName="compNode" presStyleCnt="0"/>
      <dgm:spPr/>
    </dgm:pt>
    <dgm:pt modelId="{3FFF56CF-56B2-4B00-BAEF-DA769A1EE3E8}" type="pres">
      <dgm:prSet presAssocID="{0DA73793-2924-493E-9BE3-8321D957BD0A}" presName="bgRect" presStyleLbl="bgShp" presStyleIdx="2" presStyleCnt="4"/>
      <dgm:spPr/>
    </dgm:pt>
    <dgm:pt modelId="{8B4D6F38-6626-4C2D-9147-196893F29083}" type="pres">
      <dgm:prSet presAssocID="{0DA73793-2924-493E-9BE3-8321D957BD0A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9EB9398-794D-44DE-B613-9380E37FEC0A}" type="pres">
      <dgm:prSet presAssocID="{0DA73793-2924-493E-9BE3-8321D957BD0A}" presName="spaceRect" presStyleCnt="0"/>
      <dgm:spPr/>
    </dgm:pt>
    <dgm:pt modelId="{EA6D468E-574E-444E-9E7F-6B7F817A85F8}" type="pres">
      <dgm:prSet presAssocID="{0DA73793-2924-493E-9BE3-8321D957BD0A}" presName="parTx" presStyleLbl="revTx" presStyleIdx="3" presStyleCnt="5">
        <dgm:presLayoutVars>
          <dgm:chMax val="0"/>
          <dgm:chPref val="0"/>
        </dgm:presLayoutVars>
      </dgm:prSet>
      <dgm:spPr/>
    </dgm:pt>
    <dgm:pt modelId="{78A389B3-E947-48D3-9646-3178C3122E4C}" type="pres">
      <dgm:prSet presAssocID="{EF9B408B-4118-4E96-A01F-8B09D5D5AFE8}" presName="sibTrans" presStyleCnt="0"/>
      <dgm:spPr/>
    </dgm:pt>
    <dgm:pt modelId="{52ED4820-3E36-42F2-941E-14E5E6440815}" type="pres">
      <dgm:prSet presAssocID="{6E531678-7D0F-4174-9B4C-7337EB2E1C04}" presName="compNode" presStyleCnt="0"/>
      <dgm:spPr/>
    </dgm:pt>
    <dgm:pt modelId="{351D7570-EAEB-4239-99AC-6E93EDDAFEFE}" type="pres">
      <dgm:prSet presAssocID="{6E531678-7D0F-4174-9B4C-7337EB2E1C04}" presName="bgRect" presStyleLbl="bgShp" presStyleIdx="3" presStyleCnt="4"/>
      <dgm:spPr/>
    </dgm:pt>
    <dgm:pt modelId="{A638CAFC-7008-4707-B80E-3ECC6295FB63}" type="pres">
      <dgm:prSet presAssocID="{6E531678-7D0F-4174-9B4C-7337EB2E1C04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906685F2-21E8-407E-BC9D-C80839FB09DC}" type="pres">
      <dgm:prSet presAssocID="{6E531678-7D0F-4174-9B4C-7337EB2E1C04}" presName="spaceRect" presStyleCnt="0"/>
      <dgm:spPr/>
    </dgm:pt>
    <dgm:pt modelId="{0B487AE6-EC2C-407D-B35B-B15BB9907894}" type="pres">
      <dgm:prSet presAssocID="{6E531678-7D0F-4174-9B4C-7337EB2E1C0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7514005-7973-44C2-8D8C-86D041806823}" type="presOf" srcId="{9F62CF63-E091-425A-91FE-1D733D5B1A87}" destId="{E58738F2-D812-45FA-BDD2-59609E820BDF}" srcOrd="0" destOrd="0" presId="urn:microsoft.com/office/officeart/2018/2/layout/IconVerticalSolidList"/>
    <dgm:cxn modelId="{1C49580A-FEB8-4BBA-A6CB-72DAD5397B12}" type="presOf" srcId="{A1FF7FB7-2886-4858-AD0B-6EAB7B6A1520}" destId="{2DB64DD2-9B06-446E-A9B0-AC94D79DEFA4}" srcOrd="0" destOrd="0" presId="urn:microsoft.com/office/officeart/2018/2/layout/IconVerticalSolidList"/>
    <dgm:cxn modelId="{D716A915-9E73-495B-B902-FF1177CF88B9}" type="presOf" srcId="{6E531678-7D0F-4174-9B4C-7337EB2E1C04}" destId="{0B487AE6-EC2C-407D-B35B-B15BB9907894}" srcOrd="0" destOrd="0" presId="urn:microsoft.com/office/officeart/2018/2/layout/IconVerticalSolidList"/>
    <dgm:cxn modelId="{F21F8942-B626-4342-91DF-B3285C58C791}" srcId="{A1FF7FB7-2886-4858-AD0B-6EAB7B6A1520}" destId="{9F62CF63-E091-425A-91FE-1D733D5B1A87}" srcOrd="0" destOrd="0" parTransId="{1258579F-A39B-4FE2-AD15-EB09F5DCCAD9}" sibTransId="{5B7A27A9-43BE-407B-8F99-62B49FA68B0A}"/>
    <dgm:cxn modelId="{9AAF5A6C-69A9-4197-A3A1-1E23FC7337B7}" srcId="{A1FF7FB7-2886-4858-AD0B-6EAB7B6A1520}" destId="{95A22C52-E467-4F13-84DE-50C16C830EA1}" srcOrd="1" destOrd="0" parTransId="{551F447A-8AED-4867-B0B1-5D52D5CCA07E}" sibTransId="{3F2FE602-6B7E-4C8B-AE3A-0D7EA5A52823}"/>
    <dgm:cxn modelId="{2D71EB4C-DBC3-489C-B971-10AFD6FE68B4}" type="presOf" srcId="{AD74E3C2-8623-460C-BC61-C7549C068BE1}" destId="{AD8B5B61-531B-4CAB-A740-F594B0C80420}" srcOrd="0" destOrd="0" presId="urn:microsoft.com/office/officeart/2018/2/layout/IconVerticalSolidList"/>
    <dgm:cxn modelId="{B5936B71-3825-4589-9896-53C168642539}" srcId="{352D3C27-96E0-44D5-8D3B-245C95053F2C}" destId="{0DA73793-2924-493E-9BE3-8321D957BD0A}" srcOrd="2" destOrd="0" parTransId="{8CC6DDD7-FC66-4EF9-94EB-5A0BFE37D38E}" sibTransId="{EF9B408B-4118-4E96-A01F-8B09D5D5AFE8}"/>
    <dgm:cxn modelId="{A5A4AC7A-45DB-41E5-ACFD-89859D14A7B3}" type="presOf" srcId="{0DA73793-2924-493E-9BE3-8321D957BD0A}" destId="{EA6D468E-574E-444E-9E7F-6B7F817A85F8}" srcOrd="0" destOrd="0" presId="urn:microsoft.com/office/officeart/2018/2/layout/IconVerticalSolidList"/>
    <dgm:cxn modelId="{8C78B2A3-08F4-449E-A448-094D2EBA3461}" srcId="{352D3C27-96E0-44D5-8D3B-245C95053F2C}" destId="{A1FF7FB7-2886-4858-AD0B-6EAB7B6A1520}" srcOrd="1" destOrd="0" parTransId="{26854AC7-FAF7-4FEE-B83D-66F4051051E8}" sibTransId="{226EE890-67CD-4695-9D5C-A07628D50A58}"/>
    <dgm:cxn modelId="{47C62DB3-F4BD-4A96-A7D2-F381D3527256}" srcId="{352D3C27-96E0-44D5-8D3B-245C95053F2C}" destId="{6E531678-7D0F-4174-9B4C-7337EB2E1C04}" srcOrd="3" destOrd="0" parTransId="{C35078EC-6A27-4205-A8B3-6F0966690987}" sibTransId="{39C056AD-E8DD-42F5-8B2E-B92E03648B8D}"/>
    <dgm:cxn modelId="{2C5A3FC4-F01D-4C8A-B130-2C0F58C95F94}" srcId="{352D3C27-96E0-44D5-8D3B-245C95053F2C}" destId="{AD74E3C2-8623-460C-BC61-C7549C068BE1}" srcOrd="0" destOrd="0" parTransId="{E4D71D3A-63A8-4014-8A81-C2805B0B6F45}" sibTransId="{AD0A8A9A-D170-47FD-A826-A0220896AFCF}"/>
    <dgm:cxn modelId="{D58B77DB-26E9-411D-A24D-E9C6A149720C}" type="presOf" srcId="{352D3C27-96E0-44D5-8D3B-245C95053F2C}" destId="{83F7D5F1-9A20-4F19-B1E0-89E567590141}" srcOrd="0" destOrd="0" presId="urn:microsoft.com/office/officeart/2018/2/layout/IconVerticalSolidList"/>
    <dgm:cxn modelId="{FAF7A7F3-B248-4489-B2AD-BCAC345C25F6}" type="presOf" srcId="{95A22C52-E467-4F13-84DE-50C16C830EA1}" destId="{E58738F2-D812-45FA-BDD2-59609E820BDF}" srcOrd="0" destOrd="1" presId="urn:microsoft.com/office/officeart/2018/2/layout/IconVerticalSolidList"/>
    <dgm:cxn modelId="{CCDEA850-D2E3-4681-8141-92D166837352}" type="presParOf" srcId="{83F7D5F1-9A20-4F19-B1E0-89E567590141}" destId="{06D66832-CC99-4981-B6C5-5CCE7C24E2A5}" srcOrd="0" destOrd="0" presId="urn:microsoft.com/office/officeart/2018/2/layout/IconVerticalSolidList"/>
    <dgm:cxn modelId="{A8695D5F-2128-4BBA-B273-22C3588F3D74}" type="presParOf" srcId="{06D66832-CC99-4981-B6C5-5CCE7C24E2A5}" destId="{B3CBE502-D44B-4794-822B-8491C2BBA863}" srcOrd="0" destOrd="0" presId="urn:microsoft.com/office/officeart/2018/2/layout/IconVerticalSolidList"/>
    <dgm:cxn modelId="{CF58DD2C-DB74-47EC-A162-01448674443F}" type="presParOf" srcId="{06D66832-CC99-4981-B6C5-5CCE7C24E2A5}" destId="{BEBDC937-FAA3-4D93-9FDF-D43190A4B5D4}" srcOrd="1" destOrd="0" presId="urn:microsoft.com/office/officeart/2018/2/layout/IconVerticalSolidList"/>
    <dgm:cxn modelId="{D2FF5EEC-9079-464B-B8AC-26FF9DB5CB9E}" type="presParOf" srcId="{06D66832-CC99-4981-B6C5-5CCE7C24E2A5}" destId="{9009C632-B9FA-4557-B9CF-64E5386B93D8}" srcOrd="2" destOrd="0" presId="urn:microsoft.com/office/officeart/2018/2/layout/IconVerticalSolidList"/>
    <dgm:cxn modelId="{FF83F90D-38A4-43F0-A0BC-69A740BB98BD}" type="presParOf" srcId="{06D66832-CC99-4981-B6C5-5CCE7C24E2A5}" destId="{AD8B5B61-531B-4CAB-A740-F594B0C80420}" srcOrd="3" destOrd="0" presId="urn:microsoft.com/office/officeart/2018/2/layout/IconVerticalSolidList"/>
    <dgm:cxn modelId="{7AEAA024-9464-4AE4-A5A1-12385849E715}" type="presParOf" srcId="{83F7D5F1-9A20-4F19-B1E0-89E567590141}" destId="{B367B033-DC63-4BF6-B248-5C28EBE7E729}" srcOrd="1" destOrd="0" presId="urn:microsoft.com/office/officeart/2018/2/layout/IconVerticalSolidList"/>
    <dgm:cxn modelId="{F97E1611-4B81-45AE-9D7C-1A1ECBC0ADBE}" type="presParOf" srcId="{83F7D5F1-9A20-4F19-B1E0-89E567590141}" destId="{17E60088-7D00-4A4E-8F65-4F96A2BA5110}" srcOrd="2" destOrd="0" presId="urn:microsoft.com/office/officeart/2018/2/layout/IconVerticalSolidList"/>
    <dgm:cxn modelId="{E953292E-FD8B-4D50-8ACD-A7E5D512FB3A}" type="presParOf" srcId="{17E60088-7D00-4A4E-8F65-4F96A2BA5110}" destId="{5C8265ED-411A-4EFF-B8BD-AD8FC55464C8}" srcOrd="0" destOrd="0" presId="urn:microsoft.com/office/officeart/2018/2/layout/IconVerticalSolidList"/>
    <dgm:cxn modelId="{9402EAC3-12F5-4665-B907-7D658751C678}" type="presParOf" srcId="{17E60088-7D00-4A4E-8F65-4F96A2BA5110}" destId="{A5071D19-FBD9-493A-A8BE-73D7E100158D}" srcOrd="1" destOrd="0" presId="urn:microsoft.com/office/officeart/2018/2/layout/IconVerticalSolidList"/>
    <dgm:cxn modelId="{975AE744-6419-4B83-AA50-05FC0570094E}" type="presParOf" srcId="{17E60088-7D00-4A4E-8F65-4F96A2BA5110}" destId="{E7ED41D6-5EC1-459B-8D07-6819B8DC47B8}" srcOrd="2" destOrd="0" presId="urn:microsoft.com/office/officeart/2018/2/layout/IconVerticalSolidList"/>
    <dgm:cxn modelId="{3C72A592-85FD-4DEF-A49D-FECD58AB4B13}" type="presParOf" srcId="{17E60088-7D00-4A4E-8F65-4F96A2BA5110}" destId="{2DB64DD2-9B06-446E-A9B0-AC94D79DEFA4}" srcOrd="3" destOrd="0" presId="urn:microsoft.com/office/officeart/2018/2/layout/IconVerticalSolidList"/>
    <dgm:cxn modelId="{7FD79C5B-2D65-4A31-8E0C-F06A904A87C2}" type="presParOf" srcId="{17E60088-7D00-4A4E-8F65-4F96A2BA5110}" destId="{E58738F2-D812-45FA-BDD2-59609E820BDF}" srcOrd="4" destOrd="0" presId="urn:microsoft.com/office/officeart/2018/2/layout/IconVerticalSolidList"/>
    <dgm:cxn modelId="{385CC77A-AD9E-443A-8394-B06C9805B6FF}" type="presParOf" srcId="{83F7D5F1-9A20-4F19-B1E0-89E567590141}" destId="{6A8A5BE1-FA53-434E-8A20-ED42B0E9C8B7}" srcOrd="3" destOrd="0" presId="urn:microsoft.com/office/officeart/2018/2/layout/IconVerticalSolidList"/>
    <dgm:cxn modelId="{34CFACC2-A2B0-4B56-A8CA-175C5FA12D5C}" type="presParOf" srcId="{83F7D5F1-9A20-4F19-B1E0-89E567590141}" destId="{93738A83-8D23-420C-9C2F-2535A514E22E}" srcOrd="4" destOrd="0" presId="urn:microsoft.com/office/officeart/2018/2/layout/IconVerticalSolidList"/>
    <dgm:cxn modelId="{1F8AC96A-BCEF-4DB2-B22B-D5067985B51D}" type="presParOf" srcId="{93738A83-8D23-420C-9C2F-2535A514E22E}" destId="{3FFF56CF-56B2-4B00-BAEF-DA769A1EE3E8}" srcOrd="0" destOrd="0" presId="urn:microsoft.com/office/officeart/2018/2/layout/IconVerticalSolidList"/>
    <dgm:cxn modelId="{790560B7-5AF5-4031-83EA-956AF1C2139F}" type="presParOf" srcId="{93738A83-8D23-420C-9C2F-2535A514E22E}" destId="{8B4D6F38-6626-4C2D-9147-196893F29083}" srcOrd="1" destOrd="0" presId="urn:microsoft.com/office/officeart/2018/2/layout/IconVerticalSolidList"/>
    <dgm:cxn modelId="{2D0BFB07-9426-4EB7-A716-50E3AACEC659}" type="presParOf" srcId="{93738A83-8D23-420C-9C2F-2535A514E22E}" destId="{39EB9398-794D-44DE-B613-9380E37FEC0A}" srcOrd="2" destOrd="0" presId="urn:microsoft.com/office/officeart/2018/2/layout/IconVerticalSolidList"/>
    <dgm:cxn modelId="{4ED442CE-6687-4751-8D45-8412FC104976}" type="presParOf" srcId="{93738A83-8D23-420C-9C2F-2535A514E22E}" destId="{EA6D468E-574E-444E-9E7F-6B7F817A85F8}" srcOrd="3" destOrd="0" presId="urn:microsoft.com/office/officeart/2018/2/layout/IconVerticalSolidList"/>
    <dgm:cxn modelId="{F52B6251-EEDB-4505-BDB1-74474E28485A}" type="presParOf" srcId="{83F7D5F1-9A20-4F19-B1E0-89E567590141}" destId="{78A389B3-E947-48D3-9646-3178C3122E4C}" srcOrd="5" destOrd="0" presId="urn:microsoft.com/office/officeart/2018/2/layout/IconVerticalSolidList"/>
    <dgm:cxn modelId="{00030526-03E9-4DC1-BBD3-55EC650BAC08}" type="presParOf" srcId="{83F7D5F1-9A20-4F19-B1E0-89E567590141}" destId="{52ED4820-3E36-42F2-941E-14E5E6440815}" srcOrd="6" destOrd="0" presId="urn:microsoft.com/office/officeart/2018/2/layout/IconVerticalSolidList"/>
    <dgm:cxn modelId="{A04F1739-6074-41D7-ABD6-89F0CD89B6A0}" type="presParOf" srcId="{52ED4820-3E36-42F2-941E-14E5E6440815}" destId="{351D7570-EAEB-4239-99AC-6E93EDDAFEFE}" srcOrd="0" destOrd="0" presId="urn:microsoft.com/office/officeart/2018/2/layout/IconVerticalSolidList"/>
    <dgm:cxn modelId="{E2B57032-F4EA-4893-91B5-52F74BF4937A}" type="presParOf" srcId="{52ED4820-3E36-42F2-941E-14E5E6440815}" destId="{A638CAFC-7008-4707-B80E-3ECC6295FB63}" srcOrd="1" destOrd="0" presId="urn:microsoft.com/office/officeart/2018/2/layout/IconVerticalSolidList"/>
    <dgm:cxn modelId="{86773B2B-BC9A-4C41-85DF-1A4E7111F4F1}" type="presParOf" srcId="{52ED4820-3E36-42F2-941E-14E5E6440815}" destId="{906685F2-21E8-407E-BC9D-C80839FB09DC}" srcOrd="2" destOrd="0" presId="urn:microsoft.com/office/officeart/2018/2/layout/IconVerticalSolidList"/>
    <dgm:cxn modelId="{736E1B9A-9E15-46FF-ADFD-DCE3D9344210}" type="presParOf" srcId="{52ED4820-3E36-42F2-941E-14E5E6440815}" destId="{0B487AE6-EC2C-407D-B35B-B15BB990789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D9C781-1C8C-4E4A-BC7E-12126325698E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47F748-D70A-4659-80E6-AE920861CE99}">
      <dgm:prSet custT="1"/>
      <dgm:spPr/>
      <dgm:t>
        <a:bodyPr/>
        <a:lstStyle/>
        <a:p>
          <a:r>
            <a:rPr lang="en-US" sz="2800" b="1" dirty="0"/>
            <a:t>What about academic integrity?</a:t>
          </a:r>
          <a:endParaRPr lang="en-US" sz="2800" dirty="0"/>
        </a:p>
      </dgm:t>
    </dgm:pt>
    <dgm:pt modelId="{9233B25D-9B57-4C28-A1E6-B100C8CA1C63}" type="parTrans" cxnId="{912CBF19-445E-45B3-BC8F-37AC45FC3A3B}">
      <dgm:prSet/>
      <dgm:spPr/>
      <dgm:t>
        <a:bodyPr/>
        <a:lstStyle/>
        <a:p>
          <a:endParaRPr lang="en-US"/>
        </a:p>
      </dgm:t>
    </dgm:pt>
    <dgm:pt modelId="{9B219622-4E23-4E67-B905-CF5CCA3B03E3}" type="sibTrans" cxnId="{912CBF19-445E-45B3-BC8F-37AC45FC3A3B}">
      <dgm:prSet/>
      <dgm:spPr/>
      <dgm:t>
        <a:bodyPr/>
        <a:lstStyle/>
        <a:p>
          <a:endParaRPr lang="en-US"/>
        </a:p>
      </dgm:t>
    </dgm:pt>
    <dgm:pt modelId="{E85223A5-18BB-4DBE-81E5-A25928132FB1}">
      <dgm:prSet custT="1"/>
      <dgm:spPr/>
      <dgm:t>
        <a:bodyPr/>
        <a:lstStyle/>
        <a:p>
          <a:r>
            <a:rPr lang="en-US" sz="1800" dirty="0"/>
            <a:t>Set clear guidelines with staff on what AI-assisted work looks like. This is a policy and coaching conversation, not a tech conversation.</a:t>
          </a:r>
        </a:p>
      </dgm:t>
    </dgm:pt>
    <dgm:pt modelId="{089F88B2-BC8B-4987-912C-5A0CD69327C5}" type="parTrans" cxnId="{F8E80D37-7932-4C40-A9B1-5D82A9E7BEF6}">
      <dgm:prSet/>
      <dgm:spPr/>
      <dgm:t>
        <a:bodyPr/>
        <a:lstStyle/>
        <a:p>
          <a:endParaRPr lang="en-US"/>
        </a:p>
      </dgm:t>
    </dgm:pt>
    <dgm:pt modelId="{8E246A81-109C-4EE7-A791-072939A1B182}" type="sibTrans" cxnId="{F8E80D37-7932-4C40-A9B1-5D82A9E7BEF6}">
      <dgm:prSet/>
      <dgm:spPr/>
      <dgm:t>
        <a:bodyPr/>
        <a:lstStyle/>
        <a:p>
          <a:endParaRPr lang="en-US"/>
        </a:p>
      </dgm:t>
    </dgm:pt>
    <dgm:pt modelId="{141CACBA-B399-4AE4-A3EA-181681365842}">
      <dgm:prSet custT="1"/>
      <dgm:spPr/>
      <dgm:t>
        <a:bodyPr/>
        <a:lstStyle/>
        <a:p>
          <a:r>
            <a:rPr lang="en-US" sz="2800" b="1" dirty="0"/>
            <a:t>What if students over-rely on AI?</a:t>
          </a:r>
          <a:endParaRPr lang="en-US" sz="2800" dirty="0"/>
        </a:p>
      </dgm:t>
    </dgm:pt>
    <dgm:pt modelId="{4564FC9B-5C79-4229-B470-0E490661C881}" type="parTrans" cxnId="{C750AFA0-65EF-40FA-82B1-6A3702845E2B}">
      <dgm:prSet/>
      <dgm:spPr/>
      <dgm:t>
        <a:bodyPr/>
        <a:lstStyle/>
        <a:p>
          <a:endParaRPr lang="en-US"/>
        </a:p>
      </dgm:t>
    </dgm:pt>
    <dgm:pt modelId="{8BD02583-3F21-4BF6-81F0-9B7D4CA6D255}" type="sibTrans" cxnId="{C750AFA0-65EF-40FA-82B1-6A3702845E2B}">
      <dgm:prSet/>
      <dgm:spPr/>
      <dgm:t>
        <a:bodyPr/>
        <a:lstStyle/>
        <a:p>
          <a:endParaRPr lang="en-US"/>
        </a:p>
      </dgm:t>
    </dgm:pt>
    <dgm:pt modelId="{733D7DD6-23B5-4D8E-B5A3-7766C61FD5EF}">
      <dgm:prSet custT="1"/>
      <dgm:spPr/>
      <dgm:t>
        <a:bodyPr/>
        <a:lstStyle/>
        <a:p>
          <a:r>
            <a:rPr lang="en-US" sz="1800" dirty="0"/>
            <a:t>Teach critical evaluation alongside tool use. Students must be able to identify when AI is wrong — and it will be wrong.</a:t>
          </a:r>
        </a:p>
      </dgm:t>
    </dgm:pt>
    <dgm:pt modelId="{ACA0EC65-09C2-4C0C-A40D-D1E79EB96193}" type="parTrans" cxnId="{D0EE7668-AA27-4A3A-8610-F6E858464BFE}">
      <dgm:prSet/>
      <dgm:spPr/>
      <dgm:t>
        <a:bodyPr/>
        <a:lstStyle/>
        <a:p>
          <a:endParaRPr lang="en-US"/>
        </a:p>
      </dgm:t>
    </dgm:pt>
    <dgm:pt modelId="{16BC2625-3AED-4BD0-AE8F-C1399B641F1F}" type="sibTrans" cxnId="{D0EE7668-AA27-4A3A-8610-F6E858464BFE}">
      <dgm:prSet/>
      <dgm:spPr/>
      <dgm:t>
        <a:bodyPr/>
        <a:lstStyle/>
        <a:p>
          <a:endParaRPr lang="en-US"/>
        </a:p>
      </dgm:t>
    </dgm:pt>
    <dgm:pt modelId="{ED015F72-5BBC-472B-8FA4-CD9136C4A129}">
      <dgm:prSet custT="1"/>
      <dgm:spPr/>
      <dgm:t>
        <a:bodyPr/>
        <a:lstStyle/>
        <a:p>
          <a:r>
            <a:rPr lang="en-US" sz="2800" b="1" dirty="0"/>
            <a:t>What about equity? Not all students have devices.</a:t>
          </a:r>
          <a:endParaRPr lang="en-US" sz="2800" dirty="0"/>
        </a:p>
      </dgm:t>
    </dgm:pt>
    <dgm:pt modelId="{CB46D287-2BE2-4C08-9734-485C5AD4BA98}" type="parTrans" cxnId="{8138F15E-66FE-4F34-91D4-3DB4752D55A0}">
      <dgm:prSet/>
      <dgm:spPr/>
      <dgm:t>
        <a:bodyPr/>
        <a:lstStyle/>
        <a:p>
          <a:endParaRPr lang="en-US"/>
        </a:p>
      </dgm:t>
    </dgm:pt>
    <dgm:pt modelId="{817D08D0-BD6E-49EE-BE03-5FB2AD5E57CF}" type="sibTrans" cxnId="{8138F15E-66FE-4F34-91D4-3DB4752D55A0}">
      <dgm:prSet/>
      <dgm:spPr/>
      <dgm:t>
        <a:bodyPr/>
        <a:lstStyle/>
        <a:p>
          <a:endParaRPr lang="en-US"/>
        </a:p>
      </dgm:t>
    </dgm:pt>
    <dgm:pt modelId="{2B0BCBE3-09C5-4EDA-9A31-8E728CCE010D}">
      <dgm:prSet custT="1"/>
      <dgm:spPr/>
      <dgm:t>
        <a:bodyPr/>
        <a:lstStyle/>
        <a:p>
          <a:r>
            <a:rPr lang="en-US" sz="1800" dirty="0"/>
            <a:t>Start with teacher-facing AI use first. Leaders can build AI-generated materials without requiring student device access.</a:t>
          </a:r>
        </a:p>
      </dgm:t>
    </dgm:pt>
    <dgm:pt modelId="{521D81DB-9C42-44AE-8692-97FEC45186DA}" type="parTrans" cxnId="{2743AC42-8014-480C-9752-42DFD3EA586A}">
      <dgm:prSet/>
      <dgm:spPr/>
      <dgm:t>
        <a:bodyPr/>
        <a:lstStyle/>
        <a:p>
          <a:endParaRPr lang="en-US"/>
        </a:p>
      </dgm:t>
    </dgm:pt>
    <dgm:pt modelId="{024C376F-72E4-439F-B327-DBCB9A5D518F}" type="sibTrans" cxnId="{2743AC42-8014-480C-9752-42DFD3EA586A}">
      <dgm:prSet/>
      <dgm:spPr/>
      <dgm:t>
        <a:bodyPr/>
        <a:lstStyle/>
        <a:p>
          <a:endParaRPr lang="en-US"/>
        </a:p>
      </dgm:t>
    </dgm:pt>
    <dgm:pt modelId="{459E5B1F-85DE-47C3-851D-AFF2CBEE9013}">
      <dgm:prSet custT="1"/>
      <dgm:spPr/>
      <dgm:t>
        <a:bodyPr/>
        <a:lstStyle/>
        <a:p>
          <a:r>
            <a:rPr lang="en-US" sz="2800" b="1" dirty="0"/>
            <a:t>What if teachers resist?</a:t>
          </a:r>
          <a:endParaRPr lang="en-US" sz="2800" dirty="0"/>
        </a:p>
      </dgm:t>
    </dgm:pt>
    <dgm:pt modelId="{2190F427-CFAB-4304-B0F6-AE7F3CB5E206}" type="parTrans" cxnId="{9995DEA4-B6C5-4325-A6B8-89DCE95FBAF7}">
      <dgm:prSet/>
      <dgm:spPr/>
      <dgm:t>
        <a:bodyPr/>
        <a:lstStyle/>
        <a:p>
          <a:endParaRPr lang="en-US"/>
        </a:p>
      </dgm:t>
    </dgm:pt>
    <dgm:pt modelId="{8191E351-7B2A-4FCB-AE4D-D660EA0A89FC}" type="sibTrans" cxnId="{9995DEA4-B6C5-4325-A6B8-89DCE95FBAF7}">
      <dgm:prSet/>
      <dgm:spPr/>
      <dgm:t>
        <a:bodyPr/>
        <a:lstStyle/>
        <a:p>
          <a:endParaRPr lang="en-US"/>
        </a:p>
      </dgm:t>
    </dgm:pt>
    <dgm:pt modelId="{451BE938-B4EA-4174-9BE3-E707AE4B8800}">
      <dgm:prSet custT="1"/>
      <dgm:spPr/>
      <dgm:t>
        <a:bodyPr/>
        <a:lstStyle/>
        <a:p>
          <a:r>
            <a:rPr lang="en-US" sz="1800" dirty="0"/>
            <a:t>Start with the win. Find the one teacher who is curious and let their experience be the story you tell at the next staff meeting.</a:t>
          </a:r>
        </a:p>
      </dgm:t>
    </dgm:pt>
    <dgm:pt modelId="{FFBC6665-F5D1-462E-B923-F319B6DBA53D}" type="parTrans" cxnId="{03612467-4ED7-4346-8002-AE190205A1B3}">
      <dgm:prSet/>
      <dgm:spPr/>
      <dgm:t>
        <a:bodyPr/>
        <a:lstStyle/>
        <a:p>
          <a:endParaRPr lang="en-US"/>
        </a:p>
      </dgm:t>
    </dgm:pt>
    <dgm:pt modelId="{E66F0E63-E431-4F56-BF01-9B26098A8408}" type="sibTrans" cxnId="{03612467-4ED7-4346-8002-AE190205A1B3}">
      <dgm:prSet/>
      <dgm:spPr/>
      <dgm:t>
        <a:bodyPr/>
        <a:lstStyle/>
        <a:p>
          <a:endParaRPr lang="en-US"/>
        </a:p>
      </dgm:t>
    </dgm:pt>
    <dgm:pt modelId="{B5661840-CF8E-42B4-B19C-F2D6B59B18F3}" type="pres">
      <dgm:prSet presAssocID="{66D9C781-1C8C-4E4A-BC7E-12126325698E}" presName="diagram" presStyleCnt="0">
        <dgm:presLayoutVars>
          <dgm:dir/>
          <dgm:resizeHandles val="exact"/>
        </dgm:presLayoutVars>
      </dgm:prSet>
      <dgm:spPr/>
    </dgm:pt>
    <dgm:pt modelId="{15FAEA45-6555-49DF-89C5-F90A1B6324B6}" type="pres">
      <dgm:prSet presAssocID="{D747F748-D70A-4659-80E6-AE920861CE99}" presName="node" presStyleLbl="node1" presStyleIdx="0" presStyleCnt="8">
        <dgm:presLayoutVars>
          <dgm:bulletEnabled val="1"/>
        </dgm:presLayoutVars>
      </dgm:prSet>
      <dgm:spPr/>
    </dgm:pt>
    <dgm:pt modelId="{64EE383D-E9DC-4F42-8656-1711D5E5255F}" type="pres">
      <dgm:prSet presAssocID="{9B219622-4E23-4E67-B905-CF5CCA3B03E3}" presName="sibTrans" presStyleCnt="0"/>
      <dgm:spPr/>
    </dgm:pt>
    <dgm:pt modelId="{E4B15613-DDF1-4131-935E-866524916B33}" type="pres">
      <dgm:prSet presAssocID="{E85223A5-18BB-4DBE-81E5-A25928132FB1}" presName="node" presStyleLbl="node1" presStyleIdx="1" presStyleCnt="8">
        <dgm:presLayoutVars>
          <dgm:bulletEnabled val="1"/>
        </dgm:presLayoutVars>
      </dgm:prSet>
      <dgm:spPr/>
    </dgm:pt>
    <dgm:pt modelId="{0369E658-F4BF-4923-8974-5704E60303BB}" type="pres">
      <dgm:prSet presAssocID="{8E246A81-109C-4EE7-A791-072939A1B182}" presName="sibTrans" presStyleCnt="0"/>
      <dgm:spPr/>
    </dgm:pt>
    <dgm:pt modelId="{913CB510-975D-4D65-835F-E7B791E4EDA7}" type="pres">
      <dgm:prSet presAssocID="{141CACBA-B399-4AE4-A3EA-181681365842}" presName="node" presStyleLbl="node1" presStyleIdx="2" presStyleCnt="8">
        <dgm:presLayoutVars>
          <dgm:bulletEnabled val="1"/>
        </dgm:presLayoutVars>
      </dgm:prSet>
      <dgm:spPr/>
    </dgm:pt>
    <dgm:pt modelId="{F21EA46A-2212-48B0-9C63-3DA41A64035B}" type="pres">
      <dgm:prSet presAssocID="{8BD02583-3F21-4BF6-81F0-9B7D4CA6D255}" presName="sibTrans" presStyleCnt="0"/>
      <dgm:spPr/>
    </dgm:pt>
    <dgm:pt modelId="{639BB8FF-2FB7-4334-8AD8-EA6982F6A00F}" type="pres">
      <dgm:prSet presAssocID="{733D7DD6-23B5-4D8E-B5A3-7766C61FD5EF}" presName="node" presStyleLbl="node1" presStyleIdx="3" presStyleCnt="8">
        <dgm:presLayoutVars>
          <dgm:bulletEnabled val="1"/>
        </dgm:presLayoutVars>
      </dgm:prSet>
      <dgm:spPr/>
    </dgm:pt>
    <dgm:pt modelId="{FDF0003B-D09A-49F7-964F-DE2E32FFC598}" type="pres">
      <dgm:prSet presAssocID="{16BC2625-3AED-4BD0-AE8F-C1399B641F1F}" presName="sibTrans" presStyleCnt="0"/>
      <dgm:spPr/>
    </dgm:pt>
    <dgm:pt modelId="{4A4B0E27-F957-4B8A-B86E-2258D32AF346}" type="pres">
      <dgm:prSet presAssocID="{ED015F72-5BBC-472B-8FA4-CD9136C4A129}" presName="node" presStyleLbl="node1" presStyleIdx="4" presStyleCnt="8">
        <dgm:presLayoutVars>
          <dgm:bulletEnabled val="1"/>
        </dgm:presLayoutVars>
      </dgm:prSet>
      <dgm:spPr/>
    </dgm:pt>
    <dgm:pt modelId="{DBD6C516-557D-499C-A10B-92970AC996B0}" type="pres">
      <dgm:prSet presAssocID="{817D08D0-BD6E-49EE-BE03-5FB2AD5E57CF}" presName="sibTrans" presStyleCnt="0"/>
      <dgm:spPr/>
    </dgm:pt>
    <dgm:pt modelId="{6130CD72-B886-4F27-9AB7-F71C3E5CDC42}" type="pres">
      <dgm:prSet presAssocID="{2B0BCBE3-09C5-4EDA-9A31-8E728CCE010D}" presName="node" presStyleLbl="node1" presStyleIdx="5" presStyleCnt="8">
        <dgm:presLayoutVars>
          <dgm:bulletEnabled val="1"/>
        </dgm:presLayoutVars>
      </dgm:prSet>
      <dgm:spPr/>
    </dgm:pt>
    <dgm:pt modelId="{8C9C9F39-F3F6-4872-BE5B-374826F93645}" type="pres">
      <dgm:prSet presAssocID="{024C376F-72E4-439F-B327-DBCB9A5D518F}" presName="sibTrans" presStyleCnt="0"/>
      <dgm:spPr/>
    </dgm:pt>
    <dgm:pt modelId="{D2343CCF-6F1D-4A93-8F6B-8A7918EB75B0}" type="pres">
      <dgm:prSet presAssocID="{459E5B1F-85DE-47C3-851D-AFF2CBEE9013}" presName="node" presStyleLbl="node1" presStyleIdx="6" presStyleCnt="8">
        <dgm:presLayoutVars>
          <dgm:bulletEnabled val="1"/>
        </dgm:presLayoutVars>
      </dgm:prSet>
      <dgm:spPr/>
    </dgm:pt>
    <dgm:pt modelId="{AC7B2895-7BEA-4F4D-8B09-AF8840F0F48E}" type="pres">
      <dgm:prSet presAssocID="{8191E351-7B2A-4FCB-AE4D-D660EA0A89FC}" presName="sibTrans" presStyleCnt="0"/>
      <dgm:spPr/>
    </dgm:pt>
    <dgm:pt modelId="{C5EFBCE9-F516-4C04-BD2B-D4F2062761DD}" type="pres">
      <dgm:prSet presAssocID="{451BE938-B4EA-4174-9BE3-E707AE4B8800}" presName="node" presStyleLbl="node1" presStyleIdx="7" presStyleCnt="8">
        <dgm:presLayoutVars>
          <dgm:bulletEnabled val="1"/>
        </dgm:presLayoutVars>
      </dgm:prSet>
      <dgm:spPr/>
    </dgm:pt>
  </dgm:ptLst>
  <dgm:cxnLst>
    <dgm:cxn modelId="{E1998206-996E-486E-95FB-F648F0703306}" type="presOf" srcId="{2B0BCBE3-09C5-4EDA-9A31-8E728CCE010D}" destId="{6130CD72-B886-4F27-9AB7-F71C3E5CDC42}" srcOrd="0" destOrd="0" presId="urn:microsoft.com/office/officeart/2005/8/layout/default"/>
    <dgm:cxn modelId="{9C656309-0914-4944-8B43-6FD242CF553E}" type="presOf" srcId="{451BE938-B4EA-4174-9BE3-E707AE4B8800}" destId="{C5EFBCE9-F516-4C04-BD2B-D4F2062761DD}" srcOrd="0" destOrd="0" presId="urn:microsoft.com/office/officeart/2005/8/layout/default"/>
    <dgm:cxn modelId="{912CBF19-445E-45B3-BC8F-37AC45FC3A3B}" srcId="{66D9C781-1C8C-4E4A-BC7E-12126325698E}" destId="{D747F748-D70A-4659-80E6-AE920861CE99}" srcOrd="0" destOrd="0" parTransId="{9233B25D-9B57-4C28-A1E6-B100C8CA1C63}" sibTransId="{9B219622-4E23-4E67-B905-CF5CCA3B03E3}"/>
    <dgm:cxn modelId="{32776A21-3FB9-4493-B0E1-4EDA791C19CF}" type="presOf" srcId="{E85223A5-18BB-4DBE-81E5-A25928132FB1}" destId="{E4B15613-DDF1-4131-935E-866524916B33}" srcOrd="0" destOrd="0" presId="urn:microsoft.com/office/officeart/2005/8/layout/default"/>
    <dgm:cxn modelId="{00D94728-8422-4A04-9D23-251B99F73655}" type="presOf" srcId="{66D9C781-1C8C-4E4A-BC7E-12126325698E}" destId="{B5661840-CF8E-42B4-B19C-F2D6B59B18F3}" srcOrd="0" destOrd="0" presId="urn:microsoft.com/office/officeart/2005/8/layout/default"/>
    <dgm:cxn modelId="{F8E80D37-7932-4C40-A9B1-5D82A9E7BEF6}" srcId="{66D9C781-1C8C-4E4A-BC7E-12126325698E}" destId="{E85223A5-18BB-4DBE-81E5-A25928132FB1}" srcOrd="1" destOrd="0" parTransId="{089F88B2-BC8B-4987-912C-5A0CD69327C5}" sibTransId="{8E246A81-109C-4EE7-A791-072939A1B182}"/>
    <dgm:cxn modelId="{8138F15E-66FE-4F34-91D4-3DB4752D55A0}" srcId="{66D9C781-1C8C-4E4A-BC7E-12126325698E}" destId="{ED015F72-5BBC-472B-8FA4-CD9136C4A129}" srcOrd="4" destOrd="0" parTransId="{CB46D287-2BE2-4C08-9734-485C5AD4BA98}" sibTransId="{817D08D0-BD6E-49EE-BE03-5FB2AD5E57CF}"/>
    <dgm:cxn modelId="{6A8DF761-CF82-4564-A24B-E7C0725B9E77}" type="presOf" srcId="{ED015F72-5BBC-472B-8FA4-CD9136C4A129}" destId="{4A4B0E27-F957-4B8A-B86E-2258D32AF346}" srcOrd="0" destOrd="0" presId="urn:microsoft.com/office/officeart/2005/8/layout/default"/>
    <dgm:cxn modelId="{2743AC42-8014-480C-9752-42DFD3EA586A}" srcId="{66D9C781-1C8C-4E4A-BC7E-12126325698E}" destId="{2B0BCBE3-09C5-4EDA-9A31-8E728CCE010D}" srcOrd="5" destOrd="0" parTransId="{521D81DB-9C42-44AE-8692-97FEC45186DA}" sibTransId="{024C376F-72E4-439F-B327-DBCB9A5D518F}"/>
    <dgm:cxn modelId="{03612467-4ED7-4346-8002-AE190205A1B3}" srcId="{66D9C781-1C8C-4E4A-BC7E-12126325698E}" destId="{451BE938-B4EA-4174-9BE3-E707AE4B8800}" srcOrd="7" destOrd="0" parTransId="{FFBC6665-F5D1-462E-B923-F319B6DBA53D}" sibTransId="{E66F0E63-E431-4F56-BF01-9B26098A8408}"/>
    <dgm:cxn modelId="{D0EE7668-AA27-4A3A-8610-F6E858464BFE}" srcId="{66D9C781-1C8C-4E4A-BC7E-12126325698E}" destId="{733D7DD6-23B5-4D8E-B5A3-7766C61FD5EF}" srcOrd="3" destOrd="0" parTransId="{ACA0EC65-09C2-4C0C-A40D-D1E79EB96193}" sibTransId="{16BC2625-3AED-4BD0-AE8F-C1399B641F1F}"/>
    <dgm:cxn modelId="{7A5E6D55-BF38-4969-A0CA-B010444864B8}" type="presOf" srcId="{459E5B1F-85DE-47C3-851D-AFF2CBEE9013}" destId="{D2343CCF-6F1D-4A93-8F6B-8A7918EB75B0}" srcOrd="0" destOrd="0" presId="urn:microsoft.com/office/officeart/2005/8/layout/default"/>
    <dgm:cxn modelId="{431B688A-D295-41AB-8606-E5FE2D36C432}" type="presOf" srcId="{733D7DD6-23B5-4D8E-B5A3-7766C61FD5EF}" destId="{639BB8FF-2FB7-4334-8AD8-EA6982F6A00F}" srcOrd="0" destOrd="0" presId="urn:microsoft.com/office/officeart/2005/8/layout/default"/>
    <dgm:cxn modelId="{C750AFA0-65EF-40FA-82B1-6A3702845E2B}" srcId="{66D9C781-1C8C-4E4A-BC7E-12126325698E}" destId="{141CACBA-B399-4AE4-A3EA-181681365842}" srcOrd="2" destOrd="0" parTransId="{4564FC9B-5C79-4229-B470-0E490661C881}" sibTransId="{8BD02583-3F21-4BF6-81F0-9B7D4CA6D255}"/>
    <dgm:cxn modelId="{9995DEA4-B6C5-4325-A6B8-89DCE95FBAF7}" srcId="{66D9C781-1C8C-4E4A-BC7E-12126325698E}" destId="{459E5B1F-85DE-47C3-851D-AFF2CBEE9013}" srcOrd="6" destOrd="0" parTransId="{2190F427-CFAB-4304-B0F6-AE7F3CB5E206}" sibTransId="{8191E351-7B2A-4FCB-AE4D-D660EA0A89FC}"/>
    <dgm:cxn modelId="{8D499FC5-4BC2-4406-81B3-DD961324E569}" type="presOf" srcId="{141CACBA-B399-4AE4-A3EA-181681365842}" destId="{913CB510-975D-4D65-835F-E7B791E4EDA7}" srcOrd="0" destOrd="0" presId="urn:microsoft.com/office/officeart/2005/8/layout/default"/>
    <dgm:cxn modelId="{7B5DA8DE-2264-40F5-89F4-5B12F4DD7BD9}" type="presOf" srcId="{D747F748-D70A-4659-80E6-AE920861CE99}" destId="{15FAEA45-6555-49DF-89C5-F90A1B6324B6}" srcOrd="0" destOrd="0" presId="urn:microsoft.com/office/officeart/2005/8/layout/default"/>
    <dgm:cxn modelId="{BA305DDE-7101-4282-91C3-13D8D7C6DC55}" type="presParOf" srcId="{B5661840-CF8E-42B4-B19C-F2D6B59B18F3}" destId="{15FAEA45-6555-49DF-89C5-F90A1B6324B6}" srcOrd="0" destOrd="0" presId="urn:microsoft.com/office/officeart/2005/8/layout/default"/>
    <dgm:cxn modelId="{E6FA732B-974D-4C4C-B5D6-A387BF07CFE2}" type="presParOf" srcId="{B5661840-CF8E-42B4-B19C-F2D6B59B18F3}" destId="{64EE383D-E9DC-4F42-8656-1711D5E5255F}" srcOrd="1" destOrd="0" presId="urn:microsoft.com/office/officeart/2005/8/layout/default"/>
    <dgm:cxn modelId="{231C3822-AD11-4BF5-B968-E7C61C0B2F02}" type="presParOf" srcId="{B5661840-CF8E-42B4-B19C-F2D6B59B18F3}" destId="{E4B15613-DDF1-4131-935E-866524916B33}" srcOrd="2" destOrd="0" presId="urn:microsoft.com/office/officeart/2005/8/layout/default"/>
    <dgm:cxn modelId="{82B8368D-0450-49A0-A4C7-841C7C8CD916}" type="presParOf" srcId="{B5661840-CF8E-42B4-B19C-F2D6B59B18F3}" destId="{0369E658-F4BF-4923-8974-5704E60303BB}" srcOrd="3" destOrd="0" presId="urn:microsoft.com/office/officeart/2005/8/layout/default"/>
    <dgm:cxn modelId="{F4B9AF9C-27BB-4700-8438-A3C0BCE41FAF}" type="presParOf" srcId="{B5661840-CF8E-42B4-B19C-F2D6B59B18F3}" destId="{913CB510-975D-4D65-835F-E7B791E4EDA7}" srcOrd="4" destOrd="0" presId="urn:microsoft.com/office/officeart/2005/8/layout/default"/>
    <dgm:cxn modelId="{1F6ADA1E-ECE3-4276-B371-19DD0BCFB163}" type="presParOf" srcId="{B5661840-CF8E-42B4-B19C-F2D6B59B18F3}" destId="{F21EA46A-2212-48B0-9C63-3DA41A64035B}" srcOrd="5" destOrd="0" presId="urn:microsoft.com/office/officeart/2005/8/layout/default"/>
    <dgm:cxn modelId="{1FC76B62-6EBF-4C30-90C1-7FDDD2236F06}" type="presParOf" srcId="{B5661840-CF8E-42B4-B19C-F2D6B59B18F3}" destId="{639BB8FF-2FB7-4334-8AD8-EA6982F6A00F}" srcOrd="6" destOrd="0" presId="urn:microsoft.com/office/officeart/2005/8/layout/default"/>
    <dgm:cxn modelId="{3D1DE37C-8154-4ADF-9DD3-827076B6637C}" type="presParOf" srcId="{B5661840-CF8E-42B4-B19C-F2D6B59B18F3}" destId="{FDF0003B-D09A-49F7-964F-DE2E32FFC598}" srcOrd="7" destOrd="0" presId="urn:microsoft.com/office/officeart/2005/8/layout/default"/>
    <dgm:cxn modelId="{299B6487-3DA8-4A28-B94B-3B9DEAE9BB19}" type="presParOf" srcId="{B5661840-CF8E-42B4-B19C-F2D6B59B18F3}" destId="{4A4B0E27-F957-4B8A-B86E-2258D32AF346}" srcOrd="8" destOrd="0" presId="urn:microsoft.com/office/officeart/2005/8/layout/default"/>
    <dgm:cxn modelId="{F100CC90-C18B-43F8-97EB-0BAA5D3B7358}" type="presParOf" srcId="{B5661840-CF8E-42B4-B19C-F2D6B59B18F3}" destId="{DBD6C516-557D-499C-A10B-92970AC996B0}" srcOrd="9" destOrd="0" presId="urn:microsoft.com/office/officeart/2005/8/layout/default"/>
    <dgm:cxn modelId="{814A9CDC-F022-4815-8254-7804969C8A8D}" type="presParOf" srcId="{B5661840-CF8E-42B4-B19C-F2D6B59B18F3}" destId="{6130CD72-B886-4F27-9AB7-F71C3E5CDC42}" srcOrd="10" destOrd="0" presId="urn:microsoft.com/office/officeart/2005/8/layout/default"/>
    <dgm:cxn modelId="{25779910-106B-4C0A-AAF5-6D992B4DA826}" type="presParOf" srcId="{B5661840-CF8E-42B4-B19C-F2D6B59B18F3}" destId="{8C9C9F39-F3F6-4872-BE5B-374826F93645}" srcOrd="11" destOrd="0" presId="urn:microsoft.com/office/officeart/2005/8/layout/default"/>
    <dgm:cxn modelId="{EF20AE8D-A267-4000-90D0-206AA2ECD539}" type="presParOf" srcId="{B5661840-CF8E-42B4-B19C-F2D6B59B18F3}" destId="{D2343CCF-6F1D-4A93-8F6B-8A7918EB75B0}" srcOrd="12" destOrd="0" presId="urn:microsoft.com/office/officeart/2005/8/layout/default"/>
    <dgm:cxn modelId="{75103151-94D2-412A-8B7C-00556BF5D49F}" type="presParOf" srcId="{B5661840-CF8E-42B4-B19C-F2D6B59B18F3}" destId="{AC7B2895-7BEA-4F4D-8B09-AF8840F0F48E}" srcOrd="13" destOrd="0" presId="urn:microsoft.com/office/officeart/2005/8/layout/default"/>
    <dgm:cxn modelId="{2841125D-34B3-4C0D-A678-181F66125553}" type="presParOf" srcId="{B5661840-CF8E-42B4-B19C-F2D6B59B18F3}" destId="{C5EFBCE9-F516-4C04-BD2B-D4F2062761DD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BE502-D44B-4794-822B-8491C2BBA863}">
      <dsp:nvSpPr>
        <dsp:cNvPr id="0" name=""/>
        <dsp:cNvSpPr/>
      </dsp:nvSpPr>
      <dsp:spPr>
        <a:xfrm>
          <a:off x="0" y="1682"/>
          <a:ext cx="11129271" cy="8528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BDC937-FAA3-4D93-9FDF-D43190A4B5D4}">
      <dsp:nvSpPr>
        <dsp:cNvPr id="0" name=""/>
        <dsp:cNvSpPr/>
      </dsp:nvSpPr>
      <dsp:spPr>
        <a:xfrm>
          <a:off x="257999" y="193583"/>
          <a:ext cx="469090" cy="4690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B5B61-531B-4CAB-A740-F594B0C80420}">
      <dsp:nvSpPr>
        <dsp:cNvPr id="0" name=""/>
        <dsp:cNvSpPr/>
      </dsp:nvSpPr>
      <dsp:spPr>
        <a:xfrm>
          <a:off x="985089" y="1682"/>
          <a:ext cx="10144181" cy="852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64" tIns="90264" rIns="90264" bIns="9026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1" kern="1200"/>
            <a:t>“AI is technology that learns from patterns in data to help humans complete tasks faster, more consistently, or at greater scale.”</a:t>
          </a:r>
          <a:endParaRPr lang="en-US" sz="2100" kern="1200"/>
        </a:p>
      </dsp:txBody>
      <dsp:txXfrm>
        <a:off x="985089" y="1682"/>
        <a:ext cx="10144181" cy="852891"/>
      </dsp:txXfrm>
    </dsp:sp>
    <dsp:sp modelId="{5C8265ED-411A-4EFF-B8BD-AD8FC55464C8}">
      <dsp:nvSpPr>
        <dsp:cNvPr id="0" name=""/>
        <dsp:cNvSpPr/>
      </dsp:nvSpPr>
      <dsp:spPr>
        <a:xfrm>
          <a:off x="0" y="1067796"/>
          <a:ext cx="11129271" cy="8528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071D19-FBD9-493A-A8BE-73D7E100158D}">
      <dsp:nvSpPr>
        <dsp:cNvPr id="0" name=""/>
        <dsp:cNvSpPr/>
      </dsp:nvSpPr>
      <dsp:spPr>
        <a:xfrm>
          <a:off x="257999" y="1259697"/>
          <a:ext cx="469090" cy="4690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64DD2-9B06-446E-A9B0-AC94D79DEFA4}">
      <dsp:nvSpPr>
        <dsp:cNvPr id="0" name=""/>
        <dsp:cNvSpPr/>
      </dsp:nvSpPr>
      <dsp:spPr>
        <a:xfrm>
          <a:off x="985089" y="1067796"/>
          <a:ext cx="5008171" cy="852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64" tIns="90264" rIns="90264" bIns="9026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You already use AI every day:</a:t>
          </a:r>
          <a:endParaRPr lang="en-US" sz="2100" kern="1200"/>
        </a:p>
      </dsp:txBody>
      <dsp:txXfrm>
        <a:off x="985089" y="1067796"/>
        <a:ext cx="5008171" cy="852891"/>
      </dsp:txXfrm>
    </dsp:sp>
    <dsp:sp modelId="{E58738F2-D812-45FA-BDD2-59609E820BDF}">
      <dsp:nvSpPr>
        <dsp:cNvPr id="0" name=""/>
        <dsp:cNvSpPr/>
      </dsp:nvSpPr>
      <dsp:spPr>
        <a:xfrm>
          <a:off x="5993261" y="1067796"/>
          <a:ext cx="5136009" cy="852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64" tIns="90264" rIns="90264" bIns="9026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Spell check and Grammarly  |  Google Translate  |  Auto-captions on Zoom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Netflix and Spotify recommendations  |  GPS rerouting in real time</a:t>
          </a:r>
        </a:p>
      </dsp:txBody>
      <dsp:txXfrm>
        <a:off x="5993261" y="1067796"/>
        <a:ext cx="5136009" cy="852891"/>
      </dsp:txXfrm>
    </dsp:sp>
    <dsp:sp modelId="{3FFF56CF-56B2-4B00-BAEF-DA769A1EE3E8}">
      <dsp:nvSpPr>
        <dsp:cNvPr id="0" name=""/>
        <dsp:cNvSpPr/>
      </dsp:nvSpPr>
      <dsp:spPr>
        <a:xfrm>
          <a:off x="0" y="2133910"/>
          <a:ext cx="11129271" cy="8528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D6F38-6626-4C2D-9147-196893F29083}">
      <dsp:nvSpPr>
        <dsp:cNvPr id="0" name=""/>
        <dsp:cNvSpPr/>
      </dsp:nvSpPr>
      <dsp:spPr>
        <a:xfrm>
          <a:off x="257999" y="2325810"/>
          <a:ext cx="469090" cy="4690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D468E-574E-444E-9E7F-6B7F817A85F8}">
      <dsp:nvSpPr>
        <dsp:cNvPr id="0" name=""/>
        <dsp:cNvSpPr/>
      </dsp:nvSpPr>
      <dsp:spPr>
        <a:xfrm>
          <a:off x="985089" y="2133910"/>
          <a:ext cx="10144181" cy="852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64" tIns="90264" rIns="90264" bIns="9026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The key distinction: AI as a TOOL vs. AI as a REPLACEMENT</a:t>
          </a:r>
          <a:endParaRPr lang="en-US" sz="2100" kern="1200" dirty="0"/>
        </a:p>
      </dsp:txBody>
      <dsp:txXfrm>
        <a:off x="985089" y="2133910"/>
        <a:ext cx="10144181" cy="852891"/>
      </dsp:txXfrm>
    </dsp:sp>
    <dsp:sp modelId="{351D7570-EAEB-4239-99AC-6E93EDDAFEFE}">
      <dsp:nvSpPr>
        <dsp:cNvPr id="0" name=""/>
        <dsp:cNvSpPr/>
      </dsp:nvSpPr>
      <dsp:spPr>
        <a:xfrm>
          <a:off x="0" y="3200024"/>
          <a:ext cx="11129271" cy="8528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38CAFC-7008-4707-B80E-3ECC6295FB63}">
      <dsp:nvSpPr>
        <dsp:cNvPr id="0" name=""/>
        <dsp:cNvSpPr/>
      </dsp:nvSpPr>
      <dsp:spPr>
        <a:xfrm>
          <a:off x="257999" y="3391924"/>
          <a:ext cx="469090" cy="4690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87AE6-EC2C-407D-B35B-B15BB9907894}">
      <dsp:nvSpPr>
        <dsp:cNvPr id="0" name=""/>
        <dsp:cNvSpPr/>
      </dsp:nvSpPr>
      <dsp:spPr>
        <a:xfrm>
          <a:off x="985089" y="3200024"/>
          <a:ext cx="10144181" cy="852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64" tIns="90264" rIns="90264" bIns="9026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1" kern="1200" dirty="0"/>
            <a:t>Instructional leaders set the frame. Your teachers follow your lead.</a:t>
          </a:r>
          <a:endParaRPr lang="en-US" sz="2100" kern="1200" dirty="0"/>
        </a:p>
      </dsp:txBody>
      <dsp:txXfrm>
        <a:off x="985089" y="3200024"/>
        <a:ext cx="10144181" cy="852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AEA45-6555-49DF-89C5-F90A1B6324B6}">
      <dsp:nvSpPr>
        <dsp:cNvPr id="0" name=""/>
        <dsp:cNvSpPr/>
      </dsp:nvSpPr>
      <dsp:spPr>
        <a:xfrm>
          <a:off x="3260" y="654467"/>
          <a:ext cx="2586686" cy="1552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What about academic integrity?</a:t>
          </a:r>
          <a:endParaRPr lang="en-US" sz="2800" kern="1200" dirty="0"/>
        </a:p>
      </dsp:txBody>
      <dsp:txXfrm>
        <a:off x="3260" y="654467"/>
        <a:ext cx="2586686" cy="1552011"/>
      </dsp:txXfrm>
    </dsp:sp>
    <dsp:sp modelId="{E4B15613-DDF1-4131-935E-866524916B33}">
      <dsp:nvSpPr>
        <dsp:cNvPr id="0" name=""/>
        <dsp:cNvSpPr/>
      </dsp:nvSpPr>
      <dsp:spPr>
        <a:xfrm>
          <a:off x="2848615" y="654467"/>
          <a:ext cx="2586686" cy="1552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Set clear guidelines with staff on what AI-assisted work looks like. This is a policy and coaching conversation, not a tech conversation.</a:t>
          </a:r>
        </a:p>
      </dsp:txBody>
      <dsp:txXfrm>
        <a:off x="2848615" y="654467"/>
        <a:ext cx="2586686" cy="1552011"/>
      </dsp:txXfrm>
    </dsp:sp>
    <dsp:sp modelId="{913CB510-975D-4D65-835F-E7B791E4EDA7}">
      <dsp:nvSpPr>
        <dsp:cNvPr id="0" name=""/>
        <dsp:cNvSpPr/>
      </dsp:nvSpPr>
      <dsp:spPr>
        <a:xfrm>
          <a:off x="5693969" y="654467"/>
          <a:ext cx="2586686" cy="1552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What if students over-rely on AI?</a:t>
          </a:r>
          <a:endParaRPr lang="en-US" sz="2800" kern="1200" dirty="0"/>
        </a:p>
      </dsp:txBody>
      <dsp:txXfrm>
        <a:off x="5693969" y="654467"/>
        <a:ext cx="2586686" cy="1552011"/>
      </dsp:txXfrm>
    </dsp:sp>
    <dsp:sp modelId="{639BB8FF-2FB7-4334-8AD8-EA6982F6A00F}">
      <dsp:nvSpPr>
        <dsp:cNvPr id="0" name=""/>
        <dsp:cNvSpPr/>
      </dsp:nvSpPr>
      <dsp:spPr>
        <a:xfrm>
          <a:off x="8539324" y="654467"/>
          <a:ext cx="2586686" cy="1552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Teach critical evaluation alongside tool use. Students must be able to identify when AI is wrong — and it will be wrong.</a:t>
          </a:r>
        </a:p>
      </dsp:txBody>
      <dsp:txXfrm>
        <a:off x="8539324" y="654467"/>
        <a:ext cx="2586686" cy="1552011"/>
      </dsp:txXfrm>
    </dsp:sp>
    <dsp:sp modelId="{4A4B0E27-F957-4B8A-B86E-2258D32AF346}">
      <dsp:nvSpPr>
        <dsp:cNvPr id="0" name=""/>
        <dsp:cNvSpPr/>
      </dsp:nvSpPr>
      <dsp:spPr>
        <a:xfrm>
          <a:off x="3260" y="2465147"/>
          <a:ext cx="2586686" cy="1552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What about equity? Not all students have devices.</a:t>
          </a:r>
          <a:endParaRPr lang="en-US" sz="2800" kern="1200" dirty="0"/>
        </a:p>
      </dsp:txBody>
      <dsp:txXfrm>
        <a:off x="3260" y="2465147"/>
        <a:ext cx="2586686" cy="1552011"/>
      </dsp:txXfrm>
    </dsp:sp>
    <dsp:sp modelId="{6130CD72-B886-4F27-9AB7-F71C3E5CDC42}">
      <dsp:nvSpPr>
        <dsp:cNvPr id="0" name=""/>
        <dsp:cNvSpPr/>
      </dsp:nvSpPr>
      <dsp:spPr>
        <a:xfrm>
          <a:off x="2848615" y="2465147"/>
          <a:ext cx="2586686" cy="1552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Start with teacher-facing AI use first. Leaders can build AI-generated materials without requiring student device access.</a:t>
          </a:r>
        </a:p>
      </dsp:txBody>
      <dsp:txXfrm>
        <a:off x="2848615" y="2465147"/>
        <a:ext cx="2586686" cy="1552011"/>
      </dsp:txXfrm>
    </dsp:sp>
    <dsp:sp modelId="{D2343CCF-6F1D-4A93-8F6B-8A7918EB75B0}">
      <dsp:nvSpPr>
        <dsp:cNvPr id="0" name=""/>
        <dsp:cNvSpPr/>
      </dsp:nvSpPr>
      <dsp:spPr>
        <a:xfrm>
          <a:off x="5693969" y="2465147"/>
          <a:ext cx="2586686" cy="1552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What if teachers resist?</a:t>
          </a:r>
          <a:endParaRPr lang="en-US" sz="2800" kern="1200" dirty="0"/>
        </a:p>
      </dsp:txBody>
      <dsp:txXfrm>
        <a:off x="5693969" y="2465147"/>
        <a:ext cx="2586686" cy="1552011"/>
      </dsp:txXfrm>
    </dsp:sp>
    <dsp:sp modelId="{C5EFBCE9-F516-4C04-BD2B-D4F2062761DD}">
      <dsp:nvSpPr>
        <dsp:cNvPr id="0" name=""/>
        <dsp:cNvSpPr/>
      </dsp:nvSpPr>
      <dsp:spPr>
        <a:xfrm>
          <a:off x="8539324" y="2465147"/>
          <a:ext cx="2586686" cy="1552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Start with the win. Find the one teacher who is curious and let their experience be the story you tell at the next staff meeting.</a:t>
          </a:r>
        </a:p>
      </dsp:txBody>
      <dsp:txXfrm>
        <a:off x="8539324" y="2465147"/>
        <a:ext cx="2586686" cy="1552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69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66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73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384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02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40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05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77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44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27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805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05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fphelps@tcsg.ed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161" y="4683624"/>
            <a:ext cx="10879667" cy="407805"/>
          </a:xfrm>
        </p:spPr>
        <p:txBody>
          <a:bodyPr/>
          <a:lstStyle/>
          <a:p>
            <a:r>
              <a:rPr lang="en-US" sz="4400" b="1" dirty="0"/>
              <a:t>Leading the Shift:</a:t>
            </a:r>
            <a:endParaRPr lang="en-US" dirty="0"/>
          </a:p>
          <a:p>
            <a:r>
              <a:rPr lang="en-US" sz="2400" dirty="0"/>
              <a:t>How Instructional Leaders Can Help GED Teachers Leverage AI for Student Success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Felicia R. Thomas Phelps, M.Ed.</a:t>
            </a:r>
            <a:endParaRPr lang="en-US" dirty="0"/>
          </a:p>
          <a:p>
            <a:r>
              <a:rPr lang="en-US" sz="1800" dirty="0"/>
              <a:t>Grant Program Support Coordinator | Georgia Office of Adult Education, TCSG</a:t>
            </a:r>
            <a:endParaRPr lang="en-US" dirty="0"/>
          </a:p>
          <a:p>
            <a:r>
              <a:rPr lang="en-US" sz="1600" dirty="0"/>
              <a:t>GED Conference 2026  |  July 29–31,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anchor="t">
            <a:normAutofit/>
          </a:bodyPr>
          <a:lstStyle/>
          <a:p>
            <a:r>
              <a:rPr lang="en-US" b="1"/>
              <a:t>Real Concerns — Real Responses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graphicFrame>
        <p:nvGraphicFramePr>
          <p:cNvPr id="11" name="Content Placeholder 8">
            <a:extLst>
              <a:ext uri="{FF2B5EF4-FFF2-40B4-BE49-F238E27FC236}">
                <a16:creationId xmlns:a16="http://schemas.microsoft.com/office/drawing/2014/main" id="{13C3ADDB-38A7-A167-8198-C82094FA51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135176"/>
              </p:ext>
            </p:extLst>
          </p:nvPr>
        </p:nvGraphicFramePr>
        <p:xfrm>
          <a:off x="624114" y="1538344"/>
          <a:ext cx="11129271" cy="4671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0A8BD7-026A-DD60-71C5-84BD0DC64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062" y="1635161"/>
            <a:ext cx="4555181" cy="455518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4131" y="336475"/>
            <a:ext cx="10611398" cy="527126"/>
          </a:xfrm>
        </p:spPr>
        <p:txBody>
          <a:bodyPr anchor="b">
            <a:normAutofit/>
          </a:bodyPr>
          <a:lstStyle/>
          <a:p>
            <a:r>
              <a:rPr lang="en-US" sz="3300" b="1" dirty="0"/>
              <a:t>Tools and Resources: 1 Doc | Unlimite</a:t>
            </a:r>
            <a:r>
              <a:rPr lang="en-US" sz="3300" dirty="0"/>
              <a:t>d Resources</a:t>
            </a:r>
            <a:endParaRPr lang="en-US" sz="3300" b="1" dirty="0"/>
          </a:p>
        </p:txBody>
      </p:sp>
      <p:sp>
        <p:nvSpPr>
          <p:cNvPr id="9" name="Content Placeholder 8"/>
          <p:cNvSpPr>
            <a:spLocks noGrp="1"/>
          </p:cNvSpPr>
          <p:nvPr>
            <p:ph type="body" sz="half" idx="2"/>
          </p:nvPr>
        </p:nvSpPr>
        <p:spPr>
          <a:xfrm>
            <a:off x="374128" y="1054249"/>
            <a:ext cx="5908338" cy="56106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Highlights by category</a:t>
            </a:r>
            <a:r>
              <a:rPr lang="en-US" sz="2400" dirty="0"/>
              <a:t>:</a:t>
            </a:r>
          </a:p>
          <a:p>
            <a:endParaRPr lang="en-US" sz="1800" dirty="0"/>
          </a:p>
          <a:p>
            <a:r>
              <a:rPr lang="en-US" sz="1800" b="1" dirty="0">
                <a:solidFill>
                  <a:srgbClr val="0084A9"/>
                </a:solidFill>
              </a:rPr>
              <a:t>AI Writing and Feedback</a:t>
            </a:r>
            <a:r>
              <a:rPr lang="en-US" sz="1800" b="1" dirty="0"/>
              <a:t>: </a:t>
            </a:r>
            <a:r>
              <a:rPr lang="en-US" sz="1800" dirty="0"/>
              <a:t> </a:t>
            </a:r>
          </a:p>
          <a:p>
            <a:r>
              <a:rPr lang="en-US" sz="1800" dirty="0"/>
              <a:t>Grammarly  |  </a:t>
            </a:r>
            <a:r>
              <a:rPr lang="en-US" sz="1800" dirty="0" err="1"/>
              <a:t>QuillBot</a:t>
            </a:r>
            <a:r>
              <a:rPr lang="en-US" sz="1800" dirty="0"/>
              <a:t>  |  ChatGPT (chat.openai.com)</a:t>
            </a:r>
          </a:p>
          <a:p>
            <a:endParaRPr lang="en-US" sz="1800" dirty="0"/>
          </a:p>
          <a:p>
            <a:r>
              <a:rPr lang="en-US" sz="1800" b="1" dirty="0">
                <a:solidFill>
                  <a:srgbClr val="0084A9"/>
                </a:solidFill>
              </a:rPr>
              <a:t>Lesson Planning</a:t>
            </a:r>
            <a:r>
              <a:rPr lang="en-US" sz="1800" b="1" dirty="0"/>
              <a:t>: </a:t>
            </a:r>
            <a:r>
              <a:rPr lang="en-US" sz="1800" dirty="0"/>
              <a:t> </a:t>
            </a:r>
          </a:p>
          <a:p>
            <a:r>
              <a:rPr lang="en-US" sz="1800" dirty="0" err="1"/>
              <a:t>MagicSchool</a:t>
            </a:r>
            <a:r>
              <a:rPr lang="en-US" sz="1800" dirty="0"/>
              <a:t> AI  |  Claude (claude.ai)  |  </a:t>
            </a:r>
            <a:r>
              <a:rPr lang="en-US" sz="1800" dirty="0" err="1"/>
              <a:t>Diffit</a:t>
            </a:r>
            <a:r>
              <a:rPr lang="en-US" sz="1800" dirty="0"/>
              <a:t> (diffit.me)</a:t>
            </a:r>
          </a:p>
          <a:p>
            <a:endParaRPr lang="en-US" sz="1800" dirty="0"/>
          </a:p>
          <a:p>
            <a:r>
              <a:rPr lang="en-US" sz="1800" b="1" dirty="0">
                <a:solidFill>
                  <a:srgbClr val="0084A9"/>
                </a:solidFill>
              </a:rPr>
              <a:t>Vocabulary and Language</a:t>
            </a:r>
            <a:r>
              <a:rPr lang="en-US" sz="1800" dirty="0"/>
              <a:t>:  </a:t>
            </a:r>
          </a:p>
          <a:p>
            <a:r>
              <a:rPr lang="en-US" sz="1800" dirty="0"/>
              <a:t>Quizlet + AI  |  ELSA Speak  |  Google Translate AI</a:t>
            </a:r>
          </a:p>
          <a:p>
            <a:endParaRPr lang="en-US" sz="1800" dirty="0"/>
          </a:p>
          <a:p>
            <a:r>
              <a:rPr lang="en-US" sz="1800" b="1" dirty="0">
                <a:solidFill>
                  <a:srgbClr val="0084A9"/>
                </a:solidFill>
              </a:rPr>
              <a:t>Assessment and Practice</a:t>
            </a:r>
            <a:r>
              <a:rPr lang="en-US" sz="1800" b="1" dirty="0"/>
              <a:t>:  </a:t>
            </a:r>
          </a:p>
          <a:p>
            <a:r>
              <a:rPr lang="en-US" sz="1800" dirty="0" err="1"/>
              <a:t>Khanmigo</a:t>
            </a:r>
            <a:r>
              <a:rPr lang="en-US" sz="1800" dirty="0"/>
              <a:t>  |  Formative (goformative.com)  |  </a:t>
            </a:r>
            <a:r>
              <a:rPr lang="en-US" sz="1800" dirty="0" err="1"/>
              <a:t>Curipod</a:t>
            </a:r>
            <a:endParaRPr lang="en-US" sz="1800" dirty="0"/>
          </a:p>
          <a:p>
            <a:endParaRPr lang="en-US" sz="1800" dirty="0"/>
          </a:p>
          <a:p>
            <a:r>
              <a:rPr lang="en-US" sz="1800" i="1" dirty="0"/>
              <a:t>All links and QR codes are on your resource one-pager. You do not have to memorize any of this today.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304086"/>
            <a:ext cx="7967114" cy="1600200"/>
          </a:xfrm>
        </p:spPr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sz="3200" b="1" dirty="0">
                <a:latin typeface="Arial"/>
                <a:cs typeface="Arial"/>
              </a:rPr>
              <a:t>Before You Leave — Write It Down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2259" b="2259"/>
          <a:stretch/>
        </p:blipFill>
        <p:spPr>
          <a:xfrm>
            <a:off x="6620452" y="1016640"/>
            <a:ext cx="5571548" cy="482471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1904286"/>
            <a:ext cx="7025767" cy="4649628"/>
          </a:xfrm>
        </p:spPr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The best professional development ends with a commitment, not just an idea. Use the Action Plan on your handout. </a:t>
            </a:r>
          </a:p>
          <a:p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Please complete your session survey before you leave.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8" y="3271902"/>
            <a:ext cx="7283951" cy="3049426"/>
          </a:xfrm>
          <a:prstGeom prst="rect">
            <a:avLst/>
          </a:prstGeom>
        </p:spPr>
        <p:txBody>
          <a:bodyPr vert="horz" lIns="0" tIns="91440" rIns="0" bIns="0" rtlCol="0" anchor="t">
            <a:normAutofit fontScale="92500" lnSpcReduction="10000"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AI is a tool. </a:t>
            </a:r>
            <a:r>
              <a:rPr lang="en-US" b="1" dirty="0">
                <a:solidFill>
                  <a:schemeClr val="accent1"/>
                </a:solidFill>
                <a:latin typeface="Arial"/>
                <a:cs typeface="Arial"/>
              </a:rPr>
              <a:t>You</a:t>
            </a:r>
            <a:r>
              <a:rPr lang="en-US" dirty="0">
                <a:latin typeface="Arial"/>
                <a:cs typeface="Arial"/>
              </a:rPr>
              <a:t> are the </a:t>
            </a:r>
            <a:r>
              <a:rPr lang="en-US" b="1" dirty="0">
                <a:solidFill>
                  <a:schemeClr val="accent1"/>
                </a:solidFill>
                <a:latin typeface="Arial"/>
                <a:cs typeface="Arial"/>
              </a:rPr>
              <a:t>lead</a:t>
            </a:r>
            <a:r>
              <a:rPr lang="en-US" dirty="0">
                <a:latin typeface="Arial"/>
                <a:cs typeface="Arial"/>
              </a:rPr>
              <a:t>er. </a:t>
            </a:r>
          </a:p>
          <a:p>
            <a:r>
              <a:rPr lang="en-US" dirty="0">
                <a:latin typeface="Arial"/>
                <a:cs typeface="Arial"/>
              </a:rPr>
              <a:t>Leading the shift starts with a single step. 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Felicia R. Thomas Phelps, M.Ed. | </a:t>
            </a:r>
            <a:r>
              <a:rPr lang="en-US" dirty="0">
                <a:latin typeface="Arial"/>
                <a:cs typeface="Arial"/>
                <a:hlinkClick r:id="rId4"/>
              </a:rPr>
              <a:t>fphelps@tcsg.edu</a:t>
            </a:r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470.606.4869 | 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b="1" dirty="0">
                <a:latin typeface="Arial"/>
                <a:cs typeface="Arial"/>
              </a:rPr>
              <a:t>Reminder</a:t>
            </a:r>
            <a:r>
              <a:rPr lang="en-US" dirty="0">
                <a:latin typeface="Arial"/>
                <a:cs typeface="Arial"/>
              </a:rPr>
              <a:t>: </a:t>
            </a:r>
          </a:p>
          <a:p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Always govern AI use by your local institutional policies. </a:t>
            </a:r>
          </a:p>
          <a:p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Protect student data.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828849-B4AB-B044-F654-E647535E5C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3C6E65-8580-2C31-8728-1A13C61832B7}"/>
              </a:ext>
            </a:extLst>
          </p:cNvPr>
          <p:cNvSpPr/>
          <p:nvPr/>
        </p:nvSpPr>
        <p:spPr>
          <a:xfrm>
            <a:off x="666181" y="775701"/>
            <a:ext cx="5526637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 YOU FOR YOUR PARTICIPATION  &amp; FOR TAKING TIME TO COMPLETE THE SURVEY.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EE5532-BA66-6B6B-3F17-983674AF9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570" y="0"/>
            <a:ext cx="6794207" cy="679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53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531938" y="2183305"/>
            <a:ext cx="3641725" cy="1130049"/>
          </a:xfrm>
        </p:spPr>
        <p:txBody>
          <a:bodyPr/>
          <a:lstStyle/>
          <a:p>
            <a:r>
              <a:rPr lang="en-US" sz="1800" b="1" dirty="0"/>
              <a:t>75 Minutes of Practical Strategies</a:t>
            </a:r>
          </a:p>
          <a:p>
            <a:r>
              <a:rPr lang="en-US" sz="1800" dirty="0"/>
              <a:t>Immediately usable AI tips, peer exchange, and tools you can put to work on Monday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84213" y="2233165"/>
            <a:ext cx="847725" cy="652462"/>
          </a:xfrm>
        </p:spPr>
        <p:txBody>
          <a:bodyPr/>
          <a:lstStyle/>
          <a:p>
            <a:r>
              <a:rPr lang="en-US" sz="3200" b="1" dirty="0"/>
              <a:t>01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1531938" y="3714563"/>
            <a:ext cx="3641725" cy="1055272"/>
          </a:xfrm>
        </p:spPr>
        <p:txBody>
          <a:bodyPr/>
          <a:lstStyle/>
          <a:p>
            <a:r>
              <a:rPr lang="en-US" sz="1800" b="1" dirty="0"/>
              <a:t>Engagement</a:t>
            </a:r>
          </a:p>
          <a:p>
            <a:r>
              <a:rPr lang="en-US" sz="1800" dirty="0"/>
              <a:t>Interactive Activities and hand-on practice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45110" y="3654425"/>
            <a:ext cx="847725" cy="652462"/>
          </a:xfrm>
        </p:spPr>
        <p:txBody>
          <a:bodyPr/>
          <a:lstStyle/>
          <a:p>
            <a:r>
              <a:rPr lang="en-US" sz="3200" b="1" dirty="0"/>
              <a:t>02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7018339" y="2226975"/>
            <a:ext cx="3641725" cy="1057835"/>
          </a:xfrm>
        </p:spPr>
        <p:txBody>
          <a:bodyPr/>
          <a:lstStyle/>
          <a:p>
            <a:r>
              <a:rPr lang="en-US" sz="1800" b="1" dirty="0"/>
              <a:t>Take Everything With You</a:t>
            </a:r>
          </a:p>
          <a:p>
            <a:r>
              <a:rPr lang="en-US" sz="1800" dirty="0"/>
              <a:t>All handouts, digital resource, and your action plan go home with you today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5912746" y="2229025"/>
            <a:ext cx="847725" cy="652462"/>
          </a:xfrm>
        </p:spPr>
        <p:txBody>
          <a:bodyPr/>
          <a:lstStyle/>
          <a:p>
            <a:r>
              <a:rPr lang="en-US" sz="3200" b="1" dirty="0"/>
              <a:t>03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7011081" y="3712000"/>
            <a:ext cx="3641725" cy="1236518"/>
          </a:xfrm>
        </p:spPr>
        <p:txBody>
          <a:bodyPr/>
          <a:lstStyle/>
          <a:p>
            <a:r>
              <a:rPr lang="en-US" sz="1800" b="1" dirty="0"/>
              <a:t>Policy First, Always</a:t>
            </a:r>
          </a:p>
          <a:p>
            <a:r>
              <a:rPr lang="en-US" sz="1800" dirty="0"/>
              <a:t>Every AI strategy shared today must be filtered through your local institutional policy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5912746" y="3714563"/>
            <a:ext cx="847725" cy="652462"/>
          </a:xfrm>
        </p:spPr>
        <p:txBody>
          <a:bodyPr/>
          <a:lstStyle/>
          <a:p>
            <a:r>
              <a:rPr lang="en-US" sz="3200" b="1" dirty="0"/>
              <a:t>04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spc="-75" dirty="0"/>
              <a:t>Let’s Start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601122"/>
          </a:xfrm>
        </p:spPr>
        <p:txBody>
          <a:bodyPr>
            <a:normAutofit/>
          </a:bodyPr>
          <a:lstStyle/>
          <a:p>
            <a:r>
              <a:rPr lang="en-US" sz="2800" dirty="0"/>
              <a:t>One word: where are you right now with AI?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https://www.menti.com/alz3krj9rmxm</a:t>
            </a:r>
          </a:p>
          <a:p>
            <a:r>
              <a:rPr lang="en-US" sz="2800" i="1" dirty="0"/>
              <a:t>No wrong answers. This room is a safe space to learn.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51DCDE-25AE-3BD9-1D9A-CE014A059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304" y="247426"/>
            <a:ext cx="3801453" cy="39157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C1FF62-F9F2-0864-E8F1-4D9AE59E9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269" y="2050832"/>
            <a:ext cx="4054727" cy="405472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/>
              <a:t>AI tools are powerful — and they come with responsibility.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Always govern AI use by your local institutional or district policies.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Never enter student names, ID numbers, IEP data, or any personally identifiable information into AI tools.</a:t>
            </a:r>
          </a:p>
          <a:p>
            <a:pPr>
              <a:spcAft>
                <a:spcPts val="1200"/>
              </a:spcAft>
            </a:pPr>
            <a:r>
              <a:rPr lang="en-US" sz="2000" i="1" dirty="0">
                <a:solidFill>
                  <a:srgbClr val="FF0000"/>
                </a:solidFill>
              </a:rPr>
              <a:t>When in doubt, check with your program administrator before using a new tool with students or staff.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</p:spPr>
        <p:txBody>
          <a:bodyPr anchor="t">
            <a:normAutofit/>
          </a:bodyPr>
          <a:lstStyle/>
          <a:p>
            <a:r>
              <a:rPr lang="en-US" b="1"/>
              <a:t>A Word Before We Dive 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7A98C6-31D9-AFB6-88D8-3A2E885077CE}"/>
              </a:ext>
            </a:extLst>
          </p:cNvPr>
          <p:cNvSpPr/>
          <p:nvPr/>
        </p:nvSpPr>
        <p:spPr>
          <a:xfrm>
            <a:off x="6648822" y="1488374"/>
            <a:ext cx="439561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 Doc – Unlimited Resources</a:t>
            </a:r>
            <a:endParaRPr lang="en-US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anchor="t">
            <a:normAutofit/>
          </a:bodyPr>
          <a:lstStyle/>
          <a:p>
            <a:r>
              <a:rPr lang="en-US" b="1" dirty="0"/>
              <a:t>What Is AI, Really? In Plain Language, Please!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11" name="Content Placeholder 8">
            <a:extLst>
              <a:ext uri="{FF2B5EF4-FFF2-40B4-BE49-F238E27FC236}">
                <a16:creationId xmlns:a16="http://schemas.microsoft.com/office/drawing/2014/main" id="{77354CB8-2CEA-62DF-1445-357C13DB5C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2295111"/>
              </p:ext>
            </p:extLst>
          </p:nvPr>
        </p:nvGraphicFramePr>
        <p:xfrm>
          <a:off x="624114" y="1918704"/>
          <a:ext cx="11129271" cy="4054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b="1" dirty="0"/>
              <a:t>5 Practical AI Strategies — Starting Monday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4114" y="1476366"/>
            <a:ext cx="11129271" cy="48610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b="1" dirty="0"/>
              <a:t>1 </a:t>
            </a:r>
            <a:r>
              <a:rPr lang="en-US" sz="2000" b="1" dirty="0">
                <a:solidFill>
                  <a:srgbClr val="0084A9"/>
                </a:solidFill>
              </a:rPr>
              <a:t>Generate Leveled Practice Question</a:t>
            </a:r>
            <a:r>
              <a:rPr lang="en-US" sz="2000" b="1" dirty="0"/>
              <a:t>s</a:t>
            </a:r>
          </a:p>
          <a:p>
            <a:r>
              <a:rPr lang="en-US" sz="1800" b="1" dirty="0"/>
              <a:t>Prompt</a:t>
            </a:r>
            <a:r>
              <a:rPr lang="en-US" sz="1800" dirty="0"/>
              <a:t>: “Write 5 GED Math practice questions on linear equations at a 6th-grade reading level.” Adjust the level for your learners instantly.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b="1" dirty="0"/>
              <a:t>2 </a:t>
            </a:r>
            <a:r>
              <a:rPr lang="en-US" sz="2000" b="1" dirty="0">
                <a:solidFill>
                  <a:srgbClr val="0084A9"/>
                </a:solidFill>
              </a:rPr>
              <a:t>Draft Differentiated Lesson Outlines</a:t>
            </a:r>
          </a:p>
          <a:p>
            <a:r>
              <a:rPr lang="en-US" sz="1800" b="1" dirty="0"/>
              <a:t>Prompt</a:t>
            </a:r>
            <a:r>
              <a:rPr lang="en-US" sz="1800" dirty="0"/>
              <a:t>: “Create a 45-minute GED Science lesson on the water cycle for a mixed-level class including ELL students.” Edit and own it.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b="1" dirty="0"/>
              <a:t>3 </a:t>
            </a:r>
            <a:r>
              <a:rPr lang="en-US" sz="2000" b="1" dirty="0">
                <a:solidFill>
                  <a:srgbClr val="0084A9"/>
                </a:solidFill>
              </a:rPr>
              <a:t>Build Vocabulary in Context</a:t>
            </a:r>
          </a:p>
          <a:p>
            <a:r>
              <a:rPr lang="en-US" sz="1800" b="1" dirty="0"/>
              <a:t>Prompt</a:t>
            </a:r>
            <a:r>
              <a:rPr lang="en-US" sz="1800" dirty="0"/>
              <a:t>: “Give me 8 academic vocabulary words from this GED Social Studies passage with definitions and example sentences at a 7th-grade level.”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b="1" dirty="0"/>
              <a:t>4 </a:t>
            </a:r>
            <a:r>
              <a:rPr lang="en-US" sz="2000" b="1" dirty="0">
                <a:solidFill>
                  <a:srgbClr val="0084A9"/>
                </a:solidFill>
              </a:rPr>
              <a:t>Create Extended Response Feedback Prompts</a:t>
            </a:r>
          </a:p>
          <a:p>
            <a:r>
              <a:rPr lang="en-US" sz="1800" b="1" dirty="0"/>
              <a:t>Prompt</a:t>
            </a:r>
            <a:r>
              <a:rPr lang="en-US" sz="1800" dirty="0"/>
              <a:t>: “Review this student essay draft for GED RLA and give specific feedback on argument structure and use of evidence. Do not rewrite it.”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b="1" dirty="0"/>
              <a:t>5 </a:t>
            </a:r>
            <a:r>
              <a:rPr lang="en-US" sz="2000" b="1" dirty="0">
                <a:solidFill>
                  <a:srgbClr val="0084A9"/>
                </a:solidFill>
              </a:rPr>
              <a:t>Generate Staff PD Discussion Questions</a:t>
            </a:r>
          </a:p>
          <a:p>
            <a:r>
              <a:rPr lang="en-US" sz="1800" dirty="0"/>
              <a:t>Prompt: “I am an instructional leader preparing a 20-minute staff meeting discussion on data-driven instruction. Give me 5 discussion questions that will generate honest conversation.”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6856" y="301539"/>
            <a:ext cx="11054683" cy="1862239"/>
          </a:xfrm>
        </p:spPr>
        <p:txBody>
          <a:bodyPr/>
          <a:lstStyle/>
          <a:p>
            <a:r>
              <a:rPr lang="en-US" sz="4000" b="1" spc="-75" dirty="0"/>
              <a:t>TABLE ACTIVITY — 8 Minutes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16856" y="2260600"/>
            <a:ext cx="11054684" cy="2942375"/>
          </a:xfrm>
        </p:spPr>
        <p:txBody>
          <a:bodyPr>
            <a:normAutofit/>
          </a:bodyPr>
          <a:lstStyle/>
          <a:p>
            <a:r>
              <a:rPr lang="en-US" sz="2200" b="1" dirty="0"/>
              <a:t>Which Tip Fits Your Program?</a:t>
            </a:r>
          </a:p>
          <a:p>
            <a:r>
              <a:rPr lang="en-US" sz="2000" dirty="0"/>
              <a:t>1. Look at the 5 tips. Identify ONE your program could try within 30 days.</a:t>
            </a:r>
          </a:p>
          <a:p>
            <a:r>
              <a:rPr lang="en-US" sz="2000" dirty="0"/>
              <a:t>2. Discuss: What would you need to make it happen? Who owns it?</a:t>
            </a:r>
          </a:p>
          <a:p>
            <a:r>
              <a:rPr lang="en-US" sz="2000" dirty="0"/>
              <a:t>3. Choose one person to share your table’s answer with the room.</a:t>
            </a:r>
          </a:p>
          <a:p>
            <a:endParaRPr lang="en-US" dirty="0"/>
          </a:p>
          <a:p>
            <a:r>
              <a:rPr lang="en-US" sz="1800" i="1" dirty="0"/>
              <a:t>The best strategies are not the most complicated ones. They are the ones that actually get used.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1B3B85-AED4-E903-1509-F5C491EAAA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7119" y="298449"/>
            <a:ext cx="9537763" cy="6366457"/>
          </a:xfrm>
          <a:prstGeom prst="rect">
            <a:avLst/>
          </a:prstGeom>
          <a:noFill/>
        </p:spPr>
      </p:pic>
      <p:sp>
        <p:nvSpPr>
          <p:cNvPr id="5" name="Slide Number Placeholder 4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6856" y="238165"/>
            <a:ext cx="11054683" cy="2260742"/>
          </a:xfrm>
        </p:spPr>
        <p:txBody>
          <a:bodyPr/>
          <a:lstStyle/>
          <a:p>
            <a:r>
              <a:rPr lang="en-US" sz="4000" b="1" spc="-75" dirty="0"/>
              <a:t>HANDS-ON ACTIVITY — 12 Minutes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16856" y="2598345"/>
            <a:ext cx="11054684" cy="2525916"/>
          </a:xfrm>
        </p:spPr>
        <p:txBody>
          <a:bodyPr>
            <a:normAutofit lnSpcReduction="10000"/>
          </a:bodyPr>
          <a:lstStyle/>
          <a:p>
            <a:r>
              <a:rPr lang="en-US" sz="2200" b="1" dirty="0"/>
              <a:t>Try It Yourself: AI Prompt Exploration</a:t>
            </a:r>
          </a:p>
          <a:p>
            <a:r>
              <a:rPr lang="en-US" sz="2000" dirty="0"/>
              <a:t>1. Open ChatGPT (chat.openai.com) or Claude (claude.ai) on your device.</a:t>
            </a:r>
          </a:p>
          <a:p>
            <a:r>
              <a:rPr lang="en-US" sz="2000" dirty="0"/>
              <a:t>2. Choose ONE prompt from your Prompt Exploration Card and type it exactly as written.</a:t>
            </a:r>
          </a:p>
          <a:p>
            <a:r>
              <a:rPr lang="en-US" sz="2000" dirty="0"/>
              <a:t>3. Read the response. Note what works, what is missing, and what you would change.</a:t>
            </a:r>
          </a:p>
          <a:p>
            <a:r>
              <a:rPr lang="en-US" sz="2000" dirty="0"/>
              <a:t>4. Discuss with your table: Would you use this? How? What would you coach a teacher about?</a:t>
            </a:r>
          </a:p>
          <a:p>
            <a:endParaRPr lang="en-US" dirty="0"/>
          </a:p>
          <a:p>
            <a:r>
              <a:rPr lang="en-US" sz="1800" i="1" dirty="0"/>
              <a:t>No device? No problem — follow along with a neighbor and debrief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671178-9A39-4D86-A87C-CCC9C29EA320}"/>
</file>

<file path=customXml/itemProps2.xml><?xml version="1.0" encoding="utf-8"?>
<ds:datastoreItem xmlns:ds="http://schemas.openxmlformats.org/officeDocument/2006/customXml" ds:itemID="{00E7BAEE-8EB7-4B74-BB91-B94AE5AC8430}">
  <ds:schemaRefs>
    <ds:schemaRef ds:uri="56cd1905-ff13-4436-8ef1-8fa80665008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f8892201-b6f9-448a-a857-af8c143e1fef"/>
  </ds:schemaRefs>
</ds:datastoreItem>
</file>

<file path=customXml/itemProps3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1504</TotalTime>
  <Words>1025</Words>
  <Application>Microsoft Office PowerPoint</Application>
  <PresentationFormat>Widescreen</PresentationFormat>
  <Paragraphs>127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Arial Narrow</vt:lpstr>
      <vt:lpstr>Calibri</vt:lpstr>
      <vt:lpstr>GEDTS_theme_2018</vt:lpstr>
      <vt:lpstr>PowerPoint Presentation</vt:lpstr>
      <vt:lpstr>PowerPoint Presentation</vt:lpstr>
      <vt:lpstr>Let’s Start Here</vt:lpstr>
      <vt:lpstr>A Word Before We Dive In</vt:lpstr>
      <vt:lpstr>What Is AI, Really? In Plain Language, Please!</vt:lpstr>
      <vt:lpstr>5 Practical AI Strategies — Starting Monday</vt:lpstr>
      <vt:lpstr>TABLE ACTIVITY — 8 Minutes</vt:lpstr>
      <vt:lpstr>PowerPoint Presentation</vt:lpstr>
      <vt:lpstr>HANDS-ON ACTIVITY — 12 Minutes</vt:lpstr>
      <vt:lpstr>Real Concerns — Real Responses</vt:lpstr>
      <vt:lpstr>Tools and Resources: 1 Doc | Unlimited Resources</vt:lpstr>
      <vt:lpstr> Before You Leave — Write It Down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Adora Beard</cp:lastModifiedBy>
  <cp:revision>26</cp:revision>
  <cp:lastPrinted>2018-06-14T14:59:40Z</cp:lastPrinted>
  <dcterms:created xsi:type="dcterms:W3CDTF">2023-06-02T14:16:32Z</dcterms:created>
  <dcterms:modified xsi:type="dcterms:W3CDTF">2026-07-16T22:13:41Z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