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diagrams/data2.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diagrams/data3.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layout3.xml" ContentType="application/vnd.openxmlformats-officedocument.drawingml.diagramLayout+xml"/>
  <Override PartName="/ppt/diagrams/quickStyle3.xml" ContentType="application/vnd.openxmlformats-officedocument.drawingml.diagramStyle+xml"/>
  <Override PartName="/ppt/diagrams/colors2.xml" ContentType="application/vnd.openxmlformats-officedocument.drawingml.diagramColors+xml"/>
  <Override PartName="/ppt/diagrams/colors3.xml" ContentType="application/vnd.openxmlformats-officedocument.drawingml.diagramColors+xml"/>
  <Override PartName="/ppt/diagrams/drawing3.xml" ContentType="application/vnd.ms-office.drawingml.diagramDrawing+xml"/>
  <Override PartName="/ppt/diagrams/drawing2.xml" ContentType="application/vnd.ms-office.drawingml.diagramDrawing+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ppt/changesInfos/changesInfo1.xml" ContentType="application/vnd.ms-powerpoint.changesinfo+xml"/>
  <Override PartName="/docProps/core.xml" ContentType="application/vnd.openxmlformats-package.core-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1" r:id="rId35"/>
    <p:sldId id="292" r:id="rId36"/>
    <p:sldId id="294"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6F545C-1681-C1A9-8F49-BA00DDA1C535}" v="4" dt="2026-07-03T12:55:57.249"/>
    <p1510:client id="{783DC4DB-DAC8-D04A-3068-21F2719D7E89}" v="545" dt="2026-07-01T20:14:06.2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123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othy Reed" userId="S::timothy.reed@augustatech.edu::8b08a670-1426-4218-ae1d-52cccda2ad72" providerId="AD" clId="Web-{783DC4DB-DAC8-D04A-3068-21F2719D7E89}"/>
    <pc:docChg chg="addSld delSld modSld">
      <pc:chgData name="Timothy Reed" userId="S::timothy.reed@augustatech.edu::8b08a670-1426-4218-ae1d-52cccda2ad72" providerId="AD" clId="Web-{783DC4DB-DAC8-D04A-3068-21F2719D7E89}" dt="2026-07-01T20:14:06.212" v="637"/>
      <pc:docMkLst>
        <pc:docMk/>
      </pc:docMkLst>
      <pc:sldChg chg="modSp modTransition">
        <pc:chgData name="Timothy Reed" userId="S::timothy.reed@augustatech.edu::8b08a670-1426-4218-ae1d-52cccda2ad72" providerId="AD" clId="Web-{783DC4DB-DAC8-D04A-3068-21F2719D7E89}" dt="2026-07-01T18:09:19.908" v="286" actId="20577"/>
        <pc:sldMkLst>
          <pc:docMk/>
          <pc:sldMk cId="109857222" sldId="256"/>
        </pc:sldMkLst>
        <pc:spChg chg="mod">
          <ac:chgData name="Timothy Reed" userId="S::timothy.reed@augustatech.edu::8b08a670-1426-4218-ae1d-52cccda2ad72" providerId="AD" clId="Web-{783DC4DB-DAC8-D04A-3068-21F2719D7E89}" dt="2026-07-01T18:09:19.908" v="286" actId="20577"/>
          <ac:spMkLst>
            <pc:docMk/>
            <pc:sldMk cId="109857222" sldId="256"/>
            <ac:spMk id="2" creationId="{00000000-0000-0000-0000-000000000000}"/>
          </ac:spMkLst>
        </pc:spChg>
      </pc:sldChg>
      <pc:sldChg chg="modSp">
        <pc:chgData name="Timothy Reed" userId="S::timothy.reed@augustatech.edu::8b08a670-1426-4218-ae1d-52cccda2ad72" providerId="AD" clId="Web-{783DC4DB-DAC8-D04A-3068-21F2719D7E89}" dt="2026-07-01T14:03:36.026" v="8" actId="20577"/>
        <pc:sldMkLst>
          <pc:docMk/>
          <pc:sldMk cId="2935023464" sldId="257"/>
        </pc:sldMkLst>
        <pc:spChg chg="mod">
          <ac:chgData name="Timothy Reed" userId="S::timothy.reed@augustatech.edu::8b08a670-1426-4218-ae1d-52cccda2ad72" providerId="AD" clId="Web-{783DC4DB-DAC8-D04A-3068-21F2719D7E89}" dt="2026-07-01T14:03:36.026" v="8" actId="20577"/>
          <ac:spMkLst>
            <pc:docMk/>
            <pc:sldMk cId="2935023464" sldId="257"/>
            <ac:spMk id="28" creationId="{1DD56FA2-84A7-78E4-017B-FA42B6710888}"/>
          </ac:spMkLst>
        </pc:spChg>
      </pc:sldChg>
      <pc:sldChg chg="addSp delSp modSp">
        <pc:chgData name="Timothy Reed" userId="S::timothy.reed@augustatech.edu::8b08a670-1426-4218-ae1d-52cccda2ad72" providerId="AD" clId="Web-{783DC4DB-DAC8-D04A-3068-21F2719D7E89}" dt="2026-07-01T19:09:30.994" v="411"/>
        <pc:sldMkLst>
          <pc:docMk/>
          <pc:sldMk cId="693570041" sldId="260"/>
        </pc:sldMkLst>
        <pc:spChg chg="mod">
          <ac:chgData name="Timothy Reed" userId="S::timothy.reed@augustatech.edu::8b08a670-1426-4218-ae1d-52cccda2ad72" providerId="AD" clId="Web-{783DC4DB-DAC8-D04A-3068-21F2719D7E89}" dt="2026-07-01T19:09:30.994" v="411"/>
          <ac:spMkLst>
            <pc:docMk/>
            <pc:sldMk cId="693570041" sldId="260"/>
            <ac:spMk id="2" creationId="{917670AD-D3A5-BC2F-13AB-E199EF60FEDD}"/>
          </ac:spMkLst>
        </pc:spChg>
        <pc:spChg chg="add">
          <ac:chgData name="Timothy Reed" userId="S::timothy.reed@augustatech.edu::8b08a670-1426-4218-ae1d-52cccda2ad72" providerId="AD" clId="Web-{783DC4DB-DAC8-D04A-3068-21F2719D7E89}" dt="2026-07-01T19:09:30.994" v="411"/>
          <ac:spMkLst>
            <pc:docMk/>
            <pc:sldMk cId="693570041" sldId="260"/>
            <ac:spMk id="62" creationId="{FB33DC6A-1F1C-4A06-834E-CFF88F1C0BB9}"/>
          </ac:spMkLst>
        </pc:spChg>
        <pc:spChg chg="add">
          <ac:chgData name="Timothy Reed" userId="S::timothy.reed@augustatech.edu::8b08a670-1426-4218-ae1d-52cccda2ad72" providerId="AD" clId="Web-{783DC4DB-DAC8-D04A-3068-21F2719D7E89}" dt="2026-07-01T19:09:30.994" v="411"/>
          <ac:spMkLst>
            <pc:docMk/>
            <pc:sldMk cId="693570041" sldId="260"/>
            <ac:spMk id="64" creationId="{0FE1D5CF-87B8-4A8A-AD3C-01D06A60769B}"/>
          </ac:spMkLst>
        </pc:spChg>
        <pc:spChg chg="add">
          <ac:chgData name="Timothy Reed" userId="S::timothy.reed@augustatech.edu::8b08a670-1426-4218-ae1d-52cccda2ad72" providerId="AD" clId="Web-{783DC4DB-DAC8-D04A-3068-21F2719D7E89}" dt="2026-07-01T19:09:30.994" v="411"/>
          <ac:spMkLst>
            <pc:docMk/>
            <pc:sldMk cId="693570041" sldId="260"/>
            <ac:spMk id="66" creationId="{60926200-45C2-41E9-839F-31CD5FE4CD59}"/>
          </ac:spMkLst>
        </pc:spChg>
        <pc:spChg chg="add">
          <ac:chgData name="Timothy Reed" userId="S::timothy.reed@augustatech.edu::8b08a670-1426-4218-ae1d-52cccda2ad72" providerId="AD" clId="Web-{783DC4DB-DAC8-D04A-3068-21F2719D7E89}" dt="2026-07-01T19:09:30.994" v="411"/>
          <ac:spMkLst>
            <pc:docMk/>
            <pc:sldMk cId="693570041" sldId="260"/>
            <ac:spMk id="68" creationId="{AF2F604E-43BE-4DC3-B983-E071523364F8}"/>
          </ac:spMkLst>
        </pc:spChg>
        <pc:spChg chg="add">
          <ac:chgData name="Timothy Reed" userId="S::timothy.reed@augustatech.edu::8b08a670-1426-4218-ae1d-52cccda2ad72" providerId="AD" clId="Web-{783DC4DB-DAC8-D04A-3068-21F2719D7E89}" dt="2026-07-01T19:09:30.994" v="411"/>
          <ac:spMkLst>
            <pc:docMk/>
            <pc:sldMk cId="693570041" sldId="260"/>
            <ac:spMk id="70" creationId="{08C9B587-E65E-4B52-B37C-ABEBB6E87928}"/>
          </ac:spMkLst>
        </pc:spChg>
        <pc:picChg chg="add mod ord">
          <ac:chgData name="Timothy Reed" userId="S::timothy.reed@augustatech.edu::8b08a670-1426-4218-ae1d-52cccda2ad72" providerId="AD" clId="Web-{783DC4DB-DAC8-D04A-3068-21F2719D7E89}" dt="2026-07-01T19:09:30.994" v="411"/>
          <ac:picMkLst>
            <pc:docMk/>
            <pc:sldMk cId="693570041" sldId="260"/>
            <ac:picMk id="9" creationId="{DED9AAA6-CDF6-A0AB-667A-42912FFDCC48}"/>
          </ac:picMkLst>
        </pc:picChg>
        <pc:picChg chg="add mod ord">
          <ac:chgData name="Timothy Reed" userId="S::timothy.reed@augustatech.edu::8b08a670-1426-4218-ae1d-52cccda2ad72" providerId="AD" clId="Web-{783DC4DB-DAC8-D04A-3068-21F2719D7E89}" dt="2026-07-01T19:09:30.994" v="411"/>
          <ac:picMkLst>
            <pc:docMk/>
            <pc:sldMk cId="693570041" sldId="260"/>
            <ac:picMk id="10" creationId="{43426CE1-233C-9767-0D06-A95575BCCE42}"/>
          </ac:picMkLst>
        </pc:picChg>
      </pc:sldChg>
      <pc:sldChg chg="modSp">
        <pc:chgData name="Timothy Reed" userId="S::timothy.reed@augustatech.edu::8b08a670-1426-4218-ae1d-52cccda2ad72" providerId="AD" clId="Web-{783DC4DB-DAC8-D04A-3068-21F2719D7E89}" dt="2026-07-01T14:04:03.887" v="12" actId="20577"/>
        <pc:sldMkLst>
          <pc:docMk/>
          <pc:sldMk cId="2337934311" sldId="261"/>
        </pc:sldMkLst>
        <pc:spChg chg="mod">
          <ac:chgData name="Timothy Reed" userId="S::timothy.reed@augustatech.edu::8b08a670-1426-4218-ae1d-52cccda2ad72" providerId="AD" clId="Web-{783DC4DB-DAC8-D04A-3068-21F2719D7E89}" dt="2026-07-01T14:04:03.887" v="12" actId="20577"/>
          <ac:spMkLst>
            <pc:docMk/>
            <pc:sldMk cId="2337934311" sldId="261"/>
            <ac:spMk id="3" creationId="{8D80161D-E793-CCBD-C71A-3254B92EA5FD}"/>
          </ac:spMkLst>
        </pc:spChg>
      </pc:sldChg>
      <pc:sldChg chg="modSp">
        <pc:chgData name="Timothy Reed" userId="S::timothy.reed@augustatech.edu::8b08a670-1426-4218-ae1d-52cccda2ad72" providerId="AD" clId="Web-{783DC4DB-DAC8-D04A-3068-21F2719D7E89}" dt="2026-07-01T14:04:32.029" v="14" actId="20577"/>
        <pc:sldMkLst>
          <pc:docMk/>
          <pc:sldMk cId="1914082424" sldId="262"/>
        </pc:sldMkLst>
        <pc:spChg chg="mod">
          <ac:chgData name="Timothy Reed" userId="S::timothy.reed@augustatech.edu::8b08a670-1426-4218-ae1d-52cccda2ad72" providerId="AD" clId="Web-{783DC4DB-DAC8-D04A-3068-21F2719D7E89}" dt="2026-07-01T14:04:32.029" v="14" actId="20577"/>
          <ac:spMkLst>
            <pc:docMk/>
            <pc:sldMk cId="1914082424" sldId="262"/>
            <ac:spMk id="2" creationId="{D26AD20E-BF8F-570D-248C-8900C523713E}"/>
          </ac:spMkLst>
        </pc:spChg>
      </pc:sldChg>
      <pc:sldChg chg="addSp delSp modSp">
        <pc:chgData name="Timothy Reed" userId="S::timothy.reed@augustatech.edu::8b08a670-1426-4218-ae1d-52cccda2ad72" providerId="AD" clId="Web-{783DC4DB-DAC8-D04A-3068-21F2719D7E89}" dt="2026-07-01T19:13:01.220" v="428"/>
        <pc:sldMkLst>
          <pc:docMk/>
          <pc:sldMk cId="2868501075" sldId="265"/>
        </pc:sldMkLst>
        <pc:spChg chg="mod">
          <ac:chgData name="Timothy Reed" userId="S::timothy.reed@augustatech.edu::8b08a670-1426-4218-ae1d-52cccda2ad72" providerId="AD" clId="Web-{783DC4DB-DAC8-D04A-3068-21F2719D7E89}" dt="2026-07-01T19:13:01.220" v="428"/>
          <ac:spMkLst>
            <pc:docMk/>
            <pc:sldMk cId="2868501075" sldId="265"/>
            <ac:spMk id="2" creationId="{3FCC96AE-2910-6BF9-1812-D726B0C4CB49}"/>
          </ac:spMkLst>
        </pc:spChg>
        <pc:spChg chg="mod ord">
          <ac:chgData name="Timothy Reed" userId="S::timothy.reed@augustatech.edu::8b08a670-1426-4218-ae1d-52cccda2ad72" providerId="AD" clId="Web-{783DC4DB-DAC8-D04A-3068-21F2719D7E89}" dt="2026-07-01T19:13:01.220" v="428"/>
          <ac:spMkLst>
            <pc:docMk/>
            <pc:sldMk cId="2868501075" sldId="265"/>
            <ac:spMk id="3" creationId="{81C358D7-11B7-B1E7-74AE-9F6C554E3D2C}"/>
          </ac:spMkLst>
        </pc:spChg>
        <pc:spChg chg="add">
          <ac:chgData name="Timothy Reed" userId="S::timothy.reed@augustatech.edu::8b08a670-1426-4218-ae1d-52cccda2ad72" providerId="AD" clId="Web-{783DC4DB-DAC8-D04A-3068-21F2719D7E89}" dt="2026-07-01T19:13:01.220" v="428"/>
          <ac:spMkLst>
            <pc:docMk/>
            <pc:sldMk cId="2868501075" sldId="265"/>
            <ac:spMk id="59" creationId="{72D05657-94EE-4B2D-BC1B-A1D065063658}"/>
          </ac:spMkLst>
        </pc:spChg>
        <pc:spChg chg="add">
          <ac:chgData name="Timothy Reed" userId="S::timothy.reed@augustatech.edu::8b08a670-1426-4218-ae1d-52cccda2ad72" providerId="AD" clId="Web-{783DC4DB-DAC8-D04A-3068-21F2719D7E89}" dt="2026-07-01T19:13:01.220" v="428"/>
          <ac:spMkLst>
            <pc:docMk/>
            <pc:sldMk cId="2868501075" sldId="265"/>
            <ac:spMk id="60" creationId="{7586665A-47B3-4AEE-BC94-15D89FF706B3}"/>
          </ac:spMkLst>
        </pc:spChg>
        <pc:picChg chg="add mod">
          <ac:chgData name="Timothy Reed" userId="S::timothy.reed@augustatech.edu::8b08a670-1426-4218-ae1d-52cccda2ad72" providerId="AD" clId="Web-{783DC4DB-DAC8-D04A-3068-21F2719D7E89}" dt="2026-07-01T19:12:40.204" v="425" actId="1076"/>
          <ac:picMkLst>
            <pc:docMk/>
            <pc:sldMk cId="2868501075" sldId="265"/>
            <ac:picMk id="8" creationId="{440033CA-F9B2-B1CF-0D13-0EC7535255FD}"/>
          </ac:picMkLst>
        </pc:picChg>
      </pc:sldChg>
      <pc:sldChg chg="addSp delSp modSp">
        <pc:chgData name="Timothy Reed" userId="S::timothy.reed@augustatech.edu::8b08a670-1426-4218-ae1d-52cccda2ad72" providerId="AD" clId="Web-{783DC4DB-DAC8-D04A-3068-21F2719D7E89}" dt="2026-07-01T19:13:59.628" v="431"/>
        <pc:sldMkLst>
          <pc:docMk/>
          <pc:sldMk cId="1619881394" sldId="268"/>
        </pc:sldMkLst>
        <pc:spChg chg="mod">
          <ac:chgData name="Timothy Reed" userId="S::timothy.reed@augustatech.edu::8b08a670-1426-4218-ae1d-52cccda2ad72" providerId="AD" clId="Web-{783DC4DB-DAC8-D04A-3068-21F2719D7E89}" dt="2026-07-01T19:13:59.628" v="431"/>
          <ac:spMkLst>
            <pc:docMk/>
            <pc:sldMk cId="1619881394" sldId="268"/>
            <ac:spMk id="2" creationId="{19829AF8-8873-0A72-5B30-C3E10CE843CA}"/>
          </ac:spMkLst>
        </pc:spChg>
        <pc:spChg chg="mod">
          <ac:chgData name="Timothy Reed" userId="S::timothy.reed@augustatech.edu::8b08a670-1426-4218-ae1d-52cccda2ad72" providerId="AD" clId="Web-{783DC4DB-DAC8-D04A-3068-21F2719D7E89}" dt="2026-07-01T19:13:59.628" v="431"/>
          <ac:spMkLst>
            <pc:docMk/>
            <pc:sldMk cId="1619881394" sldId="268"/>
            <ac:spMk id="3" creationId="{7AEC6D28-4BA0-6E4D-6041-D9835856EF56}"/>
          </ac:spMkLst>
        </pc:spChg>
        <pc:picChg chg="add mod ord">
          <ac:chgData name="Timothy Reed" userId="S::timothy.reed@augustatech.edu::8b08a670-1426-4218-ae1d-52cccda2ad72" providerId="AD" clId="Web-{783DC4DB-DAC8-D04A-3068-21F2719D7E89}" dt="2026-07-01T19:13:59.628" v="431"/>
          <ac:picMkLst>
            <pc:docMk/>
            <pc:sldMk cId="1619881394" sldId="268"/>
            <ac:picMk id="7" creationId="{8B369E61-B272-71DF-2187-78339533C563}"/>
          </ac:picMkLst>
        </pc:picChg>
      </pc:sldChg>
      <pc:sldChg chg="modSp">
        <pc:chgData name="Timothy Reed" userId="S::timothy.reed@augustatech.edu::8b08a670-1426-4218-ae1d-52cccda2ad72" providerId="AD" clId="Web-{783DC4DB-DAC8-D04A-3068-21F2719D7E89}" dt="2026-07-01T19:15:36.538" v="432" actId="20577"/>
        <pc:sldMkLst>
          <pc:docMk/>
          <pc:sldMk cId="902749063" sldId="269"/>
        </pc:sldMkLst>
        <pc:spChg chg="mod">
          <ac:chgData name="Timothy Reed" userId="S::timothy.reed@augustatech.edu::8b08a670-1426-4218-ae1d-52cccda2ad72" providerId="AD" clId="Web-{783DC4DB-DAC8-D04A-3068-21F2719D7E89}" dt="2026-07-01T19:15:36.538" v="432" actId="20577"/>
          <ac:spMkLst>
            <pc:docMk/>
            <pc:sldMk cId="902749063" sldId="269"/>
            <ac:spMk id="2" creationId="{A620C578-D047-4DB7-FAC3-0198F9124A58}"/>
          </ac:spMkLst>
        </pc:spChg>
      </pc:sldChg>
      <pc:sldChg chg="modSp">
        <pc:chgData name="Timothy Reed" userId="S::timothy.reed@augustatech.edu::8b08a670-1426-4218-ae1d-52cccda2ad72" providerId="AD" clId="Web-{783DC4DB-DAC8-D04A-3068-21F2719D7E89}" dt="2026-07-01T19:22:05.724" v="453" actId="1076"/>
        <pc:sldMkLst>
          <pc:docMk/>
          <pc:sldMk cId="3822521155" sldId="271"/>
        </pc:sldMkLst>
        <pc:spChg chg="mod">
          <ac:chgData name="Timothy Reed" userId="S::timothy.reed@augustatech.edu::8b08a670-1426-4218-ae1d-52cccda2ad72" providerId="AD" clId="Web-{783DC4DB-DAC8-D04A-3068-21F2719D7E89}" dt="2026-07-01T19:16:37.259" v="433" actId="20577"/>
          <ac:spMkLst>
            <pc:docMk/>
            <pc:sldMk cId="3822521155" sldId="271"/>
            <ac:spMk id="2" creationId="{D3E13503-0857-8166-AE86-5CEB25C2C00D}"/>
          </ac:spMkLst>
        </pc:spChg>
        <pc:graphicFrameChg chg="mod modGraphic">
          <ac:chgData name="Timothy Reed" userId="S::timothy.reed@augustatech.edu::8b08a670-1426-4218-ae1d-52cccda2ad72" providerId="AD" clId="Web-{783DC4DB-DAC8-D04A-3068-21F2719D7E89}" dt="2026-07-01T19:22:05.724" v="453" actId="1076"/>
          <ac:graphicFrameMkLst>
            <pc:docMk/>
            <pc:sldMk cId="3822521155" sldId="271"/>
            <ac:graphicFrameMk id="8" creationId="{9A212785-E2F0-A7E5-AEB6-5C128026E972}"/>
          </ac:graphicFrameMkLst>
        </pc:graphicFrameChg>
      </pc:sldChg>
      <pc:sldChg chg="modSp">
        <pc:chgData name="Timothy Reed" userId="S::timothy.reed@augustatech.edu::8b08a670-1426-4218-ae1d-52cccda2ad72" providerId="AD" clId="Web-{783DC4DB-DAC8-D04A-3068-21F2719D7E89}" dt="2026-07-01T19:27:46.127" v="473"/>
        <pc:sldMkLst>
          <pc:docMk/>
          <pc:sldMk cId="1003256176" sldId="274"/>
        </pc:sldMkLst>
        <pc:spChg chg="mod">
          <ac:chgData name="Timothy Reed" userId="S::timothy.reed@augustatech.edu::8b08a670-1426-4218-ae1d-52cccda2ad72" providerId="AD" clId="Web-{783DC4DB-DAC8-D04A-3068-21F2719D7E89}" dt="2026-07-01T19:26:29.999" v="459" actId="20577"/>
          <ac:spMkLst>
            <pc:docMk/>
            <pc:sldMk cId="1003256176" sldId="274"/>
            <ac:spMk id="2" creationId="{07CAF20D-5322-BDB5-184A-B3CBDC03D456}"/>
          </ac:spMkLst>
        </pc:spChg>
        <pc:spChg chg="mod">
          <ac:chgData name="Timothy Reed" userId="S::timothy.reed@augustatech.edu::8b08a670-1426-4218-ae1d-52cccda2ad72" providerId="AD" clId="Web-{783DC4DB-DAC8-D04A-3068-21F2719D7E89}" dt="2026-07-01T19:26:40.906" v="460" actId="20577"/>
          <ac:spMkLst>
            <pc:docMk/>
            <pc:sldMk cId="1003256176" sldId="274"/>
            <ac:spMk id="3" creationId="{99CAEE02-B4E5-4D72-6785-C50455F3B9FC}"/>
          </ac:spMkLst>
        </pc:spChg>
        <pc:graphicFrameChg chg="modGraphic">
          <ac:chgData name="Timothy Reed" userId="S::timothy.reed@augustatech.edu::8b08a670-1426-4218-ae1d-52cccda2ad72" providerId="AD" clId="Web-{783DC4DB-DAC8-D04A-3068-21F2719D7E89}" dt="2026-07-01T19:27:46.127" v="473"/>
          <ac:graphicFrameMkLst>
            <pc:docMk/>
            <pc:sldMk cId="1003256176" sldId="274"/>
            <ac:graphicFrameMk id="13" creationId="{7796DB25-271A-2E69-44AC-5FB8994B5758}"/>
          </ac:graphicFrameMkLst>
        </pc:graphicFrameChg>
        <pc:picChg chg="mod">
          <ac:chgData name="Timothy Reed" userId="S::timothy.reed@augustatech.edu::8b08a670-1426-4218-ae1d-52cccda2ad72" providerId="AD" clId="Web-{783DC4DB-DAC8-D04A-3068-21F2719D7E89}" dt="2026-07-01T19:27:20.329" v="468" actId="14100"/>
          <ac:picMkLst>
            <pc:docMk/>
            <pc:sldMk cId="1003256176" sldId="274"/>
            <ac:picMk id="5" creationId="{3CAE0C91-6965-4C27-A82F-1433F55E0A6B}"/>
          </ac:picMkLst>
        </pc:picChg>
      </pc:sldChg>
      <pc:sldChg chg="modSp">
        <pc:chgData name="Timothy Reed" userId="S::timothy.reed@augustatech.edu::8b08a670-1426-4218-ae1d-52cccda2ad72" providerId="AD" clId="Web-{783DC4DB-DAC8-D04A-3068-21F2719D7E89}" dt="2026-07-01T19:29:37.693" v="477" actId="20577"/>
        <pc:sldMkLst>
          <pc:docMk/>
          <pc:sldMk cId="1606701522" sldId="276"/>
        </pc:sldMkLst>
        <pc:spChg chg="mod">
          <ac:chgData name="Timothy Reed" userId="S::timothy.reed@augustatech.edu::8b08a670-1426-4218-ae1d-52cccda2ad72" providerId="AD" clId="Web-{783DC4DB-DAC8-D04A-3068-21F2719D7E89}" dt="2026-07-01T19:29:01.864" v="474" actId="20577"/>
          <ac:spMkLst>
            <pc:docMk/>
            <pc:sldMk cId="1606701522" sldId="276"/>
            <ac:spMk id="2" creationId="{2E0E0D2D-EAC6-B22D-B110-CC8E91E03CB0}"/>
          </ac:spMkLst>
        </pc:spChg>
        <pc:spChg chg="mod">
          <ac:chgData name="Timothy Reed" userId="S::timothy.reed@augustatech.edu::8b08a670-1426-4218-ae1d-52cccda2ad72" providerId="AD" clId="Web-{783DC4DB-DAC8-D04A-3068-21F2719D7E89}" dt="2026-07-01T19:29:37.693" v="477" actId="20577"/>
          <ac:spMkLst>
            <pc:docMk/>
            <pc:sldMk cId="1606701522" sldId="276"/>
            <ac:spMk id="4" creationId="{76C63967-FC37-992B-DCBE-778360AFE693}"/>
          </ac:spMkLst>
        </pc:spChg>
      </pc:sldChg>
      <pc:sldChg chg="modSp">
        <pc:chgData name="Timothy Reed" userId="S::timothy.reed@augustatech.edu::8b08a670-1426-4218-ae1d-52cccda2ad72" providerId="AD" clId="Web-{783DC4DB-DAC8-D04A-3068-21F2719D7E89}" dt="2026-07-01T19:31:16.494" v="480" actId="20577"/>
        <pc:sldMkLst>
          <pc:docMk/>
          <pc:sldMk cId="3791428278" sldId="277"/>
        </pc:sldMkLst>
        <pc:spChg chg="mod">
          <ac:chgData name="Timothy Reed" userId="S::timothy.reed@augustatech.edu::8b08a670-1426-4218-ae1d-52cccda2ad72" providerId="AD" clId="Web-{783DC4DB-DAC8-D04A-3068-21F2719D7E89}" dt="2026-07-01T18:06:59.174" v="273" actId="20577"/>
          <ac:spMkLst>
            <pc:docMk/>
            <pc:sldMk cId="3791428278" sldId="277"/>
            <ac:spMk id="2" creationId="{6C1179DE-03F2-D055-4FFF-871C64D9D40A}"/>
          </ac:spMkLst>
        </pc:spChg>
        <pc:spChg chg="mod">
          <ac:chgData name="Timothy Reed" userId="S::timothy.reed@augustatech.edu::8b08a670-1426-4218-ae1d-52cccda2ad72" providerId="AD" clId="Web-{783DC4DB-DAC8-D04A-3068-21F2719D7E89}" dt="2026-07-01T19:31:16.494" v="480" actId="20577"/>
          <ac:spMkLst>
            <pc:docMk/>
            <pc:sldMk cId="3791428278" sldId="277"/>
            <ac:spMk id="3" creationId="{A6988964-B632-FD16-83E7-B9EC3556EE9E}"/>
          </ac:spMkLst>
        </pc:spChg>
      </pc:sldChg>
      <pc:sldChg chg="modSp">
        <pc:chgData name="Timothy Reed" userId="S::timothy.reed@augustatech.edu::8b08a670-1426-4218-ae1d-52cccda2ad72" providerId="AD" clId="Web-{783DC4DB-DAC8-D04A-3068-21F2719D7E89}" dt="2026-07-01T19:34:23.876" v="484" actId="20577"/>
        <pc:sldMkLst>
          <pc:docMk/>
          <pc:sldMk cId="2351563438" sldId="278"/>
        </pc:sldMkLst>
        <pc:spChg chg="mod">
          <ac:chgData name="Timothy Reed" userId="S::timothy.reed@augustatech.edu::8b08a670-1426-4218-ae1d-52cccda2ad72" providerId="AD" clId="Web-{783DC4DB-DAC8-D04A-3068-21F2719D7E89}" dt="2026-07-01T19:34:23.876" v="484" actId="20577"/>
          <ac:spMkLst>
            <pc:docMk/>
            <pc:sldMk cId="2351563438" sldId="278"/>
            <ac:spMk id="4" creationId="{B30DD639-015D-6D1A-9B66-D6EDB8A6EE85}"/>
          </ac:spMkLst>
        </pc:spChg>
      </pc:sldChg>
      <pc:sldChg chg="modSp">
        <pc:chgData name="Timothy Reed" userId="S::timothy.reed@augustatech.edu::8b08a670-1426-4218-ae1d-52cccda2ad72" providerId="AD" clId="Web-{783DC4DB-DAC8-D04A-3068-21F2719D7E89}" dt="2026-07-01T19:34:46.048" v="488" actId="20577"/>
        <pc:sldMkLst>
          <pc:docMk/>
          <pc:sldMk cId="2232714645" sldId="279"/>
        </pc:sldMkLst>
        <pc:spChg chg="mod">
          <ac:chgData name="Timothy Reed" userId="S::timothy.reed@augustatech.edu::8b08a670-1426-4218-ae1d-52cccda2ad72" providerId="AD" clId="Web-{783DC4DB-DAC8-D04A-3068-21F2719D7E89}" dt="2026-07-01T19:34:46.048" v="488" actId="20577"/>
          <ac:spMkLst>
            <pc:docMk/>
            <pc:sldMk cId="2232714645" sldId="279"/>
            <ac:spMk id="17" creationId="{0A76A7F3-9928-1072-2580-BEF4E0506752}"/>
          </ac:spMkLst>
        </pc:spChg>
      </pc:sldChg>
      <pc:sldChg chg="addSp delSp modSp mod setBg setClrOvrMap">
        <pc:chgData name="Timothy Reed" userId="S::timothy.reed@augustatech.edu::8b08a670-1426-4218-ae1d-52cccda2ad72" providerId="AD" clId="Web-{783DC4DB-DAC8-D04A-3068-21F2719D7E89}" dt="2026-07-01T19:42:29.096" v="523" actId="20577"/>
        <pc:sldMkLst>
          <pc:docMk/>
          <pc:sldMk cId="612073588" sldId="280"/>
        </pc:sldMkLst>
        <pc:spChg chg="mod">
          <ac:chgData name="Timothy Reed" userId="S::timothy.reed@augustatech.edu::8b08a670-1426-4218-ae1d-52cccda2ad72" providerId="AD" clId="Web-{783DC4DB-DAC8-D04A-3068-21F2719D7E89}" dt="2026-07-01T18:33:43.545" v="345"/>
          <ac:spMkLst>
            <pc:docMk/>
            <pc:sldMk cId="612073588" sldId="280"/>
            <ac:spMk id="2" creationId="{C6E7301A-4B4C-DF70-777F-3EA4CCE72859}"/>
          </ac:spMkLst>
        </pc:spChg>
        <pc:spChg chg="mod">
          <ac:chgData name="Timothy Reed" userId="S::timothy.reed@augustatech.edu::8b08a670-1426-4218-ae1d-52cccda2ad72" providerId="AD" clId="Web-{783DC4DB-DAC8-D04A-3068-21F2719D7E89}" dt="2026-07-01T19:38:09.946" v="509" actId="20577"/>
          <ac:spMkLst>
            <pc:docMk/>
            <pc:sldMk cId="612073588" sldId="280"/>
            <ac:spMk id="3" creationId="{EA3BE7E1-9A5F-0E73-7FC2-563E23DA827D}"/>
          </ac:spMkLst>
        </pc:spChg>
        <pc:spChg chg="mod">
          <ac:chgData name="Timothy Reed" userId="S::timothy.reed@augustatech.edu::8b08a670-1426-4218-ae1d-52cccda2ad72" providerId="AD" clId="Web-{783DC4DB-DAC8-D04A-3068-21F2719D7E89}" dt="2026-07-01T19:42:29.096" v="523" actId="20577"/>
          <ac:spMkLst>
            <pc:docMk/>
            <pc:sldMk cId="612073588" sldId="280"/>
            <ac:spMk id="4" creationId="{5C866FE1-EDBE-224F-7D66-702692D072F6}"/>
          </ac:spMkLst>
        </pc:spChg>
        <pc:spChg chg="add">
          <ac:chgData name="Timothy Reed" userId="S::timothy.reed@augustatech.edu::8b08a670-1426-4218-ae1d-52cccda2ad72" providerId="AD" clId="Web-{783DC4DB-DAC8-D04A-3068-21F2719D7E89}" dt="2026-07-01T18:33:43.545" v="345"/>
          <ac:spMkLst>
            <pc:docMk/>
            <pc:sldMk cId="612073588" sldId="280"/>
            <ac:spMk id="67" creationId="{1DE7243B-5109-444B-8FAF-7437C66BC0E9}"/>
          </ac:spMkLst>
        </pc:spChg>
        <pc:spChg chg="add">
          <ac:chgData name="Timothy Reed" userId="S::timothy.reed@augustatech.edu::8b08a670-1426-4218-ae1d-52cccda2ad72" providerId="AD" clId="Web-{783DC4DB-DAC8-D04A-3068-21F2719D7E89}" dt="2026-07-01T18:33:43.545" v="345"/>
          <ac:spMkLst>
            <pc:docMk/>
            <pc:sldMk cId="612073588" sldId="280"/>
            <ac:spMk id="69" creationId="{4C5D6221-DA7B-4611-AA26-7D8E349FDE96}"/>
          </ac:spMkLst>
        </pc:spChg>
      </pc:sldChg>
      <pc:sldChg chg="addSp delSp modSp">
        <pc:chgData name="Timothy Reed" userId="S::timothy.reed@augustatech.edu::8b08a670-1426-4218-ae1d-52cccda2ad72" providerId="AD" clId="Web-{783DC4DB-DAC8-D04A-3068-21F2719D7E89}" dt="2026-07-01T19:45:10.211" v="537" actId="20577"/>
        <pc:sldMkLst>
          <pc:docMk/>
          <pc:sldMk cId="4040066263" sldId="281"/>
        </pc:sldMkLst>
        <pc:spChg chg="mod">
          <ac:chgData name="Timothy Reed" userId="S::timothy.reed@augustatech.edu::8b08a670-1426-4218-ae1d-52cccda2ad72" providerId="AD" clId="Web-{783DC4DB-DAC8-D04A-3068-21F2719D7E89}" dt="2026-07-01T19:45:10.211" v="537" actId="20577"/>
          <ac:spMkLst>
            <pc:docMk/>
            <pc:sldMk cId="4040066263" sldId="281"/>
            <ac:spMk id="2" creationId="{4714B615-BD40-89EA-1E14-F1F8E7164E69}"/>
          </ac:spMkLst>
        </pc:spChg>
        <pc:spChg chg="mod">
          <ac:chgData name="Timothy Reed" userId="S::timothy.reed@augustatech.edu::8b08a670-1426-4218-ae1d-52cccda2ad72" providerId="AD" clId="Web-{783DC4DB-DAC8-D04A-3068-21F2719D7E89}" dt="2026-07-01T19:44:09.084" v="526"/>
          <ac:spMkLst>
            <pc:docMk/>
            <pc:sldMk cId="4040066263" sldId="281"/>
            <ac:spMk id="3" creationId="{F667B126-035D-ECC7-6F80-7494FF00D51A}"/>
          </ac:spMkLst>
        </pc:spChg>
        <pc:spChg chg="add">
          <ac:chgData name="Timothy Reed" userId="S::timothy.reed@augustatech.edu::8b08a670-1426-4218-ae1d-52cccda2ad72" providerId="AD" clId="Web-{783DC4DB-DAC8-D04A-3068-21F2719D7E89}" dt="2026-07-01T19:44:09.084" v="526"/>
          <ac:spMkLst>
            <pc:docMk/>
            <pc:sldMk cId="4040066263" sldId="281"/>
            <ac:spMk id="27" creationId="{04812C46-200A-4DEB-A05E-3ED6C68C2387}"/>
          </ac:spMkLst>
        </pc:spChg>
        <pc:spChg chg="add">
          <ac:chgData name="Timothy Reed" userId="S::timothy.reed@augustatech.edu::8b08a670-1426-4218-ae1d-52cccda2ad72" providerId="AD" clId="Web-{783DC4DB-DAC8-D04A-3068-21F2719D7E89}" dt="2026-07-01T19:44:09.084" v="526"/>
          <ac:spMkLst>
            <pc:docMk/>
            <pc:sldMk cId="4040066263" sldId="281"/>
            <ac:spMk id="29" creationId="{D1EA859B-E555-4109-94F3-6700E046E008}"/>
          </ac:spMkLst>
        </pc:spChg>
        <pc:picChg chg="add mod ord">
          <ac:chgData name="Timothy Reed" userId="S::timothy.reed@augustatech.edu::8b08a670-1426-4218-ae1d-52cccda2ad72" providerId="AD" clId="Web-{783DC4DB-DAC8-D04A-3068-21F2719D7E89}" dt="2026-07-01T19:44:09.084" v="526"/>
          <ac:picMkLst>
            <pc:docMk/>
            <pc:sldMk cId="4040066263" sldId="281"/>
            <ac:picMk id="7" creationId="{3BB3C146-FC45-2D66-7906-BC34A1CDE6D5}"/>
          </ac:picMkLst>
        </pc:picChg>
      </pc:sldChg>
      <pc:sldChg chg="modSp">
        <pc:chgData name="Timothy Reed" userId="S::timothy.reed@augustatech.edu::8b08a670-1426-4218-ae1d-52cccda2ad72" providerId="AD" clId="Web-{783DC4DB-DAC8-D04A-3068-21F2719D7E89}" dt="2026-07-01T19:49:07.970" v="539" actId="20577"/>
        <pc:sldMkLst>
          <pc:docMk/>
          <pc:sldMk cId="3950263782" sldId="283"/>
        </pc:sldMkLst>
        <pc:spChg chg="mod">
          <ac:chgData name="Timothy Reed" userId="S::timothy.reed@augustatech.edu::8b08a670-1426-4218-ae1d-52cccda2ad72" providerId="AD" clId="Web-{783DC4DB-DAC8-D04A-3068-21F2719D7E89}" dt="2026-07-01T19:49:07.970" v="539" actId="20577"/>
          <ac:spMkLst>
            <pc:docMk/>
            <pc:sldMk cId="3950263782" sldId="283"/>
            <ac:spMk id="3" creationId="{161E0A09-EE9E-F849-93B6-6703BC380346}"/>
          </ac:spMkLst>
        </pc:spChg>
      </pc:sldChg>
      <pc:sldChg chg="modSp">
        <pc:chgData name="Timothy Reed" userId="S::timothy.reed@augustatech.edu::8b08a670-1426-4218-ae1d-52cccda2ad72" providerId="AD" clId="Web-{783DC4DB-DAC8-D04A-3068-21F2719D7E89}" dt="2026-07-01T19:51:03.928" v="540" actId="20577"/>
        <pc:sldMkLst>
          <pc:docMk/>
          <pc:sldMk cId="2997162140" sldId="285"/>
        </pc:sldMkLst>
        <pc:spChg chg="mod">
          <ac:chgData name="Timothy Reed" userId="S::timothy.reed@augustatech.edu::8b08a670-1426-4218-ae1d-52cccda2ad72" providerId="AD" clId="Web-{783DC4DB-DAC8-D04A-3068-21F2719D7E89}" dt="2026-07-01T19:51:03.928" v="540" actId="20577"/>
          <ac:spMkLst>
            <pc:docMk/>
            <pc:sldMk cId="2997162140" sldId="285"/>
            <ac:spMk id="3" creationId="{DCC75D60-6759-1BF5-5D03-3636B9A9023C}"/>
          </ac:spMkLst>
        </pc:spChg>
      </pc:sldChg>
      <pc:sldChg chg="modSp">
        <pc:chgData name="Timothy Reed" userId="S::timothy.reed@augustatech.edu::8b08a670-1426-4218-ae1d-52cccda2ad72" providerId="AD" clId="Web-{783DC4DB-DAC8-D04A-3068-21F2719D7E89}" dt="2026-07-01T19:54:47.545" v="550"/>
        <pc:sldMkLst>
          <pc:docMk/>
          <pc:sldMk cId="3975564170" sldId="288"/>
        </pc:sldMkLst>
        <pc:graphicFrameChg chg="mod modGraphic">
          <ac:chgData name="Timothy Reed" userId="S::timothy.reed@augustatech.edu::8b08a670-1426-4218-ae1d-52cccda2ad72" providerId="AD" clId="Web-{783DC4DB-DAC8-D04A-3068-21F2719D7E89}" dt="2026-07-01T19:54:47.545" v="550"/>
          <ac:graphicFrameMkLst>
            <pc:docMk/>
            <pc:sldMk cId="3975564170" sldId="288"/>
            <ac:graphicFrameMk id="44" creationId="{42CF664E-9FD4-746A-5932-CA560947DA22}"/>
          </ac:graphicFrameMkLst>
        </pc:graphicFrameChg>
      </pc:sldChg>
      <pc:sldChg chg="modSp">
        <pc:chgData name="Timothy Reed" userId="S::timothy.reed@augustatech.edu::8b08a670-1426-4218-ae1d-52cccda2ad72" providerId="AD" clId="Web-{783DC4DB-DAC8-D04A-3068-21F2719D7E89}" dt="2026-07-01T19:57:24.535" v="553" actId="20577"/>
        <pc:sldMkLst>
          <pc:docMk/>
          <pc:sldMk cId="3233036747" sldId="291"/>
        </pc:sldMkLst>
        <pc:spChg chg="mod">
          <ac:chgData name="Timothy Reed" userId="S::timothy.reed@augustatech.edu::8b08a670-1426-4218-ae1d-52cccda2ad72" providerId="AD" clId="Web-{783DC4DB-DAC8-D04A-3068-21F2719D7E89}" dt="2026-07-01T19:56:21.673" v="551" actId="20577"/>
          <ac:spMkLst>
            <pc:docMk/>
            <pc:sldMk cId="3233036747" sldId="291"/>
            <ac:spMk id="33" creationId="{67E96839-E18A-7F3A-853F-765F46516454}"/>
          </ac:spMkLst>
        </pc:spChg>
        <pc:spChg chg="mod">
          <ac:chgData name="Timothy Reed" userId="S::timothy.reed@augustatech.edu::8b08a670-1426-4218-ae1d-52cccda2ad72" providerId="AD" clId="Web-{783DC4DB-DAC8-D04A-3068-21F2719D7E89}" dt="2026-07-01T19:57:24.535" v="553" actId="20577"/>
          <ac:spMkLst>
            <pc:docMk/>
            <pc:sldMk cId="3233036747" sldId="291"/>
            <ac:spMk id="35" creationId="{28E6FD22-BEF2-56BE-1841-AC44E21E7200}"/>
          </ac:spMkLst>
        </pc:spChg>
      </pc:sldChg>
      <pc:sldChg chg="addSp delSp modSp mod setBg setClrOvrMap">
        <pc:chgData name="Timothy Reed" userId="S::timothy.reed@augustatech.edu::8b08a670-1426-4218-ae1d-52cccda2ad72" providerId="AD" clId="Web-{783DC4DB-DAC8-D04A-3068-21F2719D7E89}" dt="2026-07-01T20:13:51.321" v="636" actId="14100"/>
        <pc:sldMkLst>
          <pc:docMk/>
          <pc:sldMk cId="2483244237" sldId="292"/>
        </pc:sldMkLst>
        <pc:spChg chg="mod">
          <ac:chgData name="Timothy Reed" userId="S::timothy.reed@augustatech.edu::8b08a670-1426-4218-ae1d-52cccda2ad72" providerId="AD" clId="Web-{783DC4DB-DAC8-D04A-3068-21F2719D7E89}" dt="2026-07-01T20:09:04.904" v="601" actId="20577"/>
          <ac:spMkLst>
            <pc:docMk/>
            <pc:sldMk cId="2483244237" sldId="292"/>
            <ac:spMk id="2" creationId="{A9E1E788-50A9-CA15-57A6-7FCEEB3E1CD6}"/>
          </ac:spMkLst>
        </pc:spChg>
        <pc:spChg chg="mod">
          <ac:chgData name="Timothy Reed" userId="S::timothy.reed@augustatech.edu::8b08a670-1426-4218-ae1d-52cccda2ad72" providerId="AD" clId="Web-{783DC4DB-DAC8-D04A-3068-21F2719D7E89}" dt="2026-07-01T20:10:50.720" v="609" actId="20577"/>
          <ac:spMkLst>
            <pc:docMk/>
            <pc:sldMk cId="2483244237" sldId="292"/>
            <ac:spMk id="3" creationId="{244E2941-52D2-1806-8E3C-5FC0EB2AB3F5}"/>
          </ac:spMkLst>
        </pc:spChg>
        <pc:spChg chg="add del mod">
          <ac:chgData name="Timothy Reed" userId="S::timothy.reed@augustatech.edu::8b08a670-1426-4218-ae1d-52cccda2ad72" providerId="AD" clId="Web-{783DC4DB-DAC8-D04A-3068-21F2719D7E89}" dt="2026-07-01T20:11:45.269" v="617" actId="20577"/>
          <ac:spMkLst>
            <pc:docMk/>
            <pc:sldMk cId="2483244237" sldId="292"/>
            <ac:spMk id="4" creationId="{1B1DF6FB-D9FB-663F-2F52-9B94E14818A7}"/>
          </ac:spMkLst>
        </pc:spChg>
        <pc:spChg chg="add del">
          <ac:chgData name="Timothy Reed" userId="S::timothy.reed@augustatech.edu::8b08a670-1426-4218-ae1d-52cccda2ad72" providerId="AD" clId="Web-{783DC4DB-DAC8-D04A-3068-21F2719D7E89}" dt="2026-07-01T20:06:19.507" v="592"/>
          <ac:spMkLst>
            <pc:docMk/>
            <pc:sldMk cId="2483244237" sldId="292"/>
            <ac:spMk id="25" creationId="{10F24D38-B79E-44B4-830E-043F45D96DC2}"/>
          </ac:spMkLst>
        </pc:spChg>
        <pc:picChg chg="add mod">
          <ac:chgData name="Timothy Reed" userId="S::timothy.reed@augustatech.edu::8b08a670-1426-4218-ae1d-52cccda2ad72" providerId="AD" clId="Web-{783DC4DB-DAC8-D04A-3068-21F2719D7E89}" dt="2026-07-01T20:13:51.321" v="636" actId="14100"/>
          <ac:picMkLst>
            <pc:docMk/>
            <pc:sldMk cId="2483244237" sldId="292"/>
            <ac:picMk id="11" creationId="{9FDCB9CF-D09F-8A7A-F80D-9AD98D2C3D39}"/>
          </ac:picMkLst>
        </pc:picChg>
        <pc:cxnChg chg="add del">
          <ac:chgData name="Timothy Reed" userId="S::timothy.reed@augustatech.edu::8b08a670-1426-4218-ae1d-52cccda2ad72" providerId="AD" clId="Web-{783DC4DB-DAC8-D04A-3068-21F2719D7E89}" dt="2026-07-01T20:06:19.507" v="592"/>
          <ac:cxnSpMkLst>
            <pc:docMk/>
            <pc:sldMk cId="2483244237" sldId="292"/>
            <ac:cxnSpMk id="26" creationId="{FC469874-256B-45B3-A79C-7591B4BA1ECC}"/>
          </ac:cxnSpMkLst>
        </pc:cxnChg>
      </pc:sldChg>
      <pc:sldChg chg="addSp modSp new add del mod setBg">
        <pc:chgData name="Timothy Reed" userId="S::timothy.reed@augustatech.edu::8b08a670-1426-4218-ae1d-52cccda2ad72" providerId="AD" clId="Web-{783DC4DB-DAC8-D04A-3068-21F2719D7E89}" dt="2026-07-01T14:25:04.139" v="211"/>
        <pc:sldMkLst>
          <pc:docMk/>
          <pc:sldMk cId="2372018289" sldId="294"/>
        </pc:sldMkLst>
        <pc:spChg chg="mod">
          <ac:chgData name="Timothy Reed" userId="S::timothy.reed@augustatech.edu::8b08a670-1426-4218-ae1d-52cccda2ad72" providerId="AD" clId="Web-{783DC4DB-DAC8-D04A-3068-21F2719D7E89}" dt="2026-07-01T14:25:04.139" v="211"/>
          <ac:spMkLst>
            <pc:docMk/>
            <pc:sldMk cId="2372018289" sldId="294"/>
            <ac:spMk id="2" creationId="{C5FD1F1B-8D87-9D2B-F058-72120481CA72}"/>
          </ac:spMkLst>
        </pc:spChg>
        <pc:spChg chg="mod">
          <ac:chgData name="Timothy Reed" userId="S::timothy.reed@augustatech.edu::8b08a670-1426-4218-ae1d-52cccda2ad72" providerId="AD" clId="Web-{783DC4DB-DAC8-D04A-3068-21F2719D7E89}" dt="2026-07-01T14:25:04.139" v="211"/>
          <ac:spMkLst>
            <pc:docMk/>
            <pc:sldMk cId="2372018289" sldId="294"/>
            <ac:spMk id="3" creationId="{A0488582-F9BE-FA41-9664-E706B71DBE58}"/>
          </ac:spMkLst>
        </pc:spChg>
        <pc:spChg chg="add">
          <ac:chgData name="Timothy Reed" userId="S::timothy.reed@augustatech.edu::8b08a670-1426-4218-ae1d-52cccda2ad72" providerId="AD" clId="Web-{783DC4DB-DAC8-D04A-3068-21F2719D7E89}" dt="2026-07-01T14:25:04.139" v="211"/>
          <ac:spMkLst>
            <pc:docMk/>
            <pc:sldMk cId="2372018289" sldId="294"/>
            <ac:spMk id="8" creationId="{18873D23-2DCF-4B31-A009-95721C06E8E1}"/>
          </ac:spMkLst>
        </pc:spChg>
        <pc:spChg chg="add">
          <ac:chgData name="Timothy Reed" userId="S::timothy.reed@augustatech.edu::8b08a670-1426-4218-ae1d-52cccda2ad72" providerId="AD" clId="Web-{783DC4DB-DAC8-D04A-3068-21F2719D7E89}" dt="2026-07-01T14:25:04.139" v="211"/>
          <ac:spMkLst>
            <pc:docMk/>
            <pc:sldMk cId="2372018289" sldId="294"/>
            <ac:spMk id="10" creationId="{C13EF075-D4EF-4929-ADBC-91B27DA19955}"/>
          </ac:spMkLst>
        </pc:spChg>
        <pc:grpChg chg="add">
          <ac:chgData name="Timothy Reed" userId="S::timothy.reed@augustatech.edu::8b08a670-1426-4218-ae1d-52cccda2ad72" providerId="AD" clId="Web-{783DC4DB-DAC8-D04A-3068-21F2719D7E89}" dt="2026-07-01T14:25:04.139" v="211"/>
          <ac:grpSpMkLst>
            <pc:docMk/>
            <pc:sldMk cId="2372018289" sldId="294"/>
            <ac:grpSpMk id="12" creationId="{DAA26DFA-AAB2-4973-9C17-16D587C7B198}"/>
          </ac:grpSpMkLst>
        </pc:grpChg>
      </pc:sldChg>
    </pc:docChg>
  </pc:docChgLst>
  <pc:docChgLst>
    <pc:chgData name="Timothy Reed" userId="S::timothy.reed@augustatech.edu::8b08a670-1426-4218-ae1d-52cccda2ad72" providerId="AD" clId="Web-{646F545C-1681-C1A9-8F49-BA00DDA1C535}"/>
    <pc:docChg chg="modSld">
      <pc:chgData name="Timothy Reed" userId="S::timothy.reed@augustatech.edu::8b08a670-1426-4218-ae1d-52cccda2ad72" providerId="AD" clId="Web-{646F545C-1681-C1A9-8F49-BA00DDA1C535}" dt="2026-07-03T12:57:45.488" v="16"/>
      <pc:docMkLst>
        <pc:docMk/>
      </pc:docMkLst>
      <pc:sldChg chg="modSp">
        <pc:chgData name="Timothy Reed" userId="S::timothy.reed@augustatech.edu::8b08a670-1426-4218-ae1d-52cccda2ad72" providerId="AD" clId="Web-{646F545C-1681-C1A9-8F49-BA00DDA1C535}" dt="2026-07-03T12:55:57.249" v="3" actId="20577"/>
        <pc:sldMkLst>
          <pc:docMk/>
          <pc:sldMk cId="1619881394" sldId="268"/>
        </pc:sldMkLst>
        <pc:spChg chg="mod">
          <ac:chgData name="Timothy Reed" userId="S::timothy.reed@augustatech.edu::8b08a670-1426-4218-ae1d-52cccda2ad72" providerId="AD" clId="Web-{646F545C-1681-C1A9-8F49-BA00DDA1C535}" dt="2026-07-03T12:55:57.249" v="3" actId="20577"/>
          <ac:spMkLst>
            <pc:docMk/>
            <pc:sldMk cId="1619881394" sldId="268"/>
            <ac:spMk id="3" creationId="{7AEC6D28-4BA0-6E4D-6041-D9835856EF56}"/>
          </ac:spMkLst>
        </pc:spChg>
      </pc:sldChg>
      <pc:sldChg chg="addSp delSp modSp mod setBg setClrOvrMap">
        <pc:chgData name="Timothy Reed" userId="S::timothy.reed@augustatech.edu::8b08a670-1426-4218-ae1d-52cccda2ad72" providerId="AD" clId="Web-{646F545C-1681-C1A9-8F49-BA00DDA1C535}" dt="2026-07-03T12:57:45.488" v="16"/>
        <pc:sldMkLst>
          <pc:docMk/>
          <pc:sldMk cId="2372018289" sldId="294"/>
        </pc:sldMkLst>
        <pc:spChg chg="mod">
          <ac:chgData name="Timothy Reed" userId="S::timothy.reed@augustatech.edu::8b08a670-1426-4218-ae1d-52cccda2ad72" providerId="AD" clId="Web-{646F545C-1681-C1A9-8F49-BA00DDA1C535}" dt="2026-07-03T12:57:45.488" v="16"/>
          <ac:spMkLst>
            <pc:docMk/>
            <pc:sldMk cId="2372018289" sldId="294"/>
            <ac:spMk id="2" creationId="{C5FD1F1B-8D87-9D2B-F058-72120481CA72}"/>
          </ac:spMkLst>
        </pc:spChg>
        <pc:spChg chg="add del">
          <ac:chgData name="Timothy Reed" userId="S::timothy.reed@augustatech.edu::8b08a670-1426-4218-ae1d-52cccda2ad72" providerId="AD" clId="Web-{646F545C-1681-C1A9-8F49-BA00DDA1C535}" dt="2026-07-03T12:57:45.488" v="16"/>
          <ac:spMkLst>
            <pc:docMk/>
            <pc:sldMk cId="2372018289" sldId="294"/>
            <ac:spMk id="3" creationId="{A0488582-F9BE-FA41-9664-E706B71DBE58}"/>
          </ac:spMkLst>
        </pc:spChg>
        <pc:spChg chg="add del">
          <ac:chgData name="Timothy Reed" userId="S::timothy.reed@augustatech.edu::8b08a670-1426-4218-ae1d-52cccda2ad72" providerId="AD" clId="Web-{646F545C-1681-C1A9-8F49-BA00DDA1C535}" dt="2026-07-03T12:57:45.488" v="16"/>
          <ac:spMkLst>
            <pc:docMk/>
            <pc:sldMk cId="2372018289" sldId="294"/>
            <ac:spMk id="8" creationId="{18873D23-2DCF-4B31-A009-95721C06E8E1}"/>
          </ac:spMkLst>
        </pc:spChg>
        <pc:spChg chg="add del">
          <ac:chgData name="Timothy Reed" userId="S::timothy.reed@augustatech.edu::8b08a670-1426-4218-ae1d-52cccda2ad72" providerId="AD" clId="Web-{646F545C-1681-C1A9-8F49-BA00DDA1C535}" dt="2026-07-03T12:57:45.488" v="16"/>
          <ac:spMkLst>
            <pc:docMk/>
            <pc:sldMk cId="2372018289" sldId="294"/>
            <ac:spMk id="10" creationId="{C13EF075-D4EF-4929-ADBC-91B27DA19955}"/>
          </ac:spMkLst>
        </pc:spChg>
        <pc:spChg chg="add del">
          <ac:chgData name="Timothy Reed" userId="S::timothy.reed@augustatech.edu::8b08a670-1426-4218-ae1d-52cccda2ad72" providerId="AD" clId="Web-{646F545C-1681-C1A9-8F49-BA00DDA1C535}" dt="2026-07-03T12:57:07.986" v="7"/>
          <ac:spMkLst>
            <pc:docMk/>
            <pc:sldMk cId="2372018289" sldId="294"/>
            <ac:spMk id="21" creationId="{907EF6B7-1338-4443-8C46-6A318D952DFD}"/>
          </ac:spMkLst>
        </pc:spChg>
        <pc:spChg chg="add del">
          <ac:chgData name="Timothy Reed" userId="S::timothy.reed@augustatech.edu::8b08a670-1426-4218-ae1d-52cccda2ad72" providerId="AD" clId="Web-{646F545C-1681-C1A9-8F49-BA00DDA1C535}" dt="2026-07-03T12:57:00.236" v="5"/>
          <ac:spMkLst>
            <pc:docMk/>
            <pc:sldMk cId="2372018289" sldId="294"/>
            <ac:spMk id="23" creationId="{B50AB553-2A96-4A92-96F2-93548E096954}"/>
          </ac:spMkLst>
        </pc:spChg>
        <pc:spChg chg="add del">
          <ac:chgData name="Timothy Reed" userId="S::timothy.reed@augustatech.edu::8b08a670-1426-4218-ae1d-52cccda2ad72" providerId="AD" clId="Web-{646F545C-1681-C1A9-8F49-BA00DDA1C535}" dt="2026-07-03T12:57:07.986" v="7"/>
          <ac:spMkLst>
            <pc:docMk/>
            <pc:sldMk cId="2372018289" sldId="294"/>
            <ac:spMk id="25" creationId="{081E4A58-353D-44AE-B2FC-2A74E2E400F7}"/>
          </ac:spMkLst>
        </pc:spChg>
        <pc:spChg chg="add del">
          <ac:chgData name="Timothy Reed" userId="S::timothy.reed@augustatech.edu::8b08a670-1426-4218-ae1d-52cccda2ad72" providerId="AD" clId="Web-{646F545C-1681-C1A9-8F49-BA00DDA1C535}" dt="2026-07-03T12:57:07.986" v="7"/>
          <ac:spMkLst>
            <pc:docMk/>
            <pc:sldMk cId="2372018289" sldId="294"/>
            <ac:spMk id="26" creationId="{DAAE4CDD-124C-4DCF-9584-B6033B545DD5}"/>
          </ac:spMkLst>
        </pc:spChg>
        <pc:spChg chg="add del">
          <ac:chgData name="Timothy Reed" userId="S::timothy.reed@augustatech.edu::8b08a670-1426-4218-ae1d-52cccda2ad72" providerId="AD" clId="Web-{646F545C-1681-C1A9-8F49-BA00DDA1C535}" dt="2026-07-03T12:57:07.986" v="7"/>
          <ac:spMkLst>
            <pc:docMk/>
            <pc:sldMk cId="2372018289" sldId="294"/>
            <ac:spMk id="27" creationId="{A0488582-F9BE-FA41-9664-E706B71DBE58}"/>
          </ac:spMkLst>
        </pc:spChg>
        <pc:spChg chg="add del">
          <ac:chgData name="Timothy Reed" userId="S::timothy.reed@augustatech.edu::8b08a670-1426-4218-ae1d-52cccda2ad72" providerId="AD" clId="Web-{646F545C-1681-C1A9-8F49-BA00DDA1C535}" dt="2026-07-03T12:57:16.112" v="9"/>
          <ac:spMkLst>
            <pc:docMk/>
            <pc:sldMk cId="2372018289" sldId="294"/>
            <ac:spMk id="29" creationId="{70DFC902-7D23-471A-B557-B6B6917D7A0D}"/>
          </ac:spMkLst>
        </pc:spChg>
        <pc:spChg chg="add del">
          <ac:chgData name="Timothy Reed" userId="S::timothy.reed@augustatech.edu::8b08a670-1426-4218-ae1d-52cccda2ad72" providerId="AD" clId="Web-{646F545C-1681-C1A9-8F49-BA00DDA1C535}" dt="2026-07-03T12:57:16.112" v="9"/>
          <ac:spMkLst>
            <pc:docMk/>
            <pc:sldMk cId="2372018289" sldId="294"/>
            <ac:spMk id="30" creationId="{A55D5633-D557-4DCA-982C-FF36EB7A1C00}"/>
          </ac:spMkLst>
        </pc:spChg>
        <pc:spChg chg="add del">
          <ac:chgData name="Timothy Reed" userId="S::timothy.reed@augustatech.edu::8b08a670-1426-4218-ae1d-52cccda2ad72" providerId="AD" clId="Web-{646F545C-1681-C1A9-8F49-BA00DDA1C535}" dt="2026-07-03T12:57:16.112" v="9"/>
          <ac:spMkLst>
            <pc:docMk/>
            <pc:sldMk cId="2372018289" sldId="294"/>
            <ac:spMk id="31" creationId="{450D3AD2-FA80-415F-A9CE-54D884561CD7}"/>
          </ac:spMkLst>
        </pc:spChg>
        <pc:spChg chg="add del">
          <ac:chgData name="Timothy Reed" userId="S::timothy.reed@augustatech.edu::8b08a670-1426-4218-ae1d-52cccda2ad72" providerId="AD" clId="Web-{646F545C-1681-C1A9-8F49-BA00DDA1C535}" dt="2026-07-03T12:57:16.112" v="9"/>
          <ac:spMkLst>
            <pc:docMk/>
            <pc:sldMk cId="2372018289" sldId="294"/>
            <ac:spMk id="32" creationId="{A0488582-F9BE-FA41-9664-E706B71DBE58}"/>
          </ac:spMkLst>
        </pc:spChg>
        <pc:spChg chg="add del">
          <ac:chgData name="Timothy Reed" userId="S::timothy.reed@augustatech.edu::8b08a670-1426-4218-ae1d-52cccda2ad72" providerId="AD" clId="Web-{646F545C-1681-C1A9-8F49-BA00DDA1C535}" dt="2026-07-03T12:57:35.050" v="13"/>
          <ac:spMkLst>
            <pc:docMk/>
            <pc:sldMk cId="2372018289" sldId="294"/>
            <ac:spMk id="37" creationId="{70DFC902-7D23-471A-B557-B6B6917D7A0D}"/>
          </ac:spMkLst>
        </pc:spChg>
        <pc:spChg chg="add del">
          <ac:chgData name="Timothy Reed" userId="S::timothy.reed@augustatech.edu::8b08a670-1426-4218-ae1d-52cccda2ad72" providerId="AD" clId="Web-{646F545C-1681-C1A9-8F49-BA00DDA1C535}" dt="2026-07-03T12:57:35.050" v="13"/>
          <ac:spMkLst>
            <pc:docMk/>
            <pc:sldMk cId="2372018289" sldId="294"/>
            <ac:spMk id="38" creationId="{A55D5633-D557-4DCA-982C-FF36EB7A1C00}"/>
          </ac:spMkLst>
        </pc:spChg>
        <pc:spChg chg="add del">
          <ac:chgData name="Timothy Reed" userId="S::timothy.reed@augustatech.edu::8b08a670-1426-4218-ae1d-52cccda2ad72" providerId="AD" clId="Web-{646F545C-1681-C1A9-8F49-BA00DDA1C535}" dt="2026-07-03T12:57:35.050" v="13"/>
          <ac:spMkLst>
            <pc:docMk/>
            <pc:sldMk cId="2372018289" sldId="294"/>
            <ac:spMk id="39" creationId="{450D3AD2-FA80-415F-A9CE-54D884561CD7}"/>
          </ac:spMkLst>
        </pc:spChg>
        <pc:spChg chg="add del">
          <ac:chgData name="Timothy Reed" userId="S::timothy.reed@augustatech.edu::8b08a670-1426-4218-ae1d-52cccda2ad72" providerId="AD" clId="Web-{646F545C-1681-C1A9-8F49-BA00DDA1C535}" dt="2026-07-03T12:57:35.050" v="13"/>
          <ac:spMkLst>
            <pc:docMk/>
            <pc:sldMk cId="2372018289" sldId="294"/>
            <ac:spMk id="40" creationId="{A0488582-F9BE-FA41-9664-E706B71DBE58}"/>
          </ac:spMkLst>
        </pc:spChg>
        <pc:spChg chg="add del">
          <ac:chgData name="Timothy Reed" userId="S::timothy.reed@augustatech.edu::8b08a670-1426-4218-ae1d-52cccda2ad72" providerId="AD" clId="Web-{646F545C-1681-C1A9-8F49-BA00DDA1C535}" dt="2026-07-03T12:57:45.472" v="15"/>
          <ac:spMkLst>
            <pc:docMk/>
            <pc:sldMk cId="2372018289" sldId="294"/>
            <ac:spMk id="42" creationId="{5C8908E2-EE49-44D2-9428-A28D2312A8D5}"/>
          </ac:spMkLst>
        </pc:spChg>
        <pc:spChg chg="add del">
          <ac:chgData name="Timothy Reed" userId="S::timothy.reed@augustatech.edu::8b08a670-1426-4218-ae1d-52cccda2ad72" providerId="AD" clId="Web-{646F545C-1681-C1A9-8F49-BA00DDA1C535}" dt="2026-07-03T12:57:45.472" v="15"/>
          <ac:spMkLst>
            <pc:docMk/>
            <pc:sldMk cId="2372018289" sldId="294"/>
            <ac:spMk id="45" creationId="{BD92035A-AA2F-4CD8-A556-1CE8BDEC75BD}"/>
          </ac:spMkLst>
        </pc:spChg>
        <pc:spChg chg="add del">
          <ac:chgData name="Timothy Reed" userId="S::timothy.reed@augustatech.edu::8b08a670-1426-4218-ae1d-52cccda2ad72" providerId="AD" clId="Web-{646F545C-1681-C1A9-8F49-BA00DDA1C535}" dt="2026-07-03T12:57:45.472" v="15"/>
          <ac:spMkLst>
            <pc:docMk/>
            <pc:sldMk cId="2372018289" sldId="294"/>
            <ac:spMk id="46" creationId="{ED888B23-07FA-482A-96DF-47E31AF1A603}"/>
          </ac:spMkLst>
        </pc:spChg>
        <pc:spChg chg="add del">
          <ac:chgData name="Timothy Reed" userId="S::timothy.reed@augustatech.edu::8b08a670-1426-4218-ae1d-52cccda2ad72" providerId="AD" clId="Web-{646F545C-1681-C1A9-8F49-BA00DDA1C535}" dt="2026-07-03T12:57:45.472" v="15"/>
          <ac:spMkLst>
            <pc:docMk/>
            <pc:sldMk cId="2372018289" sldId="294"/>
            <ac:spMk id="47" creationId="{A0488582-F9BE-FA41-9664-E706B71DBE58}"/>
          </ac:spMkLst>
        </pc:spChg>
        <pc:spChg chg="add">
          <ac:chgData name="Timothy Reed" userId="S::timothy.reed@augustatech.edu::8b08a670-1426-4218-ae1d-52cccda2ad72" providerId="AD" clId="Web-{646F545C-1681-C1A9-8F49-BA00DDA1C535}" dt="2026-07-03T12:57:45.488" v="16"/>
          <ac:spMkLst>
            <pc:docMk/>
            <pc:sldMk cId="2372018289" sldId="294"/>
            <ac:spMk id="49" creationId="{907EF6B7-1338-4443-8C46-6A318D952DFD}"/>
          </ac:spMkLst>
        </pc:spChg>
        <pc:spChg chg="add">
          <ac:chgData name="Timothy Reed" userId="S::timothy.reed@augustatech.edu::8b08a670-1426-4218-ae1d-52cccda2ad72" providerId="AD" clId="Web-{646F545C-1681-C1A9-8F49-BA00DDA1C535}" dt="2026-07-03T12:57:45.488" v="16"/>
          <ac:spMkLst>
            <pc:docMk/>
            <pc:sldMk cId="2372018289" sldId="294"/>
            <ac:spMk id="50" creationId="{DAAE4CDD-124C-4DCF-9584-B6033B545DD5}"/>
          </ac:spMkLst>
        </pc:spChg>
        <pc:spChg chg="add">
          <ac:chgData name="Timothy Reed" userId="S::timothy.reed@augustatech.edu::8b08a670-1426-4218-ae1d-52cccda2ad72" providerId="AD" clId="Web-{646F545C-1681-C1A9-8F49-BA00DDA1C535}" dt="2026-07-03T12:57:45.488" v="16"/>
          <ac:spMkLst>
            <pc:docMk/>
            <pc:sldMk cId="2372018289" sldId="294"/>
            <ac:spMk id="51" creationId="{081E4A58-353D-44AE-B2FC-2A74E2E400F7}"/>
          </ac:spMkLst>
        </pc:spChg>
        <pc:spChg chg="add">
          <ac:chgData name="Timothy Reed" userId="S::timothy.reed@augustatech.edu::8b08a670-1426-4218-ae1d-52cccda2ad72" providerId="AD" clId="Web-{646F545C-1681-C1A9-8F49-BA00DDA1C535}" dt="2026-07-03T12:57:45.488" v="16"/>
          <ac:spMkLst>
            <pc:docMk/>
            <pc:sldMk cId="2372018289" sldId="294"/>
            <ac:spMk id="52" creationId="{A0488582-F9BE-FA41-9664-E706B71DBE58}"/>
          </ac:spMkLst>
        </pc:spChg>
        <pc:grpChg chg="add del">
          <ac:chgData name="Timothy Reed" userId="S::timothy.reed@augustatech.edu::8b08a670-1426-4218-ae1d-52cccda2ad72" providerId="AD" clId="Web-{646F545C-1681-C1A9-8F49-BA00DDA1C535}" dt="2026-07-03T12:57:45.488" v="16"/>
          <ac:grpSpMkLst>
            <pc:docMk/>
            <pc:sldMk cId="2372018289" sldId="294"/>
            <ac:grpSpMk id="12" creationId="{DAA26DFA-AAB2-4973-9C17-16D587C7B198}"/>
          </ac:grpSpMkLst>
        </pc:grpChg>
        <pc:grpChg chg="add del">
          <ac:chgData name="Timothy Reed" userId="S::timothy.reed@augustatech.edu::8b08a670-1426-4218-ae1d-52cccda2ad72" providerId="AD" clId="Web-{646F545C-1681-C1A9-8F49-BA00DDA1C535}" dt="2026-07-03T12:57:45.472" v="15"/>
          <ac:grpSpMkLst>
            <pc:docMk/>
            <pc:sldMk cId="2372018289" sldId="294"/>
            <ac:grpSpMk id="43" creationId="{5D1A9D8B-3117-4D9D-BDA4-DD81895098B0}"/>
          </ac:grpSpMkLst>
        </pc:grpChg>
        <pc:graphicFrameChg chg="add del">
          <ac:chgData name="Timothy Reed" userId="S::timothy.reed@augustatech.edu::8b08a670-1426-4218-ae1d-52cccda2ad72" providerId="AD" clId="Web-{646F545C-1681-C1A9-8F49-BA00DDA1C535}" dt="2026-07-03T12:57:00.236" v="5"/>
          <ac:graphicFrameMkLst>
            <pc:docMk/>
            <pc:sldMk cId="2372018289" sldId="294"/>
            <ac:graphicFrameMk id="18" creationId="{14DECB64-4565-816D-6CF0-E6FB53CA06B9}"/>
          </ac:graphicFrameMkLst>
        </pc:graphicFrameChg>
        <pc:graphicFrameChg chg="add del">
          <ac:chgData name="Timothy Reed" userId="S::timothy.reed@augustatech.edu::8b08a670-1426-4218-ae1d-52cccda2ad72" providerId="AD" clId="Web-{646F545C-1681-C1A9-8F49-BA00DDA1C535}" dt="2026-07-03T12:57:25.221" v="11"/>
          <ac:graphicFrameMkLst>
            <pc:docMk/>
            <pc:sldMk cId="2372018289" sldId="294"/>
            <ac:graphicFrameMk id="35" creationId="{5BDFDD98-8200-766D-D2B2-ED4B2B9C9D68}"/>
          </ac:graphicFrameMkLst>
        </pc:graphicFrameChg>
        <pc:picChg chg="add del">
          <ac:chgData name="Timothy Reed" userId="S::timothy.reed@augustatech.edu::8b08a670-1426-4218-ae1d-52cccda2ad72" providerId="AD" clId="Web-{646F545C-1681-C1A9-8F49-BA00DDA1C535}" dt="2026-07-03T12:57:00.236" v="5"/>
          <ac:picMkLst>
            <pc:docMk/>
            <pc:sldMk cId="2372018289" sldId="294"/>
            <ac:picMk id="19" creationId="{C427DFA9-C660-729F-5D95-1554208421C4}"/>
          </ac:picMkLst>
        </pc:picChg>
        <pc:picChg chg="add del">
          <ac:chgData name="Timothy Reed" userId="S::timothy.reed@augustatech.edu::8b08a670-1426-4218-ae1d-52cccda2ad72" providerId="AD" clId="Web-{646F545C-1681-C1A9-8F49-BA00DDA1C535}" dt="2026-07-03T12:57:25.221" v="11"/>
          <ac:picMkLst>
            <pc:docMk/>
            <pc:sldMk cId="2372018289" sldId="294"/>
            <ac:picMk id="34" creationId="{42D92943-1CD3-605A-4897-4BC61263F2EE}"/>
          </ac:picMkLst>
        </pc:picChg>
      </pc:sldChg>
    </pc:docChg>
  </pc:docChgLst>
  <pc:docChgLst>
    <pc:chgData name="Timothy Reed" userId="S::timothy.reed@augustatech.edu::8b08a670-1426-4218-ae1d-52cccda2ad72" providerId="AD" clId="Web-{AE27DF0F-CED2-8241-AD57-DC7441CE69C9}"/>
    <pc:docChg chg="modSld">
      <pc:chgData name="Timothy Reed" userId="S::timothy.reed@augustatech.edu::8b08a670-1426-4218-ae1d-52cccda2ad72" providerId="AD" clId="Web-{AE27DF0F-CED2-8241-AD57-DC7441CE69C9}" dt="2026-06-18T12:45:17.804" v="0" actId="1076"/>
      <pc:docMkLst>
        <pc:docMk/>
      </pc:docMkLst>
      <pc:sldChg chg="modSp">
        <pc:chgData name="Timothy Reed" userId="S::timothy.reed@augustatech.edu::8b08a670-1426-4218-ae1d-52cccda2ad72" providerId="AD" clId="Web-{AE27DF0F-CED2-8241-AD57-DC7441CE69C9}" dt="2026-06-18T12:45:17.804" v="0" actId="1076"/>
        <pc:sldMkLst>
          <pc:docMk/>
          <pc:sldMk cId="3822521155" sldId="271"/>
        </pc:sldMkLst>
        <pc:graphicFrameChg chg="mod">
          <ac:chgData name="Timothy Reed" userId="S::timothy.reed@augustatech.edu::8b08a670-1426-4218-ae1d-52cccda2ad72" providerId="AD" clId="Web-{AE27DF0F-CED2-8241-AD57-DC7441CE69C9}" dt="2026-06-18T12:45:17.804" v="0" actId="1076"/>
          <ac:graphicFrameMkLst>
            <pc:docMk/>
            <pc:sldMk cId="3822521155" sldId="271"/>
            <ac:graphicFrameMk id="8" creationId="{9A212785-E2F0-A7E5-AEB6-5C128026E972}"/>
          </ac:graphicFrameMkLst>
        </pc:graphicFrameChg>
      </pc:sldChg>
    </pc:docChg>
  </pc:docChgLst>
  <pc:docChgLst>
    <pc:chgData name="Timothy Reed" userId="S::timothy.reed@augustatech.edu::8b08a670-1426-4218-ae1d-52cccda2ad72" providerId="AD" clId="Web-{92DFDB4F-EF50-5558-8CFB-BC7276BC06AE}"/>
    <pc:docChg chg="addSld delSld modSld sldOrd">
      <pc:chgData name="Timothy Reed" userId="S::timothy.reed@augustatech.edu::8b08a670-1426-4218-ae1d-52cccda2ad72" providerId="AD" clId="Web-{92DFDB4F-EF50-5558-8CFB-BC7276BC06AE}" dt="2026-06-30T20:06:38.484" v="556" actId="20577"/>
      <pc:docMkLst>
        <pc:docMk/>
      </pc:docMkLst>
      <pc:sldChg chg="modSp">
        <pc:chgData name="Timothy Reed" userId="S::timothy.reed@augustatech.edu::8b08a670-1426-4218-ae1d-52cccda2ad72" providerId="AD" clId="Web-{92DFDB4F-EF50-5558-8CFB-BC7276BC06AE}" dt="2026-06-30T20:06:38.484" v="556" actId="20577"/>
        <pc:sldMkLst>
          <pc:docMk/>
          <pc:sldMk cId="109857222" sldId="256"/>
        </pc:sldMkLst>
        <pc:spChg chg="mod">
          <ac:chgData name="Timothy Reed" userId="S::timothy.reed@augustatech.edu::8b08a670-1426-4218-ae1d-52cccda2ad72" providerId="AD" clId="Web-{92DFDB4F-EF50-5558-8CFB-BC7276BC06AE}" dt="2026-06-30T20:06:38.484" v="556" actId="20577"/>
          <ac:spMkLst>
            <pc:docMk/>
            <pc:sldMk cId="109857222" sldId="256"/>
            <ac:spMk id="2" creationId="{00000000-0000-0000-0000-000000000000}"/>
          </ac:spMkLst>
        </pc:spChg>
      </pc:sldChg>
      <pc:sldChg chg="modSp ord">
        <pc:chgData name="Timothy Reed" userId="S::timothy.reed@augustatech.edu::8b08a670-1426-4218-ae1d-52cccda2ad72" providerId="AD" clId="Web-{92DFDB4F-EF50-5558-8CFB-BC7276BC06AE}" dt="2026-06-30T16:59:36.346" v="468"/>
        <pc:sldMkLst>
          <pc:docMk/>
          <pc:sldMk cId="2935023464" sldId="257"/>
        </pc:sldMkLst>
        <pc:spChg chg="mod">
          <ac:chgData name="Timothy Reed" userId="S::timothy.reed@augustatech.edu::8b08a670-1426-4218-ae1d-52cccda2ad72" providerId="AD" clId="Web-{92DFDB4F-EF50-5558-8CFB-BC7276BC06AE}" dt="2026-06-30T16:59:16.971" v="466" actId="20577"/>
          <ac:spMkLst>
            <pc:docMk/>
            <pc:sldMk cId="2935023464" sldId="257"/>
            <ac:spMk id="28" creationId="{1DD56FA2-84A7-78E4-017B-FA42B6710888}"/>
          </ac:spMkLst>
        </pc:spChg>
      </pc:sldChg>
      <pc:sldChg chg="modSp">
        <pc:chgData name="Timothy Reed" userId="S::timothy.reed@augustatech.edu::8b08a670-1426-4218-ae1d-52cccda2ad72" providerId="AD" clId="Web-{92DFDB4F-EF50-5558-8CFB-BC7276BC06AE}" dt="2026-06-30T20:05:58.029" v="550" actId="20577"/>
        <pc:sldMkLst>
          <pc:docMk/>
          <pc:sldMk cId="693570041" sldId="260"/>
        </pc:sldMkLst>
        <pc:spChg chg="mod">
          <ac:chgData name="Timothy Reed" userId="S::timothy.reed@augustatech.edu::8b08a670-1426-4218-ae1d-52cccda2ad72" providerId="AD" clId="Web-{92DFDB4F-EF50-5558-8CFB-BC7276BC06AE}" dt="2026-06-30T20:05:58.029" v="550" actId="20577"/>
          <ac:spMkLst>
            <pc:docMk/>
            <pc:sldMk cId="693570041" sldId="260"/>
            <ac:spMk id="2" creationId="{917670AD-D3A5-BC2F-13AB-E199EF60FEDD}"/>
          </ac:spMkLst>
        </pc:spChg>
      </pc:sldChg>
      <pc:sldChg chg="modSp">
        <pc:chgData name="Timothy Reed" userId="S::timothy.reed@augustatech.edu::8b08a670-1426-4218-ae1d-52cccda2ad72" providerId="AD" clId="Web-{92DFDB4F-EF50-5558-8CFB-BC7276BC06AE}" dt="2026-06-30T20:05:36.747" v="545" actId="20577"/>
        <pc:sldMkLst>
          <pc:docMk/>
          <pc:sldMk cId="2337934311" sldId="261"/>
        </pc:sldMkLst>
        <pc:spChg chg="mod">
          <ac:chgData name="Timothy Reed" userId="S::timothy.reed@augustatech.edu::8b08a670-1426-4218-ae1d-52cccda2ad72" providerId="AD" clId="Web-{92DFDB4F-EF50-5558-8CFB-BC7276BC06AE}" dt="2026-06-30T20:05:36.747" v="545" actId="20577"/>
          <ac:spMkLst>
            <pc:docMk/>
            <pc:sldMk cId="2337934311" sldId="261"/>
            <ac:spMk id="2" creationId="{892CAAE8-57BF-47D2-87B7-A3A299109B80}"/>
          </ac:spMkLst>
        </pc:spChg>
      </pc:sldChg>
      <pc:sldChg chg="modSp">
        <pc:chgData name="Timothy Reed" userId="S::timothy.reed@augustatech.edu::8b08a670-1426-4218-ae1d-52cccda2ad72" providerId="AD" clId="Web-{92DFDB4F-EF50-5558-8CFB-BC7276BC06AE}" dt="2026-06-30T17:00:16.018" v="470" actId="20577"/>
        <pc:sldMkLst>
          <pc:docMk/>
          <pc:sldMk cId="1914082424" sldId="262"/>
        </pc:sldMkLst>
        <pc:spChg chg="mod">
          <ac:chgData name="Timothy Reed" userId="S::timothy.reed@augustatech.edu::8b08a670-1426-4218-ae1d-52cccda2ad72" providerId="AD" clId="Web-{92DFDB4F-EF50-5558-8CFB-BC7276BC06AE}" dt="2026-06-30T17:00:16.018" v="470" actId="20577"/>
          <ac:spMkLst>
            <pc:docMk/>
            <pc:sldMk cId="1914082424" sldId="262"/>
            <ac:spMk id="2" creationId="{D26AD20E-BF8F-570D-248C-8900C523713E}"/>
          </ac:spMkLst>
        </pc:spChg>
      </pc:sldChg>
      <pc:sldChg chg="addSp delSp modSp">
        <pc:chgData name="Timothy Reed" userId="S::timothy.reed@augustatech.edu::8b08a670-1426-4218-ae1d-52cccda2ad72" providerId="AD" clId="Web-{92DFDB4F-EF50-5558-8CFB-BC7276BC06AE}" dt="2026-06-30T17:01:49.956" v="477"/>
        <pc:sldMkLst>
          <pc:docMk/>
          <pc:sldMk cId="1619881394" sldId="268"/>
        </pc:sldMkLst>
        <pc:spChg chg="mod">
          <ac:chgData name="Timothy Reed" userId="S::timothy.reed@augustatech.edu::8b08a670-1426-4218-ae1d-52cccda2ad72" providerId="AD" clId="Web-{92DFDB4F-EF50-5558-8CFB-BC7276BC06AE}" dt="2026-06-30T17:01:49.956" v="477"/>
          <ac:spMkLst>
            <pc:docMk/>
            <pc:sldMk cId="1619881394" sldId="268"/>
            <ac:spMk id="2" creationId="{19829AF8-8873-0A72-5B30-C3E10CE843CA}"/>
          </ac:spMkLst>
        </pc:spChg>
        <pc:spChg chg="mod ord">
          <ac:chgData name="Timothy Reed" userId="S::timothy.reed@augustatech.edu::8b08a670-1426-4218-ae1d-52cccda2ad72" providerId="AD" clId="Web-{92DFDB4F-EF50-5558-8CFB-BC7276BC06AE}" dt="2026-06-30T17:01:49.956" v="477"/>
          <ac:spMkLst>
            <pc:docMk/>
            <pc:sldMk cId="1619881394" sldId="268"/>
            <ac:spMk id="3" creationId="{7AEC6D28-4BA0-6E4D-6041-D9835856EF56}"/>
          </ac:spMkLst>
        </pc:spChg>
      </pc:sldChg>
      <pc:sldChg chg="modSp">
        <pc:chgData name="Timothy Reed" userId="S::timothy.reed@augustatech.edu::8b08a670-1426-4218-ae1d-52cccda2ad72" providerId="AD" clId="Web-{92DFDB4F-EF50-5558-8CFB-BC7276BC06AE}" dt="2026-06-30T17:02:56.690" v="484" actId="20577"/>
        <pc:sldMkLst>
          <pc:docMk/>
          <pc:sldMk cId="612073588" sldId="280"/>
        </pc:sldMkLst>
        <pc:spChg chg="mod">
          <ac:chgData name="Timothy Reed" userId="S::timothy.reed@augustatech.edu::8b08a670-1426-4218-ae1d-52cccda2ad72" providerId="AD" clId="Web-{92DFDB4F-EF50-5558-8CFB-BC7276BC06AE}" dt="2026-06-30T17:02:56.690" v="484" actId="20577"/>
          <ac:spMkLst>
            <pc:docMk/>
            <pc:sldMk cId="612073588" sldId="280"/>
            <ac:spMk id="4" creationId="{5C866FE1-EDBE-224F-7D66-702692D072F6}"/>
          </ac:spMkLst>
        </pc:spChg>
      </pc:sldChg>
      <pc:sldChg chg="modSp">
        <pc:chgData name="Timothy Reed" userId="S::timothy.reed@augustatech.edu::8b08a670-1426-4218-ae1d-52cccda2ad72" providerId="AD" clId="Web-{92DFDB4F-EF50-5558-8CFB-BC7276BC06AE}" dt="2026-06-30T17:03:45.690" v="505" actId="20577"/>
        <pc:sldMkLst>
          <pc:docMk/>
          <pc:sldMk cId="4040066263" sldId="281"/>
        </pc:sldMkLst>
        <pc:spChg chg="mod">
          <ac:chgData name="Timothy Reed" userId="S::timothy.reed@augustatech.edu::8b08a670-1426-4218-ae1d-52cccda2ad72" providerId="AD" clId="Web-{92DFDB4F-EF50-5558-8CFB-BC7276BC06AE}" dt="2026-06-30T17:03:45.690" v="505" actId="20577"/>
          <ac:spMkLst>
            <pc:docMk/>
            <pc:sldMk cId="4040066263" sldId="281"/>
            <ac:spMk id="3" creationId="{F667B126-035D-ECC7-6F80-7494FF00D51A}"/>
          </ac:spMkLst>
        </pc:spChg>
      </pc:sldChg>
      <pc:sldChg chg="modSp">
        <pc:chgData name="Timothy Reed" userId="S::timothy.reed@augustatech.edu::8b08a670-1426-4218-ae1d-52cccda2ad72" providerId="AD" clId="Web-{92DFDB4F-EF50-5558-8CFB-BC7276BC06AE}" dt="2026-06-30T20:02:34.428" v="543" actId="20577"/>
        <pc:sldMkLst>
          <pc:docMk/>
          <pc:sldMk cId="337197247" sldId="284"/>
        </pc:sldMkLst>
        <pc:spChg chg="mod">
          <ac:chgData name="Timothy Reed" userId="S::timothy.reed@augustatech.edu::8b08a670-1426-4218-ae1d-52cccda2ad72" providerId="AD" clId="Web-{92DFDB4F-EF50-5558-8CFB-BC7276BC06AE}" dt="2026-06-30T17:05:22.768" v="511" actId="20577"/>
          <ac:spMkLst>
            <pc:docMk/>
            <pc:sldMk cId="337197247" sldId="284"/>
            <ac:spMk id="2" creationId="{0FFC0AFF-B80B-490B-FE5A-CD34F02EFF58}"/>
          </ac:spMkLst>
        </pc:spChg>
        <pc:spChg chg="mod">
          <ac:chgData name="Timothy Reed" userId="S::timothy.reed@augustatech.edu::8b08a670-1426-4218-ae1d-52cccda2ad72" providerId="AD" clId="Web-{92DFDB4F-EF50-5558-8CFB-BC7276BC06AE}" dt="2026-06-30T20:02:34.428" v="543" actId="20577"/>
          <ac:spMkLst>
            <pc:docMk/>
            <pc:sldMk cId="337197247" sldId="284"/>
            <ac:spMk id="3" creationId="{CD238A69-1EA6-EF02-CDDD-6630E9F5F8DF}"/>
          </ac:spMkLst>
        </pc:spChg>
      </pc:sldChg>
      <pc:sldChg chg="modSp">
        <pc:chgData name="Timothy Reed" userId="S::timothy.reed@augustatech.edu::8b08a670-1426-4218-ae1d-52cccda2ad72" providerId="AD" clId="Web-{92DFDB4F-EF50-5558-8CFB-BC7276BC06AE}" dt="2026-06-30T17:06:37.487" v="516" actId="20577"/>
        <pc:sldMkLst>
          <pc:docMk/>
          <pc:sldMk cId="147890199" sldId="286"/>
        </pc:sldMkLst>
        <pc:spChg chg="mod">
          <ac:chgData name="Timothy Reed" userId="S::timothy.reed@augustatech.edu::8b08a670-1426-4218-ae1d-52cccda2ad72" providerId="AD" clId="Web-{92DFDB4F-EF50-5558-8CFB-BC7276BC06AE}" dt="2026-06-30T17:06:37.487" v="516" actId="20577"/>
          <ac:spMkLst>
            <pc:docMk/>
            <pc:sldMk cId="147890199" sldId="286"/>
            <ac:spMk id="3" creationId="{DFA0EBAE-1FCE-FDD9-2833-3A3E2F4E6B81}"/>
          </ac:spMkLst>
        </pc:spChg>
      </pc:sldChg>
      <pc:sldChg chg="addSp delSp modSp new mod setBg">
        <pc:chgData name="Timothy Reed" userId="S::timothy.reed@augustatech.edu::8b08a670-1426-4218-ae1d-52cccda2ad72" providerId="AD" clId="Web-{92DFDB4F-EF50-5558-8CFB-BC7276BC06AE}" dt="2026-06-30T16:08:54.152" v="40" actId="20577"/>
        <pc:sldMkLst>
          <pc:docMk/>
          <pc:sldMk cId="1593116416" sldId="287"/>
        </pc:sldMkLst>
        <pc:spChg chg="mod">
          <ac:chgData name="Timothy Reed" userId="S::timothy.reed@augustatech.edu::8b08a670-1426-4218-ae1d-52cccda2ad72" providerId="AD" clId="Web-{92DFDB4F-EF50-5558-8CFB-BC7276BC06AE}" dt="2026-06-30T16:07:21.465" v="12"/>
          <ac:spMkLst>
            <pc:docMk/>
            <pc:sldMk cId="1593116416" sldId="287"/>
            <ac:spMk id="2" creationId="{6252409C-1822-8A0C-D63B-882696CEB663}"/>
          </ac:spMkLst>
        </pc:spChg>
        <pc:spChg chg="mod ord">
          <ac:chgData name="Timothy Reed" userId="S::timothy.reed@augustatech.edu::8b08a670-1426-4218-ae1d-52cccda2ad72" providerId="AD" clId="Web-{92DFDB4F-EF50-5558-8CFB-BC7276BC06AE}" dt="2026-06-30T16:08:54.152" v="40" actId="20577"/>
          <ac:spMkLst>
            <pc:docMk/>
            <pc:sldMk cId="1593116416" sldId="287"/>
            <ac:spMk id="3" creationId="{190A371B-C0E7-C06F-76E0-CA4B4DA93FFD}"/>
          </ac:spMkLst>
        </pc:spChg>
        <pc:spChg chg="add">
          <ac:chgData name="Timothy Reed" userId="S::timothy.reed@augustatech.edu::8b08a670-1426-4218-ae1d-52cccda2ad72" providerId="AD" clId="Web-{92DFDB4F-EF50-5558-8CFB-BC7276BC06AE}" dt="2026-06-30T16:07:21.465" v="12"/>
          <ac:spMkLst>
            <pc:docMk/>
            <pc:sldMk cId="1593116416" sldId="287"/>
            <ac:spMk id="14" creationId="{9CE0A68D-28EF-49D9-B84B-5DAB38714976}"/>
          </ac:spMkLst>
        </pc:spChg>
        <pc:spChg chg="add">
          <ac:chgData name="Timothy Reed" userId="S::timothy.reed@augustatech.edu::8b08a670-1426-4218-ae1d-52cccda2ad72" providerId="AD" clId="Web-{92DFDB4F-EF50-5558-8CFB-BC7276BC06AE}" dt="2026-06-30T16:07:21.465" v="12"/>
          <ac:spMkLst>
            <pc:docMk/>
            <pc:sldMk cId="1593116416" sldId="287"/>
            <ac:spMk id="15" creationId="{1FA0C3DC-24DE-44E3-9D41-CAA5F3B20751}"/>
          </ac:spMkLst>
        </pc:spChg>
        <pc:picChg chg="add mod ord">
          <ac:chgData name="Timothy Reed" userId="S::timothy.reed@augustatech.edu::8b08a670-1426-4218-ae1d-52cccda2ad72" providerId="AD" clId="Web-{92DFDB4F-EF50-5558-8CFB-BC7276BC06AE}" dt="2026-06-30T16:07:21.465" v="12"/>
          <ac:picMkLst>
            <pc:docMk/>
            <pc:sldMk cId="1593116416" sldId="287"/>
            <ac:picMk id="5" creationId="{382CE3C4-DEC2-1708-2854-172EFDA04899}"/>
          </ac:picMkLst>
        </pc:picChg>
      </pc:sldChg>
      <pc:sldChg chg="addSp delSp modSp new mod setBg">
        <pc:chgData name="Timothy Reed" userId="S::timothy.reed@augustatech.edu::8b08a670-1426-4218-ae1d-52cccda2ad72" providerId="AD" clId="Web-{92DFDB4F-EF50-5558-8CFB-BC7276BC06AE}" dt="2026-06-30T16:11:53.356" v="62"/>
        <pc:sldMkLst>
          <pc:docMk/>
          <pc:sldMk cId="3975564170" sldId="288"/>
        </pc:sldMkLst>
        <pc:spChg chg="mod">
          <ac:chgData name="Timothy Reed" userId="S::timothy.reed@augustatech.edu::8b08a670-1426-4218-ae1d-52cccda2ad72" providerId="AD" clId="Web-{92DFDB4F-EF50-5558-8CFB-BC7276BC06AE}" dt="2026-06-30T16:11:53.356" v="62"/>
          <ac:spMkLst>
            <pc:docMk/>
            <pc:sldMk cId="3975564170" sldId="288"/>
            <ac:spMk id="2" creationId="{A4B9B629-C0CA-673E-15F5-7897904B0996}"/>
          </ac:spMkLst>
        </pc:spChg>
        <pc:spChg chg="add">
          <ac:chgData name="Timothy Reed" userId="S::timothy.reed@augustatech.edu::8b08a670-1426-4218-ae1d-52cccda2ad72" providerId="AD" clId="Web-{92DFDB4F-EF50-5558-8CFB-BC7276BC06AE}" dt="2026-06-30T16:11:53.356" v="62"/>
          <ac:spMkLst>
            <pc:docMk/>
            <pc:sldMk cId="3975564170" sldId="288"/>
            <ac:spMk id="40" creationId="{BACC6370-2D7E-4714-9D71-7542949D7D5D}"/>
          </ac:spMkLst>
        </pc:spChg>
        <pc:spChg chg="add">
          <ac:chgData name="Timothy Reed" userId="S::timothy.reed@augustatech.edu::8b08a670-1426-4218-ae1d-52cccda2ad72" providerId="AD" clId="Web-{92DFDB4F-EF50-5558-8CFB-BC7276BC06AE}" dt="2026-06-30T16:11:53.356" v="62"/>
          <ac:spMkLst>
            <pc:docMk/>
            <pc:sldMk cId="3975564170" sldId="288"/>
            <ac:spMk id="41" creationId="{F68B3F68-107C-434F-AA38-110D5EA91B85}"/>
          </ac:spMkLst>
        </pc:spChg>
        <pc:spChg chg="add">
          <ac:chgData name="Timothy Reed" userId="S::timothy.reed@augustatech.edu::8b08a670-1426-4218-ae1d-52cccda2ad72" providerId="AD" clId="Web-{92DFDB4F-EF50-5558-8CFB-BC7276BC06AE}" dt="2026-06-30T16:11:53.356" v="62"/>
          <ac:spMkLst>
            <pc:docMk/>
            <pc:sldMk cId="3975564170" sldId="288"/>
            <ac:spMk id="42" creationId="{AAD0DBB9-1A4B-4391-81D4-CB19F9AB918A}"/>
          </ac:spMkLst>
        </pc:spChg>
        <pc:spChg chg="add">
          <ac:chgData name="Timothy Reed" userId="S::timothy.reed@augustatech.edu::8b08a670-1426-4218-ae1d-52cccda2ad72" providerId="AD" clId="Web-{92DFDB4F-EF50-5558-8CFB-BC7276BC06AE}" dt="2026-06-30T16:11:53.356" v="62"/>
          <ac:spMkLst>
            <pc:docMk/>
            <pc:sldMk cId="3975564170" sldId="288"/>
            <ac:spMk id="43" creationId="{063BBA22-50EA-4C4D-BE05-F1CE4E63AA56}"/>
          </ac:spMkLst>
        </pc:spChg>
        <pc:graphicFrameChg chg="add">
          <ac:chgData name="Timothy Reed" userId="S::timothy.reed@augustatech.edu::8b08a670-1426-4218-ae1d-52cccda2ad72" providerId="AD" clId="Web-{92DFDB4F-EF50-5558-8CFB-BC7276BC06AE}" dt="2026-06-30T16:11:53.356" v="62"/>
          <ac:graphicFrameMkLst>
            <pc:docMk/>
            <pc:sldMk cId="3975564170" sldId="288"/>
            <ac:graphicFrameMk id="44" creationId="{42CF664E-9FD4-746A-5932-CA560947DA22}"/>
          </ac:graphicFrameMkLst>
        </pc:graphicFrameChg>
      </pc:sldChg>
      <pc:sldChg chg="addSp delSp modSp new mod setBg">
        <pc:chgData name="Timothy Reed" userId="S::timothy.reed@augustatech.edu::8b08a670-1426-4218-ae1d-52cccda2ad72" providerId="AD" clId="Web-{92DFDB4F-EF50-5558-8CFB-BC7276BC06AE}" dt="2026-06-30T16:16:16.403" v="92"/>
        <pc:sldMkLst>
          <pc:docMk/>
          <pc:sldMk cId="4101660855" sldId="289"/>
        </pc:sldMkLst>
        <pc:spChg chg="mod">
          <ac:chgData name="Timothy Reed" userId="S::timothy.reed@augustatech.edu::8b08a670-1426-4218-ae1d-52cccda2ad72" providerId="AD" clId="Web-{92DFDB4F-EF50-5558-8CFB-BC7276BC06AE}" dt="2026-06-30T16:16:16.403" v="92"/>
          <ac:spMkLst>
            <pc:docMk/>
            <pc:sldMk cId="4101660855" sldId="289"/>
            <ac:spMk id="2" creationId="{464362F1-EDD6-8F96-7299-BF190F8762A0}"/>
          </ac:spMkLst>
        </pc:spChg>
        <pc:spChg chg="mod">
          <ac:chgData name="Timothy Reed" userId="S::timothy.reed@augustatech.edu::8b08a670-1426-4218-ae1d-52cccda2ad72" providerId="AD" clId="Web-{92DFDB4F-EF50-5558-8CFB-BC7276BC06AE}" dt="2026-06-30T16:16:16.403" v="92"/>
          <ac:spMkLst>
            <pc:docMk/>
            <pc:sldMk cId="4101660855" sldId="289"/>
            <ac:spMk id="3" creationId="{8F43B297-F6A5-20AD-1750-CDECEEAC0531}"/>
          </ac:spMkLst>
        </pc:spChg>
        <pc:spChg chg="add">
          <ac:chgData name="Timothy Reed" userId="S::timothy.reed@augustatech.edu::8b08a670-1426-4218-ae1d-52cccda2ad72" providerId="AD" clId="Web-{92DFDB4F-EF50-5558-8CFB-BC7276BC06AE}" dt="2026-06-30T16:16:16.403" v="92"/>
          <ac:spMkLst>
            <pc:docMk/>
            <pc:sldMk cId="4101660855" sldId="289"/>
            <ac:spMk id="16" creationId="{DABE3E45-88CF-45D8-8D40-C773324D93F6}"/>
          </ac:spMkLst>
        </pc:spChg>
        <pc:spChg chg="add">
          <ac:chgData name="Timothy Reed" userId="S::timothy.reed@augustatech.edu::8b08a670-1426-4218-ae1d-52cccda2ad72" providerId="AD" clId="Web-{92DFDB4F-EF50-5558-8CFB-BC7276BC06AE}" dt="2026-06-30T16:16:16.403" v="92"/>
          <ac:spMkLst>
            <pc:docMk/>
            <pc:sldMk cId="4101660855" sldId="289"/>
            <ac:spMk id="17" creationId="{1CD81A2A-6ED4-4EF4-A14C-912D31E14800}"/>
          </ac:spMkLst>
        </pc:spChg>
        <pc:spChg chg="add">
          <ac:chgData name="Timothy Reed" userId="S::timothy.reed@augustatech.edu::8b08a670-1426-4218-ae1d-52cccda2ad72" providerId="AD" clId="Web-{92DFDB4F-EF50-5558-8CFB-BC7276BC06AE}" dt="2026-06-30T16:16:16.403" v="92"/>
          <ac:spMkLst>
            <pc:docMk/>
            <pc:sldMk cId="4101660855" sldId="289"/>
            <ac:spMk id="19" creationId="{1661932C-CA15-4E17-B115-FAE7CBEE4789}"/>
          </ac:spMkLst>
        </pc:spChg>
        <pc:spChg chg="add">
          <ac:chgData name="Timothy Reed" userId="S::timothy.reed@augustatech.edu::8b08a670-1426-4218-ae1d-52cccda2ad72" providerId="AD" clId="Web-{92DFDB4F-EF50-5558-8CFB-BC7276BC06AE}" dt="2026-06-30T16:16:16.403" v="92"/>
          <ac:spMkLst>
            <pc:docMk/>
            <pc:sldMk cId="4101660855" sldId="289"/>
            <ac:spMk id="20" creationId="{B91ECDA9-56DC-4270-8F33-01C5637B8CEB}"/>
          </ac:spMkLst>
        </pc:spChg>
        <pc:spChg chg="add">
          <ac:chgData name="Timothy Reed" userId="S::timothy.reed@augustatech.edu::8b08a670-1426-4218-ae1d-52cccda2ad72" providerId="AD" clId="Web-{92DFDB4F-EF50-5558-8CFB-BC7276BC06AE}" dt="2026-06-30T16:16:16.403" v="92"/>
          <ac:spMkLst>
            <pc:docMk/>
            <pc:sldMk cId="4101660855" sldId="289"/>
            <ac:spMk id="21" creationId="{8590ADD5-9383-4D3D-9047-3DA2593CCB5D}"/>
          </ac:spMkLst>
        </pc:spChg>
        <pc:spChg chg="add">
          <ac:chgData name="Timothy Reed" userId="S::timothy.reed@augustatech.edu::8b08a670-1426-4218-ae1d-52cccda2ad72" providerId="AD" clId="Web-{92DFDB4F-EF50-5558-8CFB-BC7276BC06AE}" dt="2026-06-30T16:16:16.403" v="92"/>
          <ac:spMkLst>
            <pc:docMk/>
            <pc:sldMk cId="4101660855" sldId="289"/>
            <ac:spMk id="22" creationId="{75F47824-961D-465D-84F9-EAE11BC6173B}"/>
          </ac:spMkLst>
        </pc:spChg>
        <pc:spChg chg="add">
          <ac:chgData name="Timothy Reed" userId="S::timothy.reed@augustatech.edu::8b08a670-1426-4218-ae1d-52cccda2ad72" providerId="AD" clId="Web-{92DFDB4F-EF50-5558-8CFB-BC7276BC06AE}" dt="2026-06-30T16:16:16.403" v="92"/>
          <ac:spMkLst>
            <pc:docMk/>
            <pc:sldMk cId="4101660855" sldId="289"/>
            <ac:spMk id="24" creationId="{FEC9DA3E-C1D7-472D-B7C0-F71AE41FBA23}"/>
          </ac:spMkLst>
        </pc:spChg>
        <pc:picChg chg="add mod ord">
          <ac:chgData name="Timothy Reed" userId="S::timothy.reed@augustatech.edu::8b08a670-1426-4218-ae1d-52cccda2ad72" providerId="AD" clId="Web-{92DFDB4F-EF50-5558-8CFB-BC7276BC06AE}" dt="2026-06-30T16:16:16.403" v="92"/>
          <ac:picMkLst>
            <pc:docMk/>
            <pc:sldMk cId="4101660855" sldId="289"/>
            <ac:picMk id="5" creationId="{F09C3602-C8E6-B251-C7AD-4A253DA2FCC5}"/>
          </ac:picMkLst>
        </pc:picChg>
      </pc:sldChg>
      <pc:sldChg chg="addSp delSp modSp new mod setBg">
        <pc:chgData name="Timothy Reed" userId="S::timothy.reed@augustatech.edu::8b08a670-1426-4218-ae1d-52cccda2ad72" providerId="AD" clId="Web-{92DFDB4F-EF50-5558-8CFB-BC7276BC06AE}" dt="2026-06-30T16:32:43.404" v="261"/>
        <pc:sldMkLst>
          <pc:docMk/>
          <pc:sldMk cId="3233036747" sldId="291"/>
        </pc:sldMkLst>
        <pc:spChg chg="add mod ord">
          <ac:chgData name="Timothy Reed" userId="S::timothy.reed@augustatech.edu::8b08a670-1426-4218-ae1d-52cccda2ad72" providerId="AD" clId="Web-{92DFDB4F-EF50-5558-8CFB-BC7276BC06AE}" dt="2026-06-30T16:32:43.404" v="261"/>
          <ac:spMkLst>
            <pc:docMk/>
            <pc:sldMk cId="3233036747" sldId="291"/>
            <ac:spMk id="33" creationId="{67E96839-E18A-7F3A-853F-765F46516454}"/>
          </ac:spMkLst>
        </pc:spChg>
        <pc:spChg chg="add mod">
          <ac:chgData name="Timothy Reed" userId="S::timothy.reed@augustatech.edu::8b08a670-1426-4218-ae1d-52cccda2ad72" providerId="AD" clId="Web-{92DFDB4F-EF50-5558-8CFB-BC7276BC06AE}" dt="2026-06-30T16:32:43.404" v="261"/>
          <ac:spMkLst>
            <pc:docMk/>
            <pc:sldMk cId="3233036747" sldId="291"/>
            <ac:spMk id="35" creationId="{28E6FD22-BEF2-56BE-1841-AC44E21E7200}"/>
          </ac:spMkLst>
        </pc:spChg>
        <pc:spChg chg="add">
          <ac:chgData name="Timothy Reed" userId="S::timothy.reed@augustatech.edu::8b08a670-1426-4218-ae1d-52cccda2ad72" providerId="AD" clId="Web-{92DFDB4F-EF50-5558-8CFB-BC7276BC06AE}" dt="2026-06-30T16:32:43.404" v="261"/>
          <ac:spMkLst>
            <pc:docMk/>
            <pc:sldMk cId="3233036747" sldId="291"/>
            <ac:spMk id="56" creationId="{C3420C89-0B09-4632-A4AF-3971D08BF7A8}"/>
          </ac:spMkLst>
        </pc:spChg>
        <pc:spChg chg="add">
          <ac:chgData name="Timothy Reed" userId="S::timothy.reed@augustatech.edu::8b08a670-1426-4218-ae1d-52cccda2ad72" providerId="AD" clId="Web-{92DFDB4F-EF50-5558-8CFB-BC7276BC06AE}" dt="2026-06-30T16:32:43.404" v="261"/>
          <ac:spMkLst>
            <pc:docMk/>
            <pc:sldMk cId="3233036747" sldId="291"/>
            <ac:spMk id="57" creationId="{4E5CBA61-BF74-40B4-A3A8-366BBA626CCF}"/>
          </ac:spMkLst>
        </pc:spChg>
        <pc:grpChg chg="add">
          <ac:chgData name="Timothy Reed" userId="S::timothy.reed@augustatech.edu::8b08a670-1426-4218-ae1d-52cccda2ad72" providerId="AD" clId="Web-{92DFDB4F-EF50-5558-8CFB-BC7276BC06AE}" dt="2026-06-30T16:32:43.404" v="261"/>
          <ac:grpSpMkLst>
            <pc:docMk/>
            <pc:sldMk cId="3233036747" sldId="291"/>
            <ac:grpSpMk id="44" creationId="{AC27E70C-5470-4262-B9CE-AE52C51CF4C1}"/>
          </ac:grpSpMkLst>
        </pc:grpChg>
        <pc:grpChg chg="add">
          <ac:chgData name="Timothy Reed" userId="S::timothy.reed@augustatech.edu::8b08a670-1426-4218-ae1d-52cccda2ad72" providerId="AD" clId="Web-{92DFDB4F-EF50-5558-8CFB-BC7276BC06AE}" dt="2026-06-30T16:32:43.404" v="261"/>
          <ac:grpSpMkLst>
            <pc:docMk/>
            <pc:sldMk cId="3233036747" sldId="291"/>
            <ac:grpSpMk id="60" creationId="{E27AF472-EAE3-4572-AB69-B92BD10DBC6D}"/>
          </ac:grpSpMkLst>
        </pc:grpChg>
        <pc:picChg chg="add mod ord">
          <ac:chgData name="Timothy Reed" userId="S::timothy.reed@augustatech.edu::8b08a670-1426-4218-ae1d-52cccda2ad72" providerId="AD" clId="Web-{92DFDB4F-EF50-5558-8CFB-BC7276BC06AE}" dt="2026-06-30T16:32:43.404" v="261"/>
          <ac:picMkLst>
            <pc:docMk/>
            <pc:sldMk cId="3233036747" sldId="291"/>
            <ac:picMk id="5" creationId="{E314520A-9775-7F06-381A-07CDABA54F5F}"/>
          </ac:picMkLst>
        </pc:picChg>
      </pc:sldChg>
      <pc:sldChg chg="addSp delSp modSp new mod setBg setClrOvrMap">
        <pc:chgData name="Timothy Reed" userId="S::timothy.reed@augustatech.edu::8b08a670-1426-4218-ae1d-52cccda2ad72" providerId="AD" clId="Web-{92DFDB4F-EF50-5558-8CFB-BC7276BC06AE}" dt="2026-06-30T17:09:33.878" v="538" actId="20577"/>
        <pc:sldMkLst>
          <pc:docMk/>
          <pc:sldMk cId="2483244237" sldId="292"/>
        </pc:sldMkLst>
        <pc:spChg chg="mod">
          <ac:chgData name="Timothy Reed" userId="S::timothy.reed@augustatech.edu::8b08a670-1426-4218-ae1d-52cccda2ad72" providerId="AD" clId="Web-{92DFDB4F-EF50-5558-8CFB-BC7276BC06AE}" dt="2026-06-30T17:08:48.831" v="530"/>
          <ac:spMkLst>
            <pc:docMk/>
            <pc:sldMk cId="2483244237" sldId="292"/>
            <ac:spMk id="2" creationId="{A9E1E788-50A9-CA15-57A6-7FCEEB3E1CD6}"/>
          </ac:spMkLst>
        </pc:spChg>
        <pc:spChg chg="mod">
          <ac:chgData name="Timothy Reed" userId="S::timothy.reed@augustatech.edu::8b08a670-1426-4218-ae1d-52cccda2ad72" providerId="AD" clId="Web-{92DFDB4F-EF50-5558-8CFB-BC7276BC06AE}" dt="2026-06-30T17:08:48.831" v="530"/>
          <ac:spMkLst>
            <pc:docMk/>
            <pc:sldMk cId="2483244237" sldId="292"/>
            <ac:spMk id="3" creationId="{244E2941-52D2-1806-8E3C-5FC0EB2AB3F5}"/>
          </ac:spMkLst>
        </pc:spChg>
        <pc:spChg chg="mod">
          <ac:chgData name="Timothy Reed" userId="S::timothy.reed@augustatech.edu::8b08a670-1426-4218-ae1d-52cccda2ad72" providerId="AD" clId="Web-{92DFDB4F-EF50-5558-8CFB-BC7276BC06AE}" dt="2026-06-30T17:09:33.878" v="538" actId="20577"/>
          <ac:spMkLst>
            <pc:docMk/>
            <pc:sldMk cId="2483244237" sldId="292"/>
            <ac:spMk id="4" creationId="{1B1DF6FB-D9FB-663F-2F52-9B94E14818A7}"/>
          </ac:spMkLst>
        </pc:spChg>
        <pc:spChg chg="add">
          <ac:chgData name="Timothy Reed" userId="S::timothy.reed@augustatech.edu::8b08a670-1426-4218-ae1d-52cccda2ad72" providerId="AD" clId="Web-{92DFDB4F-EF50-5558-8CFB-BC7276BC06AE}" dt="2026-06-30T17:08:48.831" v="530"/>
          <ac:spMkLst>
            <pc:docMk/>
            <pc:sldMk cId="2483244237" sldId="292"/>
            <ac:spMk id="25" creationId="{10F24D38-B79E-44B4-830E-043F45D96DC2}"/>
          </ac:spMkLst>
        </pc:spChg>
        <pc:cxnChg chg="add">
          <ac:chgData name="Timothy Reed" userId="S::timothy.reed@augustatech.edu::8b08a670-1426-4218-ae1d-52cccda2ad72" providerId="AD" clId="Web-{92DFDB4F-EF50-5558-8CFB-BC7276BC06AE}" dt="2026-06-30T17:08:48.831" v="530"/>
          <ac:cxnSpMkLst>
            <pc:docMk/>
            <pc:sldMk cId="2483244237" sldId="292"/>
            <ac:cxnSpMk id="26" creationId="{FC469874-256B-45B3-A79C-7591B4BA1ECC}"/>
          </ac:cxnSpMkLst>
        </pc:cxnChg>
      </pc:sldChg>
    </pc:docChg>
  </pc:docChgLst>
  <pc:docChgLst>
    <pc:chgData name="Timothy Reed" userId="S::timothy.reed@augustatech.edu::8b08a670-1426-4218-ae1d-52cccda2ad72" providerId="AD" clId="Web-{F61FBCA7-F193-5946-56F6-9FCBB9A1532B}"/>
    <pc:docChg chg="addSld delSld modSld sldOrd">
      <pc:chgData name="Timothy Reed" userId="S::timothy.reed@augustatech.edu::8b08a670-1426-4218-ae1d-52cccda2ad72" providerId="AD" clId="Web-{F61FBCA7-F193-5946-56F6-9FCBB9A1532B}" dt="2026-06-16T21:01:57.250" v="486"/>
      <pc:docMkLst>
        <pc:docMk/>
      </pc:docMkLst>
      <pc:sldChg chg="addSp delSp modSp mod setBg">
        <pc:chgData name="Timothy Reed" userId="S::timothy.reed@augustatech.edu::8b08a670-1426-4218-ae1d-52cccda2ad72" providerId="AD" clId="Web-{F61FBCA7-F193-5946-56F6-9FCBB9A1532B}" dt="2026-06-16T19:39:09.527" v="288"/>
        <pc:sldMkLst>
          <pc:docMk/>
          <pc:sldMk cId="109857222" sldId="256"/>
        </pc:sldMkLst>
        <pc:spChg chg="mod">
          <ac:chgData name="Timothy Reed" userId="S::timothy.reed@augustatech.edu::8b08a670-1426-4218-ae1d-52cccda2ad72" providerId="AD" clId="Web-{F61FBCA7-F193-5946-56F6-9FCBB9A1532B}" dt="2026-06-16T19:39:09.527" v="288"/>
          <ac:spMkLst>
            <pc:docMk/>
            <pc:sldMk cId="109857222" sldId="256"/>
            <ac:spMk id="2" creationId="{00000000-0000-0000-0000-000000000000}"/>
          </ac:spMkLst>
        </pc:spChg>
        <pc:spChg chg="mod">
          <ac:chgData name="Timothy Reed" userId="S::timothy.reed@augustatech.edu::8b08a670-1426-4218-ae1d-52cccda2ad72" providerId="AD" clId="Web-{F61FBCA7-F193-5946-56F6-9FCBB9A1532B}" dt="2026-06-16T19:39:09.527" v="288"/>
          <ac:spMkLst>
            <pc:docMk/>
            <pc:sldMk cId="109857222" sldId="256"/>
            <ac:spMk id="3" creationId="{00000000-0000-0000-0000-000000000000}"/>
          </ac:spMkLst>
        </pc:spChg>
        <pc:spChg chg="add">
          <ac:chgData name="Timothy Reed" userId="S::timothy.reed@augustatech.edu::8b08a670-1426-4218-ae1d-52cccda2ad72" providerId="AD" clId="Web-{F61FBCA7-F193-5946-56F6-9FCBB9A1532B}" dt="2026-06-16T19:39:09.527" v="288"/>
          <ac:spMkLst>
            <pc:docMk/>
            <pc:sldMk cId="109857222" sldId="256"/>
            <ac:spMk id="58" creationId="{A8384FB5-9ADC-4DDC-881B-597D56F5B15D}"/>
          </ac:spMkLst>
        </pc:spChg>
        <pc:spChg chg="add">
          <ac:chgData name="Timothy Reed" userId="S::timothy.reed@augustatech.edu::8b08a670-1426-4218-ae1d-52cccda2ad72" providerId="AD" clId="Web-{F61FBCA7-F193-5946-56F6-9FCBB9A1532B}" dt="2026-06-16T19:39:09.527" v="288"/>
          <ac:spMkLst>
            <pc:docMk/>
            <pc:sldMk cId="109857222" sldId="256"/>
            <ac:spMk id="59" creationId="{BC05CA36-AD6A-4ABF-9A05-52E5A143D2BB}"/>
          </ac:spMkLst>
        </pc:spChg>
        <pc:spChg chg="add">
          <ac:chgData name="Timothy Reed" userId="S::timothy.reed@augustatech.edu::8b08a670-1426-4218-ae1d-52cccda2ad72" providerId="AD" clId="Web-{F61FBCA7-F193-5946-56F6-9FCBB9A1532B}" dt="2026-06-16T19:39:09.527" v="288"/>
          <ac:spMkLst>
            <pc:docMk/>
            <pc:sldMk cId="109857222" sldId="256"/>
            <ac:spMk id="60" creationId="{D4331EE8-85A4-4588-8D9E-70E534D477DB}"/>
          </ac:spMkLst>
        </pc:spChg>
        <pc:spChg chg="add">
          <ac:chgData name="Timothy Reed" userId="S::timothy.reed@augustatech.edu::8b08a670-1426-4218-ae1d-52cccda2ad72" providerId="AD" clId="Web-{F61FBCA7-F193-5946-56F6-9FCBB9A1532B}" dt="2026-06-16T19:39:09.527" v="288"/>
          <ac:spMkLst>
            <pc:docMk/>
            <pc:sldMk cId="109857222" sldId="256"/>
            <ac:spMk id="61" creationId="{49D6C862-61CC-4B46-8080-96583D653BAB}"/>
          </ac:spMkLst>
        </pc:spChg>
        <pc:spChg chg="add">
          <ac:chgData name="Timothy Reed" userId="S::timothy.reed@augustatech.edu::8b08a670-1426-4218-ae1d-52cccda2ad72" providerId="AD" clId="Web-{F61FBCA7-F193-5946-56F6-9FCBB9A1532B}" dt="2026-06-16T19:39:09.527" v="288"/>
          <ac:spMkLst>
            <pc:docMk/>
            <pc:sldMk cId="109857222" sldId="256"/>
            <ac:spMk id="62" creationId="{E37EECFC-A684-4391-AE85-4CDAF5565F61}"/>
          </ac:spMkLst>
        </pc:spChg>
        <pc:picChg chg="add mod ord">
          <ac:chgData name="Timothy Reed" userId="S::timothy.reed@augustatech.edu::8b08a670-1426-4218-ae1d-52cccda2ad72" providerId="AD" clId="Web-{F61FBCA7-F193-5946-56F6-9FCBB9A1532B}" dt="2026-06-16T19:39:09.511" v="287"/>
          <ac:picMkLst>
            <pc:docMk/>
            <pc:sldMk cId="109857222" sldId="256"/>
            <ac:picMk id="5" creationId="{E28FCCB0-8B12-2987-9221-E82CD21997B0}"/>
          </ac:picMkLst>
        </pc:picChg>
      </pc:sldChg>
      <pc:sldChg chg="addSp delSp modSp new mod setBg">
        <pc:chgData name="Timothy Reed" userId="S::timothy.reed@augustatech.edu::8b08a670-1426-4218-ae1d-52cccda2ad72" providerId="AD" clId="Web-{F61FBCA7-F193-5946-56F6-9FCBB9A1532B}" dt="2026-06-16T20:01:03.451" v="312" actId="20577"/>
        <pc:sldMkLst>
          <pc:docMk/>
          <pc:sldMk cId="2935023464" sldId="257"/>
        </pc:sldMkLst>
        <pc:spChg chg="mod">
          <ac:chgData name="Timothy Reed" userId="S::timothy.reed@augustatech.edu::8b08a670-1426-4218-ae1d-52cccda2ad72" providerId="AD" clId="Web-{F61FBCA7-F193-5946-56F6-9FCBB9A1532B}" dt="2026-06-16T20:00:15.996" v="296" actId="20577"/>
          <ac:spMkLst>
            <pc:docMk/>
            <pc:sldMk cId="2935023464" sldId="257"/>
            <ac:spMk id="2" creationId="{9FE206CA-D7DC-491E-4CF7-2793FDB89E60}"/>
          </ac:spMkLst>
        </pc:spChg>
        <pc:spChg chg="add">
          <ac:chgData name="Timothy Reed" userId="S::timothy.reed@augustatech.edu::8b08a670-1426-4218-ae1d-52cccda2ad72" providerId="AD" clId="Web-{F61FBCA7-F193-5946-56F6-9FCBB9A1532B}" dt="2026-06-16T19:36:26.241" v="276"/>
          <ac:spMkLst>
            <pc:docMk/>
            <pc:sldMk cId="2935023464" sldId="257"/>
            <ac:spMk id="8" creationId="{09588DA8-065E-4F6F-8EFD-43104AB2E0CF}"/>
          </ac:spMkLst>
        </pc:spChg>
        <pc:spChg chg="add">
          <ac:chgData name="Timothy Reed" userId="S::timothy.reed@augustatech.edu::8b08a670-1426-4218-ae1d-52cccda2ad72" providerId="AD" clId="Web-{F61FBCA7-F193-5946-56F6-9FCBB9A1532B}" dt="2026-06-16T19:36:26.241" v="276"/>
          <ac:spMkLst>
            <pc:docMk/>
            <pc:sldMk cId="2935023464" sldId="257"/>
            <ac:spMk id="16" creationId="{D2B78728-A580-49A7-84F9-6EF6F583ADE0}"/>
          </ac:spMkLst>
        </pc:spChg>
        <pc:spChg chg="add">
          <ac:chgData name="Timothy Reed" userId="S::timothy.reed@augustatech.edu::8b08a670-1426-4218-ae1d-52cccda2ad72" providerId="AD" clId="Web-{F61FBCA7-F193-5946-56F6-9FCBB9A1532B}" dt="2026-06-16T19:36:26.241" v="276"/>
          <ac:spMkLst>
            <pc:docMk/>
            <pc:sldMk cId="2935023464" sldId="257"/>
            <ac:spMk id="18" creationId="{38FAA1A1-D861-433F-88FA-1E9D6FD31D11}"/>
          </ac:spMkLst>
        </pc:spChg>
        <pc:spChg chg="add">
          <ac:chgData name="Timothy Reed" userId="S::timothy.reed@augustatech.edu::8b08a670-1426-4218-ae1d-52cccda2ad72" providerId="AD" clId="Web-{F61FBCA7-F193-5946-56F6-9FCBB9A1532B}" dt="2026-06-16T19:36:26.241" v="276"/>
          <ac:spMkLst>
            <pc:docMk/>
            <pc:sldMk cId="2935023464" sldId="257"/>
            <ac:spMk id="20" creationId="{8D71EDA1-87BF-4D5D-AB79-F346FD19278A}"/>
          </ac:spMkLst>
        </pc:spChg>
        <pc:spChg chg="add">
          <ac:chgData name="Timothy Reed" userId="S::timothy.reed@augustatech.edu::8b08a670-1426-4218-ae1d-52cccda2ad72" providerId="AD" clId="Web-{F61FBCA7-F193-5946-56F6-9FCBB9A1532B}" dt="2026-06-16T19:36:26.241" v="276"/>
          <ac:spMkLst>
            <pc:docMk/>
            <pc:sldMk cId="2935023464" sldId="257"/>
            <ac:spMk id="25" creationId="{C4285719-470E-454C-AF62-8323075F1F5B}"/>
          </ac:spMkLst>
        </pc:spChg>
        <pc:spChg chg="add">
          <ac:chgData name="Timothy Reed" userId="S::timothy.reed@augustatech.edu::8b08a670-1426-4218-ae1d-52cccda2ad72" providerId="AD" clId="Web-{F61FBCA7-F193-5946-56F6-9FCBB9A1532B}" dt="2026-06-16T19:36:26.241" v="276"/>
          <ac:spMkLst>
            <pc:docMk/>
            <pc:sldMk cId="2935023464" sldId="257"/>
            <ac:spMk id="26" creationId="{CD9FE4EF-C4D8-49A0-B2FF-81D8DB7D8A24}"/>
          </ac:spMkLst>
        </pc:spChg>
        <pc:spChg chg="add">
          <ac:chgData name="Timothy Reed" userId="S::timothy.reed@augustatech.edu::8b08a670-1426-4218-ae1d-52cccda2ad72" providerId="AD" clId="Web-{F61FBCA7-F193-5946-56F6-9FCBB9A1532B}" dt="2026-06-16T19:36:26.241" v="276"/>
          <ac:spMkLst>
            <pc:docMk/>
            <pc:sldMk cId="2935023464" sldId="257"/>
            <ac:spMk id="27" creationId="{4300840D-0A0B-4512-BACA-B439D5B9C57C}"/>
          </ac:spMkLst>
        </pc:spChg>
        <pc:spChg chg="add mod">
          <ac:chgData name="Timothy Reed" userId="S::timothy.reed@augustatech.edu::8b08a670-1426-4218-ae1d-52cccda2ad72" providerId="AD" clId="Web-{F61FBCA7-F193-5946-56F6-9FCBB9A1532B}" dt="2026-06-16T20:01:03.451" v="312" actId="20577"/>
          <ac:spMkLst>
            <pc:docMk/>
            <pc:sldMk cId="2935023464" sldId="257"/>
            <ac:spMk id="28" creationId="{1DD56FA2-84A7-78E4-017B-FA42B6710888}"/>
          </ac:spMkLst>
        </pc:spChg>
      </pc:sldChg>
      <pc:sldChg chg="addSp delSp modSp new mod setBg">
        <pc:chgData name="Timothy Reed" userId="S::timothy.reed@augustatech.edu::8b08a670-1426-4218-ae1d-52cccda2ad72" providerId="AD" clId="Web-{F61FBCA7-F193-5946-56F6-9FCBB9A1532B}" dt="2026-06-16T19:35:54.083" v="269"/>
        <pc:sldMkLst>
          <pc:docMk/>
          <pc:sldMk cId="1984346751" sldId="258"/>
        </pc:sldMkLst>
        <pc:spChg chg="mod">
          <ac:chgData name="Timothy Reed" userId="S::timothy.reed@augustatech.edu::8b08a670-1426-4218-ae1d-52cccda2ad72" providerId="AD" clId="Web-{F61FBCA7-F193-5946-56F6-9FCBB9A1532B}" dt="2026-06-16T19:35:54.083" v="269"/>
          <ac:spMkLst>
            <pc:docMk/>
            <pc:sldMk cId="1984346751" sldId="258"/>
            <ac:spMk id="2" creationId="{656E0CAB-9025-21AD-C2FD-FF0F47676C31}"/>
          </ac:spMkLst>
        </pc:spChg>
        <pc:spChg chg="add">
          <ac:chgData name="Timothy Reed" userId="S::timothy.reed@augustatech.edu::8b08a670-1426-4218-ae1d-52cccda2ad72" providerId="AD" clId="Web-{F61FBCA7-F193-5946-56F6-9FCBB9A1532B}" dt="2026-06-16T19:35:54.083" v="269"/>
          <ac:spMkLst>
            <pc:docMk/>
            <pc:sldMk cId="1984346751" sldId="258"/>
            <ac:spMk id="8" creationId="{907EF6B7-1338-4443-8C46-6A318D952DFD}"/>
          </ac:spMkLst>
        </pc:spChg>
        <pc:spChg chg="add">
          <ac:chgData name="Timothy Reed" userId="S::timothy.reed@augustatech.edu::8b08a670-1426-4218-ae1d-52cccda2ad72" providerId="AD" clId="Web-{F61FBCA7-F193-5946-56F6-9FCBB9A1532B}" dt="2026-06-16T19:35:54.083" v="269"/>
          <ac:spMkLst>
            <pc:docMk/>
            <pc:sldMk cId="1984346751" sldId="258"/>
            <ac:spMk id="10" creationId="{DAAE4CDD-124C-4DCF-9584-B6033B545DD5}"/>
          </ac:spMkLst>
        </pc:spChg>
        <pc:spChg chg="add">
          <ac:chgData name="Timothy Reed" userId="S::timothy.reed@augustatech.edu::8b08a670-1426-4218-ae1d-52cccda2ad72" providerId="AD" clId="Web-{F61FBCA7-F193-5946-56F6-9FCBB9A1532B}" dt="2026-06-16T19:35:54.083" v="269"/>
          <ac:spMkLst>
            <pc:docMk/>
            <pc:sldMk cId="1984346751" sldId="258"/>
            <ac:spMk id="12" creationId="{081E4A58-353D-44AE-B2FC-2A74E2E400F7}"/>
          </ac:spMkLst>
        </pc:spChg>
        <pc:spChg chg="add">
          <ac:chgData name="Timothy Reed" userId="S::timothy.reed@augustatech.edu::8b08a670-1426-4218-ae1d-52cccda2ad72" providerId="AD" clId="Web-{F61FBCA7-F193-5946-56F6-9FCBB9A1532B}" dt="2026-06-16T19:35:54.083" v="269"/>
          <ac:spMkLst>
            <pc:docMk/>
            <pc:sldMk cId="1984346751" sldId="258"/>
            <ac:spMk id="17" creationId="{46387DF5-173C-5C1B-BB59-6B99790A0B92}"/>
          </ac:spMkLst>
        </pc:spChg>
      </pc:sldChg>
      <pc:sldChg chg="addSp delSp modSp new mod setBg">
        <pc:chgData name="Timothy Reed" userId="S::timothy.reed@augustatech.edu::8b08a670-1426-4218-ae1d-52cccda2ad72" providerId="AD" clId="Web-{F61FBCA7-F193-5946-56F6-9FCBB9A1532B}" dt="2026-06-16T19:35:41.864" v="266"/>
        <pc:sldMkLst>
          <pc:docMk/>
          <pc:sldMk cId="2376057960" sldId="259"/>
        </pc:sldMkLst>
        <pc:spChg chg="mod">
          <ac:chgData name="Timothy Reed" userId="S::timothy.reed@augustatech.edu::8b08a670-1426-4218-ae1d-52cccda2ad72" providerId="AD" clId="Web-{F61FBCA7-F193-5946-56F6-9FCBB9A1532B}" dt="2026-06-16T19:35:41.864" v="266"/>
          <ac:spMkLst>
            <pc:docMk/>
            <pc:sldMk cId="2376057960" sldId="259"/>
            <ac:spMk id="2" creationId="{CB276DB1-DE0C-0DFB-2560-ED9C5F7C8E61}"/>
          </ac:spMkLst>
        </pc:spChg>
        <pc:spChg chg="mod">
          <ac:chgData name="Timothy Reed" userId="S::timothy.reed@augustatech.edu::8b08a670-1426-4218-ae1d-52cccda2ad72" providerId="AD" clId="Web-{F61FBCA7-F193-5946-56F6-9FCBB9A1532B}" dt="2026-06-16T19:35:41.864" v="266"/>
          <ac:spMkLst>
            <pc:docMk/>
            <pc:sldMk cId="2376057960" sldId="259"/>
            <ac:spMk id="3" creationId="{7B354E81-C20F-A10E-119C-0245387D173F}"/>
          </ac:spMkLst>
        </pc:spChg>
        <pc:spChg chg="add">
          <ac:chgData name="Timothy Reed" userId="S::timothy.reed@augustatech.edu::8b08a670-1426-4218-ae1d-52cccda2ad72" providerId="AD" clId="Web-{F61FBCA7-F193-5946-56F6-9FCBB9A1532B}" dt="2026-06-16T19:35:41.864" v="266"/>
          <ac:spMkLst>
            <pc:docMk/>
            <pc:sldMk cId="2376057960" sldId="259"/>
            <ac:spMk id="11" creationId="{E81BF4F6-F2CF-4984-9D14-D6966D92F99F}"/>
          </ac:spMkLst>
        </pc:spChg>
        <pc:spChg chg="add">
          <ac:chgData name="Timothy Reed" userId="S::timothy.reed@augustatech.edu::8b08a670-1426-4218-ae1d-52cccda2ad72" providerId="AD" clId="Web-{F61FBCA7-F193-5946-56F6-9FCBB9A1532B}" dt="2026-06-16T19:35:41.864" v="266"/>
          <ac:spMkLst>
            <pc:docMk/>
            <pc:sldMk cId="2376057960" sldId="259"/>
            <ac:spMk id="12" creationId="{C0763A76-9F1C-4FC5-82B7-DD475DA461B2}"/>
          </ac:spMkLst>
        </pc:spChg>
        <pc:picChg chg="add">
          <ac:chgData name="Timothy Reed" userId="S::timothy.reed@augustatech.edu::8b08a670-1426-4218-ae1d-52cccda2ad72" providerId="AD" clId="Web-{F61FBCA7-F193-5946-56F6-9FCBB9A1532B}" dt="2026-06-16T19:35:41.864" v="266"/>
          <ac:picMkLst>
            <pc:docMk/>
            <pc:sldMk cId="2376057960" sldId="259"/>
            <ac:picMk id="13" creationId="{21C8BDC9-49D3-0C0C-F2FD-A2E44AC7E4B9}"/>
          </ac:picMkLst>
        </pc:picChg>
      </pc:sldChg>
      <pc:sldChg chg="addSp delSp modSp new mod setBg">
        <pc:chgData name="Timothy Reed" userId="S::timothy.reed@augustatech.edu::8b08a670-1426-4218-ae1d-52cccda2ad72" providerId="AD" clId="Web-{F61FBCA7-F193-5946-56F6-9FCBB9A1532B}" dt="2026-06-16T19:12:16.958" v="132"/>
        <pc:sldMkLst>
          <pc:docMk/>
          <pc:sldMk cId="693570041" sldId="260"/>
        </pc:sldMkLst>
        <pc:spChg chg="mod">
          <ac:chgData name="Timothy Reed" userId="S::timothy.reed@augustatech.edu::8b08a670-1426-4218-ae1d-52cccda2ad72" providerId="AD" clId="Web-{F61FBCA7-F193-5946-56F6-9FCBB9A1532B}" dt="2026-06-16T19:12:16.958" v="132"/>
          <ac:spMkLst>
            <pc:docMk/>
            <pc:sldMk cId="693570041" sldId="260"/>
            <ac:spMk id="2" creationId="{917670AD-D3A5-BC2F-13AB-E199EF60FEDD}"/>
          </ac:spMkLst>
        </pc:spChg>
      </pc:sldChg>
      <pc:sldChg chg="addSp delSp modSp new mod setBg modClrScheme delDesignElem chgLayout">
        <pc:chgData name="Timothy Reed" userId="S::timothy.reed@augustatech.edu::8b08a670-1426-4218-ae1d-52cccda2ad72" providerId="AD" clId="Web-{F61FBCA7-F193-5946-56F6-9FCBB9A1532B}" dt="2026-06-16T19:23:52.450" v="206" actId="20577"/>
        <pc:sldMkLst>
          <pc:docMk/>
          <pc:sldMk cId="2337934311" sldId="261"/>
        </pc:sldMkLst>
        <pc:spChg chg="mod ord">
          <ac:chgData name="Timothy Reed" userId="S::timothy.reed@augustatech.edu::8b08a670-1426-4218-ae1d-52cccda2ad72" providerId="AD" clId="Web-{F61FBCA7-F193-5946-56F6-9FCBB9A1532B}" dt="2026-06-16T19:22:39.557" v="194" actId="20577"/>
          <ac:spMkLst>
            <pc:docMk/>
            <pc:sldMk cId="2337934311" sldId="261"/>
            <ac:spMk id="2" creationId="{892CAAE8-57BF-47D2-87B7-A3A299109B80}"/>
          </ac:spMkLst>
        </pc:spChg>
        <pc:spChg chg="mod ord">
          <ac:chgData name="Timothy Reed" userId="S::timothy.reed@augustatech.edu::8b08a670-1426-4218-ae1d-52cccda2ad72" providerId="AD" clId="Web-{F61FBCA7-F193-5946-56F6-9FCBB9A1532B}" dt="2026-06-16T19:23:52.450" v="206" actId="20577"/>
          <ac:spMkLst>
            <pc:docMk/>
            <pc:sldMk cId="2337934311" sldId="261"/>
            <ac:spMk id="3" creationId="{8D80161D-E793-CCBD-C71A-3254B92EA5FD}"/>
          </ac:spMkLst>
        </pc:spChg>
        <pc:spChg chg="add">
          <ac:chgData name="Timothy Reed" userId="S::timothy.reed@augustatech.edu::8b08a670-1426-4218-ae1d-52cccda2ad72" providerId="AD" clId="Web-{F61FBCA7-F193-5946-56F6-9FCBB9A1532B}" dt="2026-06-16T19:17:47.516" v="149"/>
          <ac:spMkLst>
            <pc:docMk/>
            <pc:sldMk cId="2337934311" sldId="261"/>
            <ac:spMk id="8" creationId="{EDDBB197-D710-4A4F-A9CA-FD2177498BE8}"/>
          </ac:spMkLst>
        </pc:spChg>
        <pc:spChg chg="add">
          <ac:chgData name="Timothy Reed" userId="S::timothy.reed@augustatech.edu::8b08a670-1426-4218-ae1d-52cccda2ad72" providerId="AD" clId="Web-{F61FBCA7-F193-5946-56F6-9FCBB9A1532B}" dt="2026-06-16T19:17:47.516" v="149"/>
          <ac:spMkLst>
            <pc:docMk/>
            <pc:sldMk cId="2337934311" sldId="261"/>
            <ac:spMk id="9" creationId="{975D1CFA-2CDB-4B64-BD9F-85744E8DA12F}"/>
          </ac:spMkLst>
        </pc:spChg>
        <pc:grpChg chg="add">
          <ac:chgData name="Timothy Reed" userId="S::timothy.reed@augustatech.edu::8b08a670-1426-4218-ae1d-52cccda2ad72" providerId="AD" clId="Web-{F61FBCA7-F193-5946-56F6-9FCBB9A1532B}" dt="2026-06-16T19:17:47.516" v="149"/>
          <ac:grpSpMkLst>
            <pc:docMk/>
            <pc:sldMk cId="2337934311" sldId="261"/>
            <ac:grpSpMk id="11" creationId="{25EE5136-01F1-466C-962D-BA9B4C6757AA}"/>
          </ac:grpSpMkLst>
        </pc:grpChg>
        <pc:picChg chg="add mod ord">
          <ac:chgData name="Timothy Reed" userId="S::timothy.reed@augustatech.edu::8b08a670-1426-4218-ae1d-52cccda2ad72" providerId="AD" clId="Web-{F61FBCA7-F193-5946-56F6-9FCBB9A1532B}" dt="2026-06-16T19:17:47.516" v="149"/>
          <ac:picMkLst>
            <pc:docMk/>
            <pc:sldMk cId="2337934311" sldId="261"/>
            <ac:picMk id="5" creationId="{52896AB9-7FD3-BBDD-850C-B9FF520462C0}"/>
          </ac:picMkLst>
        </pc:picChg>
      </pc:sldChg>
      <pc:sldChg chg="addSp delSp modSp new mod setBg">
        <pc:chgData name="Timothy Reed" userId="S::timothy.reed@augustatech.edu::8b08a670-1426-4218-ae1d-52cccda2ad72" providerId="AD" clId="Web-{F61FBCA7-F193-5946-56F6-9FCBB9A1532B}" dt="2026-06-16T19:34:04.720" v="263"/>
        <pc:sldMkLst>
          <pc:docMk/>
          <pc:sldMk cId="1914082424" sldId="262"/>
        </pc:sldMkLst>
        <pc:spChg chg="mod">
          <ac:chgData name="Timothy Reed" userId="S::timothy.reed@augustatech.edu::8b08a670-1426-4218-ae1d-52cccda2ad72" providerId="AD" clId="Web-{F61FBCA7-F193-5946-56F6-9FCBB9A1532B}" dt="2026-06-16T19:34:04.720" v="263"/>
          <ac:spMkLst>
            <pc:docMk/>
            <pc:sldMk cId="1914082424" sldId="262"/>
            <ac:spMk id="2" creationId="{D26AD20E-BF8F-570D-248C-8900C523713E}"/>
          </ac:spMkLst>
        </pc:spChg>
        <pc:spChg chg="mod ord">
          <ac:chgData name="Timothy Reed" userId="S::timothy.reed@augustatech.edu::8b08a670-1426-4218-ae1d-52cccda2ad72" providerId="AD" clId="Web-{F61FBCA7-F193-5946-56F6-9FCBB9A1532B}" dt="2026-06-16T19:34:04.720" v="263"/>
          <ac:spMkLst>
            <pc:docMk/>
            <pc:sldMk cId="1914082424" sldId="262"/>
            <ac:spMk id="4" creationId="{4519F55F-2605-03E8-BAD3-AD732B539773}"/>
          </ac:spMkLst>
        </pc:spChg>
        <pc:spChg chg="add">
          <ac:chgData name="Timothy Reed" userId="S::timothy.reed@augustatech.edu::8b08a670-1426-4218-ae1d-52cccda2ad72" providerId="AD" clId="Web-{F61FBCA7-F193-5946-56F6-9FCBB9A1532B}" dt="2026-06-16T19:34:04.720" v="263"/>
          <ac:spMkLst>
            <pc:docMk/>
            <pc:sldMk cId="1914082424" sldId="262"/>
            <ac:spMk id="50" creationId="{0D7B6173-1D58-48E2-83CF-37350F315F75}"/>
          </ac:spMkLst>
        </pc:spChg>
        <pc:spChg chg="add">
          <ac:chgData name="Timothy Reed" userId="S::timothy.reed@augustatech.edu::8b08a670-1426-4218-ae1d-52cccda2ad72" providerId="AD" clId="Web-{F61FBCA7-F193-5946-56F6-9FCBB9A1532B}" dt="2026-06-16T19:34:04.720" v="263"/>
          <ac:spMkLst>
            <pc:docMk/>
            <pc:sldMk cId="1914082424" sldId="262"/>
            <ac:spMk id="51" creationId="{6121B454-D9CC-4D9A-BB90-D0243B527306}"/>
          </ac:spMkLst>
        </pc:spChg>
        <pc:spChg chg="add">
          <ac:chgData name="Timothy Reed" userId="S::timothy.reed@augustatech.edu::8b08a670-1426-4218-ae1d-52cccda2ad72" providerId="AD" clId="Web-{F61FBCA7-F193-5946-56F6-9FCBB9A1532B}" dt="2026-06-16T19:34:04.720" v="263"/>
          <ac:spMkLst>
            <pc:docMk/>
            <pc:sldMk cId="1914082424" sldId="262"/>
            <ac:spMk id="53" creationId="{1A8FFABF-F1A6-4C80-A0A6-29F3162FEFFE}"/>
          </ac:spMkLst>
        </pc:spChg>
        <pc:spChg chg="add">
          <ac:chgData name="Timothy Reed" userId="S::timothy.reed@augustatech.edu::8b08a670-1426-4218-ae1d-52cccda2ad72" providerId="AD" clId="Web-{F61FBCA7-F193-5946-56F6-9FCBB9A1532B}" dt="2026-06-16T19:34:04.720" v="263"/>
          <ac:spMkLst>
            <pc:docMk/>
            <pc:sldMk cId="1914082424" sldId="262"/>
            <ac:spMk id="54" creationId="{D156AB4D-50E1-494A-A1FF-2E40CFD54D50}"/>
          </ac:spMkLst>
        </pc:spChg>
        <pc:picChg chg="add mod ord">
          <ac:chgData name="Timothy Reed" userId="S::timothy.reed@augustatech.edu::8b08a670-1426-4218-ae1d-52cccda2ad72" providerId="AD" clId="Web-{F61FBCA7-F193-5946-56F6-9FCBB9A1532B}" dt="2026-06-16T19:34:04.720" v="263"/>
          <ac:picMkLst>
            <pc:docMk/>
            <pc:sldMk cId="1914082424" sldId="262"/>
            <ac:picMk id="8" creationId="{83432F11-496C-CB31-8FB1-A895BF2AB37F}"/>
          </ac:picMkLst>
        </pc:picChg>
        <pc:picChg chg="add">
          <ac:chgData name="Timothy Reed" userId="S::timothy.reed@augustatech.edu::8b08a670-1426-4218-ae1d-52cccda2ad72" providerId="AD" clId="Web-{F61FBCA7-F193-5946-56F6-9FCBB9A1532B}" dt="2026-06-16T19:34:04.720" v="263"/>
          <ac:picMkLst>
            <pc:docMk/>
            <pc:sldMk cId="1914082424" sldId="262"/>
            <ac:picMk id="52" creationId="{BF79C704-FD27-4BBA-A751-4A80EDB173B8}"/>
          </ac:picMkLst>
        </pc:picChg>
      </pc:sldChg>
      <pc:sldChg chg="addSp delSp modSp new mod setBg">
        <pc:chgData name="Timothy Reed" userId="S::timothy.reed@augustatech.edu::8b08a670-1426-4218-ae1d-52cccda2ad72" providerId="AD" clId="Web-{F61FBCA7-F193-5946-56F6-9FCBB9A1532B}" dt="2026-06-16T20:35:58.305" v="333" actId="20577"/>
        <pc:sldMkLst>
          <pc:docMk/>
          <pc:sldMk cId="3609426723" sldId="263"/>
        </pc:sldMkLst>
        <pc:spChg chg="mod">
          <ac:chgData name="Timothy Reed" userId="S::timothy.reed@augustatech.edu::8b08a670-1426-4218-ae1d-52cccda2ad72" providerId="AD" clId="Web-{F61FBCA7-F193-5946-56F6-9FCBB9A1532B}" dt="2026-06-16T20:35:20.835" v="332"/>
          <ac:spMkLst>
            <pc:docMk/>
            <pc:sldMk cId="3609426723" sldId="263"/>
            <ac:spMk id="2" creationId="{30D36AC8-9BD4-7EA1-14BE-DC8E406C962F}"/>
          </ac:spMkLst>
        </pc:spChg>
        <pc:spChg chg="mod">
          <ac:chgData name="Timothy Reed" userId="S::timothy.reed@augustatech.edu::8b08a670-1426-4218-ae1d-52cccda2ad72" providerId="AD" clId="Web-{F61FBCA7-F193-5946-56F6-9FCBB9A1532B}" dt="2026-06-16T20:35:58.305" v="333" actId="20577"/>
          <ac:spMkLst>
            <pc:docMk/>
            <pc:sldMk cId="3609426723" sldId="263"/>
            <ac:spMk id="3" creationId="{4AA1ABDC-D385-8057-FFF7-BCEA587474C0}"/>
          </ac:spMkLst>
        </pc:spChg>
        <pc:spChg chg="add">
          <ac:chgData name="Timothy Reed" userId="S::timothy.reed@augustatech.edu::8b08a670-1426-4218-ae1d-52cccda2ad72" providerId="AD" clId="Web-{F61FBCA7-F193-5946-56F6-9FCBB9A1532B}" dt="2026-06-16T20:35:20.835" v="332"/>
          <ac:spMkLst>
            <pc:docMk/>
            <pc:sldMk cId="3609426723" sldId="263"/>
            <ac:spMk id="16" creationId="{45D37F4E-DDB4-456B-97E0-9937730A039F}"/>
          </ac:spMkLst>
        </pc:spChg>
        <pc:spChg chg="add">
          <ac:chgData name="Timothy Reed" userId="S::timothy.reed@augustatech.edu::8b08a670-1426-4218-ae1d-52cccda2ad72" providerId="AD" clId="Web-{F61FBCA7-F193-5946-56F6-9FCBB9A1532B}" dt="2026-06-16T20:35:20.835" v="332"/>
          <ac:spMkLst>
            <pc:docMk/>
            <pc:sldMk cId="3609426723" sldId="263"/>
            <ac:spMk id="17" creationId="{B2DD41CD-8F47-4F56-AD12-4E2FF7696987}"/>
          </ac:spMkLst>
        </pc:spChg>
        <pc:picChg chg="add mod ord">
          <ac:chgData name="Timothy Reed" userId="S::timothy.reed@augustatech.edu::8b08a670-1426-4218-ae1d-52cccda2ad72" providerId="AD" clId="Web-{F61FBCA7-F193-5946-56F6-9FCBB9A1532B}" dt="2026-06-16T20:35:20.835" v="332"/>
          <ac:picMkLst>
            <pc:docMk/>
            <pc:sldMk cId="3609426723" sldId="263"/>
            <ac:picMk id="5" creationId="{AE961AC2-2355-AE2E-085D-7776F64DB594}"/>
          </ac:picMkLst>
        </pc:picChg>
      </pc:sldChg>
      <pc:sldChg chg="addSp delSp modSp new mod setBg">
        <pc:chgData name="Timothy Reed" userId="S::timothy.reed@augustatech.edu::8b08a670-1426-4218-ae1d-52cccda2ad72" providerId="AD" clId="Web-{F61FBCA7-F193-5946-56F6-9FCBB9A1532B}" dt="2026-06-16T20:50:16.085" v="420" actId="20577"/>
        <pc:sldMkLst>
          <pc:docMk/>
          <pc:sldMk cId="2015768383" sldId="264"/>
        </pc:sldMkLst>
        <pc:spChg chg="mod">
          <ac:chgData name="Timothy Reed" userId="S::timothy.reed@augustatech.edu::8b08a670-1426-4218-ae1d-52cccda2ad72" providerId="AD" clId="Web-{F61FBCA7-F193-5946-56F6-9FCBB9A1532B}" dt="2026-06-16T20:50:16.085" v="420" actId="20577"/>
          <ac:spMkLst>
            <pc:docMk/>
            <pc:sldMk cId="2015768383" sldId="264"/>
            <ac:spMk id="2" creationId="{D478215F-25BB-F787-C36D-8764A0888CE9}"/>
          </ac:spMkLst>
        </pc:spChg>
        <pc:spChg chg="mod ord">
          <ac:chgData name="Timothy Reed" userId="S::timothy.reed@augustatech.edu::8b08a670-1426-4218-ae1d-52cccda2ad72" providerId="AD" clId="Web-{F61FBCA7-F193-5946-56F6-9FCBB9A1532B}" dt="2026-06-16T20:49:53.490" v="418"/>
          <ac:spMkLst>
            <pc:docMk/>
            <pc:sldMk cId="2015768383" sldId="264"/>
            <ac:spMk id="3" creationId="{73ED3AC1-D82A-D2A3-BA9B-585CF18D0582}"/>
          </ac:spMkLst>
        </pc:spChg>
        <pc:spChg chg="add">
          <ac:chgData name="Timothy Reed" userId="S::timothy.reed@augustatech.edu::8b08a670-1426-4218-ae1d-52cccda2ad72" providerId="AD" clId="Web-{F61FBCA7-F193-5946-56F6-9FCBB9A1532B}" dt="2026-06-16T20:49:53.490" v="418"/>
          <ac:spMkLst>
            <pc:docMk/>
            <pc:sldMk cId="2015768383" sldId="264"/>
            <ac:spMk id="23" creationId="{4D3DC50D-CA0F-48F9-B17E-20D8669AA4E0}"/>
          </ac:spMkLst>
        </pc:spChg>
        <pc:spChg chg="add">
          <ac:chgData name="Timothy Reed" userId="S::timothy.reed@augustatech.edu::8b08a670-1426-4218-ae1d-52cccda2ad72" providerId="AD" clId="Web-{F61FBCA7-F193-5946-56F6-9FCBB9A1532B}" dt="2026-06-16T20:49:53.490" v="418"/>
          <ac:spMkLst>
            <pc:docMk/>
            <pc:sldMk cId="2015768383" sldId="264"/>
            <ac:spMk id="24" creationId="{E4D938A4-397D-4F8D-ADFF-E916F0E8C8F9}"/>
          </ac:spMkLst>
        </pc:spChg>
        <pc:spChg chg="add">
          <ac:chgData name="Timothy Reed" userId="S::timothy.reed@augustatech.edu::8b08a670-1426-4218-ae1d-52cccda2ad72" providerId="AD" clId="Web-{F61FBCA7-F193-5946-56F6-9FCBB9A1532B}" dt="2026-06-16T20:49:53.490" v="418"/>
          <ac:spMkLst>
            <pc:docMk/>
            <pc:sldMk cId="2015768383" sldId="264"/>
            <ac:spMk id="25" creationId="{CB147A70-DC29-4DDF-A34C-2B82C6E2295E}"/>
          </ac:spMkLst>
        </pc:spChg>
        <pc:spChg chg="add">
          <ac:chgData name="Timothy Reed" userId="S::timothy.reed@augustatech.edu::8b08a670-1426-4218-ae1d-52cccda2ad72" providerId="AD" clId="Web-{F61FBCA7-F193-5946-56F6-9FCBB9A1532B}" dt="2026-06-16T20:49:53.490" v="418"/>
          <ac:spMkLst>
            <pc:docMk/>
            <pc:sldMk cId="2015768383" sldId="264"/>
            <ac:spMk id="27" creationId="{6C077334-5571-4B83-A83E-4CCCFA7B5E8A}"/>
          </ac:spMkLst>
        </pc:spChg>
        <pc:spChg chg="add">
          <ac:chgData name="Timothy Reed" userId="S::timothy.reed@augustatech.edu::8b08a670-1426-4218-ae1d-52cccda2ad72" providerId="AD" clId="Web-{F61FBCA7-F193-5946-56F6-9FCBB9A1532B}" dt="2026-06-16T20:49:53.490" v="418"/>
          <ac:spMkLst>
            <pc:docMk/>
            <pc:sldMk cId="2015768383" sldId="264"/>
            <ac:spMk id="28" creationId="{3B438362-1E1E-4C62-A99E-4134CB16366C}"/>
          </ac:spMkLst>
        </pc:spChg>
        <pc:spChg chg="add">
          <ac:chgData name="Timothy Reed" userId="S::timothy.reed@augustatech.edu::8b08a670-1426-4218-ae1d-52cccda2ad72" providerId="AD" clId="Web-{F61FBCA7-F193-5946-56F6-9FCBB9A1532B}" dt="2026-06-16T20:49:53.490" v="418"/>
          <ac:spMkLst>
            <pc:docMk/>
            <pc:sldMk cId="2015768383" sldId="264"/>
            <ac:spMk id="29" creationId="{0F646DF8-223D-47DD-95B1-F2654229E56C}"/>
          </ac:spMkLst>
        </pc:spChg>
        <pc:picChg chg="add mod ord">
          <ac:chgData name="Timothy Reed" userId="S::timothy.reed@augustatech.edu::8b08a670-1426-4218-ae1d-52cccda2ad72" providerId="AD" clId="Web-{F61FBCA7-F193-5946-56F6-9FCBB9A1532B}" dt="2026-06-16T20:49:53.490" v="418"/>
          <ac:picMkLst>
            <pc:docMk/>
            <pc:sldMk cId="2015768383" sldId="264"/>
            <ac:picMk id="5" creationId="{B7E0B7B6-EFD7-E863-C5F9-6EB18114527E}"/>
          </ac:picMkLst>
        </pc:picChg>
        <pc:picChg chg="add mod">
          <ac:chgData name="Timothy Reed" userId="S::timothy.reed@augustatech.edu::8b08a670-1426-4218-ae1d-52cccda2ad72" providerId="AD" clId="Web-{F61FBCA7-F193-5946-56F6-9FCBB9A1532B}" dt="2026-06-16T20:49:53.490" v="418"/>
          <ac:picMkLst>
            <pc:docMk/>
            <pc:sldMk cId="2015768383" sldId="264"/>
            <ac:picMk id="6" creationId="{DCB280E9-6ED5-296E-FD6F-91B73FEB0907}"/>
          </ac:picMkLst>
        </pc:picChg>
      </pc:sldChg>
      <pc:sldChg chg="addSp delSp modSp new mod setBg">
        <pc:chgData name="Timothy Reed" userId="S::timothy.reed@augustatech.edu::8b08a670-1426-4218-ae1d-52cccda2ad72" providerId="AD" clId="Web-{F61FBCA7-F193-5946-56F6-9FCBB9A1532B}" dt="2026-06-16T21:01:57.250" v="486"/>
        <pc:sldMkLst>
          <pc:docMk/>
          <pc:sldMk cId="2868501075" sldId="265"/>
        </pc:sldMkLst>
        <pc:spChg chg="mod">
          <ac:chgData name="Timothy Reed" userId="S::timothy.reed@augustatech.edu::8b08a670-1426-4218-ae1d-52cccda2ad72" providerId="AD" clId="Web-{F61FBCA7-F193-5946-56F6-9FCBB9A1532B}" dt="2026-06-16T21:01:57.250" v="486"/>
          <ac:spMkLst>
            <pc:docMk/>
            <pc:sldMk cId="2868501075" sldId="265"/>
            <ac:spMk id="2" creationId="{3FCC96AE-2910-6BF9-1812-D726B0C4CB49}"/>
          </ac:spMkLst>
        </pc:spChg>
        <pc:spChg chg="mod ord">
          <ac:chgData name="Timothy Reed" userId="S::timothy.reed@augustatech.edu::8b08a670-1426-4218-ae1d-52cccda2ad72" providerId="AD" clId="Web-{F61FBCA7-F193-5946-56F6-9FCBB9A1532B}" dt="2026-06-16T21:01:57.250" v="486"/>
          <ac:spMkLst>
            <pc:docMk/>
            <pc:sldMk cId="2868501075" sldId="265"/>
            <ac:spMk id="3" creationId="{81C358D7-11B7-B1E7-74AE-9F6C554E3D2C}"/>
          </ac:spMkLst>
        </pc:spChg>
        <pc:picChg chg="add mod ord">
          <ac:chgData name="Timothy Reed" userId="S::timothy.reed@augustatech.edu::8b08a670-1426-4218-ae1d-52cccda2ad72" providerId="AD" clId="Web-{F61FBCA7-F193-5946-56F6-9FCBB9A1532B}" dt="2026-06-16T21:01:57.234" v="485"/>
          <ac:picMkLst>
            <pc:docMk/>
            <pc:sldMk cId="2868501075" sldId="265"/>
            <ac:picMk id="5" creationId="{E09B279F-0DA5-E06F-B14C-AB6DC28EE9FF}"/>
          </ac:picMkLst>
        </pc:picChg>
      </pc:sldChg>
      <pc:sldChg chg="new add del ord">
        <pc:chgData name="Timothy Reed" userId="S::timothy.reed@augustatech.edu::8b08a670-1426-4218-ae1d-52cccda2ad72" providerId="AD" clId="Web-{F61FBCA7-F193-5946-56F6-9FCBB9A1532B}" dt="2026-06-16T20:43:48.775" v="350"/>
        <pc:sldMkLst>
          <pc:docMk/>
          <pc:sldMk cId="4124548429" sldId="267"/>
        </pc:sldMkLst>
      </pc:sldChg>
    </pc:docChg>
  </pc:docChgLst>
  <pc:docChgLst>
    <pc:chgData name="Timothy Reed" userId="S::timothy.reed@augustatech.edu::8b08a670-1426-4218-ae1d-52cccda2ad72" providerId="AD" clId="Web-{DC6F26F5-E6D9-1A82-E159-9DFC634C3A1D}"/>
    <pc:docChg chg="addSld modSld">
      <pc:chgData name="Timothy Reed" userId="S::timothy.reed@augustatech.edu::8b08a670-1426-4218-ae1d-52cccda2ad72" providerId="AD" clId="Web-{DC6F26F5-E6D9-1A82-E159-9DFC634C3A1D}" dt="2026-06-23T18:24:26.490" v="330" actId="20577"/>
      <pc:docMkLst>
        <pc:docMk/>
      </pc:docMkLst>
      <pc:sldChg chg="modSp">
        <pc:chgData name="Timothy Reed" userId="S::timothy.reed@augustatech.edu::8b08a670-1426-4218-ae1d-52cccda2ad72" providerId="AD" clId="Web-{DC6F26F5-E6D9-1A82-E159-9DFC634C3A1D}" dt="2026-06-23T18:24:26.490" v="330" actId="20577"/>
        <pc:sldMkLst>
          <pc:docMk/>
          <pc:sldMk cId="109857222" sldId="256"/>
        </pc:sldMkLst>
        <pc:spChg chg="mod">
          <ac:chgData name="Timothy Reed" userId="S::timothy.reed@augustatech.edu::8b08a670-1426-4218-ae1d-52cccda2ad72" providerId="AD" clId="Web-{DC6F26F5-E6D9-1A82-E159-9DFC634C3A1D}" dt="2026-06-23T18:24:26.490" v="330" actId="20577"/>
          <ac:spMkLst>
            <pc:docMk/>
            <pc:sldMk cId="109857222" sldId="256"/>
            <ac:spMk id="2" creationId="{00000000-0000-0000-0000-000000000000}"/>
          </ac:spMkLst>
        </pc:spChg>
      </pc:sldChg>
      <pc:sldChg chg="addSp delSp modSp">
        <pc:chgData name="Timothy Reed" userId="S::timothy.reed@augustatech.edu::8b08a670-1426-4218-ae1d-52cccda2ad72" providerId="AD" clId="Web-{DC6F26F5-E6D9-1A82-E159-9DFC634C3A1D}" dt="2026-06-23T17:36:59.417" v="55" actId="14100"/>
        <pc:sldMkLst>
          <pc:docMk/>
          <pc:sldMk cId="1208161945" sldId="272"/>
        </pc:sldMkLst>
        <pc:spChg chg="mod">
          <ac:chgData name="Timothy Reed" userId="S::timothy.reed@augustatech.edu::8b08a670-1426-4218-ae1d-52cccda2ad72" providerId="AD" clId="Web-{DC6F26F5-E6D9-1A82-E159-9DFC634C3A1D}" dt="2026-06-23T17:36:59.417" v="55" actId="14100"/>
          <ac:spMkLst>
            <pc:docMk/>
            <pc:sldMk cId="1208161945" sldId="272"/>
            <ac:spMk id="2" creationId="{05AC23A9-AD78-5851-4A68-A541685966AF}"/>
          </ac:spMkLst>
        </pc:spChg>
        <pc:spChg chg="mod">
          <ac:chgData name="Timothy Reed" userId="S::timothy.reed@augustatech.edu::8b08a670-1426-4218-ae1d-52cccda2ad72" providerId="AD" clId="Web-{DC6F26F5-E6D9-1A82-E159-9DFC634C3A1D}" dt="2026-06-23T16:40:11.470" v="10" actId="20577"/>
          <ac:spMkLst>
            <pc:docMk/>
            <pc:sldMk cId="1208161945" sldId="272"/>
            <ac:spMk id="3" creationId="{C9DBC0C3-B825-8482-F226-CB8F87AB8E47}"/>
          </ac:spMkLst>
        </pc:spChg>
        <pc:graphicFrameChg chg="modGraphic">
          <ac:chgData name="Timothy Reed" userId="S::timothy.reed@augustatech.edu::8b08a670-1426-4218-ae1d-52cccda2ad72" providerId="AD" clId="Web-{DC6F26F5-E6D9-1A82-E159-9DFC634C3A1D}" dt="2026-06-23T16:43:19.586" v="50"/>
          <ac:graphicFrameMkLst>
            <pc:docMk/>
            <pc:sldMk cId="1208161945" sldId="272"/>
            <ac:graphicFrameMk id="15" creationId="{B54DC226-6FA2-A953-02EE-9A682EFDDE7F}"/>
          </ac:graphicFrameMkLst>
        </pc:graphicFrameChg>
        <pc:picChg chg="add mod">
          <ac:chgData name="Timothy Reed" userId="S::timothy.reed@augustatech.edu::8b08a670-1426-4218-ae1d-52cccda2ad72" providerId="AD" clId="Web-{DC6F26F5-E6D9-1A82-E159-9DFC634C3A1D}" dt="2026-06-23T16:43:10.586" v="45" actId="14100"/>
          <ac:picMkLst>
            <pc:docMk/>
            <pc:sldMk cId="1208161945" sldId="272"/>
            <ac:picMk id="18" creationId="{712C1A39-EECE-F514-EAC5-A6AC2ED8A290}"/>
          </ac:picMkLst>
        </pc:picChg>
      </pc:sldChg>
      <pc:sldChg chg="addSp delSp modSp new mod setBg">
        <pc:chgData name="Timothy Reed" userId="S::timothy.reed@augustatech.edu::8b08a670-1426-4218-ae1d-52cccda2ad72" providerId="AD" clId="Web-{DC6F26F5-E6D9-1A82-E159-9DFC634C3A1D}" dt="2026-06-23T17:46:41.326" v="139" actId="20577"/>
        <pc:sldMkLst>
          <pc:docMk/>
          <pc:sldMk cId="1797999909" sldId="273"/>
        </pc:sldMkLst>
        <pc:spChg chg="mod">
          <ac:chgData name="Timothy Reed" userId="S::timothy.reed@augustatech.edu::8b08a670-1426-4218-ae1d-52cccda2ad72" providerId="AD" clId="Web-{DC6F26F5-E6D9-1A82-E159-9DFC634C3A1D}" dt="2026-06-23T17:45:26.042" v="124"/>
          <ac:spMkLst>
            <pc:docMk/>
            <pc:sldMk cId="1797999909" sldId="273"/>
            <ac:spMk id="2" creationId="{4E4ACCEA-2827-3354-58B0-E0154D5C52E3}"/>
          </ac:spMkLst>
        </pc:spChg>
        <pc:spChg chg="mod">
          <ac:chgData name="Timothy Reed" userId="S::timothy.reed@augustatech.edu::8b08a670-1426-4218-ae1d-52cccda2ad72" providerId="AD" clId="Web-{DC6F26F5-E6D9-1A82-E159-9DFC634C3A1D}" dt="2026-06-23T17:46:41.326" v="139" actId="20577"/>
          <ac:spMkLst>
            <pc:docMk/>
            <pc:sldMk cId="1797999909" sldId="273"/>
            <ac:spMk id="4" creationId="{BB1AB31F-FE3E-9353-030A-387285B8792A}"/>
          </ac:spMkLst>
        </pc:spChg>
        <pc:spChg chg="add">
          <ac:chgData name="Timothy Reed" userId="S::timothy.reed@augustatech.edu::8b08a670-1426-4218-ae1d-52cccda2ad72" providerId="AD" clId="Web-{DC6F26F5-E6D9-1A82-E159-9DFC634C3A1D}" dt="2026-06-23T17:45:26.042" v="124"/>
          <ac:spMkLst>
            <pc:docMk/>
            <pc:sldMk cId="1797999909" sldId="273"/>
            <ac:spMk id="32" creationId="{058A14AF-9FB5-4CC7-BA35-E8E85D3EDF0E}"/>
          </ac:spMkLst>
        </pc:spChg>
        <pc:spChg chg="add">
          <ac:chgData name="Timothy Reed" userId="S::timothy.reed@augustatech.edu::8b08a670-1426-4218-ae1d-52cccda2ad72" providerId="AD" clId="Web-{DC6F26F5-E6D9-1A82-E159-9DFC634C3A1D}" dt="2026-06-23T17:45:26.042" v="124"/>
          <ac:spMkLst>
            <pc:docMk/>
            <pc:sldMk cId="1797999909" sldId="273"/>
            <ac:spMk id="33" creationId="{3A9A4357-BD1D-4622-A4FE-766E6AB8DE84}"/>
          </ac:spMkLst>
        </pc:spChg>
        <pc:spChg chg="add">
          <ac:chgData name="Timothy Reed" userId="S::timothy.reed@augustatech.edu::8b08a670-1426-4218-ae1d-52cccda2ad72" providerId="AD" clId="Web-{DC6F26F5-E6D9-1A82-E159-9DFC634C3A1D}" dt="2026-06-23T17:45:26.042" v="124"/>
          <ac:spMkLst>
            <pc:docMk/>
            <pc:sldMk cId="1797999909" sldId="273"/>
            <ac:spMk id="34" creationId="{E659831F-0D9A-4C63-9EBB-8435B85A440F}"/>
          </ac:spMkLst>
        </pc:spChg>
        <pc:spChg chg="add">
          <ac:chgData name="Timothy Reed" userId="S::timothy.reed@augustatech.edu::8b08a670-1426-4218-ae1d-52cccda2ad72" providerId="AD" clId="Web-{DC6F26F5-E6D9-1A82-E159-9DFC634C3A1D}" dt="2026-06-23T17:45:26.042" v="124"/>
          <ac:spMkLst>
            <pc:docMk/>
            <pc:sldMk cId="1797999909" sldId="273"/>
            <ac:spMk id="35" creationId="{E6995CE5-F890-4ABA-82A2-26507CE8D2A3}"/>
          </ac:spMkLst>
        </pc:spChg>
        <pc:picChg chg="add mod ord">
          <ac:chgData name="Timothy Reed" userId="S::timothy.reed@augustatech.edu::8b08a670-1426-4218-ae1d-52cccda2ad72" providerId="AD" clId="Web-{DC6F26F5-E6D9-1A82-E159-9DFC634C3A1D}" dt="2026-06-23T17:45:26.042" v="124"/>
          <ac:picMkLst>
            <pc:docMk/>
            <pc:sldMk cId="1797999909" sldId="273"/>
            <ac:picMk id="5" creationId="{6B3A234D-AA56-5B39-D3C6-87532AF88006}"/>
          </ac:picMkLst>
        </pc:picChg>
      </pc:sldChg>
      <pc:sldChg chg="addSp delSp modSp new">
        <pc:chgData name="Timothy Reed" userId="S::timothy.reed@augustatech.edu::8b08a670-1426-4218-ae1d-52cccda2ad72" providerId="AD" clId="Web-{DC6F26F5-E6D9-1A82-E159-9DFC634C3A1D}" dt="2026-06-23T17:51:16.256" v="177"/>
        <pc:sldMkLst>
          <pc:docMk/>
          <pc:sldMk cId="1003256176" sldId="274"/>
        </pc:sldMkLst>
        <pc:spChg chg="mod">
          <ac:chgData name="Timothy Reed" userId="S::timothy.reed@augustatech.edu::8b08a670-1426-4218-ae1d-52cccda2ad72" providerId="AD" clId="Web-{DC6F26F5-E6D9-1A82-E159-9DFC634C3A1D}" dt="2026-06-23T17:48:55.299" v="160" actId="20577"/>
          <ac:spMkLst>
            <pc:docMk/>
            <pc:sldMk cId="1003256176" sldId="274"/>
            <ac:spMk id="2" creationId="{07CAF20D-5322-BDB5-184A-B3CBDC03D456}"/>
          </ac:spMkLst>
        </pc:spChg>
        <pc:spChg chg="mod">
          <ac:chgData name="Timothy Reed" userId="S::timothy.reed@augustatech.edu::8b08a670-1426-4218-ae1d-52cccda2ad72" providerId="AD" clId="Web-{DC6F26F5-E6D9-1A82-E159-9DFC634C3A1D}" dt="2026-06-23T17:49:59.082" v="166" actId="20577"/>
          <ac:spMkLst>
            <pc:docMk/>
            <pc:sldMk cId="1003256176" sldId="274"/>
            <ac:spMk id="3" creationId="{99CAEE02-B4E5-4D72-6785-C50455F3B9FC}"/>
          </ac:spMkLst>
        </pc:spChg>
        <pc:graphicFrameChg chg="add">
          <ac:chgData name="Timothy Reed" userId="S::timothy.reed@augustatech.edu::8b08a670-1426-4218-ae1d-52cccda2ad72" providerId="AD" clId="Web-{DC6F26F5-E6D9-1A82-E159-9DFC634C3A1D}" dt="2026-06-23T17:51:16.256" v="177"/>
          <ac:graphicFrameMkLst>
            <pc:docMk/>
            <pc:sldMk cId="1003256176" sldId="274"/>
            <ac:graphicFrameMk id="13" creationId="{7796DB25-271A-2E69-44AC-5FB8994B5758}"/>
          </ac:graphicFrameMkLst>
        </pc:graphicFrameChg>
        <pc:picChg chg="add mod">
          <ac:chgData name="Timothy Reed" userId="S::timothy.reed@augustatech.edu::8b08a670-1426-4218-ae1d-52cccda2ad72" providerId="AD" clId="Web-{DC6F26F5-E6D9-1A82-E159-9DFC634C3A1D}" dt="2026-06-23T17:50:51.115" v="170" actId="14100"/>
          <ac:picMkLst>
            <pc:docMk/>
            <pc:sldMk cId="1003256176" sldId="274"/>
            <ac:picMk id="5" creationId="{3CAE0C91-6965-4C27-A82F-1433F55E0A6B}"/>
          </ac:picMkLst>
        </pc:picChg>
      </pc:sldChg>
      <pc:sldChg chg="addSp delSp modSp new mod setBg">
        <pc:chgData name="Timothy Reed" userId="S::timothy.reed@augustatech.edu::8b08a670-1426-4218-ae1d-52cccda2ad72" providerId="AD" clId="Web-{DC6F26F5-E6D9-1A82-E159-9DFC634C3A1D}" dt="2026-06-23T18:00:48.258" v="205"/>
        <pc:sldMkLst>
          <pc:docMk/>
          <pc:sldMk cId="1356111665" sldId="275"/>
        </pc:sldMkLst>
        <pc:spChg chg="mod">
          <ac:chgData name="Timothy Reed" userId="S::timothy.reed@augustatech.edu::8b08a670-1426-4218-ae1d-52cccda2ad72" providerId="AD" clId="Web-{DC6F26F5-E6D9-1A82-E159-9DFC634C3A1D}" dt="2026-06-23T18:00:48.258" v="205"/>
          <ac:spMkLst>
            <pc:docMk/>
            <pc:sldMk cId="1356111665" sldId="275"/>
            <ac:spMk id="2" creationId="{655311DF-E2DD-DB1A-5A0C-B3A112BC48EC}"/>
          </ac:spMkLst>
        </pc:spChg>
        <pc:spChg chg="mod ord">
          <ac:chgData name="Timothy Reed" userId="S::timothy.reed@augustatech.edu::8b08a670-1426-4218-ae1d-52cccda2ad72" providerId="AD" clId="Web-{DC6F26F5-E6D9-1A82-E159-9DFC634C3A1D}" dt="2026-06-23T18:00:48.258" v="205"/>
          <ac:spMkLst>
            <pc:docMk/>
            <pc:sldMk cId="1356111665" sldId="275"/>
            <ac:spMk id="3" creationId="{4D7ADD34-55A0-845B-2433-9C575641EDBC}"/>
          </ac:spMkLst>
        </pc:spChg>
        <pc:spChg chg="add">
          <ac:chgData name="Timothy Reed" userId="S::timothy.reed@augustatech.edu::8b08a670-1426-4218-ae1d-52cccda2ad72" providerId="AD" clId="Web-{DC6F26F5-E6D9-1A82-E159-9DFC634C3A1D}" dt="2026-06-23T18:00:48.258" v="205"/>
          <ac:spMkLst>
            <pc:docMk/>
            <pc:sldMk cId="1356111665" sldId="275"/>
            <ac:spMk id="14" creationId="{6437CC72-F4A8-4DC3-AFAB-D22C482C8100}"/>
          </ac:spMkLst>
        </pc:spChg>
        <pc:spChg chg="add">
          <ac:chgData name="Timothy Reed" userId="S::timothy.reed@augustatech.edu::8b08a670-1426-4218-ae1d-52cccda2ad72" providerId="AD" clId="Web-{DC6F26F5-E6D9-1A82-E159-9DFC634C3A1D}" dt="2026-06-23T18:00:48.258" v="205"/>
          <ac:spMkLst>
            <pc:docMk/>
            <pc:sldMk cId="1356111665" sldId="275"/>
            <ac:spMk id="15" creationId="{3346177D-ADC4-4968-B747-5CFCD390B5B9}"/>
          </ac:spMkLst>
        </pc:spChg>
        <pc:spChg chg="add">
          <ac:chgData name="Timothy Reed" userId="S::timothy.reed@augustatech.edu::8b08a670-1426-4218-ae1d-52cccda2ad72" providerId="AD" clId="Web-{DC6F26F5-E6D9-1A82-E159-9DFC634C3A1D}" dt="2026-06-23T18:00:48.258" v="205"/>
          <ac:spMkLst>
            <pc:docMk/>
            <pc:sldMk cId="1356111665" sldId="275"/>
            <ac:spMk id="16" creationId="{0844A943-BF79-4FEA-ABB1-3BD54D236606}"/>
          </ac:spMkLst>
        </pc:spChg>
        <pc:picChg chg="add mod ord">
          <ac:chgData name="Timothy Reed" userId="S::timothy.reed@augustatech.edu::8b08a670-1426-4218-ae1d-52cccda2ad72" providerId="AD" clId="Web-{DC6F26F5-E6D9-1A82-E159-9DFC634C3A1D}" dt="2026-06-23T18:00:48.258" v="205"/>
          <ac:picMkLst>
            <pc:docMk/>
            <pc:sldMk cId="1356111665" sldId="275"/>
            <ac:picMk id="5" creationId="{31FCED4B-23A4-F7C5-C839-B4E3434C9163}"/>
          </ac:picMkLst>
        </pc:picChg>
      </pc:sldChg>
      <pc:sldChg chg="addSp delSp modSp new mod setBg">
        <pc:chgData name="Timothy Reed" userId="S::timothy.reed@augustatech.edu::8b08a670-1426-4218-ae1d-52cccda2ad72" providerId="AD" clId="Web-{DC6F26F5-E6D9-1A82-E159-9DFC634C3A1D}" dt="2026-06-23T18:15:20.160" v="266" actId="20577"/>
        <pc:sldMkLst>
          <pc:docMk/>
          <pc:sldMk cId="1606701522" sldId="276"/>
        </pc:sldMkLst>
        <pc:spChg chg="mod">
          <ac:chgData name="Timothy Reed" userId="S::timothy.reed@augustatech.edu::8b08a670-1426-4218-ae1d-52cccda2ad72" providerId="AD" clId="Web-{DC6F26F5-E6D9-1A82-E159-9DFC634C3A1D}" dt="2026-06-23T18:14:51.191" v="258" actId="14100"/>
          <ac:spMkLst>
            <pc:docMk/>
            <pc:sldMk cId="1606701522" sldId="276"/>
            <ac:spMk id="2" creationId="{2E0E0D2D-EAC6-B22D-B110-CC8E91E03CB0}"/>
          </ac:spMkLst>
        </pc:spChg>
        <pc:spChg chg="mod ord">
          <ac:chgData name="Timothy Reed" userId="S::timothy.reed@augustatech.edu::8b08a670-1426-4218-ae1d-52cccda2ad72" providerId="AD" clId="Web-{DC6F26F5-E6D9-1A82-E159-9DFC634C3A1D}" dt="2026-06-23T18:15:20.160" v="266" actId="20577"/>
          <ac:spMkLst>
            <pc:docMk/>
            <pc:sldMk cId="1606701522" sldId="276"/>
            <ac:spMk id="4" creationId="{76C63967-FC37-992B-DCBE-778360AFE693}"/>
          </ac:spMkLst>
        </pc:spChg>
        <pc:spChg chg="add">
          <ac:chgData name="Timothy Reed" userId="S::timothy.reed@augustatech.edu::8b08a670-1426-4218-ae1d-52cccda2ad72" providerId="AD" clId="Web-{DC6F26F5-E6D9-1A82-E159-9DFC634C3A1D}" dt="2026-06-23T18:08:40.288" v="243"/>
          <ac:spMkLst>
            <pc:docMk/>
            <pc:sldMk cId="1606701522" sldId="276"/>
            <ac:spMk id="38" creationId="{FFB60E8C-7224-44A4-87A0-46A1711DD2ED}"/>
          </ac:spMkLst>
        </pc:spChg>
        <pc:spChg chg="add">
          <ac:chgData name="Timothy Reed" userId="S::timothy.reed@augustatech.edu::8b08a670-1426-4218-ae1d-52cccda2ad72" providerId="AD" clId="Web-{DC6F26F5-E6D9-1A82-E159-9DFC634C3A1D}" dt="2026-06-23T18:08:40.288" v="243"/>
          <ac:spMkLst>
            <pc:docMk/>
            <pc:sldMk cId="1606701522" sldId="276"/>
            <ac:spMk id="40" creationId="{5DA32751-37A2-45C0-BE94-63D375E27003}"/>
          </ac:spMkLst>
        </pc:spChg>
        <pc:spChg chg="add">
          <ac:chgData name="Timothy Reed" userId="S::timothy.reed@augustatech.edu::8b08a670-1426-4218-ae1d-52cccda2ad72" providerId="AD" clId="Web-{DC6F26F5-E6D9-1A82-E159-9DFC634C3A1D}" dt="2026-06-23T18:08:40.288" v="243"/>
          <ac:spMkLst>
            <pc:docMk/>
            <pc:sldMk cId="1606701522" sldId="276"/>
            <ac:spMk id="42" creationId="{E659831F-0D9A-4C63-9EBB-8435B85A440F}"/>
          </ac:spMkLst>
        </pc:spChg>
        <pc:spChg chg="add">
          <ac:chgData name="Timothy Reed" userId="S::timothy.reed@augustatech.edu::8b08a670-1426-4218-ae1d-52cccda2ad72" providerId="AD" clId="Web-{DC6F26F5-E6D9-1A82-E159-9DFC634C3A1D}" dt="2026-06-23T18:08:40.288" v="243"/>
          <ac:spMkLst>
            <pc:docMk/>
            <pc:sldMk cId="1606701522" sldId="276"/>
            <ac:spMk id="44" creationId="{5A55FBCD-CD42-40F5-8A1B-3203F9CAEEAA}"/>
          </ac:spMkLst>
        </pc:spChg>
        <pc:picChg chg="add mod ord">
          <ac:chgData name="Timothy Reed" userId="S::timothy.reed@augustatech.edu::8b08a670-1426-4218-ae1d-52cccda2ad72" providerId="AD" clId="Web-{DC6F26F5-E6D9-1A82-E159-9DFC634C3A1D}" dt="2026-06-23T18:03:32.576" v="214"/>
          <ac:picMkLst>
            <pc:docMk/>
            <pc:sldMk cId="1606701522" sldId="276"/>
            <ac:picMk id="5" creationId="{818AFCF7-204A-3399-1F94-41550518E935}"/>
          </ac:picMkLst>
        </pc:picChg>
      </pc:sldChg>
      <pc:sldChg chg="addSp delSp modSp new mod setBg">
        <pc:chgData name="Timothy Reed" userId="S::timothy.reed@augustatech.edu::8b08a670-1426-4218-ae1d-52cccda2ad72" providerId="AD" clId="Web-{DC6F26F5-E6D9-1A82-E159-9DFC634C3A1D}" dt="2026-06-23T18:20:29.435" v="302"/>
        <pc:sldMkLst>
          <pc:docMk/>
          <pc:sldMk cId="3791428278" sldId="277"/>
        </pc:sldMkLst>
        <pc:spChg chg="mod">
          <ac:chgData name="Timothy Reed" userId="S::timothy.reed@augustatech.edu::8b08a670-1426-4218-ae1d-52cccda2ad72" providerId="AD" clId="Web-{DC6F26F5-E6D9-1A82-E159-9DFC634C3A1D}" dt="2026-06-23T18:20:29.435" v="302"/>
          <ac:spMkLst>
            <pc:docMk/>
            <pc:sldMk cId="3791428278" sldId="277"/>
            <ac:spMk id="2" creationId="{6C1179DE-03F2-D055-4FFF-871C64D9D40A}"/>
          </ac:spMkLst>
        </pc:spChg>
        <pc:spChg chg="mod ord">
          <ac:chgData name="Timothy Reed" userId="S::timothy.reed@augustatech.edu::8b08a670-1426-4218-ae1d-52cccda2ad72" providerId="AD" clId="Web-{DC6F26F5-E6D9-1A82-E159-9DFC634C3A1D}" dt="2026-06-23T18:20:29.435" v="302"/>
          <ac:spMkLst>
            <pc:docMk/>
            <pc:sldMk cId="3791428278" sldId="277"/>
            <ac:spMk id="3" creationId="{A6988964-B632-FD16-83E7-B9EC3556EE9E}"/>
          </ac:spMkLst>
        </pc:spChg>
        <pc:spChg chg="add">
          <ac:chgData name="Timothy Reed" userId="S::timothy.reed@augustatech.edu::8b08a670-1426-4218-ae1d-52cccda2ad72" providerId="AD" clId="Web-{DC6F26F5-E6D9-1A82-E159-9DFC634C3A1D}" dt="2026-06-23T18:20:29.435" v="302"/>
          <ac:spMkLst>
            <pc:docMk/>
            <pc:sldMk cId="3791428278" sldId="277"/>
            <ac:spMk id="29" creationId="{327D73B4-9F5C-4A64-A179-51B9500CB8B5}"/>
          </ac:spMkLst>
        </pc:spChg>
        <pc:spChg chg="add">
          <ac:chgData name="Timothy Reed" userId="S::timothy.reed@augustatech.edu::8b08a670-1426-4218-ae1d-52cccda2ad72" providerId="AD" clId="Web-{DC6F26F5-E6D9-1A82-E159-9DFC634C3A1D}" dt="2026-06-23T18:20:29.435" v="302"/>
          <ac:spMkLst>
            <pc:docMk/>
            <pc:sldMk cId="3791428278" sldId="277"/>
            <ac:spMk id="30" creationId="{C1F06963-6374-4B48-844F-071A9BAAAE02}"/>
          </ac:spMkLst>
        </pc:spChg>
        <pc:spChg chg="add">
          <ac:chgData name="Timothy Reed" userId="S::timothy.reed@augustatech.edu::8b08a670-1426-4218-ae1d-52cccda2ad72" providerId="AD" clId="Web-{DC6F26F5-E6D9-1A82-E159-9DFC634C3A1D}" dt="2026-06-23T18:20:29.435" v="302"/>
          <ac:spMkLst>
            <pc:docMk/>
            <pc:sldMk cId="3791428278" sldId="277"/>
            <ac:spMk id="33" creationId="{E3020543-B24B-4EC4-8FFC-8DD88EEA91A8}"/>
          </ac:spMkLst>
        </pc:spChg>
        <pc:grpChg chg="add">
          <ac:chgData name="Timothy Reed" userId="S::timothy.reed@augustatech.edu::8b08a670-1426-4218-ae1d-52cccda2ad72" providerId="AD" clId="Web-{DC6F26F5-E6D9-1A82-E159-9DFC634C3A1D}" dt="2026-06-23T18:20:29.435" v="302"/>
          <ac:grpSpMkLst>
            <pc:docMk/>
            <pc:sldMk cId="3791428278" sldId="277"/>
            <ac:grpSpMk id="31" creationId="{5614C7C0-FA1D-4105-8345-1DF76F9870A8}"/>
          </ac:grpSpMkLst>
        </pc:grpChg>
        <pc:picChg chg="add mod ord">
          <ac:chgData name="Timothy Reed" userId="S::timothy.reed@augustatech.edu::8b08a670-1426-4218-ae1d-52cccda2ad72" providerId="AD" clId="Web-{DC6F26F5-E6D9-1A82-E159-9DFC634C3A1D}" dt="2026-06-23T18:20:29.435" v="302"/>
          <ac:picMkLst>
            <pc:docMk/>
            <pc:sldMk cId="3791428278" sldId="277"/>
            <ac:picMk id="5" creationId="{2FC4DCFB-8C71-5FBF-B96D-FC1825F250B5}"/>
          </ac:picMkLst>
        </pc:picChg>
        <pc:cxnChg chg="add">
          <ac:chgData name="Timothy Reed" userId="S::timothy.reed@augustatech.edu::8b08a670-1426-4218-ae1d-52cccda2ad72" providerId="AD" clId="Web-{DC6F26F5-E6D9-1A82-E159-9DFC634C3A1D}" dt="2026-06-23T18:20:29.435" v="302"/>
          <ac:cxnSpMkLst>
            <pc:docMk/>
            <pc:sldMk cId="3791428278" sldId="277"/>
            <ac:cxnSpMk id="20" creationId="{C49DA8F6-BCC1-4447-B54C-57856834B94B}"/>
          </ac:cxnSpMkLst>
        </pc:cxnChg>
      </pc:sldChg>
    </pc:docChg>
  </pc:docChgLst>
  <pc:docChgLst>
    <pc:chgData name="Timothy Reed" userId="S::timothy.reed@augustatech.edu::8b08a670-1426-4218-ae1d-52cccda2ad72" providerId="AD" clId="Web-{7D14B0CE-72DC-7720-0480-1DAE8DBCCEDD}"/>
    <pc:docChg chg="addSld modSld">
      <pc:chgData name="Timothy Reed" userId="S::timothy.reed@augustatech.edu::8b08a670-1426-4218-ae1d-52cccda2ad72" providerId="AD" clId="Web-{7D14B0CE-72DC-7720-0480-1DAE8DBCCEDD}" dt="2026-06-29T16:08:39.160" v="380"/>
      <pc:docMkLst>
        <pc:docMk/>
      </pc:docMkLst>
      <pc:sldChg chg="modSp">
        <pc:chgData name="Timothy Reed" userId="S::timothy.reed@augustatech.edu::8b08a670-1426-4218-ae1d-52cccda2ad72" providerId="AD" clId="Web-{7D14B0CE-72DC-7720-0480-1DAE8DBCCEDD}" dt="2026-06-29T15:56:56.084" v="305" actId="20577"/>
        <pc:sldMkLst>
          <pc:docMk/>
          <pc:sldMk cId="109857222" sldId="256"/>
        </pc:sldMkLst>
        <pc:spChg chg="mod">
          <ac:chgData name="Timothy Reed" userId="S::timothy.reed@augustatech.edu::8b08a670-1426-4218-ae1d-52cccda2ad72" providerId="AD" clId="Web-{7D14B0CE-72DC-7720-0480-1DAE8DBCCEDD}" dt="2026-06-29T15:56:56.084" v="305" actId="20577"/>
          <ac:spMkLst>
            <pc:docMk/>
            <pc:sldMk cId="109857222" sldId="256"/>
            <ac:spMk id="2" creationId="{00000000-0000-0000-0000-000000000000}"/>
          </ac:spMkLst>
        </pc:spChg>
      </pc:sldChg>
      <pc:sldChg chg="addSp delSp modSp mod setBg setClrOvrMap">
        <pc:chgData name="Timothy Reed" userId="S::timothy.reed@augustatech.edu::8b08a670-1426-4218-ae1d-52cccda2ad72" providerId="AD" clId="Web-{7D14B0CE-72DC-7720-0480-1DAE8DBCCEDD}" dt="2026-06-29T15:19:19.006" v="53" actId="20577"/>
        <pc:sldMkLst>
          <pc:docMk/>
          <pc:sldMk cId="612073588" sldId="280"/>
        </pc:sldMkLst>
        <pc:spChg chg="mod">
          <ac:chgData name="Timothy Reed" userId="S::timothy.reed@augustatech.edu::8b08a670-1426-4218-ae1d-52cccda2ad72" providerId="AD" clId="Web-{7D14B0CE-72DC-7720-0480-1DAE8DBCCEDD}" dt="2026-06-29T15:03:24.686" v="12"/>
          <ac:spMkLst>
            <pc:docMk/>
            <pc:sldMk cId="612073588" sldId="280"/>
            <ac:spMk id="2" creationId="{C6E7301A-4B4C-DF70-777F-3EA4CCE72859}"/>
          </ac:spMkLst>
        </pc:spChg>
        <pc:spChg chg="mod">
          <ac:chgData name="Timothy Reed" userId="S::timothy.reed@augustatech.edu::8b08a670-1426-4218-ae1d-52cccda2ad72" providerId="AD" clId="Web-{7D14B0CE-72DC-7720-0480-1DAE8DBCCEDD}" dt="2026-06-29T15:17:53.331" v="43" actId="20577"/>
          <ac:spMkLst>
            <pc:docMk/>
            <pc:sldMk cId="612073588" sldId="280"/>
            <ac:spMk id="3" creationId="{EA3BE7E1-9A5F-0E73-7FC2-563E23DA827D}"/>
          </ac:spMkLst>
        </pc:spChg>
        <pc:spChg chg="mod">
          <ac:chgData name="Timothy Reed" userId="S::timothy.reed@augustatech.edu::8b08a670-1426-4218-ae1d-52cccda2ad72" providerId="AD" clId="Web-{7D14B0CE-72DC-7720-0480-1DAE8DBCCEDD}" dt="2026-06-29T15:19:19.006" v="53" actId="20577"/>
          <ac:spMkLst>
            <pc:docMk/>
            <pc:sldMk cId="612073588" sldId="280"/>
            <ac:spMk id="4" creationId="{5C866FE1-EDBE-224F-7D66-702692D072F6}"/>
          </ac:spMkLst>
        </pc:spChg>
      </pc:sldChg>
      <pc:sldChg chg="addSp delSp modSp new mod setBg">
        <pc:chgData name="Timothy Reed" userId="S::timothy.reed@augustatech.edu::8b08a670-1426-4218-ae1d-52cccda2ad72" providerId="AD" clId="Web-{7D14B0CE-72DC-7720-0480-1DAE8DBCCEDD}" dt="2026-06-29T15:25:02.505" v="114" actId="20577"/>
        <pc:sldMkLst>
          <pc:docMk/>
          <pc:sldMk cId="4040066263" sldId="281"/>
        </pc:sldMkLst>
        <pc:spChg chg="mod">
          <ac:chgData name="Timothy Reed" userId="S::timothy.reed@augustatech.edu::8b08a670-1426-4218-ae1d-52cccda2ad72" providerId="AD" clId="Web-{7D14B0CE-72DC-7720-0480-1DAE8DBCCEDD}" dt="2026-06-29T15:24:23.175" v="112"/>
          <ac:spMkLst>
            <pc:docMk/>
            <pc:sldMk cId="4040066263" sldId="281"/>
            <ac:spMk id="2" creationId="{4714B615-BD40-89EA-1E14-F1F8E7164E69}"/>
          </ac:spMkLst>
        </pc:spChg>
        <pc:spChg chg="mod">
          <ac:chgData name="Timothy Reed" userId="S::timothy.reed@augustatech.edu::8b08a670-1426-4218-ae1d-52cccda2ad72" providerId="AD" clId="Web-{7D14B0CE-72DC-7720-0480-1DAE8DBCCEDD}" dt="2026-06-29T15:25:02.505" v="114" actId="20577"/>
          <ac:spMkLst>
            <pc:docMk/>
            <pc:sldMk cId="4040066263" sldId="281"/>
            <ac:spMk id="3" creationId="{F667B126-035D-ECC7-6F80-7494FF00D51A}"/>
          </ac:spMkLst>
        </pc:spChg>
      </pc:sldChg>
      <pc:sldChg chg="addSp delSp modSp new mod setBg">
        <pc:chgData name="Timothy Reed" userId="S::timothy.reed@augustatech.edu::8b08a670-1426-4218-ae1d-52cccda2ad72" providerId="AD" clId="Web-{7D14B0CE-72DC-7720-0480-1DAE8DBCCEDD}" dt="2026-06-29T15:30:34.019" v="157"/>
        <pc:sldMkLst>
          <pc:docMk/>
          <pc:sldMk cId="722588846" sldId="282"/>
        </pc:sldMkLst>
        <pc:spChg chg="mod">
          <ac:chgData name="Timothy Reed" userId="S::timothy.reed@augustatech.edu::8b08a670-1426-4218-ae1d-52cccda2ad72" providerId="AD" clId="Web-{7D14B0CE-72DC-7720-0480-1DAE8DBCCEDD}" dt="2026-06-29T15:30:34.019" v="157"/>
          <ac:spMkLst>
            <pc:docMk/>
            <pc:sldMk cId="722588846" sldId="282"/>
            <ac:spMk id="2" creationId="{FDD7680E-186F-F399-E931-0B90507E47A1}"/>
          </ac:spMkLst>
        </pc:spChg>
        <pc:spChg chg="mod">
          <ac:chgData name="Timothy Reed" userId="S::timothy.reed@augustatech.edu::8b08a670-1426-4218-ae1d-52cccda2ad72" providerId="AD" clId="Web-{7D14B0CE-72DC-7720-0480-1DAE8DBCCEDD}" dt="2026-06-29T15:30:34.019" v="157"/>
          <ac:spMkLst>
            <pc:docMk/>
            <pc:sldMk cId="722588846" sldId="282"/>
            <ac:spMk id="3" creationId="{0D8F6971-B511-CBF4-2DA8-4C102850482E}"/>
          </ac:spMkLst>
        </pc:spChg>
        <pc:spChg chg="add">
          <ac:chgData name="Timothy Reed" userId="S::timothy.reed@augustatech.edu::8b08a670-1426-4218-ae1d-52cccda2ad72" providerId="AD" clId="Web-{7D14B0CE-72DC-7720-0480-1DAE8DBCCEDD}" dt="2026-06-29T15:30:34.019" v="157"/>
          <ac:spMkLst>
            <pc:docMk/>
            <pc:sldMk cId="722588846" sldId="282"/>
            <ac:spMk id="34" creationId="{D2B783EE-0239-4717-BBEA-8C9EAC61C824}"/>
          </ac:spMkLst>
        </pc:spChg>
        <pc:spChg chg="add">
          <ac:chgData name="Timothy Reed" userId="S::timothy.reed@augustatech.edu::8b08a670-1426-4218-ae1d-52cccda2ad72" providerId="AD" clId="Web-{7D14B0CE-72DC-7720-0480-1DAE8DBCCEDD}" dt="2026-06-29T15:30:34.019" v="157"/>
          <ac:spMkLst>
            <pc:docMk/>
            <pc:sldMk cId="722588846" sldId="282"/>
            <ac:spMk id="36" creationId="{A7B99495-F43F-4D80-A44F-2CB4764EB90B}"/>
          </ac:spMkLst>
        </pc:spChg>
        <pc:spChg chg="add">
          <ac:chgData name="Timothy Reed" userId="S::timothy.reed@augustatech.edu::8b08a670-1426-4218-ae1d-52cccda2ad72" providerId="AD" clId="Web-{7D14B0CE-72DC-7720-0480-1DAE8DBCCEDD}" dt="2026-06-29T15:30:34.019" v="157"/>
          <ac:spMkLst>
            <pc:docMk/>
            <pc:sldMk cId="722588846" sldId="282"/>
            <ac:spMk id="38" creationId="{70BEB1E7-2F88-40BC-B73D-42E5B6F80BFC}"/>
          </ac:spMkLst>
        </pc:spChg>
        <pc:picChg chg="add mod ord">
          <ac:chgData name="Timothy Reed" userId="S::timothy.reed@augustatech.edu::8b08a670-1426-4218-ae1d-52cccda2ad72" providerId="AD" clId="Web-{7D14B0CE-72DC-7720-0480-1DAE8DBCCEDD}" dt="2026-06-29T15:30:34.019" v="157"/>
          <ac:picMkLst>
            <pc:docMk/>
            <pc:sldMk cId="722588846" sldId="282"/>
            <ac:picMk id="5" creationId="{C3A6FDFE-6A9F-8C1C-8DDC-1D2703BAFF64}"/>
          </ac:picMkLst>
        </pc:picChg>
        <pc:picChg chg="add mod">
          <ac:chgData name="Timothy Reed" userId="S::timothy.reed@augustatech.edu::8b08a670-1426-4218-ae1d-52cccda2ad72" providerId="AD" clId="Web-{7D14B0CE-72DC-7720-0480-1DAE8DBCCEDD}" dt="2026-06-29T15:30:34.019" v="157"/>
          <ac:picMkLst>
            <pc:docMk/>
            <pc:sldMk cId="722588846" sldId="282"/>
            <ac:picMk id="6" creationId="{8B1944C4-EE4B-5859-31BF-D878ACE74DB9}"/>
          </ac:picMkLst>
        </pc:picChg>
      </pc:sldChg>
      <pc:sldChg chg="addSp delSp modSp new mod setBg">
        <pc:chgData name="Timothy Reed" userId="S::timothy.reed@augustatech.edu::8b08a670-1426-4218-ae1d-52cccda2ad72" providerId="AD" clId="Web-{7D14B0CE-72DC-7720-0480-1DAE8DBCCEDD}" dt="2026-06-29T15:49:49.801" v="226"/>
        <pc:sldMkLst>
          <pc:docMk/>
          <pc:sldMk cId="3950263782" sldId="283"/>
        </pc:sldMkLst>
        <pc:spChg chg="mod">
          <ac:chgData name="Timothy Reed" userId="S::timothy.reed@augustatech.edu::8b08a670-1426-4218-ae1d-52cccda2ad72" providerId="AD" clId="Web-{7D14B0CE-72DC-7720-0480-1DAE8DBCCEDD}" dt="2026-06-29T15:49:49.801" v="226"/>
          <ac:spMkLst>
            <pc:docMk/>
            <pc:sldMk cId="3950263782" sldId="283"/>
            <ac:spMk id="2" creationId="{44286B87-85A3-F968-284D-4CA9762A59EF}"/>
          </ac:spMkLst>
        </pc:spChg>
        <pc:spChg chg="mod ord">
          <ac:chgData name="Timothy Reed" userId="S::timothy.reed@augustatech.edu::8b08a670-1426-4218-ae1d-52cccda2ad72" providerId="AD" clId="Web-{7D14B0CE-72DC-7720-0480-1DAE8DBCCEDD}" dt="2026-06-29T15:49:49.801" v="226"/>
          <ac:spMkLst>
            <pc:docMk/>
            <pc:sldMk cId="3950263782" sldId="283"/>
            <ac:spMk id="3" creationId="{161E0A09-EE9E-F849-93B6-6703BC380346}"/>
          </ac:spMkLst>
        </pc:spChg>
        <pc:spChg chg="add">
          <ac:chgData name="Timothy Reed" userId="S::timothy.reed@augustatech.edu::8b08a670-1426-4218-ae1d-52cccda2ad72" providerId="AD" clId="Web-{7D14B0CE-72DC-7720-0480-1DAE8DBCCEDD}" dt="2026-06-29T15:49:49.801" v="226"/>
          <ac:spMkLst>
            <pc:docMk/>
            <pc:sldMk cId="3950263782" sldId="283"/>
            <ac:spMk id="10" creationId="{FFB60E8C-7224-44A4-87A0-46A1711DD2ED}"/>
          </ac:spMkLst>
        </pc:spChg>
        <pc:spChg chg="add">
          <ac:chgData name="Timothy Reed" userId="S::timothy.reed@augustatech.edu::8b08a670-1426-4218-ae1d-52cccda2ad72" providerId="AD" clId="Web-{7D14B0CE-72DC-7720-0480-1DAE8DBCCEDD}" dt="2026-06-29T15:49:49.801" v="226"/>
          <ac:spMkLst>
            <pc:docMk/>
            <pc:sldMk cId="3950263782" sldId="283"/>
            <ac:spMk id="12" creationId="{5DA32751-37A2-45C0-BE94-63D375E27003}"/>
          </ac:spMkLst>
        </pc:spChg>
        <pc:spChg chg="add">
          <ac:chgData name="Timothy Reed" userId="S::timothy.reed@augustatech.edu::8b08a670-1426-4218-ae1d-52cccda2ad72" providerId="AD" clId="Web-{7D14B0CE-72DC-7720-0480-1DAE8DBCCEDD}" dt="2026-06-29T15:49:49.801" v="226"/>
          <ac:spMkLst>
            <pc:docMk/>
            <pc:sldMk cId="3950263782" sldId="283"/>
            <ac:spMk id="14" creationId="{E659831F-0D9A-4C63-9EBB-8435B85A440F}"/>
          </ac:spMkLst>
        </pc:spChg>
        <pc:spChg chg="add">
          <ac:chgData name="Timothy Reed" userId="S::timothy.reed@augustatech.edu::8b08a670-1426-4218-ae1d-52cccda2ad72" providerId="AD" clId="Web-{7D14B0CE-72DC-7720-0480-1DAE8DBCCEDD}" dt="2026-06-29T15:49:49.801" v="226"/>
          <ac:spMkLst>
            <pc:docMk/>
            <pc:sldMk cId="3950263782" sldId="283"/>
            <ac:spMk id="16" creationId="{5A55FBCD-CD42-40F5-8A1B-3203F9CAEEAA}"/>
          </ac:spMkLst>
        </pc:spChg>
        <pc:picChg chg="add mod ord">
          <ac:chgData name="Timothy Reed" userId="S::timothy.reed@augustatech.edu::8b08a670-1426-4218-ae1d-52cccda2ad72" providerId="AD" clId="Web-{7D14B0CE-72DC-7720-0480-1DAE8DBCCEDD}" dt="2026-06-29T15:49:49.801" v="226"/>
          <ac:picMkLst>
            <pc:docMk/>
            <pc:sldMk cId="3950263782" sldId="283"/>
            <ac:picMk id="5" creationId="{1D49EAEB-FDC3-B9C3-AFCA-2CBA101447FF}"/>
          </ac:picMkLst>
        </pc:picChg>
      </pc:sldChg>
      <pc:sldChg chg="addSp delSp modSp new mod setBg">
        <pc:chgData name="Timothy Reed" userId="S::timothy.reed@augustatech.edu::8b08a670-1426-4218-ae1d-52cccda2ad72" providerId="AD" clId="Web-{7D14B0CE-72DC-7720-0480-1DAE8DBCCEDD}" dt="2026-06-29T15:56:41.599" v="303"/>
        <pc:sldMkLst>
          <pc:docMk/>
          <pc:sldMk cId="337197247" sldId="284"/>
        </pc:sldMkLst>
        <pc:spChg chg="mod">
          <ac:chgData name="Timothy Reed" userId="S::timothy.reed@augustatech.edu::8b08a670-1426-4218-ae1d-52cccda2ad72" providerId="AD" clId="Web-{7D14B0CE-72DC-7720-0480-1DAE8DBCCEDD}" dt="2026-06-29T15:56:41.599" v="303"/>
          <ac:spMkLst>
            <pc:docMk/>
            <pc:sldMk cId="337197247" sldId="284"/>
            <ac:spMk id="2" creationId="{0FFC0AFF-B80B-490B-FE5A-CD34F02EFF58}"/>
          </ac:spMkLst>
        </pc:spChg>
        <pc:spChg chg="mod">
          <ac:chgData name="Timothy Reed" userId="S::timothy.reed@augustatech.edu::8b08a670-1426-4218-ae1d-52cccda2ad72" providerId="AD" clId="Web-{7D14B0CE-72DC-7720-0480-1DAE8DBCCEDD}" dt="2026-06-29T15:56:41.599" v="303"/>
          <ac:spMkLst>
            <pc:docMk/>
            <pc:sldMk cId="337197247" sldId="284"/>
            <ac:spMk id="3" creationId="{CD238A69-1EA6-EF02-CDDD-6630E9F5F8DF}"/>
          </ac:spMkLst>
        </pc:spChg>
        <pc:spChg chg="add del">
          <ac:chgData name="Timothy Reed" userId="S::timothy.reed@augustatech.edu::8b08a670-1426-4218-ae1d-52cccda2ad72" providerId="AD" clId="Web-{7D14B0CE-72DC-7720-0480-1DAE8DBCCEDD}" dt="2026-06-29T15:56:41.599" v="303"/>
          <ac:spMkLst>
            <pc:docMk/>
            <pc:sldMk cId="337197247" sldId="284"/>
            <ac:spMk id="17" creationId="{F13C74B1-5B17-4795-BED0-7140497B445A}"/>
          </ac:spMkLst>
        </pc:spChg>
        <pc:spChg chg="add del">
          <ac:chgData name="Timothy Reed" userId="S::timothy.reed@augustatech.edu::8b08a670-1426-4218-ae1d-52cccda2ad72" providerId="AD" clId="Web-{7D14B0CE-72DC-7720-0480-1DAE8DBCCEDD}" dt="2026-06-29T15:56:41.599" v="303"/>
          <ac:spMkLst>
            <pc:docMk/>
            <pc:sldMk cId="337197247" sldId="284"/>
            <ac:spMk id="18" creationId="{D4974D33-8DC5-464E-8C6D-BE58F0669C17}"/>
          </ac:spMkLst>
        </pc:spChg>
        <pc:picChg chg="add mod ord">
          <ac:chgData name="Timothy Reed" userId="S::timothy.reed@augustatech.edu::8b08a670-1426-4218-ae1d-52cccda2ad72" providerId="AD" clId="Web-{7D14B0CE-72DC-7720-0480-1DAE8DBCCEDD}" dt="2026-06-29T15:56:41.599" v="303"/>
          <ac:picMkLst>
            <pc:docMk/>
            <pc:sldMk cId="337197247" sldId="284"/>
            <ac:picMk id="5" creationId="{9CC9020B-0035-4832-62D5-E8BCD3E71CA1}"/>
          </ac:picMkLst>
        </pc:picChg>
      </pc:sldChg>
      <pc:sldChg chg="addSp delSp modSp new mod setBg">
        <pc:chgData name="Timothy Reed" userId="S::timothy.reed@augustatech.edu::8b08a670-1426-4218-ae1d-52cccda2ad72" providerId="AD" clId="Web-{7D14B0CE-72DC-7720-0480-1DAE8DBCCEDD}" dt="2026-06-29T16:01:20.376" v="339" actId="20577"/>
        <pc:sldMkLst>
          <pc:docMk/>
          <pc:sldMk cId="2997162140" sldId="285"/>
        </pc:sldMkLst>
        <pc:spChg chg="mod">
          <ac:chgData name="Timothy Reed" userId="S::timothy.reed@augustatech.edu::8b08a670-1426-4218-ae1d-52cccda2ad72" providerId="AD" clId="Web-{7D14B0CE-72DC-7720-0480-1DAE8DBCCEDD}" dt="2026-06-29T16:00:42.390" v="333"/>
          <ac:spMkLst>
            <pc:docMk/>
            <pc:sldMk cId="2997162140" sldId="285"/>
            <ac:spMk id="2" creationId="{0A2A1FC7-30C8-5ECD-9526-EE3589D05AE9}"/>
          </ac:spMkLst>
        </pc:spChg>
        <pc:spChg chg="mod ord">
          <ac:chgData name="Timothy Reed" userId="S::timothy.reed@augustatech.edu::8b08a670-1426-4218-ae1d-52cccda2ad72" providerId="AD" clId="Web-{7D14B0CE-72DC-7720-0480-1DAE8DBCCEDD}" dt="2026-06-29T16:01:20.376" v="339" actId="20577"/>
          <ac:spMkLst>
            <pc:docMk/>
            <pc:sldMk cId="2997162140" sldId="285"/>
            <ac:spMk id="3" creationId="{DCC75D60-6759-1BF5-5D03-3636B9A9023C}"/>
          </ac:spMkLst>
        </pc:spChg>
        <pc:spChg chg="add">
          <ac:chgData name="Timothy Reed" userId="S::timothy.reed@augustatech.edu::8b08a670-1426-4218-ae1d-52cccda2ad72" providerId="AD" clId="Web-{7D14B0CE-72DC-7720-0480-1DAE8DBCCEDD}" dt="2026-06-29T16:00:42.390" v="333"/>
          <ac:spMkLst>
            <pc:docMk/>
            <pc:sldMk cId="2997162140" sldId="285"/>
            <ac:spMk id="14" creationId="{637B2035-1FCB-439A-B421-095E136C7E07}"/>
          </ac:spMkLst>
        </pc:spChg>
        <pc:spChg chg="add">
          <ac:chgData name="Timothy Reed" userId="S::timothy.reed@augustatech.edu::8b08a670-1426-4218-ae1d-52cccda2ad72" providerId="AD" clId="Web-{7D14B0CE-72DC-7720-0480-1DAE8DBCCEDD}" dt="2026-06-29T16:00:42.390" v="333"/>
          <ac:spMkLst>
            <pc:docMk/>
            <pc:sldMk cId="2997162140" sldId="285"/>
            <ac:spMk id="15" creationId="{676D6CDF-C512-4739-B158-55EE955EFA39}"/>
          </ac:spMkLst>
        </pc:spChg>
        <pc:picChg chg="add mod ord">
          <ac:chgData name="Timothy Reed" userId="S::timothy.reed@augustatech.edu::8b08a670-1426-4218-ae1d-52cccda2ad72" providerId="AD" clId="Web-{7D14B0CE-72DC-7720-0480-1DAE8DBCCEDD}" dt="2026-06-29T16:00:42.390" v="333"/>
          <ac:picMkLst>
            <pc:docMk/>
            <pc:sldMk cId="2997162140" sldId="285"/>
            <ac:picMk id="5" creationId="{5AB0BF6F-1A3D-5D65-F9FE-D47F63B24FBE}"/>
          </ac:picMkLst>
        </pc:picChg>
      </pc:sldChg>
      <pc:sldChg chg="addSp delSp modSp new mod setBg">
        <pc:chgData name="Timothy Reed" userId="S::timothy.reed@augustatech.edu::8b08a670-1426-4218-ae1d-52cccda2ad72" providerId="AD" clId="Web-{7D14B0CE-72DC-7720-0480-1DAE8DBCCEDD}" dt="2026-06-29T16:08:39.160" v="380"/>
        <pc:sldMkLst>
          <pc:docMk/>
          <pc:sldMk cId="147890199" sldId="286"/>
        </pc:sldMkLst>
        <pc:spChg chg="mod">
          <ac:chgData name="Timothy Reed" userId="S::timothy.reed@augustatech.edu::8b08a670-1426-4218-ae1d-52cccda2ad72" providerId="AD" clId="Web-{7D14B0CE-72DC-7720-0480-1DAE8DBCCEDD}" dt="2026-06-29T16:08:39.160" v="380"/>
          <ac:spMkLst>
            <pc:docMk/>
            <pc:sldMk cId="147890199" sldId="286"/>
            <ac:spMk id="2" creationId="{97D9A794-50C7-4AD1-6231-4F73878E669C}"/>
          </ac:spMkLst>
        </pc:spChg>
        <pc:spChg chg="mod">
          <ac:chgData name="Timothy Reed" userId="S::timothy.reed@augustatech.edu::8b08a670-1426-4218-ae1d-52cccda2ad72" providerId="AD" clId="Web-{7D14B0CE-72DC-7720-0480-1DAE8DBCCEDD}" dt="2026-06-29T16:08:39.160" v="380"/>
          <ac:spMkLst>
            <pc:docMk/>
            <pc:sldMk cId="147890199" sldId="286"/>
            <ac:spMk id="3" creationId="{DFA0EBAE-1FCE-FDD9-2833-3A3E2F4E6B81}"/>
          </ac:spMkLst>
        </pc:spChg>
        <pc:spChg chg="add del">
          <ac:chgData name="Timothy Reed" userId="S::timothy.reed@augustatech.edu::8b08a670-1426-4218-ae1d-52cccda2ad72" providerId="AD" clId="Web-{7D14B0CE-72DC-7720-0480-1DAE8DBCCEDD}" dt="2026-06-29T16:08:39.160" v="380"/>
          <ac:spMkLst>
            <pc:docMk/>
            <pc:sldMk cId="147890199" sldId="286"/>
            <ac:spMk id="28" creationId="{743AA782-23D1-4521-8CAD-47662984AA08}"/>
          </ac:spMkLst>
        </pc:spChg>
        <pc:spChg chg="add del">
          <ac:chgData name="Timothy Reed" userId="S::timothy.reed@augustatech.edu::8b08a670-1426-4218-ae1d-52cccda2ad72" providerId="AD" clId="Web-{7D14B0CE-72DC-7720-0480-1DAE8DBCCEDD}" dt="2026-06-29T16:08:39.160" v="380"/>
          <ac:spMkLst>
            <pc:docMk/>
            <pc:sldMk cId="147890199" sldId="286"/>
            <ac:spMk id="29" creationId="{650D18FE-0824-4A46-B22C-A86B52E5780A}"/>
          </ac:spMkLst>
        </pc:spChg>
        <pc:picChg chg="add mod ord">
          <ac:chgData name="Timothy Reed" userId="S::timothy.reed@augustatech.edu::8b08a670-1426-4218-ae1d-52cccda2ad72" providerId="AD" clId="Web-{7D14B0CE-72DC-7720-0480-1DAE8DBCCEDD}" dt="2026-06-29T16:08:39.160" v="380"/>
          <ac:picMkLst>
            <pc:docMk/>
            <pc:sldMk cId="147890199" sldId="286"/>
            <ac:picMk id="8" creationId="{2E9D3806-600E-4EC9-0CDC-6CB3DF46388A}"/>
          </ac:picMkLst>
        </pc:picChg>
      </pc:sldChg>
    </pc:docChg>
  </pc:docChgLst>
  <pc:docChgLst>
    <pc:chgData name="Timothy Reed" userId="S::timothy.reed@augustatech.edu::8b08a670-1426-4218-ae1d-52cccda2ad72" providerId="AD" clId="Web-{FFC04DDA-3E70-73E0-ADDF-9000E698EF04}"/>
    <pc:docChg chg="addSld modSld">
      <pc:chgData name="Timothy Reed" userId="S::timothy.reed@augustatech.edu::8b08a670-1426-4218-ae1d-52cccda2ad72" providerId="AD" clId="Web-{FFC04DDA-3E70-73E0-ADDF-9000E698EF04}" dt="2026-06-29T14:43:59.380" v="254" actId="20577"/>
      <pc:docMkLst>
        <pc:docMk/>
      </pc:docMkLst>
      <pc:sldChg chg="modSp">
        <pc:chgData name="Timothy Reed" userId="S::timothy.reed@augustatech.edu::8b08a670-1426-4218-ae1d-52cccda2ad72" providerId="AD" clId="Web-{FFC04DDA-3E70-73E0-ADDF-9000E698EF04}" dt="2026-06-29T14:15:18.536" v="16" actId="14100"/>
        <pc:sldMkLst>
          <pc:docMk/>
          <pc:sldMk cId="1606701522" sldId="276"/>
        </pc:sldMkLst>
        <pc:spChg chg="mod">
          <ac:chgData name="Timothy Reed" userId="S::timothy.reed@augustatech.edu::8b08a670-1426-4218-ae1d-52cccda2ad72" providerId="AD" clId="Web-{FFC04DDA-3E70-73E0-ADDF-9000E698EF04}" dt="2026-06-29T14:14:56.426" v="13" actId="20577"/>
          <ac:spMkLst>
            <pc:docMk/>
            <pc:sldMk cId="1606701522" sldId="276"/>
            <ac:spMk id="2" creationId="{2E0E0D2D-EAC6-B22D-B110-CC8E91E03CB0}"/>
          </ac:spMkLst>
        </pc:spChg>
        <pc:spChg chg="mod">
          <ac:chgData name="Timothy Reed" userId="S::timothy.reed@augustatech.edu::8b08a670-1426-4218-ae1d-52cccda2ad72" providerId="AD" clId="Web-{FFC04DDA-3E70-73E0-ADDF-9000E698EF04}" dt="2026-06-29T14:15:18.536" v="16" actId="14100"/>
          <ac:spMkLst>
            <pc:docMk/>
            <pc:sldMk cId="1606701522" sldId="276"/>
            <ac:spMk id="4" creationId="{76C63967-FC37-992B-DCBE-778360AFE693}"/>
          </ac:spMkLst>
        </pc:spChg>
      </pc:sldChg>
      <pc:sldChg chg="addSp delSp modSp new mod setBg">
        <pc:chgData name="Timothy Reed" userId="S::timothy.reed@augustatech.edu::8b08a670-1426-4218-ae1d-52cccda2ad72" providerId="AD" clId="Web-{FFC04DDA-3E70-73E0-ADDF-9000E698EF04}" dt="2026-06-29T14:34:43.083" v="165" actId="20577"/>
        <pc:sldMkLst>
          <pc:docMk/>
          <pc:sldMk cId="2351563438" sldId="278"/>
        </pc:sldMkLst>
        <pc:spChg chg="mod">
          <ac:chgData name="Timothy Reed" userId="S::timothy.reed@augustatech.edu::8b08a670-1426-4218-ae1d-52cccda2ad72" providerId="AD" clId="Web-{FFC04DDA-3E70-73E0-ADDF-9000E698EF04}" dt="2026-06-29T14:34:43.083" v="165" actId="20577"/>
          <ac:spMkLst>
            <pc:docMk/>
            <pc:sldMk cId="2351563438" sldId="278"/>
            <ac:spMk id="2" creationId="{FCDC1A25-280E-35B3-90F9-D38239FAA0ED}"/>
          </ac:spMkLst>
        </pc:spChg>
        <pc:spChg chg="mod">
          <ac:chgData name="Timothy Reed" userId="S::timothy.reed@augustatech.edu::8b08a670-1426-4218-ae1d-52cccda2ad72" providerId="AD" clId="Web-{FFC04DDA-3E70-73E0-ADDF-9000E698EF04}" dt="2026-06-29T14:34:33.020" v="164"/>
          <ac:spMkLst>
            <pc:docMk/>
            <pc:sldMk cId="2351563438" sldId="278"/>
            <ac:spMk id="3" creationId="{65D1E6A9-3755-AC87-E8F0-79C3BB7D4E46}"/>
          </ac:spMkLst>
        </pc:spChg>
        <pc:spChg chg="mod">
          <ac:chgData name="Timothy Reed" userId="S::timothy.reed@augustatech.edu::8b08a670-1426-4218-ae1d-52cccda2ad72" providerId="AD" clId="Web-{FFC04DDA-3E70-73E0-ADDF-9000E698EF04}" dt="2026-06-29T14:34:33.020" v="164"/>
          <ac:spMkLst>
            <pc:docMk/>
            <pc:sldMk cId="2351563438" sldId="278"/>
            <ac:spMk id="4" creationId="{B30DD639-015D-6D1A-9B66-D6EDB8A6EE85}"/>
          </ac:spMkLst>
        </pc:spChg>
        <pc:spChg chg="add">
          <ac:chgData name="Timothy Reed" userId="S::timothy.reed@augustatech.edu::8b08a670-1426-4218-ae1d-52cccda2ad72" providerId="AD" clId="Web-{FFC04DDA-3E70-73E0-ADDF-9000E698EF04}" dt="2026-06-29T14:34:33.020" v="164"/>
          <ac:spMkLst>
            <pc:docMk/>
            <pc:sldMk cId="2351563438" sldId="278"/>
            <ac:spMk id="21" creationId="{21739CA5-F0F5-48E1-8E8C-F24B71827E46}"/>
          </ac:spMkLst>
        </pc:spChg>
        <pc:spChg chg="add">
          <ac:chgData name="Timothy Reed" userId="S::timothy.reed@augustatech.edu::8b08a670-1426-4218-ae1d-52cccda2ad72" providerId="AD" clId="Web-{FFC04DDA-3E70-73E0-ADDF-9000E698EF04}" dt="2026-06-29T14:34:33.020" v="164"/>
          <ac:spMkLst>
            <pc:docMk/>
            <pc:sldMk cId="2351563438" sldId="278"/>
            <ac:spMk id="23" creationId="{3EAD2937-F230-41D4-B9C5-975B129BFC20}"/>
          </ac:spMkLst>
        </pc:spChg>
        <pc:spChg chg="add">
          <ac:chgData name="Timothy Reed" userId="S::timothy.reed@augustatech.edu::8b08a670-1426-4218-ae1d-52cccda2ad72" providerId="AD" clId="Web-{FFC04DDA-3E70-73E0-ADDF-9000E698EF04}" dt="2026-06-29T14:34:33.020" v="164"/>
          <ac:spMkLst>
            <pc:docMk/>
            <pc:sldMk cId="2351563438" sldId="278"/>
            <ac:spMk id="25" creationId="{CCD444A3-C338-4886-B7F1-4BA2AF46EB64}"/>
          </ac:spMkLst>
        </pc:spChg>
      </pc:sldChg>
      <pc:sldChg chg="addSp delSp modSp new mod setBg">
        <pc:chgData name="Timothy Reed" userId="S::timothy.reed@augustatech.edu::8b08a670-1426-4218-ae1d-52cccda2ad72" providerId="AD" clId="Web-{FFC04DDA-3E70-73E0-ADDF-9000E698EF04}" dt="2026-06-29T14:39:22.451" v="204" actId="20577"/>
        <pc:sldMkLst>
          <pc:docMk/>
          <pc:sldMk cId="2232714645" sldId="279"/>
        </pc:sldMkLst>
        <pc:spChg chg="add mod">
          <ac:chgData name="Timothy Reed" userId="S::timothy.reed@augustatech.edu::8b08a670-1426-4218-ae1d-52cccda2ad72" providerId="AD" clId="Web-{FFC04DDA-3E70-73E0-ADDF-9000E698EF04}" dt="2026-06-29T14:37:08.681" v="188"/>
          <ac:spMkLst>
            <pc:docMk/>
            <pc:sldMk cId="2232714645" sldId="279"/>
            <ac:spMk id="15" creationId="{93E7D5D6-7C14-4DCD-05AC-AD9BDA6CF689}"/>
          </ac:spMkLst>
        </pc:spChg>
        <pc:spChg chg="add mod">
          <ac:chgData name="Timothy Reed" userId="S::timothy.reed@augustatech.edu::8b08a670-1426-4218-ae1d-52cccda2ad72" providerId="AD" clId="Web-{FFC04DDA-3E70-73E0-ADDF-9000E698EF04}" dt="2026-06-29T14:39:22.451" v="204" actId="20577"/>
          <ac:spMkLst>
            <pc:docMk/>
            <pc:sldMk cId="2232714645" sldId="279"/>
            <ac:spMk id="17" creationId="{0A76A7F3-9928-1072-2580-BEF4E0506752}"/>
          </ac:spMkLst>
        </pc:spChg>
        <pc:spChg chg="add">
          <ac:chgData name="Timothy Reed" userId="S::timothy.reed@augustatech.edu::8b08a670-1426-4218-ae1d-52cccda2ad72" providerId="AD" clId="Web-{FFC04DDA-3E70-73E0-ADDF-9000E698EF04}" dt="2026-06-29T14:37:08.681" v="188"/>
          <ac:spMkLst>
            <pc:docMk/>
            <pc:sldMk cId="2232714645" sldId="279"/>
            <ac:spMk id="30" creationId="{B6FACB3C-9069-4791-BC5C-0DB7CD19B853}"/>
          </ac:spMkLst>
        </pc:spChg>
        <pc:spChg chg="add">
          <ac:chgData name="Timothy Reed" userId="S::timothy.reed@augustatech.edu::8b08a670-1426-4218-ae1d-52cccda2ad72" providerId="AD" clId="Web-{FFC04DDA-3E70-73E0-ADDF-9000E698EF04}" dt="2026-06-29T14:37:08.681" v="188"/>
          <ac:spMkLst>
            <pc:docMk/>
            <pc:sldMk cId="2232714645" sldId="279"/>
            <ac:spMk id="32" creationId="{71F2038E-D777-4B76-81DD-DD13EE91B9DD}"/>
          </ac:spMkLst>
        </pc:spChg>
        <pc:grpChg chg="add">
          <ac:chgData name="Timothy Reed" userId="S::timothy.reed@augustatech.edu::8b08a670-1426-4218-ae1d-52cccda2ad72" providerId="AD" clId="Web-{FFC04DDA-3E70-73E0-ADDF-9000E698EF04}" dt="2026-06-29T14:37:08.681" v="188"/>
          <ac:grpSpMkLst>
            <pc:docMk/>
            <pc:sldMk cId="2232714645" sldId="279"/>
            <ac:grpSpMk id="34" creationId="{DD354807-230F-4402-B1B9-F733A8F1F190}"/>
          </ac:grpSpMkLst>
        </pc:grpChg>
        <pc:picChg chg="add mod ord">
          <ac:chgData name="Timothy Reed" userId="S::timothy.reed@augustatech.edu::8b08a670-1426-4218-ae1d-52cccda2ad72" providerId="AD" clId="Web-{FFC04DDA-3E70-73E0-ADDF-9000E698EF04}" dt="2026-06-29T14:37:08.681" v="188"/>
          <ac:picMkLst>
            <pc:docMk/>
            <pc:sldMk cId="2232714645" sldId="279"/>
            <ac:picMk id="8" creationId="{26C4F0A7-E829-3326-6A2F-349949C924C5}"/>
          </ac:picMkLst>
        </pc:picChg>
      </pc:sldChg>
      <pc:sldChg chg="modSp new">
        <pc:chgData name="Timothy Reed" userId="S::timothy.reed@augustatech.edu::8b08a670-1426-4218-ae1d-52cccda2ad72" providerId="AD" clId="Web-{FFC04DDA-3E70-73E0-ADDF-9000E698EF04}" dt="2026-06-29T14:43:59.380" v="254" actId="20577"/>
        <pc:sldMkLst>
          <pc:docMk/>
          <pc:sldMk cId="612073588" sldId="280"/>
        </pc:sldMkLst>
        <pc:spChg chg="mod">
          <ac:chgData name="Timothy Reed" userId="S::timothy.reed@augustatech.edu::8b08a670-1426-4218-ae1d-52cccda2ad72" providerId="AD" clId="Web-{FFC04DDA-3E70-73E0-ADDF-9000E698EF04}" dt="2026-06-29T14:40:01.561" v="242" actId="20577"/>
          <ac:spMkLst>
            <pc:docMk/>
            <pc:sldMk cId="612073588" sldId="280"/>
            <ac:spMk id="2" creationId="{C6E7301A-4B4C-DF70-777F-3EA4CCE72859}"/>
          </ac:spMkLst>
        </pc:spChg>
        <pc:spChg chg="mod">
          <ac:chgData name="Timothy Reed" userId="S::timothy.reed@augustatech.edu::8b08a670-1426-4218-ae1d-52cccda2ad72" providerId="AD" clId="Web-{FFC04DDA-3E70-73E0-ADDF-9000E698EF04}" dt="2026-06-29T14:43:21.067" v="245" actId="20577"/>
          <ac:spMkLst>
            <pc:docMk/>
            <pc:sldMk cId="612073588" sldId="280"/>
            <ac:spMk id="3" creationId="{EA3BE7E1-9A5F-0E73-7FC2-563E23DA827D}"/>
          </ac:spMkLst>
        </pc:spChg>
        <pc:spChg chg="mod">
          <ac:chgData name="Timothy Reed" userId="S::timothy.reed@augustatech.edu::8b08a670-1426-4218-ae1d-52cccda2ad72" providerId="AD" clId="Web-{FFC04DDA-3E70-73E0-ADDF-9000E698EF04}" dt="2026-06-29T14:43:59.380" v="254" actId="20577"/>
          <ac:spMkLst>
            <pc:docMk/>
            <pc:sldMk cId="612073588" sldId="280"/>
            <ac:spMk id="4" creationId="{5C866FE1-EDBE-224F-7D66-702692D072F6}"/>
          </ac:spMkLst>
        </pc:spChg>
      </pc:sldChg>
    </pc:docChg>
  </pc:docChgLst>
  <pc:docChgLst>
    <pc:chgData name="Timothy Reed" userId="S::timothy.reed@augustatech.edu::8b08a670-1426-4218-ae1d-52cccda2ad72" providerId="AD" clId="Web-{5C39603A-F76A-F6BB-F6A1-F2C8D989C71D}"/>
    <pc:docChg chg="addSld modSld">
      <pc:chgData name="Timothy Reed" userId="S::timothy.reed@augustatech.edu::8b08a670-1426-4218-ae1d-52cccda2ad72" providerId="AD" clId="Web-{5C39603A-F76A-F6BB-F6A1-F2C8D989C71D}" dt="2026-06-23T16:37:07.473" v="70"/>
      <pc:docMkLst>
        <pc:docMk/>
      </pc:docMkLst>
      <pc:sldChg chg="addSp delSp modSp new">
        <pc:chgData name="Timothy Reed" userId="S::timothy.reed@augustatech.edu::8b08a670-1426-4218-ae1d-52cccda2ad72" providerId="AD" clId="Web-{5C39603A-F76A-F6BB-F6A1-F2C8D989C71D}" dt="2026-06-23T16:37:07.473" v="70"/>
        <pc:sldMkLst>
          <pc:docMk/>
          <pc:sldMk cId="1208161945" sldId="272"/>
        </pc:sldMkLst>
        <pc:spChg chg="mod">
          <ac:chgData name="Timothy Reed" userId="S::timothy.reed@augustatech.edu::8b08a670-1426-4218-ae1d-52cccda2ad72" providerId="AD" clId="Web-{5C39603A-F76A-F6BB-F6A1-F2C8D989C71D}" dt="2026-06-23T16:31:35.899" v="6" actId="20577"/>
          <ac:spMkLst>
            <pc:docMk/>
            <pc:sldMk cId="1208161945" sldId="272"/>
            <ac:spMk id="2" creationId="{05AC23A9-AD78-5851-4A68-A541685966AF}"/>
          </ac:spMkLst>
        </pc:spChg>
        <pc:spChg chg="mod">
          <ac:chgData name="Timothy Reed" userId="S::timothy.reed@augustatech.edu::8b08a670-1426-4218-ae1d-52cccda2ad72" providerId="AD" clId="Web-{5C39603A-F76A-F6BB-F6A1-F2C8D989C71D}" dt="2026-06-23T16:32:32.479" v="17" actId="20577"/>
          <ac:spMkLst>
            <pc:docMk/>
            <pc:sldMk cId="1208161945" sldId="272"/>
            <ac:spMk id="3" creationId="{C9DBC0C3-B825-8482-F226-CB8F87AB8E47}"/>
          </ac:spMkLst>
        </pc:spChg>
        <pc:graphicFrameChg chg="add">
          <ac:chgData name="Timothy Reed" userId="S::timothy.reed@augustatech.edu::8b08a670-1426-4218-ae1d-52cccda2ad72" providerId="AD" clId="Web-{5C39603A-F76A-F6BB-F6A1-F2C8D989C71D}" dt="2026-06-23T16:37:07.473" v="70"/>
          <ac:graphicFrameMkLst>
            <pc:docMk/>
            <pc:sldMk cId="1208161945" sldId="272"/>
            <ac:graphicFrameMk id="15" creationId="{B54DC226-6FA2-A953-02EE-9A682EFDDE7F}"/>
          </ac:graphicFrameMkLst>
        </pc:graphicFrameChg>
      </pc:sldChg>
    </pc:docChg>
  </pc:docChgLst>
  <pc:docChgLst>
    <pc:chgData name="Timothy Reed" userId="S::timothy.reed@augustatech.edu::8b08a670-1426-4218-ae1d-52cccda2ad72" providerId="AD" clId="Web-{B9A39B86-F5F9-1BCD-AC8F-7FA5E93B08F3}"/>
    <pc:docChg chg="addSld modSld">
      <pc:chgData name="Timothy Reed" userId="S::timothy.reed@augustatech.edu::8b08a670-1426-4218-ae1d-52cccda2ad72" providerId="AD" clId="Web-{B9A39B86-F5F9-1BCD-AC8F-7FA5E93B08F3}" dt="2026-06-17T21:16:11.823" v="779"/>
      <pc:docMkLst>
        <pc:docMk/>
      </pc:docMkLst>
      <pc:sldChg chg="addSp delSp modSp">
        <pc:chgData name="Timothy Reed" userId="S::timothy.reed@augustatech.edu::8b08a670-1426-4218-ae1d-52cccda2ad72" providerId="AD" clId="Web-{B9A39B86-F5F9-1BCD-AC8F-7FA5E93B08F3}" dt="2026-06-17T19:45:35.631" v="479"/>
        <pc:sldMkLst>
          <pc:docMk/>
          <pc:sldMk cId="4124548429" sldId="267"/>
        </pc:sldMkLst>
        <pc:spChg chg="mod">
          <ac:chgData name="Timothy Reed" userId="S::timothy.reed@augustatech.edu::8b08a670-1426-4218-ae1d-52cccda2ad72" providerId="AD" clId="Web-{B9A39B86-F5F9-1BCD-AC8F-7FA5E93B08F3}" dt="2026-06-17T19:31:17.629" v="7" actId="20577"/>
          <ac:spMkLst>
            <pc:docMk/>
            <pc:sldMk cId="4124548429" sldId="267"/>
            <ac:spMk id="2" creationId="{07F4FB0B-2106-6CB3-92FE-B51449D4AE81}"/>
          </ac:spMkLst>
        </pc:spChg>
        <pc:spChg chg="add del mod">
          <ac:chgData name="Timothy Reed" userId="S::timothy.reed@augustatech.edu::8b08a670-1426-4218-ae1d-52cccda2ad72" providerId="AD" clId="Web-{B9A39B86-F5F9-1BCD-AC8F-7FA5E93B08F3}" dt="2026-06-17T19:43:04.719" v="470" actId="20577"/>
          <ac:spMkLst>
            <pc:docMk/>
            <pc:sldMk cId="4124548429" sldId="267"/>
            <ac:spMk id="4" creationId="{413EEE01-5C51-A7F6-E619-F5A786FFCF87}"/>
          </ac:spMkLst>
        </pc:spChg>
        <pc:graphicFrameChg chg="add del mod ord modGraphic">
          <ac:chgData name="Timothy Reed" userId="S::timothy.reed@augustatech.edu::8b08a670-1426-4218-ae1d-52cccda2ad72" providerId="AD" clId="Web-{B9A39B86-F5F9-1BCD-AC8F-7FA5E93B08F3}" dt="2026-06-17T19:38:32.989" v="442"/>
          <ac:graphicFrameMkLst>
            <pc:docMk/>
            <pc:sldMk cId="4124548429" sldId="267"/>
            <ac:graphicFrameMk id="5" creationId="{52E86072-FAE0-4A63-5122-C7C480C160EF}"/>
          </ac:graphicFrameMkLst>
        </pc:graphicFrameChg>
      </pc:sldChg>
      <pc:sldChg chg="addSp delSp modSp new mod setBg">
        <pc:chgData name="Timothy Reed" userId="S::timothy.reed@augustatech.edu::8b08a670-1426-4218-ae1d-52cccda2ad72" providerId="AD" clId="Web-{B9A39B86-F5F9-1BCD-AC8F-7FA5E93B08F3}" dt="2026-06-17T19:55:33.889" v="570"/>
        <pc:sldMkLst>
          <pc:docMk/>
          <pc:sldMk cId="1619881394" sldId="268"/>
        </pc:sldMkLst>
        <pc:spChg chg="mod">
          <ac:chgData name="Timothy Reed" userId="S::timothy.reed@augustatech.edu::8b08a670-1426-4218-ae1d-52cccda2ad72" providerId="AD" clId="Web-{B9A39B86-F5F9-1BCD-AC8F-7FA5E93B08F3}" dt="2026-06-17T19:55:33.889" v="570"/>
          <ac:spMkLst>
            <pc:docMk/>
            <pc:sldMk cId="1619881394" sldId="268"/>
            <ac:spMk id="2" creationId="{19829AF8-8873-0A72-5B30-C3E10CE843CA}"/>
          </ac:spMkLst>
        </pc:spChg>
        <pc:spChg chg="mod ord">
          <ac:chgData name="Timothy Reed" userId="S::timothy.reed@augustatech.edu::8b08a670-1426-4218-ae1d-52cccda2ad72" providerId="AD" clId="Web-{B9A39B86-F5F9-1BCD-AC8F-7FA5E93B08F3}" dt="2026-06-17T19:55:33.889" v="570"/>
          <ac:spMkLst>
            <pc:docMk/>
            <pc:sldMk cId="1619881394" sldId="268"/>
            <ac:spMk id="3" creationId="{7AEC6D28-4BA0-6E4D-6041-D9835856EF56}"/>
          </ac:spMkLst>
        </pc:spChg>
      </pc:sldChg>
      <pc:sldChg chg="addSp delSp modSp new mod setBg">
        <pc:chgData name="Timothy Reed" userId="S::timothy.reed@augustatech.edu::8b08a670-1426-4218-ae1d-52cccda2ad72" providerId="AD" clId="Web-{B9A39B86-F5F9-1BCD-AC8F-7FA5E93B08F3}" dt="2026-06-17T20:08:31.217" v="679"/>
        <pc:sldMkLst>
          <pc:docMk/>
          <pc:sldMk cId="902749063" sldId="269"/>
        </pc:sldMkLst>
        <pc:spChg chg="mod">
          <ac:chgData name="Timothy Reed" userId="S::timothy.reed@augustatech.edu::8b08a670-1426-4218-ae1d-52cccda2ad72" providerId="AD" clId="Web-{B9A39B86-F5F9-1BCD-AC8F-7FA5E93B08F3}" dt="2026-06-17T20:08:31.217" v="679"/>
          <ac:spMkLst>
            <pc:docMk/>
            <pc:sldMk cId="902749063" sldId="269"/>
            <ac:spMk id="2" creationId="{A620C578-D047-4DB7-FAC3-0198F9124A58}"/>
          </ac:spMkLst>
        </pc:spChg>
        <pc:spChg chg="mod">
          <ac:chgData name="Timothy Reed" userId="S::timothy.reed@augustatech.edu::8b08a670-1426-4218-ae1d-52cccda2ad72" providerId="AD" clId="Web-{B9A39B86-F5F9-1BCD-AC8F-7FA5E93B08F3}" dt="2026-06-17T20:08:31.217" v="679"/>
          <ac:spMkLst>
            <pc:docMk/>
            <pc:sldMk cId="902749063" sldId="269"/>
            <ac:spMk id="3" creationId="{C24213A8-AB4B-573B-328C-F1203EA19D33}"/>
          </ac:spMkLst>
        </pc:spChg>
        <pc:spChg chg="add">
          <ac:chgData name="Timothy Reed" userId="S::timothy.reed@augustatech.edu::8b08a670-1426-4218-ae1d-52cccda2ad72" providerId="AD" clId="Web-{B9A39B86-F5F9-1BCD-AC8F-7FA5E93B08F3}" dt="2026-06-17T20:08:31.217" v="679"/>
          <ac:spMkLst>
            <pc:docMk/>
            <pc:sldMk cId="902749063" sldId="269"/>
            <ac:spMk id="42" creationId="{1135A26D-9D47-467E-91F1-31149BF0D213}"/>
          </ac:spMkLst>
        </pc:spChg>
        <pc:spChg chg="add">
          <ac:chgData name="Timothy Reed" userId="S::timothy.reed@augustatech.edu::8b08a670-1426-4218-ae1d-52cccda2ad72" providerId="AD" clId="Web-{B9A39B86-F5F9-1BCD-AC8F-7FA5E93B08F3}" dt="2026-06-17T20:08:31.217" v="679"/>
          <ac:spMkLst>
            <pc:docMk/>
            <pc:sldMk cId="902749063" sldId="269"/>
            <ac:spMk id="43" creationId="{CB147A70-DC29-4DDF-A34C-2B82C6E2295E}"/>
          </ac:spMkLst>
        </pc:spChg>
        <pc:spChg chg="add">
          <ac:chgData name="Timothy Reed" userId="S::timothy.reed@augustatech.edu::8b08a670-1426-4218-ae1d-52cccda2ad72" providerId="AD" clId="Web-{B9A39B86-F5F9-1BCD-AC8F-7FA5E93B08F3}" dt="2026-06-17T20:08:31.217" v="679"/>
          <ac:spMkLst>
            <pc:docMk/>
            <pc:sldMk cId="902749063" sldId="269"/>
            <ac:spMk id="44" creationId="{3B438362-1E1E-4C62-A99E-4134CB16366C}"/>
          </ac:spMkLst>
        </pc:spChg>
        <pc:spChg chg="add">
          <ac:chgData name="Timothy Reed" userId="S::timothy.reed@augustatech.edu::8b08a670-1426-4218-ae1d-52cccda2ad72" providerId="AD" clId="Web-{B9A39B86-F5F9-1BCD-AC8F-7FA5E93B08F3}" dt="2026-06-17T20:08:31.217" v="679"/>
          <ac:spMkLst>
            <pc:docMk/>
            <pc:sldMk cId="902749063" sldId="269"/>
            <ac:spMk id="45" creationId="{6C077334-5571-4B83-A83E-4CCCFA7B5E8A}"/>
          </ac:spMkLst>
        </pc:spChg>
        <pc:spChg chg="add">
          <ac:chgData name="Timothy Reed" userId="S::timothy.reed@augustatech.edu::8b08a670-1426-4218-ae1d-52cccda2ad72" providerId="AD" clId="Web-{B9A39B86-F5F9-1BCD-AC8F-7FA5E93B08F3}" dt="2026-06-17T20:08:31.217" v="679"/>
          <ac:spMkLst>
            <pc:docMk/>
            <pc:sldMk cId="902749063" sldId="269"/>
            <ac:spMk id="46" creationId="{4D3DC50D-CA0F-48F9-B17E-20D8669AA4E0}"/>
          </ac:spMkLst>
        </pc:spChg>
        <pc:spChg chg="add">
          <ac:chgData name="Timothy Reed" userId="S::timothy.reed@augustatech.edu::8b08a670-1426-4218-ae1d-52cccda2ad72" providerId="AD" clId="Web-{B9A39B86-F5F9-1BCD-AC8F-7FA5E93B08F3}" dt="2026-06-17T20:08:31.217" v="679"/>
          <ac:spMkLst>
            <pc:docMk/>
            <pc:sldMk cId="902749063" sldId="269"/>
            <ac:spMk id="47" creationId="{D1B80E9C-CF8A-440B-B8F5-54BF121BF458}"/>
          </ac:spMkLst>
        </pc:spChg>
        <pc:picChg chg="add mod ord modCrop">
          <ac:chgData name="Timothy Reed" userId="S::timothy.reed@augustatech.edu::8b08a670-1426-4218-ae1d-52cccda2ad72" providerId="AD" clId="Web-{B9A39B86-F5F9-1BCD-AC8F-7FA5E93B08F3}" dt="2026-06-17T20:08:31.217" v="679"/>
          <ac:picMkLst>
            <pc:docMk/>
            <pc:sldMk cId="902749063" sldId="269"/>
            <ac:picMk id="5" creationId="{2124C579-A781-89DB-B12A-BDF2D4D07F35}"/>
          </ac:picMkLst>
        </pc:picChg>
        <pc:picChg chg="add mod ord modCrop">
          <ac:chgData name="Timothy Reed" userId="S::timothy.reed@augustatech.edu::8b08a670-1426-4218-ae1d-52cccda2ad72" providerId="AD" clId="Web-{B9A39B86-F5F9-1BCD-AC8F-7FA5E93B08F3}" dt="2026-06-17T20:08:31.217" v="679"/>
          <ac:picMkLst>
            <pc:docMk/>
            <pc:sldMk cId="902749063" sldId="269"/>
            <ac:picMk id="6" creationId="{94E178EA-D9E2-1195-578B-FE5C76E8E969}"/>
          </ac:picMkLst>
        </pc:picChg>
        <pc:picChg chg="add mod modCrop">
          <ac:chgData name="Timothy Reed" userId="S::timothy.reed@augustatech.edu::8b08a670-1426-4218-ae1d-52cccda2ad72" providerId="AD" clId="Web-{B9A39B86-F5F9-1BCD-AC8F-7FA5E93B08F3}" dt="2026-06-17T20:08:31.201" v="678"/>
          <ac:picMkLst>
            <pc:docMk/>
            <pc:sldMk cId="902749063" sldId="269"/>
            <ac:picMk id="7" creationId="{2A46A331-2B17-D03A-54EF-F6598933624D}"/>
          </ac:picMkLst>
        </pc:picChg>
      </pc:sldChg>
      <pc:sldChg chg="addSp delSp modSp new mod setBg">
        <pc:chgData name="Timothy Reed" userId="S::timothy.reed@augustatech.edu::8b08a670-1426-4218-ae1d-52cccda2ad72" providerId="AD" clId="Web-{B9A39B86-F5F9-1BCD-AC8F-7FA5E93B08F3}" dt="2026-06-17T20:29:19.258" v="715"/>
        <pc:sldMkLst>
          <pc:docMk/>
          <pc:sldMk cId="433634020" sldId="270"/>
        </pc:sldMkLst>
        <pc:spChg chg="mod">
          <ac:chgData name="Timothy Reed" userId="S::timothy.reed@augustatech.edu::8b08a670-1426-4218-ae1d-52cccda2ad72" providerId="AD" clId="Web-{B9A39B86-F5F9-1BCD-AC8F-7FA5E93B08F3}" dt="2026-06-17T20:29:19.258" v="715"/>
          <ac:spMkLst>
            <pc:docMk/>
            <pc:sldMk cId="433634020" sldId="270"/>
            <ac:spMk id="2" creationId="{9AD1FE8C-260D-B3B4-B075-B9EBCECFB80F}"/>
          </ac:spMkLst>
        </pc:spChg>
        <pc:spChg chg="mod">
          <ac:chgData name="Timothy Reed" userId="S::timothy.reed@augustatech.edu::8b08a670-1426-4218-ae1d-52cccda2ad72" providerId="AD" clId="Web-{B9A39B86-F5F9-1BCD-AC8F-7FA5E93B08F3}" dt="2026-06-17T20:29:19.258" v="715"/>
          <ac:spMkLst>
            <pc:docMk/>
            <pc:sldMk cId="433634020" sldId="270"/>
            <ac:spMk id="3" creationId="{5C169EEB-8EE8-E365-6B72-E8CE21C75C10}"/>
          </ac:spMkLst>
        </pc:spChg>
        <pc:spChg chg="add">
          <ac:chgData name="Timothy Reed" userId="S::timothy.reed@augustatech.edu::8b08a670-1426-4218-ae1d-52cccda2ad72" providerId="AD" clId="Web-{B9A39B86-F5F9-1BCD-AC8F-7FA5E93B08F3}" dt="2026-06-17T20:29:19.258" v="715"/>
          <ac:spMkLst>
            <pc:docMk/>
            <pc:sldMk cId="433634020" sldId="270"/>
            <ac:spMk id="27" creationId="{B712E947-0734-45F9-9C4F-41114EC3A33E}"/>
          </ac:spMkLst>
        </pc:spChg>
        <pc:spChg chg="add">
          <ac:chgData name="Timothy Reed" userId="S::timothy.reed@augustatech.edu::8b08a670-1426-4218-ae1d-52cccda2ad72" providerId="AD" clId="Web-{B9A39B86-F5F9-1BCD-AC8F-7FA5E93B08F3}" dt="2026-06-17T20:29:19.258" v="715"/>
          <ac:spMkLst>
            <pc:docMk/>
            <pc:sldMk cId="433634020" sldId="270"/>
            <ac:spMk id="28" creationId="{5A65989E-BBD5-44D7-AA86-7AFD5D46BBC0}"/>
          </ac:spMkLst>
        </pc:spChg>
        <pc:spChg chg="add">
          <ac:chgData name="Timothy Reed" userId="S::timothy.reed@augustatech.edu::8b08a670-1426-4218-ae1d-52cccda2ad72" providerId="AD" clId="Web-{B9A39B86-F5F9-1BCD-AC8F-7FA5E93B08F3}" dt="2026-06-17T20:29:19.258" v="715"/>
          <ac:spMkLst>
            <pc:docMk/>
            <pc:sldMk cId="433634020" sldId="270"/>
            <ac:spMk id="29" creationId="{231A2881-D8D7-4A7D-ACA3-E9F849F853D8}"/>
          </ac:spMkLst>
        </pc:spChg>
        <pc:picChg chg="add mod ord">
          <ac:chgData name="Timothy Reed" userId="S::timothy.reed@augustatech.edu::8b08a670-1426-4218-ae1d-52cccda2ad72" providerId="AD" clId="Web-{B9A39B86-F5F9-1BCD-AC8F-7FA5E93B08F3}" dt="2026-06-17T20:29:19.258" v="715"/>
          <ac:picMkLst>
            <pc:docMk/>
            <pc:sldMk cId="433634020" sldId="270"/>
            <ac:picMk id="5" creationId="{479213C7-5E5F-B258-2CA7-55FAAE6F4AFE}"/>
          </ac:picMkLst>
        </pc:picChg>
        <pc:picChg chg="add mod">
          <ac:chgData name="Timothy Reed" userId="S::timothy.reed@augustatech.edu::8b08a670-1426-4218-ae1d-52cccda2ad72" providerId="AD" clId="Web-{B9A39B86-F5F9-1BCD-AC8F-7FA5E93B08F3}" dt="2026-06-17T20:29:19.258" v="715"/>
          <ac:picMkLst>
            <pc:docMk/>
            <pc:sldMk cId="433634020" sldId="270"/>
            <ac:picMk id="6" creationId="{4864FFA1-44B2-ADB7-9309-B0E1836D99FF}"/>
          </ac:picMkLst>
        </pc:picChg>
      </pc:sldChg>
      <pc:sldChg chg="addSp delSp modSp new mod setBg setClrOvrMap">
        <pc:chgData name="Timothy Reed" userId="S::timothy.reed@augustatech.edu::8b08a670-1426-4218-ae1d-52cccda2ad72" providerId="AD" clId="Web-{B9A39B86-F5F9-1BCD-AC8F-7FA5E93B08F3}" dt="2026-06-17T21:16:11.823" v="779"/>
        <pc:sldMkLst>
          <pc:docMk/>
          <pc:sldMk cId="3822521155" sldId="271"/>
        </pc:sldMkLst>
        <pc:spChg chg="mod">
          <ac:chgData name="Timothy Reed" userId="S::timothy.reed@augustatech.edu::8b08a670-1426-4218-ae1d-52cccda2ad72" providerId="AD" clId="Web-{B9A39B86-F5F9-1BCD-AC8F-7FA5E93B08F3}" dt="2026-06-17T21:16:11.823" v="779"/>
          <ac:spMkLst>
            <pc:docMk/>
            <pc:sldMk cId="3822521155" sldId="271"/>
            <ac:spMk id="2" creationId="{D3E13503-0857-8166-AE86-5CEB25C2C00D}"/>
          </ac:spMkLst>
        </pc:spChg>
        <pc:spChg chg="add">
          <ac:chgData name="Timothy Reed" userId="S::timothy.reed@augustatech.edu::8b08a670-1426-4218-ae1d-52cccda2ad72" providerId="AD" clId="Web-{B9A39B86-F5F9-1BCD-AC8F-7FA5E93B08F3}" dt="2026-06-17T21:16:11.823" v="779"/>
          <ac:spMkLst>
            <pc:docMk/>
            <pc:sldMk cId="3822521155" sldId="271"/>
            <ac:spMk id="76" creationId="{45D37F4E-DDB4-456B-97E0-9937730A039F}"/>
          </ac:spMkLst>
        </pc:spChg>
        <pc:spChg chg="add">
          <ac:chgData name="Timothy Reed" userId="S::timothy.reed@augustatech.edu::8b08a670-1426-4218-ae1d-52cccda2ad72" providerId="AD" clId="Web-{B9A39B86-F5F9-1BCD-AC8F-7FA5E93B08F3}" dt="2026-06-17T21:16:11.823" v="779"/>
          <ac:spMkLst>
            <pc:docMk/>
            <pc:sldMk cId="3822521155" sldId="271"/>
            <ac:spMk id="77" creationId="{B2DD41CD-8F47-4F56-AD12-4E2FF7696987}"/>
          </ac:spMkLst>
        </pc:spChg>
        <pc:graphicFrameChg chg="add mod ord modGraphic">
          <ac:chgData name="Timothy Reed" userId="S::timothy.reed@augustatech.edu::8b08a670-1426-4218-ae1d-52cccda2ad72" providerId="AD" clId="Web-{B9A39B86-F5F9-1BCD-AC8F-7FA5E93B08F3}" dt="2026-06-17T21:16:11.823" v="779"/>
          <ac:graphicFrameMkLst>
            <pc:docMk/>
            <pc:sldMk cId="3822521155" sldId="271"/>
            <ac:graphicFrameMk id="8" creationId="{9A212785-E2F0-A7E5-AEB6-5C128026E972}"/>
          </ac:graphicFrameMkLst>
        </pc:graphicFrameChg>
        <pc:picChg chg="add mod ord">
          <ac:chgData name="Timothy Reed" userId="S::timothy.reed@augustatech.edu::8b08a670-1426-4218-ae1d-52cccda2ad72" providerId="AD" clId="Web-{B9A39B86-F5F9-1BCD-AC8F-7FA5E93B08F3}" dt="2026-06-17T21:16:11.823" v="779"/>
          <ac:picMkLst>
            <pc:docMk/>
            <pc:sldMk cId="3822521155" sldId="271"/>
            <ac:picMk id="53" creationId="{77EE1B9C-6F6B-C352-E993-AB26E497879B}"/>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 Id="rId5" Type="http://schemas.openxmlformats.org/officeDocument/2006/relationships/image" Target="../media/image24.svg"/><Relationship Id="rId4" Type="http://schemas.openxmlformats.org/officeDocument/2006/relationships/image" Target="../media/image2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 Id="rId5" Type="http://schemas.openxmlformats.org/officeDocument/2006/relationships/image" Target="../media/image24.sv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A55AD0-D2D5-4729-9C52-E38308BE503E}" type="doc">
      <dgm:prSet loTypeId="urn:microsoft.com/office/officeart/2005/8/layout/default" loCatId="list" qsTypeId="urn:microsoft.com/office/officeart/2005/8/quickstyle/simple2" qsCatId="simple" csTypeId="urn:microsoft.com/office/officeart/2005/8/colors/accent0_3" csCatId="mainScheme"/>
      <dgm:spPr/>
      <dgm:t>
        <a:bodyPr/>
        <a:lstStyle/>
        <a:p>
          <a:endParaRPr lang="en-US"/>
        </a:p>
      </dgm:t>
    </dgm:pt>
    <dgm:pt modelId="{BB342232-565C-4AB7-A4FD-AC00D57F108C}">
      <dgm:prSet/>
      <dgm:spPr/>
      <dgm:t>
        <a:bodyPr/>
        <a:lstStyle/>
        <a:p>
          <a:r>
            <a:rPr lang="en-US" b="1"/>
            <a:t>GED Math Domain Weights</a:t>
          </a:r>
          <a:endParaRPr lang="en-US"/>
        </a:p>
      </dgm:t>
    </dgm:pt>
    <dgm:pt modelId="{DE9E975B-9678-4981-87B6-13DDA5253240}" type="parTrans" cxnId="{9FE44D9F-3180-4875-B42A-B4BB102ACB9E}">
      <dgm:prSet/>
      <dgm:spPr/>
      <dgm:t>
        <a:bodyPr/>
        <a:lstStyle/>
        <a:p>
          <a:endParaRPr lang="en-US"/>
        </a:p>
      </dgm:t>
    </dgm:pt>
    <dgm:pt modelId="{9C9EB944-A031-4E4E-A47E-D6BADE12DDAA}" type="sibTrans" cxnId="{9FE44D9F-3180-4875-B42A-B4BB102ACB9E}">
      <dgm:prSet/>
      <dgm:spPr/>
      <dgm:t>
        <a:bodyPr/>
        <a:lstStyle/>
        <a:p>
          <a:endParaRPr lang="en-US"/>
        </a:p>
      </dgm:t>
    </dgm:pt>
    <dgm:pt modelId="{5C9A0323-FF14-47D0-A4EB-DBFE8C2A53B5}">
      <dgm:prSet custT="1"/>
      <dgm:spPr/>
      <dgm:t>
        <a:bodyPr/>
        <a:lstStyle/>
        <a:p>
          <a:r>
            <a:rPr lang="en-US" sz="2400" b="1" i="1"/>
            <a:t>Algebraic Thinking: 55%</a:t>
          </a:r>
          <a:endParaRPr lang="en-US" sz="2400"/>
        </a:p>
      </dgm:t>
    </dgm:pt>
    <dgm:pt modelId="{C4538C68-DADB-4D42-9262-B466B354E8AC}" type="parTrans" cxnId="{6BB59A8B-AB40-423A-8FEB-4D2D2674F21E}">
      <dgm:prSet/>
      <dgm:spPr/>
      <dgm:t>
        <a:bodyPr/>
        <a:lstStyle/>
        <a:p>
          <a:endParaRPr lang="en-US"/>
        </a:p>
      </dgm:t>
    </dgm:pt>
    <dgm:pt modelId="{AB05328B-3893-4679-B12A-A529BB3C109C}" type="sibTrans" cxnId="{6BB59A8B-AB40-423A-8FEB-4D2D2674F21E}">
      <dgm:prSet/>
      <dgm:spPr/>
      <dgm:t>
        <a:bodyPr/>
        <a:lstStyle/>
        <a:p>
          <a:endParaRPr lang="en-US"/>
        </a:p>
      </dgm:t>
    </dgm:pt>
    <dgm:pt modelId="{83052066-858B-4DCE-9B21-0D618AE5353A}">
      <dgm:prSet custT="1"/>
      <dgm:spPr/>
      <dgm:t>
        <a:bodyPr/>
        <a:lstStyle/>
        <a:p>
          <a:r>
            <a:rPr lang="en-US" sz="2000" b="1" i="1"/>
            <a:t>Quantitative Problem Solving: 45%</a:t>
          </a:r>
          <a:endParaRPr lang="en-US" sz="2000"/>
        </a:p>
      </dgm:t>
    </dgm:pt>
    <dgm:pt modelId="{D29F3701-9DE1-42E0-9B82-408507398697}" type="parTrans" cxnId="{096D4AAE-53E3-465E-8E98-299E6C6BAA44}">
      <dgm:prSet/>
      <dgm:spPr/>
      <dgm:t>
        <a:bodyPr/>
        <a:lstStyle/>
        <a:p>
          <a:endParaRPr lang="en-US"/>
        </a:p>
      </dgm:t>
    </dgm:pt>
    <dgm:pt modelId="{93D0D7F4-FD82-42A5-9EB3-EC9D51BB1094}" type="sibTrans" cxnId="{096D4AAE-53E3-465E-8E98-299E6C6BAA44}">
      <dgm:prSet/>
      <dgm:spPr/>
      <dgm:t>
        <a:bodyPr/>
        <a:lstStyle/>
        <a:p>
          <a:endParaRPr lang="en-US"/>
        </a:p>
      </dgm:t>
    </dgm:pt>
    <dgm:pt modelId="{C549125C-BE24-44C1-A09A-27FCE941D873}">
      <dgm:prSet/>
      <dgm:spPr/>
      <dgm:t>
        <a:bodyPr/>
        <a:lstStyle/>
        <a:p>
          <a:r>
            <a:rPr lang="en-US" dirty="0"/>
            <a:t>If time is limited, spend the majority of instruction on Algebra. It provides the greatest return on investment of any single domain.</a:t>
          </a:r>
        </a:p>
      </dgm:t>
    </dgm:pt>
    <dgm:pt modelId="{8389802F-6E82-447C-A363-61B383ADAF49}" type="parTrans" cxnId="{09CB1AC0-9EC0-4148-AD84-D421BA81ECA6}">
      <dgm:prSet/>
      <dgm:spPr/>
      <dgm:t>
        <a:bodyPr/>
        <a:lstStyle/>
        <a:p>
          <a:endParaRPr lang="en-US"/>
        </a:p>
      </dgm:t>
    </dgm:pt>
    <dgm:pt modelId="{7D70AE07-A9EE-4291-A1D6-95BCFCB83569}" type="sibTrans" cxnId="{09CB1AC0-9EC0-4148-AD84-D421BA81ECA6}">
      <dgm:prSet/>
      <dgm:spPr/>
      <dgm:t>
        <a:bodyPr/>
        <a:lstStyle/>
        <a:p>
          <a:endParaRPr lang="en-US"/>
        </a:p>
      </dgm:t>
    </dgm:pt>
    <dgm:pt modelId="{2CEA86FD-3B27-4333-85B0-4480286F72A6}">
      <dgm:prSet custT="1"/>
      <dgm:spPr/>
      <dgm:t>
        <a:bodyPr/>
        <a:lstStyle/>
        <a:p>
          <a:r>
            <a:rPr lang="en-US" sz="2000" b="1"/>
            <a:t>High-Priority Topics</a:t>
          </a:r>
          <a:endParaRPr lang="en-US" sz="2000"/>
        </a:p>
      </dgm:t>
    </dgm:pt>
    <dgm:pt modelId="{FF2EDC41-5661-4AAD-947C-0125A7857F28}" type="parTrans" cxnId="{10566A4D-D49F-40A6-9538-4F127A375318}">
      <dgm:prSet/>
      <dgm:spPr/>
      <dgm:t>
        <a:bodyPr/>
        <a:lstStyle/>
        <a:p>
          <a:endParaRPr lang="en-US"/>
        </a:p>
      </dgm:t>
    </dgm:pt>
    <dgm:pt modelId="{F13380C8-535C-4F2E-8D12-ECE39C694307}" type="sibTrans" cxnId="{10566A4D-D49F-40A6-9538-4F127A375318}">
      <dgm:prSet/>
      <dgm:spPr/>
      <dgm:t>
        <a:bodyPr/>
        <a:lstStyle/>
        <a:p>
          <a:endParaRPr lang="en-US"/>
        </a:p>
      </dgm:t>
    </dgm:pt>
    <dgm:pt modelId="{2088BC8D-A3C5-4421-B9F7-6761FDFBAC29}">
      <dgm:prSet/>
      <dgm:spPr/>
      <dgm:t>
        <a:bodyPr/>
        <a:lstStyle/>
        <a:p>
          <a:r>
            <a:rPr lang="en-US"/>
            <a:t>Solving linear equations</a:t>
          </a:r>
        </a:p>
      </dgm:t>
    </dgm:pt>
    <dgm:pt modelId="{50247F18-A103-42B3-9810-A6A803FADBA5}" type="parTrans" cxnId="{AA848074-9D43-4F81-9C17-ABE11693FED5}">
      <dgm:prSet/>
      <dgm:spPr/>
      <dgm:t>
        <a:bodyPr/>
        <a:lstStyle/>
        <a:p>
          <a:endParaRPr lang="en-US"/>
        </a:p>
      </dgm:t>
    </dgm:pt>
    <dgm:pt modelId="{5D06202A-5C02-45A2-911D-C12BDB97FCFF}" type="sibTrans" cxnId="{AA848074-9D43-4F81-9C17-ABE11693FED5}">
      <dgm:prSet/>
      <dgm:spPr/>
      <dgm:t>
        <a:bodyPr/>
        <a:lstStyle/>
        <a:p>
          <a:endParaRPr lang="en-US"/>
        </a:p>
      </dgm:t>
    </dgm:pt>
    <dgm:pt modelId="{3B701180-173B-4379-9A4D-8E39D85E60CF}">
      <dgm:prSet/>
      <dgm:spPr/>
      <dgm:t>
        <a:bodyPr/>
        <a:lstStyle/>
        <a:p>
          <a:r>
            <a:rPr lang="en-US"/>
            <a:t>Slope and linear functions</a:t>
          </a:r>
        </a:p>
      </dgm:t>
    </dgm:pt>
    <dgm:pt modelId="{639EE3A0-6D7B-49E6-87EA-74CD90FAC32A}" type="parTrans" cxnId="{CBAA450A-8E77-4C05-A751-834DEE6B556C}">
      <dgm:prSet/>
      <dgm:spPr/>
      <dgm:t>
        <a:bodyPr/>
        <a:lstStyle/>
        <a:p>
          <a:endParaRPr lang="en-US"/>
        </a:p>
      </dgm:t>
    </dgm:pt>
    <dgm:pt modelId="{8D954785-BA9C-44E7-BF65-E2771B623166}" type="sibTrans" cxnId="{CBAA450A-8E77-4C05-A751-834DEE6B556C}">
      <dgm:prSet/>
      <dgm:spPr/>
      <dgm:t>
        <a:bodyPr/>
        <a:lstStyle/>
        <a:p>
          <a:endParaRPr lang="en-US"/>
        </a:p>
      </dgm:t>
    </dgm:pt>
    <dgm:pt modelId="{39CE7598-3E55-48F7-9484-48C0BEB89B90}">
      <dgm:prSet/>
      <dgm:spPr/>
      <dgm:t>
        <a:bodyPr/>
        <a:lstStyle/>
        <a:p>
          <a:r>
            <a:rPr lang="en-US"/>
            <a:t>Ratios and proportions</a:t>
          </a:r>
        </a:p>
      </dgm:t>
    </dgm:pt>
    <dgm:pt modelId="{BE4C0E05-49E1-471A-A997-169498183562}" type="parTrans" cxnId="{2D928949-23FF-404F-938D-EA17ABDAF476}">
      <dgm:prSet/>
      <dgm:spPr/>
      <dgm:t>
        <a:bodyPr/>
        <a:lstStyle/>
        <a:p>
          <a:endParaRPr lang="en-US"/>
        </a:p>
      </dgm:t>
    </dgm:pt>
    <dgm:pt modelId="{942DE4B9-AFA7-452F-B644-381E5E70E91E}" type="sibTrans" cxnId="{2D928949-23FF-404F-938D-EA17ABDAF476}">
      <dgm:prSet/>
      <dgm:spPr/>
      <dgm:t>
        <a:bodyPr/>
        <a:lstStyle/>
        <a:p>
          <a:endParaRPr lang="en-US"/>
        </a:p>
      </dgm:t>
    </dgm:pt>
    <dgm:pt modelId="{F0B95FAA-B674-4324-AFC3-5E2FCCC27A35}">
      <dgm:prSet/>
      <dgm:spPr/>
      <dgm:t>
        <a:bodyPr/>
        <a:lstStyle/>
        <a:p>
          <a:r>
            <a:rPr lang="en-US"/>
            <a:t>Percentages</a:t>
          </a:r>
        </a:p>
      </dgm:t>
    </dgm:pt>
    <dgm:pt modelId="{E350FB7F-7EBE-4447-82CD-52D528AABEAF}" type="parTrans" cxnId="{D2733443-9011-4FC4-B3B6-1A741FD68C2B}">
      <dgm:prSet/>
      <dgm:spPr/>
      <dgm:t>
        <a:bodyPr/>
        <a:lstStyle/>
        <a:p>
          <a:endParaRPr lang="en-US"/>
        </a:p>
      </dgm:t>
    </dgm:pt>
    <dgm:pt modelId="{0D8E8779-0E08-4A89-8EB7-52C2452ACD26}" type="sibTrans" cxnId="{D2733443-9011-4FC4-B3B6-1A741FD68C2B}">
      <dgm:prSet/>
      <dgm:spPr/>
      <dgm:t>
        <a:bodyPr/>
        <a:lstStyle/>
        <a:p>
          <a:endParaRPr lang="en-US"/>
        </a:p>
      </dgm:t>
    </dgm:pt>
    <dgm:pt modelId="{AB020D59-4C77-44CE-BD62-8B68FCF6513D}">
      <dgm:prSet/>
      <dgm:spPr/>
      <dgm:t>
        <a:bodyPr/>
        <a:lstStyle/>
        <a:p>
          <a:r>
            <a:rPr lang="en-US"/>
            <a:t>Area, perimeter, and volume</a:t>
          </a:r>
        </a:p>
      </dgm:t>
    </dgm:pt>
    <dgm:pt modelId="{0F689341-69A4-4A39-BE23-1F2E347C2F1E}" type="parTrans" cxnId="{52539849-DC7E-4B91-91C9-8420D01C9EE2}">
      <dgm:prSet/>
      <dgm:spPr/>
      <dgm:t>
        <a:bodyPr/>
        <a:lstStyle/>
        <a:p>
          <a:endParaRPr lang="en-US"/>
        </a:p>
      </dgm:t>
    </dgm:pt>
    <dgm:pt modelId="{96E393B6-3F5C-4AE6-A6DE-D4EBF60B28B2}" type="sibTrans" cxnId="{52539849-DC7E-4B91-91C9-8420D01C9EE2}">
      <dgm:prSet/>
      <dgm:spPr/>
      <dgm:t>
        <a:bodyPr/>
        <a:lstStyle/>
        <a:p>
          <a:endParaRPr lang="en-US"/>
        </a:p>
      </dgm:t>
    </dgm:pt>
    <dgm:pt modelId="{480500A6-FBB2-43BA-8844-6E108CFBA85D}">
      <dgm:prSet/>
      <dgm:spPr/>
      <dgm:t>
        <a:bodyPr/>
        <a:lstStyle/>
        <a:p>
          <a:r>
            <a:rPr lang="en-US"/>
            <a:t>Data interpretation and graph analysis</a:t>
          </a:r>
        </a:p>
      </dgm:t>
    </dgm:pt>
    <dgm:pt modelId="{3CE8F459-1E8B-476C-9886-6C1EF9177E38}" type="parTrans" cxnId="{B60FB589-A568-42B4-B99B-A05D6322FCA6}">
      <dgm:prSet/>
      <dgm:spPr/>
      <dgm:t>
        <a:bodyPr/>
        <a:lstStyle/>
        <a:p>
          <a:endParaRPr lang="en-US"/>
        </a:p>
      </dgm:t>
    </dgm:pt>
    <dgm:pt modelId="{735FD977-9F66-437A-B4BC-30770DDEAC33}" type="sibTrans" cxnId="{B60FB589-A568-42B4-B99B-A05D6322FCA6}">
      <dgm:prSet/>
      <dgm:spPr/>
      <dgm:t>
        <a:bodyPr/>
        <a:lstStyle/>
        <a:p>
          <a:endParaRPr lang="en-US"/>
        </a:p>
      </dgm:t>
    </dgm:pt>
    <dgm:pt modelId="{7B37DA09-2F78-4F15-889B-10272515E9B3}">
      <dgm:prSet/>
      <dgm:spPr/>
      <dgm:t>
        <a:bodyPr/>
        <a:lstStyle/>
        <a:p>
          <a:r>
            <a:rPr lang="en-US"/>
            <a:t>Basic statistics (mean, median, mode)</a:t>
          </a:r>
        </a:p>
      </dgm:t>
    </dgm:pt>
    <dgm:pt modelId="{15E31FC3-CD80-4150-AA0D-62B3A2EA92F9}" type="parTrans" cxnId="{3A4780BB-6D0F-4E60-9203-B6683A07C579}">
      <dgm:prSet/>
      <dgm:spPr/>
      <dgm:t>
        <a:bodyPr/>
        <a:lstStyle/>
        <a:p>
          <a:endParaRPr lang="en-US"/>
        </a:p>
      </dgm:t>
    </dgm:pt>
    <dgm:pt modelId="{90347067-B15D-41D1-8CCA-A7987FAE934F}" type="sibTrans" cxnId="{3A4780BB-6D0F-4E60-9203-B6683A07C579}">
      <dgm:prSet/>
      <dgm:spPr/>
      <dgm:t>
        <a:bodyPr/>
        <a:lstStyle/>
        <a:p>
          <a:endParaRPr lang="en-US"/>
        </a:p>
      </dgm:t>
    </dgm:pt>
    <dgm:pt modelId="{230B4046-BFD1-4815-98D5-AB90A4C1C6EA}" type="pres">
      <dgm:prSet presAssocID="{E2A55AD0-D2D5-4729-9C52-E38308BE503E}" presName="diagram" presStyleCnt="0">
        <dgm:presLayoutVars>
          <dgm:dir/>
          <dgm:resizeHandles val="exact"/>
        </dgm:presLayoutVars>
      </dgm:prSet>
      <dgm:spPr/>
    </dgm:pt>
    <dgm:pt modelId="{04724E86-EA44-456A-8006-07A6DF9C679C}" type="pres">
      <dgm:prSet presAssocID="{BB342232-565C-4AB7-A4FD-AC00D57F108C}" presName="node" presStyleLbl="node1" presStyleIdx="0" presStyleCnt="12">
        <dgm:presLayoutVars>
          <dgm:bulletEnabled val="1"/>
        </dgm:presLayoutVars>
      </dgm:prSet>
      <dgm:spPr/>
    </dgm:pt>
    <dgm:pt modelId="{908F98F8-5309-4D57-9888-60667D1F0CF3}" type="pres">
      <dgm:prSet presAssocID="{9C9EB944-A031-4E4E-A47E-D6BADE12DDAA}" presName="sibTrans" presStyleCnt="0"/>
      <dgm:spPr/>
    </dgm:pt>
    <dgm:pt modelId="{90366A7E-41D2-4398-87D6-B905611A1FD7}" type="pres">
      <dgm:prSet presAssocID="{5C9A0323-FF14-47D0-A4EB-DBFE8C2A53B5}" presName="node" presStyleLbl="node1" presStyleIdx="1" presStyleCnt="12">
        <dgm:presLayoutVars>
          <dgm:bulletEnabled val="1"/>
        </dgm:presLayoutVars>
      </dgm:prSet>
      <dgm:spPr/>
    </dgm:pt>
    <dgm:pt modelId="{F8A9A003-A6C6-4CF8-A220-E67584CAB388}" type="pres">
      <dgm:prSet presAssocID="{AB05328B-3893-4679-B12A-A529BB3C109C}" presName="sibTrans" presStyleCnt="0"/>
      <dgm:spPr/>
    </dgm:pt>
    <dgm:pt modelId="{A334FBAF-DD31-41F8-B876-0D6330303160}" type="pres">
      <dgm:prSet presAssocID="{83052066-858B-4DCE-9B21-0D618AE5353A}" presName="node" presStyleLbl="node1" presStyleIdx="2" presStyleCnt="12">
        <dgm:presLayoutVars>
          <dgm:bulletEnabled val="1"/>
        </dgm:presLayoutVars>
      </dgm:prSet>
      <dgm:spPr/>
    </dgm:pt>
    <dgm:pt modelId="{AD518269-E0EC-4CD1-80EB-AA3D736BA001}" type="pres">
      <dgm:prSet presAssocID="{93D0D7F4-FD82-42A5-9EB3-EC9D51BB1094}" presName="sibTrans" presStyleCnt="0"/>
      <dgm:spPr/>
    </dgm:pt>
    <dgm:pt modelId="{7E1BA87F-42A8-4DA4-9569-D936990298FB}" type="pres">
      <dgm:prSet presAssocID="{C549125C-BE24-44C1-A09A-27FCE941D873}" presName="node" presStyleLbl="node1" presStyleIdx="3" presStyleCnt="12">
        <dgm:presLayoutVars>
          <dgm:bulletEnabled val="1"/>
        </dgm:presLayoutVars>
      </dgm:prSet>
      <dgm:spPr/>
    </dgm:pt>
    <dgm:pt modelId="{827DA486-7EAD-4146-9467-62A8A95743F0}" type="pres">
      <dgm:prSet presAssocID="{7D70AE07-A9EE-4291-A1D6-95BCFCB83569}" presName="sibTrans" presStyleCnt="0"/>
      <dgm:spPr/>
    </dgm:pt>
    <dgm:pt modelId="{11E0203D-4111-441E-9D51-6922962C3088}" type="pres">
      <dgm:prSet presAssocID="{2CEA86FD-3B27-4333-85B0-4480286F72A6}" presName="node" presStyleLbl="node1" presStyleIdx="4" presStyleCnt="12">
        <dgm:presLayoutVars>
          <dgm:bulletEnabled val="1"/>
        </dgm:presLayoutVars>
      </dgm:prSet>
      <dgm:spPr/>
    </dgm:pt>
    <dgm:pt modelId="{E88AD8AA-7BB1-42E8-9720-A1B1EC9803F8}" type="pres">
      <dgm:prSet presAssocID="{F13380C8-535C-4F2E-8D12-ECE39C694307}" presName="sibTrans" presStyleCnt="0"/>
      <dgm:spPr/>
    </dgm:pt>
    <dgm:pt modelId="{27EC2499-149C-4DAB-8ECA-0242106A4168}" type="pres">
      <dgm:prSet presAssocID="{2088BC8D-A3C5-4421-B9F7-6761FDFBAC29}" presName="node" presStyleLbl="node1" presStyleIdx="5" presStyleCnt="12">
        <dgm:presLayoutVars>
          <dgm:bulletEnabled val="1"/>
        </dgm:presLayoutVars>
      </dgm:prSet>
      <dgm:spPr/>
    </dgm:pt>
    <dgm:pt modelId="{4DAEBA82-0448-4652-8C35-16945EA6BFB5}" type="pres">
      <dgm:prSet presAssocID="{5D06202A-5C02-45A2-911D-C12BDB97FCFF}" presName="sibTrans" presStyleCnt="0"/>
      <dgm:spPr/>
    </dgm:pt>
    <dgm:pt modelId="{AFBCCA94-3CAC-4FEC-8A3B-D0A235087F18}" type="pres">
      <dgm:prSet presAssocID="{3B701180-173B-4379-9A4D-8E39D85E60CF}" presName="node" presStyleLbl="node1" presStyleIdx="6" presStyleCnt="12">
        <dgm:presLayoutVars>
          <dgm:bulletEnabled val="1"/>
        </dgm:presLayoutVars>
      </dgm:prSet>
      <dgm:spPr/>
    </dgm:pt>
    <dgm:pt modelId="{8D2FBF33-AD2F-4623-ACA0-8D63B2D3B8C0}" type="pres">
      <dgm:prSet presAssocID="{8D954785-BA9C-44E7-BF65-E2771B623166}" presName="sibTrans" presStyleCnt="0"/>
      <dgm:spPr/>
    </dgm:pt>
    <dgm:pt modelId="{2882F058-FBA4-465E-AC53-FE31892253E5}" type="pres">
      <dgm:prSet presAssocID="{39CE7598-3E55-48F7-9484-48C0BEB89B90}" presName="node" presStyleLbl="node1" presStyleIdx="7" presStyleCnt="12">
        <dgm:presLayoutVars>
          <dgm:bulletEnabled val="1"/>
        </dgm:presLayoutVars>
      </dgm:prSet>
      <dgm:spPr/>
    </dgm:pt>
    <dgm:pt modelId="{6068F126-AE05-41F3-B9C4-EB94D774A899}" type="pres">
      <dgm:prSet presAssocID="{942DE4B9-AFA7-452F-B644-381E5E70E91E}" presName="sibTrans" presStyleCnt="0"/>
      <dgm:spPr/>
    </dgm:pt>
    <dgm:pt modelId="{0A485ABA-AEBC-4F16-A5C0-5CF67D4D8B0B}" type="pres">
      <dgm:prSet presAssocID="{F0B95FAA-B674-4324-AFC3-5E2FCCC27A35}" presName="node" presStyleLbl="node1" presStyleIdx="8" presStyleCnt="12">
        <dgm:presLayoutVars>
          <dgm:bulletEnabled val="1"/>
        </dgm:presLayoutVars>
      </dgm:prSet>
      <dgm:spPr/>
    </dgm:pt>
    <dgm:pt modelId="{0266607A-3FCC-4900-BBF7-BCB6E5C08A99}" type="pres">
      <dgm:prSet presAssocID="{0D8E8779-0E08-4A89-8EB7-52C2452ACD26}" presName="sibTrans" presStyleCnt="0"/>
      <dgm:spPr/>
    </dgm:pt>
    <dgm:pt modelId="{58A3A1C7-6D2F-4BAD-AAF9-25F62C63C222}" type="pres">
      <dgm:prSet presAssocID="{AB020D59-4C77-44CE-BD62-8B68FCF6513D}" presName="node" presStyleLbl="node1" presStyleIdx="9" presStyleCnt="12">
        <dgm:presLayoutVars>
          <dgm:bulletEnabled val="1"/>
        </dgm:presLayoutVars>
      </dgm:prSet>
      <dgm:spPr/>
    </dgm:pt>
    <dgm:pt modelId="{19412862-F0E5-4865-92ED-1C334B5AA6E8}" type="pres">
      <dgm:prSet presAssocID="{96E393B6-3F5C-4AE6-A6DE-D4EBF60B28B2}" presName="sibTrans" presStyleCnt="0"/>
      <dgm:spPr/>
    </dgm:pt>
    <dgm:pt modelId="{F57CB652-884E-4744-9615-AD26200C4633}" type="pres">
      <dgm:prSet presAssocID="{480500A6-FBB2-43BA-8844-6E108CFBA85D}" presName="node" presStyleLbl="node1" presStyleIdx="10" presStyleCnt="12">
        <dgm:presLayoutVars>
          <dgm:bulletEnabled val="1"/>
        </dgm:presLayoutVars>
      </dgm:prSet>
      <dgm:spPr/>
    </dgm:pt>
    <dgm:pt modelId="{9A4576F5-BF8B-4490-A822-2DBC70B2F64D}" type="pres">
      <dgm:prSet presAssocID="{735FD977-9F66-437A-B4BC-30770DDEAC33}" presName="sibTrans" presStyleCnt="0"/>
      <dgm:spPr/>
    </dgm:pt>
    <dgm:pt modelId="{1926CC76-4A2B-4211-AA80-4DBA04E2B144}" type="pres">
      <dgm:prSet presAssocID="{7B37DA09-2F78-4F15-889B-10272515E9B3}" presName="node" presStyleLbl="node1" presStyleIdx="11" presStyleCnt="12">
        <dgm:presLayoutVars>
          <dgm:bulletEnabled val="1"/>
        </dgm:presLayoutVars>
      </dgm:prSet>
      <dgm:spPr/>
    </dgm:pt>
  </dgm:ptLst>
  <dgm:cxnLst>
    <dgm:cxn modelId="{CBAA450A-8E77-4C05-A751-834DEE6B556C}" srcId="{E2A55AD0-D2D5-4729-9C52-E38308BE503E}" destId="{3B701180-173B-4379-9A4D-8E39D85E60CF}" srcOrd="6" destOrd="0" parTransId="{639EE3A0-6D7B-49E6-87EA-74CD90FAC32A}" sibTransId="{8D954785-BA9C-44E7-BF65-E2771B623166}"/>
    <dgm:cxn modelId="{71E6FC0D-F75B-4529-8972-AFC58EBF82FD}" type="presOf" srcId="{3B701180-173B-4379-9A4D-8E39D85E60CF}" destId="{AFBCCA94-3CAC-4FEC-8A3B-D0A235087F18}" srcOrd="0" destOrd="0" presId="urn:microsoft.com/office/officeart/2005/8/layout/default"/>
    <dgm:cxn modelId="{4BF5FF1A-FE42-44D5-9835-B90805A829F8}" type="presOf" srcId="{BB342232-565C-4AB7-A4FD-AC00D57F108C}" destId="{04724E86-EA44-456A-8006-07A6DF9C679C}" srcOrd="0" destOrd="0" presId="urn:microsoft.com/office/officeart/2005/8/layout/default"/>
    <dgm:cxn modelId="{BE946F26-F682-45A8-B7D1-BD420D08660A}" type="presOf" srcId="{7B37DA09-2F78-4F15-889B-10272515E9B3}" destId="{1926CC76-4A2B-4211-AA80-4DBA04E2B144}" srcOrd="0" destOrd="0" presId="urn:microsoft.com/office/officeart/2005/8/layout/default"/>
    <dgm:cxn modelId="{C7FE7229-FC98-48BF-8F22-D65C5EE89406}" type="presOf" srcId="{5C9A0323-FF14-47D0-A4EB-DBFE8C2A53B5}" destId="{90366A7E-41D2-4398-87D6-B905611A1FD7}" srcOrd="0" destOrd="0" presId="urn:microsoft.com/office/officeart/2005/8/layout/default"/>
    <dgm:cxn modelId="{24F35F2F-E2DF-473F-99A2-2D1EE472D14A}" type="presOf" srcId="{83052066-858B-4DCE-9B21-0D618AE5353A}" destId="{A334FBAF-DD31-41F8-B876-0D6330303160}" srcOrd="0" destOrd="0" presId="urn:microsoft.com/office/officeart/2005/8/layout/default"/>
    <dgm:cxn modelId="{D8753D5D-0539-4EEC-8A2C-C9C33B83609B}" type="presOf" srcId="{F0B95FAA-B674-4324-AFC3-5E2FCCC27A35}" destId="{0A485ABA-AEBC-4F16-A5C0-5CF67D4D8B0B}" srcOrd="0" destOrd="0" presId="urn:microsoft.com/office/officeart/2005/8/layout/default"/>
    <dgm:cxn modelId="{D2733443-9011-4FC4-B3B6-1A741FD68C2B}" srcId="{E2A55AD0-D2D5-4729-9C52-E38308BE503E}" destId="{F0B95FAA-B674-4324-AFC3-5E2FCCC27A35}" srcOrd="8" destOrd="0" parTransId="{E350FB7F-7EBE-4447-82CD-52D528AABEAF}" sibTransId="{0D8E8779-0E08-4A89-8EB7-52C2452ACD26}"/>
    <dgm:cxn modelId="{2D928949-23FF-404F-938D-EA17ABDAF476}" srcId="{E2A55AD0-D2D5-4729-9C52-E38308BE503E}" destId="{39CE7598-3E55-48F7-9484-48C0BEB89B90}" srcOrd="7" destOrd="0" parTransId="{BE4C0E05-49E1-471A-A997-169498183562}" sibTransId="{942DE4B9-AFA7-452F-B644-381E5E70E91E}"/>
    <dgm:cxn modelId="{52539849-DC7E-4B91-91C9-8420D01C9EE2}" srcId="{E2A55AD0-D2D5-4729-9C52-E38308BE503E}" destId="{AB020D59-4C77-44CE-BD62-8B68FCF6513D}" srcOrd="9" destOrd="0" parTransId="{0F689341-69A4-4A39-BE23-1F2E347C2F1E}" sibTransId="{96E393B6-3F5C-4AE6-A6DE-D4EBF60B28B2}"/>
    <dgm:cxn modelId="{9F5FE969-FBC5-4509-B5CF-E3C25E72D384}" type="presOf" srcId="{AB020D59-4C77-44CE-BD62-8B68FCF6513D}" destId="{58A3A1C7-6D2F-4BAD-AAF9-25F62C63C222}" srcOrd="0" destOrd="0" presId="urn:microsoft.com/office/officeart/2005/8/layout/default"/>
    <dgm:cxn modelId="{10566A4D-D49F-40A6-9538-4F127A375318}" srcId="{E2A55AD0-D2D5-4729-9C52-E38308BE503E}" destId="{2CEA86FD-3B27-4333-85B0-4480286F72A6}" srcOrd="4" destOrd="0" parTransId="{FF2EDC41-5661-4AAD-947C-0125A7857F28}" sibTransId="{F13380C8-535C-4F2E-8D12-ECE39C694307}"/>
    <dgm:cxn modelId="{AA848074-9D43-4F81-9C17-ABE11693FED5}" srcId="{E2A55AD0-D2D5-4729-9C52-E38308BE503E}" destId="{2088BC8D-A3C5-4421-B9F7-6761FDFBAC29}" srcOrd="5" destOrd="0" parTransId="{50247F18-A103-42B3-9810-A6A803FADBA5}" sibTransId="{5D06202A-5C02-45A2-911D-C12BDB97FCFF}"/>
    <dgm:cxn modelId="{5DBAC379-3E17-453F-BA45-D27C6DEACD19}" type="presOf" srcId="{39CE7598-3E55-48F7-9484-48C0BEB89B90}" destId="{2882F058-FBA4-465E-AC53-FE31892253E5}" srcOrd="0" destOrd="0" presId="urn:microsoft.com/office/officeart/2005/8/layout/default"/>
    <dgm:cxn modelId="{B60FB589-A568-42B4-B99B-A05D6322FCA6}" srcId="{E2A55AD0-D2D5-4729-9C52-E38308BE503E}" destId="{480500A6-FBB2-43BA-8844-6E108CFBA85D}" srcOrd="10" destOrd="0" parTransId="{3CE8F459-1E8B-476C-9886-6C1EF9177E38}" sibTransId="{735FD977-9F66-437A-B4BC-30770DDEAC33}"/>
    <dgm:cxn modelId="{6BB59A8B-AB40-423A-8FEB-4D2D2674F21E}" srcId="{E2A55AD0-D2D5-4729-9C52-E38308BE503E}" destId="{5C9A0323-FF14-47D0-A4EB-DBFE8C2A53B5}" srcOrd="1" destOrd="0" parTransId="{C4538C68-DADB-4D42-9262-B466B354E8AC}" sibTransId="{AB05328B-3893-4679-B12A-A529BB3C109C}"/>
    <dgm:cxn modelId="{05B1F28C-7D27-4812-A09D-547E27E405CE}" type="presOf" srcId="{2088BC8D-A3C5-4421-B9F7-6761FDFBAC29}" destId="{27EC2499-149C-4DAB-8ECA-0242106A4168}" srcOrd="0" destOrd="0" presId="urn:microsoft.com/office/officeart/2005/8/layout/default"/>
    <dgm:cxn modelId="{9FE44D9F-3180-4875-B42A-B4BB102ACB9E}" srcId="{E2A55AD0-D2D5-4729-9C52-E38308BE503E}" destId="{BB342232-565C-4AB7-A4FD-AC00D57F108C}" srcOrd="0" destOrd="0" parTransId="{DE9E975B-9678-4981-87B6-13DDA5253240}" sibTransId="{9C9EB944-A031-4E4E-A47E-D6BADE12DDAA}"/>
    <dgm:cxn modelId="{096D4AAE-53E3-465E-8E98-299E6C6BAA44}" srcId="{E2A55AD0-D2D5-4729-9C52-E38308BE503E}" destId="{83052066-858B-4DCE-9B21-0D618AE5353A}" srcOrd="2" destOrd="0" parTransId="{D29F3701-9DE1-42E0-9B82-408507398697}" sibTransId="{93D0D7F4-FD82-42A5-9EB3-EC9D51BB1094}"/>
    <dgm:cxn modelId="{3A4780BB-6D0F-4E60-9203-B6683A07C579}" srcId="{E2A55AD0-D2D5-4729-9C52-E38308BE503E}" destId="{7B37DA09-2F78-4F15-889B-10272515E9B3}" srcOrd="11" destOrd="0" parTransId="{15E31FC3-CD80-4150-AA0D-62B3A2EA92F9}" sibTransId="{90347067-B15D-41D1-8CCA-A7987FAE934F}"/>
    <dgm:cxn modelId="{09CB1AC0-9EC0-4148-AD84-D421BA81ECA6}" srcId="{E2A55AD0-D2D5-4729-9C52-E38308BE503E}" destId="{C549125C-BE24-44C1-A09A-27FCE941D873}" srcOrd="3" destOrd="0" parTransId="{8389802F-6E82-447C-A363-61B383ADAF49}" sibTransId="{7D70AE07-A9EE-4291-A1D6-95BCFCB83569}"/>
    <dgm:cxn modelId="{D83602C4-F905-4D25-819A-EA9465820026}" type="presOf" srcId="{E2A55AD0-D2D5-4729-9C52-E38308BE503E}" destId="{230B4046-BFD1-4815-98D5-AB90A4C1C6EA}" srcOrd="0" destOrd="0" presId="urn:microsoft.com/office/officeart/2005/8/layout/default"/>
    <dgm:cxn modelId="{80822AEB-2BA3-41FB-A023-22696BFE3942}" type="presOf" srcId="{C549125C-BE24-44C1-A09A-27FCE941D873}" destId="{7E1BA87F-42A8-4DA4-9569-D936990298FB}" srcOrd="0" destOrd="0" presId="urn:microsoft.com/office/officeart/2005/8/layout/default"/>
    <dgm:cxn modelId="{E6AD7BF1-F190-4177-A57C-A415E3F3ED18}" type="presOf" srcId="{480500A6-FBB2-43BA-8844-6E108CFBA85D}" destId="{F57CB652-884E-4744-9615-AD26200C4633}" srcOrd="0" destOrd="0" presId="urn:microsoft.com/office/officeart/2005/8/layout/default"/>
    <dgm:cxn modelId="{F3BCE7F9-3815-44D5-B990-EAFAAAE9E986}" type="presOf" srcId="{2CEA86FD-3B27-4333-85B0-4480286F72A6}" destId="{11E0203D-4111-441E-9D51-6922962C3088}" srcOrd="0" destOrd="0" presId="urn:microsoft.com/office/officeart/2005/8/layout/default"/>
    <dgm:cxn modelId="{11EF6D41-B66B-4FFC-8BDA-13E5264D2B9D}" type="presParOf" srcId="{230B4046-BFD1-4815-98D5-AB90A4C1C6EA}" destId="{04724E86-EA44-456A-8006-07A6DF9C679C}" srcOrd="0" destOrd="0" presId="urn:microsoft.com/office/officeart/2005/8/layout/default"/>
    <dgm:cxn modelId="{B8AA7FD4-F6EC-4EA4-9AD3-B0CA6C9304DF}" type="presParOf" srcId="{230B4046-BFD1-4815-98D5-AB90A4C1C6EA}" destId="{908F98F8-5309-4D57-9888-60667D1F0CF3}" srcOrd="1" destOrd="0" presId="urn:microsoft.com/office/officeart/2005/8/layout/default"/>
    <dgm:cxn modelId="{BDC57BE4-560D-4091-A638-03D9831C53D2}" type="presParOf" srcId="{230B4046-BFD1-4815-98D5-AB90A4C1C6EA}" destId="{90366A7E-41D2-4398-87D6-B905611A1FD7}" srcOrd="2" destOrd="0" presId="urn:microsoft.com/office/officeart/2005/8/layout/default"/>
    <dgm:cxn modelId="{64D42408-1323-435F-BC54-61FD5C8EB279}" type="presParOf" srcId="{230B4046-BFD1-4815-98D5-AB90A4C1C6EA}" destId="{F8A9A003-A6C6-4CF8-A220-E67584CAB388}" srcOrd="3" destOrd="0" presId="urn:microsoft.com/office/officeart/2005/8/layout/default"/>
    <dgm:cxn modelId="{7F693D6E-C1BC-4842-BC5E-CC3D75040597}" type="presParOf" srcId="{230B4046-BFD1-4815-98D5-AB90A4C1C6EA}" destId="{A334FBAF-DD31-41F8-B876-0D6330303160}" srcOrd="4" destOrd="0" presId="urn:microsoft.com/office/officeart/2005/8/layout/default"/>
    <dgm:cxn modelId="{FDA20ADD-5D5D-4B96-BEEB-7692193BC542}" type="presParOf" srcId="{230B4046-BFD1-4815-98D5-AB90A4C1C6EA}" destId="{AD518269-E0EC-4CD1-80EB-AA3D736BA001}" srcOrd="5" destOrd="0" presId="urn:microsoft.com/office/officeart/2005/8/layout/default"/>
    <dgm:cxn modelId="{DF4C126A-D77F-4FFA-A36F-8E1237B92019}" type="presParOf" srcId="{230B4046-BFD1-4815-98D5-AB90A4C1C6EA}" destId="{7E1BA87F-42A8-4DA4-9569-D936990298FB}" srcOrd="6" destOrd="0" presId="urn:microsoft.com/office/officeart/2005/8/layout/default"/>
    <dgm:cxn modelId="{A9C28D2D-D841-4F6E-932A-5A6ADC14C2CE}" type="presParOf" srcId="{230B4046-BFD1-4815-98D5-AB90A4C1C6EA}" destId="{827DA486-7EAD-4146-9467-62A8A95743F0}" srcOrd="7" destOrd="0" presId="urn:microsoft.com/office/officeart/2005/8/layout/default"/>
    <dgm:cxn modelId="{0722A809-1FF7-4531-AE63-8DA207F5F8AF}" type="presParOf" srcId="{230B4046-BFD1-4815-98D5-AB90A4C1C6EA}" destId="{11E0203D-4111-441E-9D51-6922962C3088}" srcOrd="8" destOrd="0" presId="urn:microsoft.com/office/officeart/2005/8/layout/default"/>
    <dgm:cxn modelId="{241F7796-F759-46E0-B4CD-C96DEAE9BA1D}" type="presParOf" srcId="{230B4046-BFD1-4815-98D5-AB90A4C1C6EA}" destId="{E88AD8AA-7BB1-42E8-9720-A1B1EC9803F8}" srcOrd="9" destOrd="0" presId="urn:microsoft.com/office/officeart/2005/8/layout/default"/>
    <dgm:cxn modelId="{FFCC5260-6CA6-4BC1-9DF8-ED3413304F86}" type="presParOf" srcId="{230B4046-BFD1-4815-98D5-AB90A4C1C6EA}" destId="{27EC2499-149C-4DAB-8ECA-0242106A4168}" srcOrd="10" destOrd="0" presId="urn:microsoft.com/office/officeart/2005/8/layout/default"/>
    <dgm:cxn modelId="{1E33E8D8-1C54-494A-931F-6D0CB3B00983}" type="presParOf" srcId="{230B4046-BFD1-4815-98D5-AB90A4C1C6EA}" destId="{4DAEBA82-0448-4652-8C35-16945EA6BFB5}" srcOrd="11" destOrd="0" presId="urn:microsoft.com/office/officeart/2005/8/layout/default"/>
    <dgm:cxn modelId="{F7C91EDA-A50B-43B3-A1C6-3F191CC5915E}" type="presParOf" srcId="{230B4046-BFD1-4815-98D5-AB90A4C1C6EA}" destId="{AFBCCA94-3CAC-4FEC-8A3B-D0A235087F18}" srcOrd="12" destOrd="0" presId="urn:microsoft.com/office/officeart/2005/8/layout/default"/>
    <dgm:cxn modelId="{D744B927-3D5F-4368-8BA0-8FD9A4CD543D}" type="presParOf" srcId="{230B4046-BFD1-4815-98D5-AB90A4C1C6EA}" destId="{8D2FBF33-AD2F-4623-ACA0-8D63B2D3B8C0}" srcOrd="13" destOrd="0" presId="urn:microsoft.com/office/officeart/2005/8/layout/default"/>
    <dgm:cxn modelId="{42603405-0699-487D-B072-D93FBFBD5E4F}" type="presParOf" srcId="{230B4046-BFD1-4815-98D5-AB90A4C1C6EA}" destId="{2882F058-FBA4-465E-AC53-FE31892253E5}" srcOrd="14" destOrd="0" presId="urn:microsoft.com/office/officeart/2005/8/layout/default"/>
    <dgm:cxn modelId="{E251AC11-A6ED-4648-9118-3B4A9B07E5BB}" type="presParOf" srcId="{230B4046-BFD1-4815-98D5-AB90A4C1C6EA}" destId="{6068F126-AE05-41F3-B9C4-EB94D774A899}" srcOrd="15" destOrd="0" presId="urn:microsoft.com/office/officeart/2005/8/layout/default"/>
    <dgm:cxn modelId="{2B24B3B2-C8D9-453F-8264-1BE8A1D80E20}" type="presParOf" srcId="{230B4046-BFD1-4815-98D5-AB90A4C1C6EA}" destId="{0A485ABA-AEBC-4F16-A5C0-5CF67D4D8B0B}" srcOrd="16" destOrd="0" presId="urn:microsoft.com/office/officeart/2005/8/layout/default"/>
    <dgm:cxn modelId="{EDBD31F1-4CCE-4B0E-9D31-B98B81849DF8}" type="presParOf" srcId="{230B4046-BFD1-4815-98D5-AB90A4C1C6EA}" destId="{0266607A-3FCC-4900-BBF7-BCB6E5C08A99}" srcOrd="17" destOrd="0" presId="urn:microsoft.com/office/officeart/2005/8/layout/default"/>
    <dgm:cxn modelId="{224B2DB9-7BC4-4381-9C72-92D5E5E9FAE9}" type="presParOf" srcId="{230B4046-BFD1-4815-98D5-AB90A4C1C6EA}" destId="{58A3A1C7-6D2F-4BAD-AAF9-25F62C63C222}" srcOrd="18" destOrd="0" presId="urn:microsoft.com/office/officeart/2005/8/layout/default"/>
    <dgm:cxn modelId="{17C1645A-A32A-4054-A1A2-92AF291BD197}" type="presParOf" srcId="{230B4046-BFD1-4815-98D5-AB90A4C1C6EA}" destId="{19412862-F0E5-4865-92ED-1C334B5AA6E8}" srcOrd="19" destOrd="0" presId="urn:microsoft.com/office/officeart/2005/8/layout/default"/>
    <dgm:cxn modelId="{4BCC77A0-90B2-48AA-9509-D3382D9E1304}" type="presParOf" srcId="{230B4046-BFD1-4815-98D5-AB90A4C1C6EA}" destId="{F57CB652-884E-4744-9615-AD26200C4633}" srcOrd="20" destOrd="0" presId="urn:microsoft.com/office/officeart/2005/8/layout/default"/>
    <dgm:cxn modelId="{153918E2-835F-40D2-9F0C-89B92F5E183D}" type="presParOf" srcId="{230B4046-BFD1-4815-98D5-AB90A4C1C6EA}" destId="{9A4576F5-BF8B-4490-A822-2DBC70B2F64D}" srcOrd="21" destOrd="0" presId="urn:microsoft.com/office/officeart/2005/8/layout/default"/>
    <dgm:cxn modelId="{B9DA95E1-9804-48BB-BC99-364ADC32188A}" type="presParOf" srcId="{230B4046-BFD1-4815-98D5-AB90A4C1C6EA}" destId="{1926CC76-4A2B-4211-AA80-4DBA04E2B144}"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E4D28D-2E3A-4D82-954D-E3E44ADD3130}"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DEC06D20-C5C1-4C9A-912A-18CFAD7DEC19}">
      <dgm:prSet/>
      <dgm:spPr/>
      <dgm:t>
        <a:bodyPr/>
        <a:lstStyle/>
        <a:p>
          <a:pPr>
            <a:lnSpc>
              <a:spcPct val="100000"/>
            </a:lnSpc>
          </a:pPr>
          <a:r>
            <a:rPr lang="en-US"/>
            <a:t>DIAGNOSTIC </a:t>
          </a:r>
        </a:p>
      </dgm:t>
    </dgm:pt>
    <dgm:pt modelId="{A0B2E0C8-EED5-4ED3-94E6-0DE55799BA68}" type="parTrans" cxnId="{54E53CAD-8149-4518-A5F6-D186044B035B}">
      <dgm:prSet/>
      <dgm:spPr/>
      <dgm:t>
        <a:bodyPr/>
        <a:lstStyle/>
        <a:p>
          <a:endParaRPr lang="en-US"/>
        </a:p>
      </dgm:t>
    </dgm:pt>
    <dgm:pt modelId="{613AE516-2F8F-481B-8F98-21088AA3CAB8}" type="sibTrans" cxnId="{54E53CAD-8149-4518-A5F6-D186044B035B}">
      <dgm:prSet/>
      <dgm:spPr/>
      <dgm:t>
        <a:bodyPr/>
        <a:lstStyle/>
        <a:p>
          <a:endParaRPr lang="en-US"/>
        </a:p>
      </dgm:t>
    </dgm:pt>
    <dgm:pt modelId="{C060BEFB-B7FD-468B-BD62-5F4B9001BC69}">
      <dgm:prSet/>
      <dgm:spPr/>
      <dgm:t>
        <a:bodyPr/>
        <a:lstStyle/>
        <a:p>
          <a:pPr>
            <a:lnSpc>
              <a:spcPct val="100000"/>
            </a:lnSpc>
          </a:pPr>
          <a:r>
            <a:rPr lang="en-US"/>
            <a:t>DIRECT INSTRUCTION </a:t>
          </a:r>
        </a:p>
      </dgm:t>
    </dgm:pt>
    <dgm:pt modelId="{9A46D587-7A5E-4AC3-B166-7F496236791E}" type="parTrans" cxnId="{F1AF0889-D480-434C-81C7-BD0A03895E47}">
      <dgm:prSet/>
      <dgm:spPr/>
      <dgm:t>
        <a:bodyPr/>
        <a:lstStyle/>
        <a:p>
          <a:endParaRPr lang="en-US"/>
        </a:p>
      </dgm:t>
    </dgm:pt>
    <dgm:pt modelId="{EDDF2C20-1FAC-4EC7-A7D7-5865C51543A5}" type="sibTrans" cxnId="{F1AF0889-D480-434C-81C7-BD0A03895E47}">
      <dgm:prSet/>
      <dgm:spPr/>
      <dgm:t>
        <a:bodyPr/>
        <a:lstStyle/>
        <a:p>
          <a:endParaRPr lang="en-US"/>
        </a:p>
      </dgm:t>
    </dgm:pt>
    <dgm:pt modelId="{58A852BC-A19C-4285-B6F9-E09D0FCC6C70}">
      <dgm:prSet/>
      <dgm:spPr/>
      <dgm:t>
        <a:bodyPr/>
        <a:lstStyle/>
        <a:p>
          <a:pPr>
            <a:lnSpc>
              <a:spcPct val="100000"/>
            </a:lnSpc>
          </a:pPr>
          <a:r>
            <a:rPr lang="en-US"/>
            <a:t>GUIDED PRACTICE </a:t>
          </a:r>
        </a:p>
      </dgm:t>
    </dgm:pt>
    <dgm:pt modelId="{D3179290-AC6D-427A-B2CD-CD5572E8375B}" type="parTrans" cxnId="{F15AC1C9-A037-45D1-9CAC-F9A3BE38E19F}">
      <dgm:prSet/>
      <dgm:spPr/>
      <dgm:t>
        <a:bodyPr/>
        <a:lstStyle/>
        <a:p>
          <a:endParaRPr lang="en-US"/>
        </a:p>
      </dgm:t>
    </dgm:pt>
    <dgm:pt modelId="{5D2C1CBC-EBA6-4630-9229-DBB8D828D79A}" type="sibTrans" cxnId="{F15AC1C9-A037-45D1-9CAC-F9A3BE38E19F}">
      <dgm:prSet/>
      <dgm:spPr/>
      <dgm:t>
        <a:bodyPr/>
        <a:lstStyle/>
        <a:p>
          <a:endParaRPr lang="en-US"/>
        </a:p>
      </dgm:t>
    </dgm:pt>
    <dgm:pt modelId="{52A87AF4-798A-4FAB-8029-57E8798DEDA2}">
      <dgm:prSet/>
      <dgm:spPr/>
      <dgm:t>
        <a:bodyPr/>
        <a:lstStyle/>
        <a:p>
          <a:pPr>
            <a:lnSpc>
              <a:spcPct val="100000"/>
            </a:lnSpc>
          </a:pPr>
          <a:r>
            <a:rPr lang="en-US"/>
            <a:t>INDEPENDENT PRACTICE </a:t>
          </a:r>
        </a:p>
      </dgm:t>
    </dgm:pt>
    <dgm:pt modelId="{CA1046AB-4031-4DCD-8225-51A6216BA751}" type="parTrans" cxnId="{F86DBA1B-2192-4692-995C-BBDE8FDBA89F}">
      <dgm:prSet/>
      <dgm:spPr/>
      <dgm:t>
        <a:bodyPr/>
        <a:lstStyle/>
        <a:p>
          <a:endParaRPr lang="en-US"/>
        </a:p>
      </dgm:t>
    </dgm:pt>
    <dgm:pt modelId="{742D40B1-B4FD-40EE-BEA2-DF7BD1C58DF9}" type="sibTrans" cxnId="{F86DBA1B-2192-4692-995C-BBDE8FDBA89F}">
      <dgm:prSet/>
      <dgm:spPr/>
      <dgm:t>
        <a:bodyPr/>
        <a:lstStyle/>
        <a:p>
          <a:endParaRPr lang="en-US"/>
        </a:p>
      </dgm:t>
    </dgm:pt>
    <dgm:pt modelId="{E99FB300-52C9-4E7F-A708-51ECB53BB543}">
      <dgm:prSet/>
      <dgm:spPr/>
      <dgm:t>
        <a:bodyPr/>
        <a:lstStyle/>
        <a:p>
          <a:pPr>
            <a:lnSpc>
              <a:spcPct val="100000"/>
            </a:lnSpc>
          </a:pPr>
          <a:r>
            <a:rPr lang="en-US"/>
            <a:t>REVIEW </a:t>
          </a:r>
        </a:p>
      </dgm:t>
    </dgm:pt>
    <dgm:pt modelId="{F15E75C0-22ED-428F-86D9-A09CF7E407ED}" type="parTrans" cxnId="{F719AB91-0E73-42C3-8611-B2C2E447979A}">
      <dgm:prSet/>
      <dgm:spPr/>
      <dgm:t>
        <a:bodyPr/>
        <a:lstStyle/>
        <a:p>
          <a:endParaRPr lang="en-US"/>
        </a:p>
      </dgm:t>
    </dgm:pt>
    <dgm:pt modelId="{5E61E2D8-5467-49AC-B664-C950925FF4B3}" type="sibTrans" cxnId="{F719AB91-0E73-42C3-8611-B2C2E447979A}">
      <dgm:prSet/>
      <dgm:spPr/>
      <dgm:t>
        <a:bodyPr/>
        <a:lstStyle/>
        <a:p>
          <a:endParaRPr lang="en-US"/>
        </a:p>
      </dgm:t>
    </dgm:pt>
    <dgm:pt modelId="{B7FC56F3-8564-40E3-A754-A0CAB1FF02C8}" type="pres">
      <dgm:prSet presAssocID="{25E4D28D-2E3A-4D82-954D-E3E44ADD3130}" presName="root" presStyleCnt="0">
        <dgm:presLayoutVars>
          <dgm:dir/>
          <dgm:resizeHandles val="exact"/>
        </dgm:presLayoutVars>
      </dgm:prSet>
      <dgm:spPr/>
    </dgm:pt>
    <dgm:pt modelId="{C134BF13-816B-415D-B62B-4550CF3C4B45}" type="pres">
      <dgm:prSet presAssocID="{DEC06D20-C5C1-4C9A-912A-18CFAD7DEC19}" presName="compNode" presStyleCnt="0"/>
      <dgm:spPr/>
    </dgm:pt>
    <dgm:pt modelId="{479AC2CF-3FC4-425B-A51D-672CF989E984}" type="pres">
      <dgm:prSet presAssocID="{DEC06D20-C5C1-4C9A-912A-18CFAD7DEC19}"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tethoscope"/>
        </a:ext>
      </dgm:extLst>
    </dgm:pt>
    <dgm:pt modelId="{326E2215-892C-489A-A7BF-01AA8D893B20}" type="pres">
      <dgm:prSet presAssocID="{DEC06D20-C5C1-4C9A-912A-18CFAD7DEC19}" presName="spaceRect" presStyleCnt="0"/>
      <dgm:spPr/>
    </dgm:pt>
    <dgm:pt modelId="{CD163D89-ABEF-464A-AB43-75C92EBFB4E5}" type="pres">
      <dgm:prSet presAssocID="{DEC06D20-C5C1-4C9A-912A-18CFAD7DEC19}" presName="textRect" presStyleLbl="revTx" presStyleIdx="0" presStyleCnt="5">
        <dgm:presLayoutVars>
          <dgm:chMax val="1"/>
          <dgm:chPref val="1"/>
        </dgm:presLayoutVars>
      </dgm:prSet>
      <dgm:spPr/>
    </dgm:pt>
    <dgm:pt modelId="{5567A620-D303-40D2-839A-3E0DC2937A09}" type="pres">
      <dgm:prSet presAssocID="{613AE516-2F8F-481B-8F98-21088AA3CAB8}" presName="sibTrans" presStyleCnt="0"/>
      <dgm:spPr/>
    </dgm:pt>
    <dgm:pt modelId="{ECEE211D-7E88-4615-9695-A3F112411959}" type="pres">
      <dgm:prSet presAssocID="{C060BEFB-B7FD-468B-BD62-5F4B9001BC69}" presName="compNode" presStyleCnt="0"/>
      <dgm:spPr/>
    </dgm:pt>
    <dgm:pt modelId="{8A4981D8-5223-4403-806F-45041B52DC8E}" type="pres">
      <dgm:prSet presAssocID="{C060BEFB-B7FD-468B-BD62-5F4B9001BC69}"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eacher"/>
        </a:ext>
      </dgm:extLst>
    </dgm:pt>
    <dgm:pt modelId="{8A381E71-C85F-4134-A91D-E265485C3DC2}" type="pres">
      <dgm:prSet presAssocID="{C060BEFB-B7FD-468B-BD62-5F4B9001BC69}" presName="spaceRect" presStyleCnt="0"/>
      <dgm:spPr/>
    </dgm:pt>
    <dgm:pt modelId="{0EB50116-6A7F-4CCD-BE8A-EA68FE3EA842}" type="pres">
      <dgm:prSet presAssocID="{C060BEFB-B7FD-468B-BD62-5F4B9001BC69}" presName="textRect" presStyleLbl="revTx" presStyleIdx="1" presStyleCnt="5">
        <dgm:presLayoutVars>
          <dgm:chMax val="1"/>
          <dgm:chPref val="1"/>
        </dgm:presLayoutVars>
      </dgm:prSet>
      <dgm:spPr/>
    </dgm:pt>
    <dgm:pt modelId="{365BC388-BFA9-4548-A406-282BFCFC6798}" type="pres">
      <dgm:prSet presAssocID="{EDDF2C20-1FAC-4EC7-A7D7-5865C51543A5}" presName="sibTrans" presStyleCnt="0"/>
      <dgm:spPr/>
    </dgm:pt>
    <dgm:pt modelId="{8513DFF6-8ED2-483E-A242-DFF899DC7B5B}" type="pres">
      <dgm:prSet presAssocID="{58A852BC-A19C-4285-B6F9-E09D0FCC6C70}" presName="compNode" presStyleCnt="0"/>
      <dgm:spPr/>
    </dgm:pt>
    <dgm:pt modelId="{E1CF6F28-A72D-43C7-B955-9E4B2519867E}" type="pres">
      <dgm:prSet presAssocID="{58A852BC-A19C-4285-B6F9-E09D0FCC6C70}"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ooks"/>
        </a:ext>
      </dgm:extLst>
    </dgm:pt>
    <dgm:pt modelId="{B80F3D9C-7FAF-410E-9B2E-864C367BFBBC}" type="pres">
      <dgm:prSet presAssocID="{58A852BC-A19C-4285-B6F9-E09D0FCC6C70}" presName="spaceRect" presStyleCnt="0"/>
      <dgm:spPr/>
    </dgm:pt>
    <dgm:pt modelId="{212980F6-1713-4F4C-8D24-E55336811E73}" type="pres">
      <dgm:prSet presAssocID="{58A852BC-A19C-4285-B6F9-E09D0FCC6C70}" presName="textRect" presStyleLbl="revTx" presStyleIdx="2" presStyleCnt="5">
        <dgm:presLayoutVars>
          <dgm:chMax val="1"/>
          <dgm:chPref val="1"/>
        </dgm:presLayoutVars>
      </dgm:prSet>
      <dgm:spPr/>
    </dgm:pt>
    <dgm:pt modelId="{7253A800-0043-4D45-8E89-A0B20A37E442}" type="pres">
      <dgm:prSet presAssocID="{5D2C1CBC-EBA6-4630-9229-DBB8D828D79A}" presName="sibTrans" presStyleCnt="0"/>
      <dgm:spPr/>
    </dgm:pt>
    <dgm:pt modelId="{311F51B3-C040-4D0E-A97C-1837375E4FC9}" type="pres">
      <dgm:prSet presAssocID="{52A87AF4-798A-4FAB-8029-57E8798DEDA2}" presName="compNode" presStyleCnt="0"/>
      <dgm:spPr/>
    </dgm:pt>
    <dgm:pt modelId="{8BF45B49-6348-4BE2-82CD-B8827FBC43B3}" type="pres">
      <dgm:prSet presAssocID="{52A87AF4-798A-4FAB-8029-57E8798DEDA2}"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C366D205-B021-42A3-BBFF-68AF99EE8C0D}" type="pres">
      <dgm:prSet presAssocID="{52A87AF4-798A-4FAB-8029-57E8798DEDA2}" presName="spaceRect" presStyleCnt="0"/>
      <dgm:spPr/>
    </dgm:pt>
    <dgm:pt modelId="{697F0965-F7BA-49B7-BD0B-414508DAB1F7}" type="pres">
      <dgm:prSet presAssocID="{52A87AF4-798A-4FAB-8029-57E8798DEDA2}" presName="textRect" presStyleLbl="revTx" presStyleIdx="3" presStyleCnt="5">
        <dgm:presLayoutVars>
          <dgm:chMax val="1"/>
          <dgm:chPref val="1"/>
        </dgm:presLayoutVars>
      </dgm:prSet>
      <dgm:spPr/>
    </dgm:pt>
    <dgm:pt modelId="{6DD96C97-3850-4A9C-8281-C4D981EC61A1}" type="pres">
      <dgm:prSet presAssocID="{742D40B1-B4FD-40EE-BEA2-DF7BD1C58DF9}" presName="sibTrans" presStyleCnt="0"/>
      <dgm:spPr/>
    </dgm:pt>
    <dgm:pt modelId="{B9330B86-DC13-4CB3-B117-BEBBC3C1640F}" type="pres">
      <dgm:prSet presAssocID="{E99FB300-52C9-4E7F-A708-51ECB53BB543}" presName="compNode" presStyleCnt="0"/>
      <dgm:spPr/>
    </dgm:pt>
    <dgm:pt modelId="{D0F787A8-E51F-4C37-95E2-24ECE2F91EC8}" type="pres">
      <dgm:prSet presAssocID="{E99FB300-52C9-4E7F-A708-51ECB53BB543}"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Customer Review"/>
        </a:ext>
      </dgm:extLst>
    </dgm:pt>
    <dgm:pt modelId="{1D034991-BC9D-49E5-B81F-ACAFC6D1BAF6}" type="pres">
      <dgm:prSet presAssocID="{E99FB300-52C9-4E7F-A708-51ECB53BB543}" presName="spaceRect" presStyleCnt="0"/>
      <dgm:spPr/>
    </dgm:pt>
    <dgm:pt modelId="{153A84FE-9962-4563-9776-EF6E47B0364F}" type="pres">
      <dgm:prSet presAssocID="{E99FB300-52C9-4E7F-A708-51ECB53BB543}" presName="textRect" presStyleLbl="revTx" presStyleIdx="4" presStyleCnt="5">
        <dgm:presLayoutVars>
          <dgm:chMax val="1"/>
          <dgm:chPref val="1"/>
        </dgm:presLayoutVars>
      </dgm:prSet>
      <dgm:spPr/>
    </dgm:pt>
  </dgm:ptLst>
  <dgm:cxnLst>
    <dgm:cxn modelId="{F86DBA1B-2192-4692-995C-BBDE8FDBA89F}" srcId="{25E4D28D-2E3A-4D82-954D-E3E44ADD3130}" destId="{52A87AF4-798A-4FAB-8029-57E8798DEDA2}" srcOrd="3" destOrd="0" parTransId="{CA1046AB-4031-4DCD-8225-51A6216BA751}" sibTransId="{742D40B1-B4FD-40EE-BEA2-DF7BD1C58DF9}"/>
    <dgm:cxn modelId="{5A83092B-79D5-4080-8C70-D7749CAE7D6E}" type="presOf" srcId="{58A852BC-A19C-4285-B6F9-E09D0FCC6C70}" destId="{212980F6-1713-4F4C-8D24-E55336811E73}" srcOrd="0" destOrd="0" presId="urn:microsoft.com/office/officeart/2018/2/layout/IconLabelList"/>
    <dgm:cxn modelId="{65CEF46E-D565-469E-8E5F-57FADFD188D2}" type="presOf" srcId="{E99FB300-52C9-4E7F-A708-51ECB53BB543}" destId="{153A84FE-9962-4563-9776-EF6E47B0364F}" srcOrd="0" destOrd="0" presId="urn:microsoft.com/office/officeart/2018/2/layout/IconLabelList"/>
    <dgm:cxn modelId="{A3781E7B-ECEE-4A81-BB90-AA1C957B46F3}" type="presOf" srcId="{52A87AF4-798A-4FAB-8029-57E8798DEDA2}" destId="{697F0965-F7BA-49B7-BD0B-414508DAB1F7}" srcOrd="0" destOrd="0" presId="urn:microsoft.com/office/officeart/2018/2/layout/IconLabelList"/>
    <dgm:cxn modelId="{F1AF0889-D480-434C-81C7-BD0A03895E47}" srcId="{25E4D28D-2E3A-4D82-954D-E3E44ADD3130}" destId="{C060BEFB-B7FD-468B-BD62-5F4B9001BC69}" srcOrd="1" destOrd="0" parTransId="{9A46D587-7A5E-4AC3-B166-7F496236791E}" sibTransId="{EDDF2C20-1FAC-4EC7-A7D7-5865C51543A5}"/>
    <dgm:cxn modelId="{F719AB91-0E73-42C3-8611-B2C2E447979A}" srcId="{25E4D28D-2E3A-4D82-954D-E3E44ADD3130}" destId="{E99FB300-52C9-4E7F-A708-51ECB53BB543}" srcOrd="4" destOrd="0" parTransId="{F15E75C0-22ED-428F-86D9-A09CF7E407ED}" sibTransId="{5E61E2D8-5467-49AC-B664-C950925FF4B3}"/>
    <dgm:cxn modelId="{1C992DA3-7F21-4F02-B178-0AB70074C9D0}" type="presOf" srcId="{C060BEFB-B7FD-468B-BD62-5F4B9001BC69}" destId="{0EB50116-6A7F-4CCD-BE8A-EA68FE3EA842}" srcOrd="0" destOrd="0" presId="urn:microsoft.com/office/officeart/2018/2/layout/IconLabelList"/>
    <dgm:cxn modelId="{54E53CAD-8149-4518-A5F6-D186044B035B}" srcId="{25E4D28D-2E3A-4D82-954D-E3E44ADD3130}" destId="{DEC06D20-C5C1-4C9A-912A-18CFAD7DEC19}" srcOrd="0" destOrd="0" parTransId="{A0B2E0C8-EED5-4ED3-94E6-0DE55799BA68}" sibTransId="{613AE516-2F8F-481B-8F98-21088AA3CAB8}"/>
    <dgm:cxn modelId="{89DF7CB5-4545-4504-AC98-98BAB5B78A7C}" type="presOf" srcId="{DEC06D20-C5C1-4C9A-912A-18CFAD7DEC19}" destId="{CD163D89-ABEF-464A-AB43-75C92EBFB4E5}" srcOrd="0" destOrd="0" presId="urn:microsoft.com/office/officeart/2018/2/layout/IconLabelList"/>
    <dgm:cxn modelId="{F15AC1C9-A037-45D1-9CAC-F9A3BE38E19F}" srcId="{25E4D28D-2E3A-4D82-954D-E3E44ADD3130}" destId="{58A852BC-A19C-4285-B6F9-E09D0FCC6C70}" srcOrd="2" destOrd="0" parTransId="{D3179290-AC6D-427A-B2CD-CD5572E8375B}" sibTransId="{5D2C1CBC-EBA6-4630-9229-DBB8D828D79A}"/>
    <dgm:cxn modelId="{1280D9F7-80EB-4514-A632-BA3AD8D3FB23}" type="presOf" srcId="{25E4D28D-2E3A-4D82-954D-E3E44ADD3130}" destId="{B7FC56F3-8564-40E3-A754-A0CAB1FF02C8}" srcOrd="0" destOrd="0" presId="urn:microsoft.com/office/officeart/2018/2/layout/IconLabelList"/>
    <dgm:cxn modelId="{05A39D50-6DCC-418D-98CB-6C5B49AF2DA6}" type="presParOf" srcId="{B7FC56F3-8564-40E3-A754-A0CAB1FF02C8}" destId="{C134BF13-816B-415D-B62B-4550CF3C4B45}" srcOrd="0" destOrd="0" presId="urn:microsoft.com/office/officeart/2018/2/layout/IconLabelList"/>
    <dgm:cxn modelId="{86E54956-0DE3-4D08-B1D7-717F338218C0}" type="presParOf" srcId="{C134BF13-816B-415D-B62B-4550CF3C4B45}" destId="{479AC2CF-3FC4-425B-A51D-672CF989E984}" srcOrd="0" destOrd="0" presId="urn:microsoft.com/office/officeart/2018/2/layout/IconLabelList"/>
    <dgm:cxn modelId="{6DAE5302-6E4D-492B-8400-E230A51B9986}" type="presParOf" srcId="{C134BF13-816B-415D-B62B-4550CF3C4B45}" destId="{326E2215-892C-489A-A7BF-01AA8D893B20}" srcOrd="1" destOrd="0" presId="urn:microsoft.com/office/officeart/2018/2/layout/IconLabelList"/>
    <dgm:cxn modelId="{22518E93-EE52-4AB9-905F-42A4012C29BC}" type="presParOf" srcId="{C134BF13-816B-415D-B62B-4550CF3C4B45}" destId="{CD163D89-ABEF-464A-AB43-75C92EBFB4E5}" srcOrd="2" destOrd="0" presId="urn:microsoft.com/office/officeart/2018/2/layout/IconLabelList"/>
    <dgm:cxn modelId="{67513B66-18A8-4DD9-8753-3117446AAB96}" type="presParOf" srcId="{B7FC56F3-8564-40E3-A754-A0CAB1FF02C8}" destId="{5567A620-D303-40D2-839A-3E0DC2937A09}" srcOrd="1" destOrd="0" presId="urn:microsoft.com/office/officeart/2018/2/layout/IconLabelList"/>
    <dgm:cxn modelId="{FF5362E0-254D-4DD5-A6B1-FE1B7DA3A97F}" type="presParOf" srcId="{B7FC56F3-8564-40E3-A754-A0CAB1FF02C8}" destId="{ECEE211D-7E88-4615-9695-A3F112411959}" srcOrd="2" destOrd="0" presId="urn:microsoft.com/office/officeart/2018/2/layout/IconLabelList"/>
    <dgm:cxn modelId="{DB84E76A-0BB6-40E0-8739-D6295541AD85}" type="presParOf" srcId="{ECEE211D-7E88-4615-9695-A3F112411959}" destId="{8A4981D8-5223-4403-806F-45041B52DC8E}" srcOrd="0" destOrd="0" presId="urn:microsoft.com/office/officeart/2018/2/layout/IconLabelList"/>
    <dgm:cxn modelId="{2C0254B3-B21C-4C8C-B86A-92CD78B0F313}" type="presParOf" srcId="{ECEE211D-7E88-4615-9695-A3F112411959}" destId="{8A381E71-C85F-4134-A91D-E265485C3DC2}" srcOrd="1" destOrd="0" presId="urn:microsoft.com/office/officeart/2018/2/layout/IconLabelList"/>
    <dgm:cxn modelId="{5D8E37F4-F2C9-48B9-A7D4-43C4305C5001}" type="presParOf" srcId="{ECEE211D-7E88-4615-9695-A3F112411959}" destId="{0EB50116-6A7F-4CCD-BE8A-EA68FE3EA842}" srcOrd="2" destOrd="0" presId="urn:microsoft.com/office/officeart/2018/2/layout/IconLabelList"/>
    <dgm:cxn modelId="{11193B92-F5C8-4C48-833A-BC5BA5D72855}" type="presParOf" srcId="{B7FC56F3-8564-40E3-A754-A0CAB1FF02C8}" destId="{365BC388-BFA9-4548-A406-282BFCFC6798}" srcOrd="3" destOrd="0" presId="urn:microsoft.com/office/officeart/2018/2/layout/IconLabelList"/>
    <dgm:cxn modelId="{5AFBE712-D994-4E89-B7BE-FEE6534A809A}" type="presParOf" srcId="{B7FC56F3-8564-40E3-A754-A0CAB1FF02C8}" destId="{8513DFF6-8ED2-483E-A242-DFF899DC7B5B}" srcOrd="4" destOrd="0" presId="urn:microsoft.com/office/officeart/2018/2/layout/IconLabelList"/>
    <dgm:cxn modelId="{B99D5C43-D945-4DF3-A881-DB56040F0FC0}" type="presParOf" srcId="{8513DFF6-8ED2-483E-A242-DFF899DC7B5B}" destId="{E1CF6F28-A72D-43C7-B955-9E4B2519867E}" srcOrd="0" destOrd="0" presId="urn:microsoft.com/office/officeart/2018/2/layout/IconLabelList"/>
    <dgm:cxn modelId="{94228C46-7D3C-4165-B1B6-639A4EC4AFE2}" type="presParOf" srcId="{8513DFF6-8ED2-483E-A242-DFF899DC7B5B}" destId="{B80F3D9C-7FAF-410E-9B2E-864C367BFBBC}" srcOrd="1" destOrd="0" presId="urn:microsoft.com/office/officeart/2018/2/layout/IconLabelList"/>
    <dgm:cxn modelId="{36C30C26-BCA5-4323-B03D-B0C285210A81}" type="presParOf" srcId="{8513DFF6-8ED2-483E-A242-DFF899DC7B5B}" destId="{212980F6-1713-4F4C-8D24-E55336811E73}" srcOrd="2" destOrd="0" presId="urn:microsoft.com/office/officeart/2018/2/layout/IconLabelList"/>
    <dgm:cxn modelId="{DEE2644A-6D99-49D3-A930-250F9F53227C}" type="presParOf" srcId="{B7FC56F3-8564-40E3-A754-A0CAB1FF02C8}" destId="{7253A800-0043-4D45-8E89-A0B20A37E442}" srcOrd="5" destOrd="0" presId="urn:microsoft.com/office/officeart/2018/2/layout/IconLabelList"/>
    <dgm:cxn modelId="{398AC36F-3BD8-4FBC-8836-6752E8D85EDA}" type="presParOf" srcId="{B7FC56F3-8564-40E3-A754-A0CAB1FF02C8}" destId="{311F51B3-C040-4D0E-A97C-1837375E4FC9}" srcOrd="6" destOrd="0" presId="urn:microsoft.com/office/officeart/2018/2/layout/IconLabelList"/>
    <dgm:cxn modelId="{41C5E903-CFD5-4154-B646-EBD6B2E61751}" type="presParOf" srcId="{311F51B3-C040-4D0E-A97C-1837375E4FC9}" destId="{8BF45B49-6348-4BE2-82CD-B8827FBC43B3}" srcOrd="0" destOrd="0" presId="urn:microsoft.com/office/officeart/2018/2/layout/IconLabelList"/>
    <dgm:cxn modelId="{C5FF1FBD-18CA-407C-A0D8-5325E60B1715}" type="presParOf" srcId="{311F51B3-C040-4D0E-A97C-1837375E4FC9}" destId="{C366D205-B021-42A3-BBFF-68AF99EE8C0D}" srcOrd="1" destOrd="0" presId="urn:microsoft.com/office/officeart/2018/2/layout/IconLabelList"/>
    <dgm:cxn modelId="{943A2AAB-91CA-4FA2-AA14-08DB529695A2}" type="presParOf" srcId="{311F51B3-C040-4D0E-A97C-1837375E4FC9}" destId="{697F0965-F7BA-49B7-BD0B-414508DAB1F7}" srcOrd="2" destOrd="0" presId="urn:microsoft.com/office/officeart/2018/2/layout/IconLabelList"/>
    <dgm:cxn modelId="{CCD91302-AF74-4F98-BB2B-81A30D667C95}" type="presParOf" srcId="{B7FC56F3-8564-40E3-A754-A0CAB1FF02C8}" destId="{6DD96C97-3850-4A9C-8281-C4D981EC61A1}" srcOrd="7" destOrd="0" presId="urn:microsoft.com/office/officeart/2018/2/layout/IconLabelList"/>
    <dgm:cxn modelId="{A3E12824-455E-49B8-9D9D-FA0F8B2620D0}" type="presParOf" srcId="{B7FC56F3-8564-40E3-A754-A0CAB1FF02C8}" destId="{B9330B86-DC13-4CB3-B117-BEBBC3C1640F}" srcOrd="8" destOrd="0" presId="urn:microsoft.com/office/officeart/2018/2/layout/IconLabelList"/>
    <dgm:cxn modelId="{627E35BE-F08C-4D24-9D93-7A621DC623BA}" type="presParOf" srcId="{B9330B86-DC13-4CB3-B117-BEBBC3C1640F}" destId="{D0F787A8-E51F-4C37-95E2-24ECE2F91EC8}" srcOrd="0" destOrd="0" presId="urn:microsoft.com/office/officeart/2018/2/layout/IconLabelList"/>
    <dgm:cxn modelId="{1BAC6DA9-336F-4587-8DD7-E692EB8B89C3}" type="presParOf" srcId="{B9330B86-DC13-4CB3-B117-BEBBC3C1640F}" destId="{1D034991-BC9D-49E5-B81F-ACAFC6D1BAF6}" srcOrd="1" destOrd="0" presId="urn:microsoft.com/office/officeart/2018/2/layout/IconLabelList"/>
    <dgm:cxn modelId="{106B93C2-252B-47D5-8AA0-C70082F732E3}" type="presParOf" srcId="{B9330B86-DC13-4CB3-B117-BEBBC3C1640F}" destId="{153A84FE-9962-4563-9776-EF6E47B0364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6A1AE4-F930-4690-ADDB-23FDE3D0D656}"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69B2433F-DD4D-46FF-A90F-F9EA6B252B74}">
      <dgm:prSet/>
      <dgm:spPr/>
      <dgm:t>
        <a:bodyPr/>
        <a:lstStyle/>
        <a:p>
          <a:r>
            <a:rPr lang="en-US"/>
            <a:t>Ratios &amp; Proportions</a:t>
          </a:r>
        </a:p>
      </dgm:t>
    </dgm:pt>
    <dgm:pt modelId="{757E7ED2-3D27-4956-B851-DCF16B93D5B2}" type="parTrans" cxnId="{1806D1A7-B8C3-4BE4-8D81-1882056CBDE3}">
      <dgm:prSet/>
      <dgm:spPr/>
      <dgm:t>
        <a:bodyPr/>
        <a:lstStyle/>
        <a:p>
          <a:endParaRPr lang="en-US"/>
        </a:p>
      </dgm:t>
    </dgm:pt>
    <dgm:pt modelId="{E086877A-2A16-4419-9093-8ACC24DFADE7}" type="sibTrans" cxnId="{1806D1A7-B8C3-4BE4-8D81-1882056CBDE3}">
      <dgm:prSet/>
      <dgm:spPr/>
      <dgm:t>
        <a:bodyPr/>
        <a:lstStyle/>
        <a:p>
          <a:endParaRPr lang="en-US"/>
        </a:p>
      </dgm:t>
    </dgm:pt>
    <dgm:pt modelId="{56752044-DCC7-41BA-A83F-E33D57CF86D2}">
      <dgm:prSet/>
      <dgm:spPr/>
      <dgm:t>
        <a:bodyPr/>
        <a:lstStyle/>
        <a:p>
          <a:r>
            <a:rPr lang="en-US"/>
            <a:t>Unit rates, proportional reasoning, and solving proportion problems in context — commonly tested in workplace and consumer scenarios</a:t>
          </a:r>
        </a:p>
      </dgm:t>
    </dgm:pt>
    <dgm:pt modelId="{B1070554-1956-4049-9DB4-8413EAFA855E}" type="parTrans" cxnId="{78DA8A56-44B1-4966-BC16-598EAAD0CC92}">
      <dgm:prSet/>
      <dgm:spPr/>
      <dgm:t>
        <a:bodyPr/>
        <a:lstStyle/>
        <a:p>
          <a:endParaRPr lang="en-US"/>
        </a:p>
      </dgm:t>
    </dgm:pt>
    <dgm:pt modelId="{9300153D-2AA9-4625-A10D-45E120E7A99C}" type="sibTrans" cxnId="{78DA8A56-44B1-4966-BC16-598EAAD0CC92}">
      <dgm:prSet/>
      <dgm:spPr/>
      <dgm:t>
        <a:bodyPr/>
        <a:lstStyle/>
        <a:p>
          <a:endParaRPr lang="en-US"/>
        </a:p>
      </dgm:t>
    </dgm:pt>
    <dgm:pt modelId="{03BF92D1-4D70-4033-8EB1-30D038A4518A}">
      <dgm:prSet/>
      <dgm:spPr/>
      <dgm:t>
        <a:bodyPr/>
        <a:lstStyle/>
        <a:p>
          <a:r>
            <a:rPr lang="en-US"/>
            <a:t>Percentages</a:t>
          </a:r>
        </a:p>
      </dgm:t>
    </dgm:pt>
    <dgm:pt modelId="{E6F8DA3D-732B-4C13-AD6E-A2E635E1A6A0}" type="parTrans" cxnId="{B1748D46-7BD5-4734-B75E-F0CA114B0322}">
      <dgm:prSet/>
      <dgm:spPr/>
      <dgm:t>
        <a:bodyPr/>
        <a:lstStyle/>
        <a:p>
          <a:endParaRPr lang="en-US"/>
        </a:p>
      </dgm:t>
    </dgm:pt>
    <dgm:pt modelId="{B627DFFC-F1A9-487A-BA23-518C2A131C25}" type="sibTrans" cxnId="{B1748D46-7BD5-4734-B75E-F0CA114B0322}">
      <dgm:prSet/>
      <dgm:spPr/>
      <dgm:t>
        <a:bodyPr/>
        <a:lstStyle/>
        <a:p>
          <a:endParaRPr lang="en-US"/>
        </a:p>
      </dgm:t>
    </dgm:pt>
    <dgm:pt modelId="{C9697B31-8C52-41BA-BFAC-778115E07E91}">
      <dgm:prSet/>
      <dgm:spPr/>
      <dgm:t>
        <a:bodyPr/>
        <a:lstStyle/>
        <a:p>
          <a:r>
            <a:rPr lang="en-US"/>
            <a:t>Percent increase/decrease, tips, tax, interest, and discount problems — highly test-relevant and highly relatable for adult learners</a:t>
          </a:r>
        </a:p>
      </dgm:t>
    </dgm:pt>
    <dgm:pt modelId="{A86C2C9A-BFE7-45ED-8AAA-6C90E4E43E9C}" type="parTrans" cxnId="{8DDC1E22-01C7-4F0B-8F18-DA3575C53584}">
      <dgm:prSet/>
      <dgm:spPr/>
      <dgm:t>
        <a:bodyPr/>
        <a:lstStyle/>
        <a:p>
          <a:endParaRPr lang="en-US"/>
        </a:p>
      </dgm:t>
    </dgm:pt>
    <dgm:pt modelId="{0C319911-657F-427E-B6C2-5269B2040763}" type="sibTrans" cxnId="{8DDC1E22-01C7-4F0B-8F18-DA3575C53584}">
      <dgm:prSet/>
      <dgm:spPr/>
      <dgm:t>
        <a:bodyPr/>
        <a:lstStyle/>
        <a:p>
          <a:endParaRPr lang="en-US"/>
        </a:p>
      </dgm:t>
    </dgm:pt>
    <dgm:pt modelId="{3F79D712-FBA5-453A-9117-6290D8AECD15}">
      <dgm:prSet/>
      <dgm:spPr/>
      <dgm:t>
        <a:bodyPr/>
        <a:lstStyle/>
        <a:p>
          <a:r>
            <a:rPr lang="en-US"/>
            <a:t>Fractions &amp; Decimals</a:t>
          </a:r>
        </a:p>
      </dgm:t>
    </dgm:pt>
    <dgm:pt modelId="{3094B188-5050-43AC-84DB-2D3877D217B0}" type="parTrans" cxnId="{1A2F36B2-5B95-4A56-8605-E32F92A8EA96}">
      <dgm:prSet/>
      <dgm:spPr/>
      <dgm:t>
        <a:bodyPr/>
        <a:lstStyle/>
        <a:p>
          <a:endParaRPr lang="en-US"/>
        </a:p>
      </dgm:t>
    </dgm:pt>
    <dgm:pt modelId="{72F57C3D-C576-4AE4-8F6F-0070A00DE38B}" type="sibTrans" cxnId="{1A2F36B2-5B95-4A56-8605-E32F92A8EA96}">
      <dgm:prSet/>
      <dgm:spPr/>
      <dgm:t>
        <a:bodyPr/>
        <a:lstStyle/>
        <a:p>
          <a:endParaRPr lang="en-US"/>
        </a:p>
      </dgm:t>
    </dgm:pt>
    <dgm:pt modelId="{FBA607A1-C4FF-4C6A-8642-CC5EFC978309}">
      <dgm:prSet/>
      <dgm:spPr/>
      <dgm:t>
        <a:bodyPr/>
        <a:lstStyle/>
        <a:p>
          <a:r>
            <a:rPr lang="en-US"/>
            <a:t>Operations with fractions, converting between forms, and applying them in multi-step problems</a:t>
          </a:r>
        </a:p>
      </dgm:t>
    </dgm:pt>
    <dgm:pt modelId="{35195DC5-E46E-4B10-922A-4668F0ADBC6D}" type="parTrans" cxnId="{60F8FD50-BFE0-4824-BD89-F777F00E89B5}">
      <dgm:prSet/>
      <dgm:spPr/>
      <dgm:t>
        <a:bodyPr/>
        <a:lstStyle/>
        <a:p>
          <a:endParaRPr lang="en-US"/>
        </a:p>
      </dgm:t>
    </dgm:pt>
    <dgm:pt modelId="{F3EAFBDA-38CC-4D01-9D07-CA9370B3594F}" type="sibTrans" cxnId="{60F8FD50-BFE0-4824-BD89-F777F00E89B5}">
      <dgm:prSet/>
      <dgm:spPr/>
      <dgm:t>
        <a:bodyPr/>
        <a:lstStyle/>
        <a:p>
          <a:endParaRPr lang="en-US"/>
        </a:p>
      </dgm:t>
    </dgm:pt>
    <dgm:pt modelId="{CDA0FEF0-F422-4E7D-9F8B-B8698D9E115F}">
      <dgm:prSet/>
      <dgm:spPr/>
      <dgm:t>
        <a:bodyPr/>
        <a:lstStyle/>
        <a:p>
          <a:r>
            <a:rPr lang="en-US"/>
            <a:t>Geometry</a:t>
          </a:r>
        </a:p>
      </dgm:t>
    </dgm:pt>
    <dgm:pt modelId="{BD893641-3581-4B4B-BC45-4945A5DE02C7}" type="parTrans" cxnId="{C42C9876-0A2C-4542-970B-2086EE19A77D}">
      <dgm:prSet/>
      <dgm:spPr/>
      <dgm:t>
        <a:bodyPr/>
        <a:lstStyle/>
        <a:p>
          <a:endParaRPr lang="en-US"/>
        </a:p>
      </dgm:t>
    </dgm:pt>
    <dgm:pt modelId="{BC9A93DD-5C70-4565-BB07-09EE7D948F64}" type="sibTrans" cxnId="{C42C9876-0A2C-4542-970B-2086EE19A77D}">
      <dgm:prSet/>
      <dgm:spPr/>
      <dgm:t>
        <a:bodyPr/>
        <a:lstStyle/>
        <a:p>
          <a:endParaRPr lang="en-US"/>
        </a:p>
      </dgm:t>
    </dgm:pt>
    <dgm:pt modelId="{22C10E2A-9587-41C6-93D4-690EE2FD70EC}">
      <dgm:prSet/>
      <dgm:spPr/>
      <dgm:t>
        <a:bodyPr/>
        <a:lstStyle/>
        <a:p>
          <a:r>
            <a:rPr lang="en-US"/>
            <a:t>Area, perimeter, and circumference of 2D shapes; volume of 3D figures; coordinate geometry and the Pythagorean theorem</a:t>
          </a:r>
        </a:p>
      </dgm:t>
    </dgm:pt>
    <dgm:pt modelId="{FA4913C2-86A9-464B-B36B-870B1407711A}" type="parTrans" cxnId="{CDF2B09D-5270-45EC-93D6-CC2CB437C08C}">
      <dgm:prSet/>
      <dgm:spPr/>
      <dgm:t>
        <a:bodyPr/>
        <a:lstStyle/>
        <a:p>
          <a:endParaRPr lang="en-US"/>
        </a:p>
      </dgm:t>
    </dgm:pt>
    <dgm:pt modelId="{B1886218-B822-4DC7-8BE1-2DC73F7E3093}" type="sibTrans" cxnId="{CDF2B09D-5270-45EC-93D6-CC2CB437C08C}">
      <dgm:prSet/>
      <dgm:spPr/>
      <dgm:t>
        <a:bodyPr/>
        <a:lstStyle/>
        <a:p>
          <a:endParaRPr lang="en-US"/>
        </a:p>
      </dgm:t>
    </dgm:pt>
    <dgm:pt modelId="{EC2C8051-8A1A-41A2-8A25-46285D2967E7}">
      <dgm:prSet/>
      <dgm:spPr/>
      <dgm:t>
        <a:bodyPr/>
        <a:lstStyle/>
        <a:p>
          <a:r>
            <a:rPr lang="en-US"/>
            <a:t>Statistics &amp; Data</a:t>
          </a:r>
        </a:p>
      </dgm:t>
    </dgm:pt>
    <dgm:pt modelId="{A37751C1-E685-4BCB-809C-AA327F9F9C86}" type="parTrans" cxnId="{5277A8B5-708F-47B1-AB72-3668203E856C}">
      <dgm:prSet/>
      <dgm:spPr/>
      <dgm:t>
        <a:bodyPr/>
        <a:lstStyle/>
        <a:p>
          <a:endParaRPr lang="en-US"/>
        </a:p>
      </dgm:t>
    </dgm:pt>
    <dgm:pt modelId="{D2D6F7A9-CB57-4D6E-90BD-E73048DC1E9D}" type="sibTrans" cxnId="{5277A8B5-708F-47B1-AB72-3668203E856C}">
      <dgm:prSet/>
      <dgm:spPr/>
      <dgm:t>
        <a:bodyPr/>
        <a:lstStyle/>
        <a:p>
          <a:endParaRPr lang="en-US"/>
        </a:p>
      </dgm:t>
    </dgm:pt>
    <dgm:pt modelId="{73BF26A5-ED92-41F5-A995-65BBC31F0F04}">
      <dgm:prSet/>
      <dgm:spPr/>
      <dgm:t>
        <a:bodyPr/>
        <a:lstStyle/>
        <a:p>
          <a:r>
            <a:rPr lang="en-US"/>
            <a:t>Mean, median, mode, and range; reading bar graphs, line plots, histograms, and scatterplots</a:t>
          </a:r>
        </a:p>
      </dgm:t>
    </dgm:pt>
    <dgm:pt modelId="{8712A41D-3FF3-4C2C-BE26-7B599E700318}" type="parTrans" cxnId="{5DE780E4-EDF2-4B96-80BF-AC599467F8B1}">
      <dgm:prSet/>
      <dgm:spPr/>
      <dgm:t>
        <a:bodyPr/>
        <a:lstStyle/>
        <a:p>
          <a:endParaRPr lang="en-US"/>
        </a:p>
      </dgm:t>
    </dgm:pt>
    <dgm:pt modelId="{8D809072-8BB2-48FB-8B2A-E9A77F55E35C}" type="sibTrans" cxnId="{5DE780E4-EDF2-4B96-80BF-AC599467F8B1}">
      <dgm:prSet/>
      <dgm:spPr/>
      <dgm:t>
        <a:bodyPr/>
        <a:lstStyle/>
        <a:p>
          <a:endParaRPr lang="en-US"/>
        </a:p>
      </dgm:t>
    </dgm:pt>
    <dgm:pt modelId="{94B82DEF-0617-475A-ACF7-440FB9C96D92}" type="pres">
      <dgm:prSet presAssocID="{5A6A1AE4-F930-4690-ADDB-23FDE3D0D656}" presName="vert0" presStyleCnt="0">
        <dgm:presLayoutVars>
          <dgm:dir/>
          <dgm:animOne val="branch"/>
          <dgm:animLvl val="lvl"/>
        </dgm:presLayoutVars>
      </dgm:prSet>
      <dgm:spPr/>
    </dgm:pt>
    <dgm:pt modelId="{3C17B365-A993-4566-B796-B59CD9689BCD}" type="pres">
      <dgm:prSet presAssocID="{69B2433F-DD4D-46FF-A90F-F9EA6B252B74}" presName="thickLine" presStyleLbl="alignNode1" presStyleIdx="0" presStyleCnt="10"/>
      <dgm:spPr/>
    </dgm:pt>
    <dgm:pt modelId="{77D5C5A8-02CC-4AD2-80C4-6F7AADD1D367}" type="pres">
      <dgm:prSet presAssocID="{69B2433F-DD4D-46FF-A90F-F9EA6B252B74}" presName="horz1" presStyleCnt="0"/>
      <dgm:spPr/>
    </dgm:pt>
    <dgm:pt modelId="{64F9AC85-0BFF-43E3-BD61-D279B29FAE1D}" type="pres">
      <dgm:prSet presAssocID="{69B2433F-DD4D-46FF-A90F-F9EA6B252B74}" presName="tx1" presStyleLbl="revTx" presStyleIdx="0" presStyleCnt="10"/>
      <dgm:spPr/>
    </dgm:pt>
    <dgm:pt modelId="{CBED8CF9-48E3-4F31-BC4A-06B507F1A412}" type="pres">
      <dgm:prSet presAssocID="{69B2433F-DD4D-46FF-A90F-F9EA6B252B74}" presName="vert1" presStyleCnt="0"/>
      <dgm:spPr/>
    </dgm:pt>
    <dgm:pt modelId="{6F342450-19C5-4743-AF21-D53A63DC4EC0}" type="pres">
      <dgm:prSet presAssocID="{56752044-DCC7-41BA-A83F-E33D57CF86D2}" presName="thickLine" presStyleLbl="alignNode1" presStyleIdx="1" presStyleCnt="10"/>
      <dgm:spPr/>
    </dgm:pt>
    <dgm:pt modelId="{64119E5E-A31F-48C0-8847-533491C9A52B}" type="pres">
      <dgm:prSet presAssocID="{56752044-DCC7-41BA-A83F-E33D57CF86D2}" presName="horz1" presStyleCnt="0"/>
      <dgm:spPr/>
    </dgm:pt>
    <dgm:pt modelId="{3D42E8F1-0F27-4BA7-93FE-F4E90248DFFC}" type="pres">
      <dgm:prSet presAssocID="{56752044-DCC7-41BA-A83F-E33D57CF86D2}" presName="tx1" presStyleLbl="revTx" presStyleIdx="1" presStyleCnt="10"/>
      <dgm:spPr/>
    </dgm:pt>
    <dgm:pt modelId="{CA47AE8C-F00C-4870-904D-C721890604FA}" type="pres">
      <dgm:prSet presAssocID="{56752044-DCC7-41BA-A83F-E33D57CF86D2}" presName="vert1" presStyleCnt="0"/>
      <dgm:spPr/>
    </dgm:pt>
    <dgm:pt modelId="{8D7569EF-E326-4C1A-AACA-FDD2FFAFC65A}" type="pres">
      <dgm:prSet presAssocID="{03BF92D1-4D70-4033-8EB1-30D038A4518A}" presName="thickLine" presStyleLbl="alignNode1" presStyleIdx="2" presStyleCnt="10"/>
      <dgm:spPr/>
    </dgm:pt>
    <dgm:pt modelId="{E2AB2576-653C-42CF-B435-FE74C86E747C}" type="pres">
      <dgm:prSet presAssocID="{03BF92D1-4D70-4033-8EB1-30D038A4518A}" presName="horz1" presStyleCnt="0"/>
      <dgm:spPr/>
    </dgm:pt>
    <dgm:pt modelId="{F4EE5CE6-144B-429F-AC1B-B9D6CA48892C}" type="pres">
      <dgm:prSet presAssocID="{03BF92D1-4D70-4033-8EB1-30D038A4518A}" presName="tx1" presStyleLbl="revTx" presStyleIdx="2" presStyleCnt="10"/>
      <dgm:spPr/>
    </dgm:pt>
    <dgm:pt modelId="{F64AB3C2-5928-46D6-B5B0-3C749E4A2BA8}" type="pres">
      <dgm:prSet presAssocID="{03BF92D1-4D70-4033-8EB1-30D038A4518A}" presName="vert1" presStyleCnt="0"/>
      <dgm:spPr/>
    </dgm:pt>
    <dgm:pt modelId="{DA38F107-59F6-46BC-80CA-EEB4B455B714}" type="pres">
      <dgm:prSet presAssocID="{C9697B31-8C52-41BA-BFAC-778115E07E91}" presName="thickLine" presStyleLbl="alignNode1" presStyleIdx="3" presStyleCnt="10"/>
      <dgm:spPr/>
    </dgm:pt>
    <dgm:pt modelId="{04F5C2BF-AD6B-45D0-82B8-39B7F5494038}" type="pres">
      <dgm:prSet presAssocID="{C9697B31-8C52-41BA-BFAC-778115E07E91}" presName="horz1" presStyleCnt="0"/>
      <dgm:spPr/>
    </dgm:pt>
    <dgm:pt modelId="{24C5596E-CDC0-4A90-9806-F8BF8109741B}" type="pres">
      <dgm:prSet presAssocID="{C9697B31-8C52-41BA-BFAC-778115E07E91}" presName="tx1" presStyleLbl="revTx" presStyleIdx="3" presStyleCnt="10"/>
      <dgm:spPr/>
    </dgm:pt>
    <dgm:pt modelId="{9B327D57-6721-4F03-B3BD-8A80E7578417}" type="pres">
      <dgm:prSet presAssocID="{C9697B31-8C52-41BA-BFAC-778115E07E91}" presName="vert1" presStyleCnt="0"/>
      <dgm:spPr/>
    </dgm:pt>
    <dgm:pt modelId="{82594EEB-A1F9-4ABB-AC14-80EC079F76EC}" type="pres">
      <dgm:prSet presAssocID="{3F79D712-FBA5-453A-9117-6290D8AECD15}" presName="thickLine" presStyleLbl="alignNode1" presStyleIdx="4" presStyleCnt="10"/>
      <dgm:spPr/>
    </dgm:pt>
    <dgm:pt modelId="{A6B9F71D-24E5-4210-977E-768AF5283F97}" type="pres">
      <dgm:prSet presAssocID="{3F79D712-FBA5-453A-9117-6290D8AECD15}" presName="horz1" presStyleCnt="0"/>
      <dgm:spPr/>
    </dgm:pt>
    <dgm:pt modelId="{B35FE7E1-5B54-4AED-B0ED-AA39D5990067}" type="pres">
      <dgm:prSet presAssocID="{3F79D712-FBA5-453A-9117-6290D8AECD15}" presName="tx1" presStyleLbl="revTx" presStyleIdx="4" presStyleCnt="10"/>
      <dgm:spPr/>
    </dgm:pt>
    <dgm:pt modelId="{CE00F58D-AD24-498A-A886-F09988A0874F}" type="pres">
      <dgm:prSet presAssocID="{3F79D712-FBA5-453A-9117-6290D8AECD15}" presName="vert1" presStyleCnt="0"/>
      <dgm:spPr/>
    </dgm:pt>
    <dgm:pt modelId="{CEC5E797-7EE7-466A-8D62-1400801F5448}" type="pres">
      <dgm:prSet presAssocID="{FBA607A1-C4FF-4C6A-8642-CC5EFC978309}" presName="thickLine" presStyleLbl="alignNode1" presStyleIdx="5" presStyleCnt="10"/>
      <dgm:spPr/>
    </dgm:pt>
    <dgm:pt modelId="{1F5DEDE0-92BE-4489-B1BA-5F0252E45FF1}" type="pres">
      <dgm:prSet presAssocID="{FBA607A1-C4FF-4C6A-8642-CC5EFC978309}" presName="horz1" presStyleCnt="0"/>
      <dgm:spPr/>
    </dgm:pt>
    <dgm:pt modelId="{DEC35E2C-207B-44C8-8739-3602D7EB5168}" type="pres">
      <dgm:prSet presAssocID="{FBA607A1-C4FF-4C6A-8642-CC5EFC978309}" presName="tx1" presStyleLbl="revTx" presStyleIdx="5" presStyleCnt="10"/>
      <dgm:spPr/>
    </dgm:pt>
    <dgm:pt modelId="{84FD3B5F-2D70-4D39-854E-36573CC6F217}" type="pres">
      <dgm:prSet presAssocID="{FBA607A1-C4FF-4C6A-8642-CC5EFC978309}" presName="vert1" presStyleCnt="0"/>
      <dgm:spPr/>
    </dgm:pt>
    <dgm:pt modelId="{A03B0285-9540-4F9A-99B2-4E9C3EFBA687}" type="pres">
      <dgm:prSet presAssocID="{CDA0FEF0-F422-4E7D-9F8B-B8698D9E115F}" presName="thickLine" presStyleLbl="alignNode1" presStyleIdx="6" presStyleCnt="10"/>
      <dgm:spPr/>
    </dgm:pt>
    <dgm:pt modelId="{3A86A4CA-B820-4DF4-97BA-349C1AA93C4C}" type="pres">
      <dgm:prSet presAssocID="{CDA0FEF0-F422-4E7D-9F8B-B8698D9E115F}" presName="horz1" presStyleCnt="0"/>
      <dgm:spPr/>
    </dgm:pt>
    <dgm:pt modelId="{CF2C5F10-D9C0-4337-93D0-302CCDF670BA}" type="pres">
      <dgm:prSet presAssocID="{CDA0FEF0-F422-4E7D-9F8B-B8698D9E115F}" presName="tx1" presStyleLbl="revTx" presStyleIdx="6" presStyleCnt="10"/>
      <dgm:spPr/>
    </dgm:pt>
    <dgm:pt modelId="{D99693DF-3CC8-47F2-B475-F3843EF3E803}" type="pres">
      <dgm:prSet presAssocID="{CDA0FEF0-F422-4E7D-9F8B-B8698D9E115F}" presName="vert1" presStyleCnt="0"/>
      <dgm:spPr/>
    </dgm:pt>
    <dgm:pt modelId="{25D8E40B-618F-44D9-AE82-01001B474CB3}" type="pres">
      <dgm:prSet presAssocID="{22C10E2A-9587-41C6-93D4-690EE2FD70EC}" presName="thickLine" presStyleLbl="alignNode1" presStyleIdx="7" presStyleCnt="10"/>
      <dgm:spPr/>
    </dgm:pt>
    <dgm:pt modelId="{2256D29D-22C2-470A-B383-1924A736BB69}" type="pres">
      <dgm:prSet presAssocID="{22C10E2A-9587-41C6-93D4-690EE2FD70EC}" presName="horz1" presStyleCnt="0"/>
      <dgm:spPr/>
    </dgm:pt>
    <dgm:pt modelId="{E8ECAF6C-976F-4522-A6C4-9BBA792EFAEB}" type="pres">
      <dgm:prSet presAssocID="{22C10E2A-9587-41C6-93D4-690EE2FD70EC}" presName="tx1" presStyleLbl="revTx" presStyleIdx="7" presStyleCnt="10"/>
      <dgm:spPr/>
    </dgm:pt>
    <dgm:pt modelId="{1F91AC1B-8952-4726-AF3B-04D01D5D01E6}" type="pres">
      <dgm:prSet presAssocID="{22C10E2A-9587-41C6-93D4-690EE2FD70EC}" presName="vert1" presStyleCnt="0"/>
      <dgm:spPr/>
    </dgm:pt>
    <dgm:pt modelId="{78A51959-EF09-4BCF-BD8D-A357003A2BE4}" type="pres">
      <dgm:prSet presAssocID="{EC2C8051-8A1A-41A2-8A25-46285D2967E7}" presName="thickLine" presStyleLbl="alignNode1" presStyleIdx="8" presStyleCnt="10"/>
      <dgm:spPr/>
    </dgm:pt>
    <dgm:pt modelId="{F353B82F-CD37-4E09-A0B0-17C8422DAD3A}" type="pres">
      <dgm:prSet presAssocID="{EC2C8051-8A1A-41A2-8A25-46285D2967E7}" presName="horz1" presStyleCnt="0"/>
      <dgm:spPr/>
    </dgm:pt>
    <dgm:pt modelId="{BFFA4F73-6B08-407D-999A-532BE0345C06}" type="pres">
      <dgm:prSet presAssocID="{EC2C8051-8A1A-41A2-8A25-46285D2967E7}" presName="tx1" presStyleLbl="revTx" presStyleIdx="8" presStyleCnt="10"/>
      <dgm:spPr/>
    </dgm:pt>
    <dgm:pt modelId="{0981F1CD-6283-4D99-AFCD-BC0FC37C9C7D}" type="pres">
      <dgm:prSet presAssocID="{EC2C8051-8A1A-41A2-8A25-46285D2967E7}" presName="vert1" presStyleCnt="0"/>
      <dgm:spPr/>
    </dgm:pt>
    <dgm:pt modelId="{B3D536FC-BAA8-4E1C-83EB-2E2889F8FED1}" type="pres">
      <dgm:prSet presAssocID="{73BF26A5-ED92-41F5-A995-65BBC31F0F04}" presName="thickLine" presStyleLbl="alignNode1" presStyleIdx="9" presStyleCnt="10"/>
      <dgm:spPr/>
    </dgm:pt>
    <dgm:pt modelId="{3F144AC5-8C81-4BFC-8764-7DDCAA96174E}" type="pres">
      <dgm:prSet presAssocID="{73BF26A5-ED92-41F5-A995-65BBC31F0F04}" presName="horz1" presStyleCnt="0"/>
      <dgm:spPr/>
    </dgm:pt>
    <dgm:pt modelId="{06323B4B-024B-45E6-BB2E-1D45B5B0AB29}" type="pres">
      <dgm:prSet presAssocID="{73BF26A5-ED92-41F5-A995-65BBC31F0F04}" presName="tx1" presStyleLbl="revTx" presStyleIdx="9" presStyleCnt="10"/>
      <dgm:spPr/>
    </dgm:pt>
    <dgm:pt modelId="{D1264588-9C5B-464C-B06D-1504E4C0EFCB}" type="pres">
      <dgm:prSet presAssocID="{73BF26A5-ED92-41F5-A995-65BBC31F0F04}" presName="vert1" presStyleCnt="0"/>
      <dgm:spPr/>
    </dgm:pt>
  </dgm:ptLst>
  <dgm:cxnLst>
    <dgm:cxn modelId="{6A022B01-8F3E-499A-87F6-D710C4EEAC35}" type="presOf" srcId="{5A6A1AE4-F930-4690-ADDB-23FDE3D0D656}" destId="{94B82DEF-0617-475A-ACF7-440FB9C96D92}" srcOrd="0" destOrd="0" presId="urn:microsoft.com/office/officeart/2008/layout/LinedList"/>
    <dgm:cxn modelId="{E4283F13-CCE6-48E9-86BC-CF99D177E60A}" type="presOf" srcId="{CDA0FEF0-F422-4E7D-9F8B-B8698D9E115F}" destId="{CF2C5F10-D9C0-4337-93D0-302CCDF670BA}" srcOrd="0" destOrd="0" presId="urn:microsoft.com/office/officeart/2008/layout/LinedList"/>
    <dgm:cxn modelId="{8DDC1E22-01C7-4F0B-8F18-DA3575C53584}" srcId="{5A6A1AE4-F930-4690-ADDB-23FDE3D0D656}" destId="{C9697B31-8C52-41BA-BFAC-778115E07E91}" srcOrd="3" destOrd="0" parTransId="{A86C2C9A-BFE7-45ED-8AAA-6C90E4E43E9C}" sibTransId="{0C319911-657F-427E-B6C2-5269B2040763}"/>
    <dgm:cxn modelId="{EEF27D27-FFB1-4690-84EF-0012737E0D0F}" type="presOf" srcId="{EC2C8051-8A1A-41A2-8A25-46285D2967E7}" destId="{BFFA4F73-6B08-407D-999A-532BE0345C06}" srcOrd="0" destOrd="0" presId="urn:microsoft.com/office/officeart/2008/layout/LinedList"/>
    <dgm:cxn modelId="{F3EDA72D-3055-4025-9A0F-8A1E8195E237}" type="presOf" srcId="{03BF92D1-4D70-4033-8EB1-30D038A4518A}" destId="{F4EE5CE6-144B-429F-AC1B-B9D6CA48892C}" srcOrd="0" destOrd="0" presId="urn:microsoft.com/office/officeart/2008/layout/LinedList"/>
    <dgm:cxn modelId="{B1748D46-7BD5-4734-B75E-F0CA114B0322}" srcId="{5A6A1AE4-F930-4690-ADDB-23FDE3D0D656}" destId="{03BF92D1-4D70-4033-8EB1-30D038A4518A}" srcOrd="2" destOrd="0" parTransId="{E6F8DA3D-732B-4C13-AD6E-A2E635E1A6A0}" sibTransId="{B627DFFC-F1A9-487A-BA23-518C2A131C25}"/>
    <dgm:cxn modelId="{67CF144A-1C3D-4107-B25D-DC24E993BBFF}" type="presOf" srcId="{FBA607A1-C4FF-4C6A-8642-CC5EFC978309}" destId="{DEC35E2C-207B-44C8-8739-3602D7EB5168}" srcOrd="0" destOrd="0" presId="urn:microsoft.com/office/officeart/2008/layout/LinedList"/>
    <dgm:cxn modelId="{E402164D-8117-424C-B4B7-50AB82AAE4F8}" type="presOf" srcId="{73BF26A5-ED92-41F5-A995-65BBC31F0F04}" destId="{06323B4B-024B-45E6-BB2E-1D45B5B0AB29}" srcOrd="0" destOrd="0" presId="urn:microsoft.com/office/officeart/2008/layout/LinedList"/>
    <dgm:cxn modelId="{60F8FD50-BFE0-4824-BD89-F777F00E89B5}" srcId="{5A6A1AE4-F930-4690-ADDB-23FDE3D0D656}" destId="{FBA607A1-C4FF-4C6A-8642-CC5EFC978309}" srcOrd="5" destOrd="0" parTransId="{35195DC5-E46E-4B10-922A-4668F0ADBC6D}" sibTransId="{F3EAFBDA-38CC-4D01-9D07-CA9370B3594F}"/>
    <dgm:cxn modelId="{FB67C455-75E8-453B-BCA0-421AD8CA164C}" type="presOf" srcId="{69B2433F-DD4D-46FF-A90F-F9EA6B252B74}" destId="{64F9AC85-0BFF-43E3-BD61-D279B29FAE1D}" srcOrd="0" destOrd="0" presId="urn:microsoft.com/office/officeart/2008/layout/LinedList"/>
    <dgm:cxn modelId="{78DA8A56-44B1-4966-BC16-598EAAD0CC92}" srcId="{5A6A1AE4-F930-4690-ADDB-23FDE3D0D656}" destId="{56752044-DCC7-41BA-A83F-E33D57CF86D2}" srcOrd="1" destOrd="0" parTransId="{B1070554-1956-4049-9DB4-8413EAFA855E}" sibTransId="{9300153D-2AA9-4625-A10D-45E120E7A99C}"/>
    <dgm:cxn modelId="{C42C9876-0A2C-4542-970B-2086EE19A77D}" srcId="{5A6A1AE4-F930-4690-ADDB-23FDE3D0D656}" destId="{CDA0FEF0-F422-4E7D-9F8B-B8698D9E115F}" srcOrd="6" destOrd="0" parTransId="{BD893641-3581-4B4B-BC45-4945A5DE02C7}" sibTransId="{BC9A93DD-5C70-4565-BB07-09EE7D948F64}"/>
    <dgm:cxn modelId="{E41B0F7C-C29D-487A-8114-0D9C80740A81}" type="presOf" srcId="{22C10E2A-9587-41C6-93D4-690EE2FD70EC}" destId="{E8ECAF6C-976F-4522-A6C4-9BBA792EFAEB}" srcOrd="0" destOrd="0" presId="urn:microsoft.com/office/officeart/2008/layout/LinedList"/>
    <dgm:cxn modelId="{CDF2B09D-5270-45EC-93D6-CC2CB437C08C}" srcId="{5A6A1AE4-F930-4690-ADDB-23FDE3D0D656}" destId="{22C10E2A-9587-41C6-93D4-690EE2FD70EC}" srcOrd="7" destOrd="0" parTransId="{FA4913C2-86A9-464B-B36B-870B1407711A}" sibTransId="{B1886218-B822-4DC7-8BE1-2DC73F7E3093}"/>
    <dgm:cxn modelId="{398186A6-CCA7-448D-B03B-49ABC0FE20AB}" type="presOf" srcId="{3F79D712-FBA5-453A-9117-6290D8AECD15}" destId="{B35FE7E1-5B54-4AED-B0ED-AA39D5990067}" srcOrd="0" destOrd="0" presId="urn:microsoft.com/office/officeart/2008/layout/LinedList"/>
    <dgm:cxn modelId="{1806D1A7-B8C3-4BE4-8D81-1882056CBDE3}" srcId="{5A6A1AE4-F930-4690-ADDB-23FDE3D0D656}" destId="{69B2433F-DD4D-46FF-A90F-F9EA6B252B74}" srcOrd="0" destOrd="0" parTransId="{757E7ED2-3D27-4956-B851-DCF16B93D5B2}" sibTransId="{E086877A-2A16-4419-9093-8ACC24DFADE7}"/>
    <dgm:cxn modelId="{1A2F36B2-5B95-4A56-8605-E32F92A8EA96}" srcId="{5A6A1AE4-F930-4690-ADDB-23FDE3D0D656}" destId="{3F79D712-FBA5-453A-9117-6290D8AECD15}" srcOrd="4" destOrd="0" parTransId="{3094B188-5050-43AC-84DB-2D3877D217B0}" sibTransId="{72F57C3D-C576-4AE4-8F6F-0070A00DE38B}"/>
    <dgm:cxn modelId="{5277A8B5-708F-47B1-AB72-3668203E856C}" srcId="{5A6A1AE4-F930-4690-ADDB-23FDE3D0D656}" destId="{EC2C8051-8A1A-41A2-8A25-46285D2967E7}" srcOrd="8" destOrd="0" parTransId="{A37751C1-E685-4BCB-809C-AA327F9F9C86}" sibTransId="{D2D6F7A9-CB57-4D6E-90BD-E73048DC1E9D}"/>
    <dgm:cxn modelId="{C0D1B0C4-71F5-4F4D-82F3-9047572940F9}" type="presOf" srcId="{C9697B31-8C52-41BA-BFAC-778115E07E91}" destId="{24C5596E-CDC0-4A90-9806-F8BF8109741B}" srcOrd="0" destOrd="0" presId="urn:microsoft.com/office/officeart/2008/layout/LinedList"/>
    <dgm:cxn modelId="{5DE780E4-EDF2-4B96-80BF-AC599467F8B1}" srcId="{5A6A1AE4-F930-4690-ADDB-23FDE3D0D656}" destId="{73BF26A5-ED92-41F5-A995-65BBC31F0F04}" srcOrd="9" destOrd="0" parTransId="{8712A41D-3FF3-4C2C-BE26-7B599E700318}" sibTransId="{8D809072-8BB2-48FB-8B2A-E9A77F55E35C}"/>
    <dgm:cxn modelId="{0C6002EA-DF5A-451A-A856-6DAC191833A7}" type="presOf" srcId="{56752044-DCC7-41BA-A83F-E33D57CF86D2}" destId="{3D42E8F1-0F27-4BA7-93FE-F4E90248DFFC}" srcOrd="0" destOrd="0" presId="urn:microsoft.com/office/officeart/2008/layout/LinedList"/>
    <dgm:cxn modelId="{4A4CCA53-3A26-40DF-A2FA-30B710AD1FF4}" type="presParOf" srcId="{94B82DEF-0617-475A-ACF7-440FB9C96D92}" destId="{3C17B365-A993-4566-B796-B59CD9689BCD}" srcOrd="0" destOrd="0" presId="urn:microsoft.com/office/officeart/2008/layout/LinedList"/>
    <dgm:cxn modelId="{54A92D3B-6C20-43C6-974F-FA7BA5E3BFB3}" type="presParOf" srcId="{94B82DEF-0617-475A-ACF7-440FB9C96D92}" destId="{77D5C5A8-02CC-4AD2-80C4-6F7AADD1D367}" srcOrd="1" destOrd="0" presId="urn:microsoft.com/office/officeart/2008/layout/LinedList"/>
    <dgm:cxn modelId="{62E255B9-AEC2-47BE-BD4A-A36FBB940E7A}" type="presParOf" srcId="{77D5C5A8-02CC-4AD2-80C4-6F7AADD1D367}" destId="{64F9AC85-0BFF-43E3-BD61-D279B29FAE1D}" srcOrd="0" destOrd="0" presId="urn:microsoft.com/office/officeart/2008/layout/LinedList"/>
    <dgm:cxn modelId="{7C77B7ED-683D-4B01-8FB9-44AA635C1AE3}" type="presParOf" srcId="{77D5C5A8-02CC-4AD2-80C4-6F7AADD1D367}" destId="{CBED8CF9-48E3-4F31-BC4A-06B507F1A412}" srcOrd="1" destOrd="0" presId="urn:microsoft.com/office/officeart/2008/layout/LinedList"/>
    <dgm:cxn modelId="{2361901D-22F5-4A67-9246-F6FADDEBCF77}" type="presParOf" srcId="{94B82DEF-0617-475A-ACF7-440FB9C96D92}" destId="{6F342450-19C5-4743-AF21-D53A63DC4EC0}" srcOrd="2" destOrd="0" presId="urn:microsoft.com/office/officeart/2008/layout/LinedList"/>
    <dgm:cxn modelId="{C075AF0B-0A8F-4F60-8551-D59A1597F79C}" type="presParOf" srcId="{94B82DEF-0617-475A-ACF7-440FB9C96D92}" destId="{64119E5E-A31F-48C0-8847-533491C9A52B}" srcOrd="3" destOrd="0" presId="urn:microsoft.com/office/officeart/2008/layout/LinedList"/>
    <dgm:cxn modelId="{F5D34976-F640-41C6-A33E-968CE00BA813}" type="presParOf" srcId="{64119E5E-A31F-48C0-8847-533491C9A52B}" destId="{3D42E8F1-0F27-4BA7-93FE-F4E90248DFFC}" srcOrd="0" destOrd="0" presId="urn:microsoft.com/office/officeart/2008/layout/LinedList"/>
    <dgm:cxn modelId="{1C000580-19BE-4732-8B39-04EBE27661D9}" type="presParOf" srcId="{64119E5E-A31F-48C0-8847-533491C9A52B}" destId="{CA47AE8C-F00C-4870-904D-C721890604FA}" srcOrd="1" destOrd="0" presId="urn:microsoft.com/office/officeart/2008/layout/LinedList"/>
    <dgm:cxn modelId="{E74432D9-4D75-43EF-887A-EBC032C32A83}" type="presParOf" srcId="{94B82DEF-0617-475A-ACF7-440FB9C96D92}" destId="{8D7569EF-E326-4C1A-AACA-FDD2FFAFC65A}" srcOrd="4" destOrd="0" presId="urn:microsoft.com/office/officeart/2008/layout/LinedList"/>
    <dgm:cxn modelId="{78D50256-E177-4B48-8F22-42F03F839F4F}" type="presParOf" srcId="{94B82DEF-0617-475A-ACF7-440FB9C96D92}" destId="{E2AB2576-653C-42CF-B435-FE74C86E747C}" srcOrd="5" destOrd="0" presId="urn:microsoft.com/office/officeart/2008/layout/LinedList"/>
    <dgm:cxn modelId="{5A2EEFBF-3DBE-45E0-A524-924BB70A9017}" type="presParOf" srcId="{E2AB2576-653C-42CF-B435-FE74C86E747C}" destId="{F4EE5CE6-144B-429F-AC1B-B9D6CA48892C}" srcOrd="0" destOrd="0" presId="urn:microsoft.com/office/officeart/2008/layout/LinedList"/>
    <dgm:cxn modelId="{C2495E4A-BF27-4132-B85D-7C344A8820C7}" type="presParOf" srcId="{E2AB2576-653C-42CF-B435-FE74C86E747C}" destId="{F64AB3C2-5928-46D6-B5B0-3C749E4A2BA8}" srcOrd="1" destOrd="0" presId="urn:microsoft.com/office/officeart/2008/layout/LinedList"/>
    <dgm:cxn modelId="{E3FBB1C3-22A8-4F93-BD48-9BF693030980}" type="presParOf" srcId="{94B82DEF-0617-475A-ACF7-440FB9C96D92}" destId="{DA38F107-59F6-46BC-80CA-EEB4B455B714}" srcOrd="6" destOrd="0" presId="urn:microsoft.com/office/officeart/2008/layout/LinedList"/>
    <dgm:cxn modelId="{7AAC0EC0-54FB-48B0-83F1-269B7E19F756}" type="presParOf" srcId="{94B82DEF-0617-475A-ACF7-440FB9C96D92}" destId="{04F5C2BF-AD6B-45D0-82B8-39B7F5494038}" srcOrd="7" destOrd="0" presId="urn:microsoft.com/office/officeart/2008/layout/LinedList"/>
    <dgm:cxn modelId="{744B2889-0B7E-4D3F-9DFF-2E6791C532B8}" type="presParOf" srcId="{04F5C2BF-AD6B-45D0-82B8-39B7F5494038}" destId="{24C5596E-CDC0-4A90-9806-F8BF8109741B}" srcOrd="0" destOrd="0" presId="urn:microsoft.com/office/officeart/2008/layout/LinedList"/>
    <dgm:cxn modelId="{3B4DBA7B-5116-4A85-99BD-6C5315EC794F}" type="presParOf" srcId="{04F5C2BF-AD6B-45D0-82B8-39B7F5494038}" destId="{9B327D57-6721-4F03-B3BD-8A80E7578417}" srcOrd="1" destOrd="0" presId="urn:microsoft.com/office/officeart/2008/layout/LinedList"/>
    <dgm:cxn modelId="{26D1784B-5A66-4160-8A13-D680490DBB09}" type="presParOf" srcId="{94B82DEF-0617-475A-ACF7-440FB9C96D92}" destId="{82594EEB-A1F9-4ABB-AC14-80EC079F76EC}" srcOrd="8" destOrd="0" presId="urn:microsoft.com/office/officeart/2008/layout/LinedList"/>
    <dgm:cxn modelId="{AE7C6C36-830F-4374-A9A2-FB76C63B162C}" type="presParOf" srcId="{94B82DEF-0617-475A-ACF7-440FB9C96D92}" destId="{A6B9F71D-24E5-4210-977E-768AF5283F97}" srcOrd="9" destOrd="0" presId="urn:microsoft.com/office/officeart/2008/layout/LinedList"/>
    <dgm:cxn modelId="{EF975467-DE54-4710-B5EB-D88A3E0AB922}" type="presParOf" srcId="{A6B9F71D-24E5-4210-977E-768AF5283F97}" destId="{B35FE7E1-5B54-4AED-B0ED-AA39D5990067}" srcOrd="0" destOrd="0" presId="urn:microsoft.com/office/officeart/2008/layout/LinedList"/>
    <dgm:cxn modelId="{2D6016F1-32D8-4D57-B21A-237361EEE650}" type="presParOf" srcId="{A6B9F71D-24E5-4210-977E-768AF5283F97}" destId="{CE00F58D-AD24-498A-A886-F09988A0874F}" srcOrd="1" destOrd="0" presId="urn:microsoft.com/office/officeart/2008/layout/LinedList"/>
    <dgm:cxn modelId="{EE879F73-A74C-464C-8E42-F4D0E640476D}" type="presParOf" srcId="{94B82DEF-0617-475A-ACF7-440FB9C96D92}" destId="{CEC5E797-7EE7-466A-8D62-1400801F5448}" srcOrd="10" destOrd="0" presId="urn:microsoft.com/office/officeart/2008/layout/LinedList"/>
    <dgm:cxn modelId="{F674963A-0E17-4CEF-8764-D37677C16509}" type="presParOf" srcId="{94B82DEF-0617-475A-ACF7-440FB9C96D92}" destId="{1F5DEDE0-92BE-4489-B1BA-5F0252E45FF1}" srcOrd="11" destOrd="0" presId="urn:microsoft.com/office/officeart/2008/layout/LinedList"/>
    <dgm:cxn modelId="{599B9E2C-D91C-4548-AA5E-3CC8A2A531B9}" type="presParOf" srcId="{1F5DEDE0-92BE-4489-B1BA-5F0252E45FF1}" destId="{DEC35E2C-207B-44C8-8739-3602D7EB5168}" srcOrd="0" destOrd="0" presId="urn:microsoft.com/office/officeart/2008/layout/LinedList"/>
    <dgm:cxn modelId="{5293113C-942F-4B17-B27C-E0EFF57B598E}" type="presParOf" srcId="{1F5DEDE0-92BE-4489-B1BA-5F0252E45FF1}" destId="{84FD3B5F-2D70-4D39-854E-36573CC6F217}" srcOrd="1" destOrd="0" presId="urn:microsoft.com/office/officeart/2008/layout/LinedList"/>
    <dgm:cxn modelId="{80B8FB03-934F-4B7A-8317-94FFD0E5A7F6}" type="presParOf" srcId="{94B82DEF-0617-475A-ACF7-440FB9C96D92}" destId="{A03B0285-9540-4F9A-99B2-4E9C3EFBA687}" srcOrd="12" destOrd="0" presId="urn:microsoft.com/office/officeart/2008/layout/LinedList"/>
    <dgm:cxn modelId="{364A917D-0599-4C16-BE0E-288CC72AC584}" type="presParOf" srcId="{94B82DEF-0617-475A-ACF7-440FB9C96D92}" destId="{3A86A4CA-B820-4DF4-97BA-349C1AA93C4C}" srcOrd="13" destOrd="0" presId="urn:microsoft.com/office/officeart/2008/layout/LinedList"/>
    <dgm:cxn modelId="{FD821BD9-1741-4DC4-B0FE-F8417D983083}" type="presParOf" srcId="{3A86A4CA-B820-4DF4-97BA-349C1AA93C4C}" destId="{CF2C5F10-D9C0-4337-93D0-302CCDF670BA}" srcOrd="0" destOrd="0" presId="urn:microsoft.com/office/officeart/2008/layout/LinedList"/>
    <dgm:cxn modelId="{B8A9A577-4E6C-4C82-9DB4-AD2B1E2755E9}" type="presParOf" srcId="{3A86A4CA-B820-4DF4-97BA-349C1AA93C4C}" destId="{D99693DF-3CC8-47F2-B475-F3843EF3E803}" srcOrd="1" destOrd="0" presId="urn:microsoft.com/office/officeart/2008/layout/LinedList"/>
    <dgm:cxn modelId="{2AF6DDC6-0292-4DB7-851C-D1C108E365A6}" type="presParOf" srcId="{94B82DEF-0617-475A-ACF7-440FB9C96D92}" destId="{25D8E40B-618F-44D9-AE82-01001B474CB3}" srcOrd="14" destOrd="0" presId="urn:microsoft.com/office/officeart/2008/layout/LinedList"/>
    <dgm:cxn modelId="{DA1A44E4-463B-4D26-AFBC-CB1C6268114B}" type="presParOf" srcId="{94B82DEF-0617-475A-ACF7-440FB9C96D92}" destId="{2256D29D-22C2-470A-B383-1924A736BB69}" srcOrd="15" destOrd="0" presId="urn:microsoft.com/office/officeart/2008/layout/LinedList"/>
    <dgm:cxn modelId="{38C64C55-0D41-481F-ACCB-59E6D6FBE5FF}" type="presParOf" srcId="{2256D29D-22C2-470A-B383-1924A736BB69}" destId="{E8ECAF6C-976F-4522-A6C4-9BBA792EFAEB}" srcOrd="0" destOrd="0" presId="urn:microsoft.com/office/officeart/2008/layout/LinedList"/>
    <dgm:cxn modelId="{FDEAFA79-5877-47BA-8164-90ADB82B73B5}" type="presParOf" srcId="{2256D29D-22C2-470A-B383-1924A736BB69}" destId="{1F91AC1B-8952-4726-AF3B-04D01D5D01E6}" srcOrd="1" destOrd="0" presId="urn:microsoft.com/office/officeart/2008/layout/LinedList"/>
    <dgm:cxn modelId="{D1249782-491F-426E-81DD-526732A1EE6A}" type="presParOf" srcId="{94B82DEF-0617-475A-ACF7-440FB9C96D92}" destId="{78A51959-EF09-4BCF-BD8D-A357003A2BE4}" srcOrd="16" destOrd="0" presId="urn:microsoft.com/office/officeart/2008/layout/LinedList"/>
    <dgm:cxn modelId="{40E37ADF-8C5C-4987-AE51-1CE3DEDCF8E5}" type="presParOf" srcId="{94B82DEF-0617-475A-ACF7-440FB9C96D92}" destId="{F353B82F-CD37-4E09-A0B0-17C8422DAD3A}" srcOrd="17" destOrd="0" presId="urn:microsoft.com/office/officeart/2008/layout/LinedList"/>
    <dgm:cxn modelId="{D9D8BD4E-1EE4-49CB-BFEF-B779D60CC10F}" type="presParOf" srcId="{F353B82F-CD37-4E09-A0B0-17C8422DAD3A}" destId="{BFFA4F73-6B08-407D-999A-532BE0345C06}" srcOrd="0" destOrd="0" presId="urn:microsoft.com/office/officeart/2008/layout/LinedList"/>
    <dgm:cxn modelId="{55C8124A-EE23-48EE-BD43-3F62510CDB38}" type="presParOf" srcId="{F353B82F-CD37-4E09-A0B0-17C8422DAD3A}" destId="{0981F1CD-6283-4D99-AFCD-BC0FC37C9C7D}" srcOrd="1" destOrd="0" presId="urn:microsoft.com/office/officeart/2008/layout/LinedList"/>
    <dgm:cxn modelId="{B658618A-96B6-463C-BFA2-EF87E95DD9DF}" type="presParOf" srcId="{94B82DEF-0617-475A-ACF7-440FB9C96D92}" destId="{B3D536FC-BAA8-4E1C-83EB-2E2889F8FED1}" srcOrd="18" destOrd="0" presId="urn:microsoft.com/office/officeart/2008/layout/LinedList"/>
    <dgm:cxn modelId="{13FCF505-4C0B-47F3-B001-3C4A17DDB594}" type="presParOf" srcId="{94B82DEF-0617-475A-ACF7-440FB9C96D92}" destId="{3F144AC5-8C81-4BFC-8764-7DDCAA96174E}" srcOrd="19" destOrd="0" presId="urn:microsoft.com/office/officeart/2008/layout/LinedList"/>
    <dgm:cxn modelId="{003AE9D1-4D71-4FAF-8A58-2012D674A59B}" type="presParOf" srcId="{3F144AC5-8C81-4BFC-8764-7DDCAA96174E}" destId="{06323B4B-024B-45E6-BB2E-1D45B5B0AB29}" srcOrd="0" destOrd="0" presId="urn:microsoft.com/office/officeart/2008/layout/LinedList"/>
    <dgm:cxn modelId="{06F153DF-F042-49DF-84C0-9DAD3B9914C7}" type="presParOf" srcId="{3F144AC5-8C81-4BFC-8764-7DDCAA96174E}" destId="{D1264588-9C5B-464C-B06D-1504E4C0EFC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24E86-EA44-456A-8006-07A6DF9C679C}">
      <dsp:nvSpPr>
        <dsp:cNvPr id="0" name=""/>
        <dsp:cNvSpPr/>
      </dsp:nvSpPr>
      <dsp:spPr>
        <a:xfrm>
          <a:off x="930385" y="2226"/>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t>GED Math Domain Weights</a:t>
          </a:r>
          <a:endParaRPr lang="en-US" sz="1100" kern="1200"/>
        </a:p>
      </dsp:txBody>
      <dsp:txXfrm>
        <a:off x="930385" y="2226"/>
        <a:ext cx="1722869" cy="1033721"/>
      </dsp:txXfrm>
    </dsp:sp>
    <dsp:sp modelId="{90366A7E-41D2-4398-87D6-B905611A1FD7}">
      <dsp:nvSpPr>
        <dsp:cNvPr id="0" name=""/>
        <dsp:cNvSpPr/>
      </dsp:nvSpPr>
      <dsp:spPr>
        <a:xfrm>
          <a:off x="2825541" y="2226"/>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1" kern="1200"/>
            <a:t>Algebraic Thinking: 55%</a:t>
          </a:r>
          <a:endParaRPr lang="en-US" sz="2400" kern="1200"/>
        </a:p>
      </dsp:txBody>
      <dsp:txXfrm>
        <a:off x="2825541" y="2226"/>
        <a:ext cx="1722869" cy="1033721"/>
      </dsp:txXfrm>
    </dsp:sp>
    <dsp:sp modelId="{A334FBAF-DD31-41F8-B876-0D6330303160}">
      <dsp:nvSpPr>
        <dsp:cNvPr id="0" name=""/>
        <dsp:cNvSpPr/>
      </dsp:nvSpPr>
      <dsp:spPr>
        <a:xfrm>
          <a:off x="4720697" y="2226"/>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1" kern="1200"/>
            <a:t>Quantitative Problem Solving: 45%</a:t>
          </a:r>
          <a:endParaRPr lang="en-US" sz="2000" kern="1200"/>
        </a:p>
      </dsp:txBody>
      <dsp:txXfrm>
        <a:off x="4720697" y="2226"/>
        <a:ext cx="1722869" cy="1033721"/>
      </dsp:txXfrm>
    </dsp:sp>
    <dsp:sp modelId="{7E1BA87F-42A8-4DA4-9569-D936990298FB}">
      <dsp:nvSpPr>
        <dsp:cNvPr id="0" name=""/>
        <dsp:cNvSpPr/>
      </dsp:nvSpPr>
      <dsp:spPr>
        <a:xfrm>
          <a:off x="930385" y="1208235"/>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If time is limited, spend the majority of instruction on Algebra. It provides the greatest return on investment of any single domain.</a:t>
          </a:r>
        </a:p>
      </dsp:txBody>
      <dsp:txXfrm>
        <a:off x="930385" y="1208235"/>
        <a:ext cx="1722869" cy="1033721"/>
      </dsp:txXfrm>
    </dsp:sp>
    <dsp:sp modelId="{11E0203D-4111-441E-9D51-6922962C3088}">
      <dsp:nvSpPr>
        <dsp:cNvPr id="0" name=""/>
        <dsp:cNvSpPr/>
      </dsp:nvSpPr>
      <dsp:spPr>
        <a:xfrm>
          <a:off x="2825541" y="1208235"/>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High-Priority Topics</a:t>
          </a:r>
          <a:endParaRPr lang="en-US" sz="2000" kern="1200"/>
        </a:p>
      </dsp:txBody>
      <dsp:txXfrm>
        <a:off x="2825541" y="1208235"/>
        <a:ext cx="1722869" cy="1033721"/>
      </dsp:txXfrm>
    </dsp:sp>
    <dsp:sp modelId="{27EC2499-149C-4DAB-8ECA-0242106A4168}">
      <dsp:nvSpPr>
        <dsp:cNvPr id="0" name=""/>
        <dsp:cNvSpPr/>
      </dsp:nvSpPr>
      <dsp:spPr>
        <a:xfrm>
          <a:off x="4720697" y="1208235"/>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Solving linear equations</a:t>
          </a:r>
        </a:p>
      </dsp:txBody>
      <dsp:txXfrm>
        <a:off x="4720697" y="1208235"/>
        <a:ext cx="1722869" cy="1033721"/>
      </dsp:txXfrm>
    </dsp:sp>
    <dsp:sp modelId="{AFBCCA94-3CAC-4FEC-8A3B-D0A235087F18}">
      <dsp:nvSpPr>
        <dsp:cNvPr id="0" name=""/>
        <dsp:cNvSpPr/>
      </dsp:nvSpPr>
      <dsp:spPr>
        <a:xfrm>
          <a:off x="930385" y="2414243"/>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Slope and linear functions</a:t>
          </a:r>
        </a:p>
      </dsp:txBody>
      <dsp:txXfrm>
        <a:off x="930385" y="2414243"/>
        <a:ext cx="1722869" cy="1033721"/>
      </dsp:txXfrm>
    </dsp:sp>
    <dsp:sp modelId="{2882F058-FBA4-465E-AC53-FE31892253E5}">
      <dsp:nvSpPr>
        <dsp:cNvPr id="0" name=""/>
        <dsp:cNvSpPr/>
      </dsp:nvSpPr>
      <dsp:spPr>
        <a:xfrm>
          <a:off x="2825541" y="2414243"/>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Ratios and proportions</a:t>
          </a:r>
        </a:p>
      </dsp:txBody>
      <dsp:txXfrm>
        <a:off x="2825541" y="2414243"/>
        <a:ext cx="1722869" cy="1033721"/>
      </dsp:txXfrm>
    </dsp:sp>
    <dsp:sp modelId="{0A485ABA-AEBC-4F16-A5C0-5CF67D4D8B0B}">
      <dsp:nvSpPr>
        <dsp:cNvPr id="0" name=""/>
        <dsp:cNvSpPr/>
      </dsp:nvSpPr>
      <dsp:spPr>
        <a:xfrm>
          <a:off x="4720697" y="2414243"/>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Percentages</a:t>
          </a:r>
        </a:p>
      </dsp:txBody>
      <dsp:txXfrm>
        <a:off x="4720697" y="2414243"/>
        <a:ext cx="1722869" cy="1033721"/>
      </dsp:txXfrm>
    </dsp:sp>
    <dsp:sp modelId="{58A3A1C7-6D2F-4BAD-AAF9-25F62C63C222}">
      <dsp:nvSpPr>
        <dsp:cNvPr id="0" name=""/>
        <dsp:cNvSpPr/>
      </dsp:nvSpPr>
      <dsp:spPr>
        <a:xfrm>
          <a:off x="930385" y="3620251"/>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Area, perimeter, and volume</a:t>
          </a:r>
        </a:p>
      </dsp:txBody>
      <dsp:txXfrm>
        <a:off x="930385" y="3620251"/>
        <a:ext cx="1722869" cy="1033721"/>
      </dsp:txXfrm>
    </dsp:sp>
    <dsp:sp modelId="{F57CB652-884E-4744-9615-AD26200C4633}">
      <dsp:nvSpPr>
        <dsp:cNvPr id="0" name=""/>
        <dsp:cNvSpPr/>
      </dsp:nvSpPr>
      <dsp:spPr>
        <a:xfrm>
          <a:off x="2825541" y="3620251"/>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Data interpretation and graph analysis</a:t>
          </a:r>
        </a:p>
      </dsp:txBody>
      <dsp:txXfrm>
        <a:off x="2825541" y="3620251"/>
        <a:ext cx="1722869" cy="1033721"/>
      </dsp:txXfrm>
    </dsp:sp>
    <dsp:sp modelId="{1926CC76-4A2B-4211-AA80-4DBA04E2B144}">
      <dsp:nvSpPr>
        <dsp:cNvPr id="0" name=""/>
        <dsp:cNvSpPr/>
      </dsp:nvSpPr>
      <dsp:spPr>
        <a:xfrm>
          <a:off x="4720697" y="3620251"/>
          <a:ext cx="1722869" cy="10337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Basic statistics (mean, median, mode)</a:t>
          </a:r>
        </a:p>
      </dsp:txBody>
      <dsp:txXfrm>
        <a:off x="4720697" y="3620251"/>
        <a:ext cx="1722869" cy="10337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9AC2CF-3FC4-425B-A51D-672CF989E984}">
      <dsp:nvSpPr>
        <dsp:cNvPr id="0" name=""/>
        <dsp:cNvSpPr/>
      </dsp:nvSpPr>
      <dsp:spPr>
        <a:xfrm>
          <a:off x="427635" y="408099"/>
          <a:ext cx="695302" cy="6953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163D89-ABEF-464A-AB43-75C92EBFB4E5}">
      <dsp:nvSpPr>
        <dsp:cNvPr id="0" name=""/>
        <dsp:cNvSpPr/>
      </dsp:nvSpPr>
      <dsp:spPr>
        <a:xfrm>
          <a:off x="2728" y="1364482"/>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DIAGNOSTIC </a:t>
          </a:r>
        </a:p>
      </dsp:txBody>
      <dsp:txXfrm>
        <a:off x="2728" y="1364482"/>
        <a:ext cx="1545117" cy="618046"/>
      </dsp:txXfrm>
    </dsp:sp>
    <dsp:sp modelId="{8A4981D8-5223-4403-806F-45041B52DC8E}">
      <dsp:nvSpPr>
        <dsp:cNvPr id="0" name=""/>
        <dsp:cNvSpPr/>
      </dsp:nvSpPr>
      <dsp:spPr>
        <a:xfrm>
          <a:off x="2243148" y="408099"/>
          <a:ext cx="695302" cy="6953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B50116-6A7F-4CCD-BE8A-EA68FE3EA842}">
      <dsp:nvSpPr>
        <dsp:cNvPr id="0" name=""/>
        <dsp:cNvSpPr/>
      </dsp:nvSpPr>
      <dsp:spPr>
        <a:xfrm>
          <a:off x="1818241" y="1364482"/>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DIRECT INSTRUCTION </a:t>
          </a:r>
        </a:p>
      </dsp:txBody>
      <dsp:txXfrm>
        <a:off x="1818241" y="1364482"/>
        <a:ext cx="1545117" cy="618046"/>
      </dsp:txXfrm>
    </dsp:sp>
    <dsp:sp modelId="{E1CF6F28-A72D-43C7-B955-9E4B2519867E}">
      <dsp:nvSpPr>
        <dsp:cNvPr id="0" name=""/>
        <dsp:cNvSpPr/>
      </dsp:nvSpPr>
      <dsp:spPr>
        <a:xfrm>
          <a:off x="4058661" y="408099"/>
          <a:ext cx="695302" cy="6953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2980F6-1713-4F4C-8D24-E55336811E73}">
      <dsp:nvSpPr>
        <dsp:cNvPr id="0" name=""/>
        <dsp:cNvSpPr/>
      </dsp:nvSpPr>
      <dsp:spPr>
        <a:xfrm>
          <a:off x="3633754" y="1364482"/>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GUIDED PRACTICE </a:t>
          </a:r>
        </a:p>
      </dsp:txBody>
      <dsp:txXfrm>
        <a:off x="3633754" y="1364482"/>
        <a:ext cx="1545117" cy="618046"/>
      </dsp:txXfrm>
    </dsp:sp>
    <dsp:sp modelId="{8BF45B49-6348-4BE2-82CD-B8827FBC43B3}">
      <dsp:nvSpPr>
        <dsp:cNvPr id="0" name=""/>
        <dsp:cNvSpPr/>
      </dsp:nvSpPr>
      <dsp:spPr>
        <a:xfrm>
          <a:off x="1335392" y="2368808"/>
          <a:ext cx="695302" cy="6953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7F0965-F7BA-49B7-BD0B-414508DAB1F7}">
      <dsp:nvSpPr>
        <dsp:cNvPr id="0" name=""/>
        <dsp:cNvSpPr/>
      </dsp:nvSpPr>
      <dsp:spPr>
        <a:xfrm>
          <a:off x="910485" y="3325191"/>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INDEPENDENT PRACTICE </a:t>
          </a:r>
        </a:p>
      </dsp:txBody>
      <dsp:txXfrm>
        <a:off x="910485" y="3325191"/>
        <a:ext cx="1545117" cy="618046"/>
      </dsp:txXfrm>
    </dsp:sp>
    <dsp:sp modelId="{D0F787A8-E51F-4C37-95E2-24ECE2F91EC8}">
      <dsp:nvSpPr>
        <dsp:cNvPr id="0" name=""/>
        <dsp:cNvSpPr/>
      </dsp:nvSpPr>
      <dsp:spPr>
        <a:xfrm>
          <a:off x="3150904" y="2368808"/>
          <a:ext cx="695302" cy="6953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3A84FE-9962-4563-9776-EF6E47B0364F}">
      <dsp:nvSpPr>
        <dsp:cNvPr id="0" name=""/>
        <dsp:cNvSpPr/>
      </dsp:nvSpPr>
      <dsp:spPr>
        <a:xfrm>
          <a:off x="2725997" y="3325191"/>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REVIEW </a:t>
          </a:r>
        </a:p>
      </dsp:txBody>
      <dsp:txXfrm>
        <a:off x="2725997" y="3325191"/>
        <a:ext cx="1545117" cy="6180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7B365-A993-4566-B796-B59CD9689BCD}">
      <dsp:nvSpPr>
        <dsp:cNvPr id="0" name=""/>
        <dsp:cNvSpPr/>
      </dsp:nvSpPr>
      <dsp:spPr>
        <a:xfrm>
          <a:off x="0" y="531"/>
          <a:ext cx="5181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F9AC85-0BFF-43E3-BD61-D279B29FAE1D}">
      <dsp:nvSpPr>
        <dsp:cNvPr id="0" name=""/>
        <dsp:cNvSpPr/>
      </dsp:nvSpPr>
      <dsp:spPr>
        <a:xfrm>
          <a:off x="0" y="531"/>
          <a:ext cx="5181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Ratios &amp; Proportions</a:t>
          </a:r>
        </a:p>
      </dsp:txBody>
      <dsp:txXfrm>
        <a:off x="0" y="531"/>
        <a:ext cx="5181600" cy="435027"/>
      </dsp:txXfrm>
    </dsp:sp>
    <dsp:sp modelId="{6F342450-19C5-4743-AF21-D53A63DC4EC0}">
      <dsp:nvSpPr>
        <dsp:cNvPr id="0" name=""/>
        <dsp:cNvSpPr/>
      </dsp:nvSpPr>
      <dsp:spPr>
        <a:xfrm>
          <a:off x="0" y="435558"/>
          <a:ext cx="5181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42E8F1-0F27-4BA7-93FE-F4E90248DFFC}">
      <dsp:nvSpPr>
        <dsp:cNvPr id="0" name=""/>
        <dsp:cNvSpPr/>
      </dsp:nvSpPr>
      <dsp:spPr>
        <a:xfrm>
          <a:off x="0" y="435558"/>
          <a:ext cx="5181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Unit rates, proportional reasoning, and solving proportion problems in context — commonly tested in workplace and consumer scenarios</a:t>
          </a:r>
        </a:p>
      </dsp:txBody>
      <dsp:txXfrm>
        <a:off x="0" y="435558"/>
        <a:ext cx="5181600" cy="435027"/>
      </dsp:txXfrm>
    </dsp:sp>
    <dsp:sp modelId="{8D7569EF-E326-4C1A-AACA-FDD2FFAFC65A}">
      <dsp:nvSpPr>
        <dsp:cNvPr id="0" name=""/>
        <dsp:cNvSpPr/>
      </dsp:nvSpPr>
      <dsp:spPr>
        <a:xfrm>
          <a:off x="0" y="870586"/>
          <a:ext cx="5181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EE5CE6-144B-429F-AC1B-B9D6CA48892C}">
      <dsp:nvSpPr>
        <dsp:cNvPr id="0" name=""/>
        <dsp:cNvSpPr/>
      </dsp:nvSpPr>
      <dsp:spPr>
        <a:xfrm>
          <a:off x="0" y="870586"/>
          <a:ext cx="5181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Percentages</a:t>
          </a:r>
        </a:p>
      </dsp:txBody>
      <dsp:txXfrm>
        <a:off x="0" y="870586"/>
        <a:ext cx="5181600" cy="435027"/>
      </dsp:txXfrm>
    </dsp:sp>
    <dsp:sp modelId="{DA38F107-59F6-46BC-80CA-EEB4B455B714}">
      <dsp:nvSpPr>
        <dsp:cNvPr id="0" name=""/>
        <dsp:cNvSpPr/>
      </dsp:nvSpPr>
      <dsp:spPr>
        <a:xfrm>
          <a:off x="0" y="1305613"/>
          <a:ext cx="5181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C5596E-CDC0-4A90-9806-F8BF8109741B}">
      <dsp:nvSpPr>
        <dsp:cNvPr id="0" name=""/>
        <dsp:cNvSpPr/>
      </dsp:nvSpPr>
      <dsp:spPr>
        <a:xfrm>
          <a:off x="0" y="1305613"/>
          <a:ext cx="5181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Percent increase/decrease, tips, tax, interest, and discount problems — highly test-relevant and highly relatable for adult learners</a:t>
          </a:r>
        </a:p>
      </dsp:txBody>
      <dsp:txXfrm>
        <a:off x="0" y="1305613"/>
        <a:ext cx="5181600" cy="435027"/>
      </dsp:txXfrm>
    </dsp:sp>
    <dsp:sp modelId="{82594EEB-A1F9-4ABB-AC14-80EC079F76EC}">
      <dsp:nvSpPr>
        <dsp:cNvPr id="0" name=""/>
        <dsp:cNvSpPr/>
      </dsp:nvSpPr>
      <dsp:spPr>
        <a:xfrm>
          <a:off x="0" y="1740641"/>
          <a:ext cx="5181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5FE7E1-5B54-4AED-B0ED-AA39D5990067}">
      <dsp:nvSpPr>
        <dsp:cNvPr id="0" name=""/>
        <dsp:cNvSpPr/>
      </dsp:nvSpPr>
      <dsp:spPr>
        <a:xfrm>
          <a:off x="0" y="1740641"/>
          <a:ext cx="5181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Fractions &amp; Decimals</a:t>
          </a:r>
        </a:p>
      </dsp:txBody>
      <dsp:txXfrm>
        <a:off x="0" y="1740641"/>
        <a:ext cx="5181600" cy="435027"/>
      </dsp:txXfrm>
    </dsp:sp>
    <dsp:sp modelId="{CEC5E797-7EE7-466A-8D62-1400801F5448}">
      <dsp:nvSpPr>
        <dsp:cNvPr id="0" name=""/>
        <dsp:cNvSpPr/>
      </dsp:nvSpPr>
      <dsp:spPr>
        <a:xfrm>
          <a:off x="0" y="2175668"/>
          <a:ext cx="5181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C35E2C-207B-44C8-8739-3602D7EB5168}">
      <dsp:nvSpPr>
        <dsp:cNvPr id="0" name=""/>
        <dsp:cNvSpPr/>
      </dsp:nvSpPr>
      <dsp:spPr>
        <a:xfrm>
          <a:off x="0" y="2175669"/>
          <a:ext cx="5181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Operations with fractions, converting between forms, and applying them in multi-step problems</a:t>
          </a:r>
        </a:p>
      </dsp:txBody>
      <dsp:txXfrm>
        <a:off x="0" y="2175669"/>
        <a:ext cx="5181600" cy="435027"/>
      </dsp:txXfrm>
    </dsp:sp>
    <dsp:sp modelId="{A03B0285-9540-4F9A-99B2-4E9C3EFBA687}">
      <dsp:nvSpPr>
        <dsp:cNvPr id="0" name=""/>
        <dsp:cNvSpPr/>
      </dsp:nvSpPr>
      <dsp:spPr>
        <a:xfrm>
          <a:off x="0" y="2610696"/>
          <a:ext cx="5181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2C5F10-D9C0-4337-93D0-302CCDF670BA}">
      <dsp:nvSpPr>
        <dsp:cNvPr id="0" name=""/>
        <dsp:cNvSpPr/>
      </dsp:nvSpPr>
      <dsp:spPr>
        <a:xfrm>
          <a:off x="0" y="2610696"/>
          <a:ext cx="5181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Geometry</a:t>
          </a:r>
        </a:p>
      </dsp:txBody>
      <dsp:txXfrm>
        <a:off x="0" y="2610696"/>
        <a:ext cx="5181600" cy="435027"/>
      </dsp:txXfrm>
    </dsp:sp>
    <dsp:sp modelId="{25D8E40B-618F-44D9-AE82-01001B474CB3}">
      <dsp:nvSpPr>
        <dsp:cNvPr id="0" name=""/>
        <dsp:cNvSpPr/>
      </dsp:nvSpPr>
      <dsp:spPr>
        <a:xfrm>
          <a:off x="0" y="3045724"/>
          <a:ext cx="5181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ECAF6C-976F-4522-A6C4-9BBA792EFAEB}">
      <dsp:nvSpPr>
        <dsp:cNvPr id="0" name=""/>
        <dsp:cNvSpPr/>
      </dsp:nvSpPr>
      <dsp:spPr>
        <a:xfrm>
          <a:off x="0" y="3045724"/>
          <a:ext cx="5181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Area, perimeter, and circumference of 2D shapes; volume of 3D figures; coordinate geometry and the Pythagorean theorem</a:t>
          </a:r>
        </a:p>
      </dsp:txBody>
      <dsp:txXfrm>
        <a:off x="0" y="3045724"/>
        <a:ext cx="5181600" cy="435027"/>
      </dsp:txXfrm>
    </dsp:sp>
    <dsp:sp modelId="{78A51959-EF09-4BCF-BD8D-A357003A2BE4}">
      <dsp:nvSpPr>
        <dsp:cNvPr id="0" name=""/>
        <dsp:cNvSpPr/>
      </dsp:nvSpPr>
      <dsp:spPr>
        <a:xfrm>
          <a:off x="0" y="3480751"/>
          <a:ext cx="5181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FA4F73-6B08-407D-999A-532BE0345C06}">
      <dsp:nvSpPr>
        <dsp:cNvPr id="0" name=""/>
        <dsp:cNvSpPr/>
      </dsp:nvSpPr>
      <dsp:spPr>
        <a:xfrm>
          <a:off x="0" y="3480751"/>
          <a:ext cx="5181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Statistics &amp; Data</a:t>
          </a:r>
        </a:p>
      </dsp:txBody>
      <dsp:txXfrm>
        <a:off x="0" y="3480751"/>
        <a:ext cx="5181600" cy="435027"/>
      </dsp:txXfrm>
    </dsp:sp>
    <dsp:sp modelId="{B3D536FC-BAA8-4E1C-83EB-2E2889F8FED1}">
      <dsp:nvSpPr>
        <dsp:cNvPr id="0" name=""/>
        <dsp:cNvSpPr/>
      </dsp:nvSpPr>
      <dsp:spPr>
        <a:xfrm>
          <a:off x="0" y="3915779"/>
          <a:ext cx="5181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323B4B-024B-45E6-BB2E-1D45B5B0AB29}">
      <dsp:nvSpPr>
        <dsp:cNvPr id="0" name=""/>
        <dsp:cNvSpPr/>
      </dsp:nvSpPr>
      <dsp:spPr>
        <a:xfrm>
          <a:off x="0" y="3915779"/>
          <a:ext cx="5181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Mean, median, mode, and range; reading bar graphs, line plots, histograms, and scatterplots</a:t>
          </a:r>
        </a:p>
      </dsp:txBody>
      <dsp:txXfrm>
        <a:off x="0" y="3915779"/>
        <a:ext cx="5181600" cy="43502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7/16/2026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9.jpe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5.jpe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7.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www.khanacademy.org/" TargetMode="External"/><Relationship Id="rId2" Type="http://schemas.openxmlformats.org/officeDocument/2006/relationships/hyperlink" Target="https://www.businessinitiative.org/business-tips/skill-gaps-vs-confidence-gaps-how-tell-which-have-what-do-about-it/" TargetMode="External"/><Relationship Id="rId1" Type="http://schemas.openxmlformats.org/officeDocument/2006/relationships/slideLayout" Target="../slideLayouts/slideLayout2.xml"/><Relationship Id="rId5" Type="http://schemas.openxmlformats.org/officeDocument/2006/relationships/hyperlink" Target="https://www.ed.gov/" TargetMode="External"/><Relationship Id="rId4" Type="http://schemas.openxmlformats.org/officeDocument/2006/relationships/hyperlink" Target="https://www.proliteracy.org/"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23442" y="921715"/>
            <a:ext cx="5163022" cy="2635993"/>
          </a:xfrm>
        </p:spPr>
        <p:txBody>
          <a:bodyPr anchor="b">
            <a:normAutofit/>
          </a:bodyPr>
          <a:lstStyle/>
          <a:p>
            <a:pPr algn="l"/>
            <a:r>
              <a:rPr lang="en-US" sz="3200" dirty="0">
                <a:latin typeface="Times New Roman"/>
                <a:cs typeface="Times New Roman"/>
              </a:rPr>
              <a:t>Cracking the Code to </a:t>
            </a:r>
            <a:r>
              <a:rPr lang="en-US" sz="3200">
                <a:latin typeface="Times New Roman"/>
                <a:cs typeface="Times New Roman"/>
              </a:rPr>
              <a:t>Successfully Conduct GED</a:t>
            </a:r>
            <a:r>
              <a:rPr lang="en-US" sz="3200" dirty="0">
                <a:latin typeface="Times New Roman"/>
                <a:cs typeface="Times New Roman"/>
              </a:rPr>
              <a:t> Math Boot Camps That Drive Student Success</a:t>
            </a:r>
          </a:p>
          <a:p>
            <a:pPr algn="l"/>
            <a:endParaRPr lang="en-US" sz="3200">
              <a:latin typeface="Times New Roman"/>
              <a:cs typeface="Times New Roman"/>
            </a:endParaRPr>
          </a:p>
        </p:txBody>
      </p:sp>
      <p:sp>
        <p:nvSpPr>
          <p:cNvPr id="59" name="Rectangle 58">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823442" y="4541263"/>
            <a:ext cx="4662957" cy="1395022"/>
          </a:xfrm>
        </p:spPr>
        <p:txBody>
          <a:bodyPr vert="horz" lIns="91440" tIns="45720" rIns="91440" bIns="45720" rtlCol="0" anchor="t">
            <a:normAutofit/>
          </a:bodyPr>
          <a:lstStyle/>
          <a:p>
            <a:pPr algn="l"/>
            <a:r>
              <a:rPr lang="en-US">
                <a:solidFill>
                  <a:srgbClr val="FFFFFF"/>
                </a:solidFill>
              </a:rPr>
              <a:t>Timothy Reed </a:t>
            </a:r>
            <a:r>
              <a:rPr lang="en-US">
                <a:solidFill>
                  <a:srgbClr val="FFFFFF"/>
                </a:solidFill>
                <a:ea typeface="+mn-lt"/>
                <a:cs typeface="+mn-lt"/>
              </a:rPr>
              <a:t>| Adult Education Instructor | Augusta Technical College</a:t>
            </a:r>
            <a:endParaRPr lang="en-US">
              <a:solidFill>
                <a:srgbClr val="FFFFFF"/>
              </a:solidFill>
            </a:endParaRPr>
          </a:p>
          <a:p>
            <a:pPr algn="l"/>
            <a:endParaRPr lang="en-US">
              <a:solidFill>
                <a:srgbClr val="FFFFFF"/>
              </a:solidFill>
            </a:endParaRPr>
          </a:p>
        </p:txBody>
      </p:sp>
      <p:pic>
        <p:nvPicPr>
          <p:cNvPr id="5" name="Picture 4" descr="Graduates Throwing Hats">
            <a:extLst>
              <a:ext uri="{FF2B5EF4-FFF2-40B4-BE49-F238E27FC236}">
                <a16:creationId xmlns:a16="http://schemas.microsoft.com/office/drawing/2014/main" id="{E28FCCB0-8B12-2987-9221-E82CD21997B0}"/>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r="6250" b="6250"/>
          <a:stretch>
            <a:fillRect/>
          </a:stretch>
        </p:blipFill>
        <p:spPr>
          <a:xfrm>
            <a:off x="6573907" y="1787901"/>
            <a:ext cx="5163022" cy="2904198"/>
          </a:xfrm>
          <a:prstGeom prst="rect">
            <a:avLst/>
          </a:prstGeom>
        </p:spPr>
      </p:pic>
      <p:sp>
        <p:nvSpPr>
          <p:cNvPr id="62" name="Rectangle 61">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57222"/>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72D05657-94EE-4B2D-BC1B-A1D065063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Arc 59">
            <a:extLst>
              <a:ext uri="{FF2B5EF4-FFF2-40B4-BE49-F238E27FC236}">
                <a16:creationId xmlns:a16="http://schemas.microsoft.com/office/drawing/2014/main" id="{7586665A-47B3-4AEE-BC94-15D89FF70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5099" y="486184"/>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a:extLst>
              <a:ext uri="{FF2B5EF4-FFF2-40B4-BE49-F238E27FC236}">
                <a16:creationId xmlns:a16="http://schemas.microsoft.com/office/drawing/2014/main" id="{3FCC96AE-2910-6BF9-1812-D726B0C4CB49}"/>
              </a:ext>
            </a:extLst>
          </p:cNvPr>
          <p:cNvSpPr>
            <a:spLocks noGrp="1"/>
          </p:cNvSpPr>
          <p:nvPr>
            <p:ph type="title"/>
          </p:nvPr>
        </p:nvSpPr>
        <p:spPr>
          <a:xfrm>
            <a:off x="4184542" y="486184"/>
            <a:ext cx="7363990" cy="1325563"/>
          </a:xfrm>
        </p:spPr>
        <p:txBody>
          <a:bodyPr vert="horz" lIns="91440" tIns="45720" rIns="91440" bIns="45720" rtlCol="0" anchor="ctr">
            <a:normAutofit/>
          </a:bodyPr>
          <a:lstStyle/>
          <a:p>
            <a:br>
              <a:rPr lang="en-US" sz="2100" kern="1200">
                <a:solidFill>
                  <a:schemeClr val="tx1"/>
                </a:solidFill>
                <a:latin typeface="+mj-lt"/>
                <a:ea typeface="+mj-ea"/>
                <a:cs typeface="+mj-cs"/>
              </a:rPr>
            </a:br>
            <a:r>
              <a:rPr lang="en-US" sz="2100" b="1" kern="1200">
                <a:solidFill>
                  <a:schemeClr val="tx1"/>
                </a:solidFill>
                <a:latin typeface="+mj-lt"/>
                <a:ea typeface="+mj-ea"/>
                <a:cs typeface="+mj-cs"/>
              </a:rPr>
              <a:t>The Bootcamp Model</a:t>
            </a:r>
            <a:br>
              <a:rPr lang="en-US" sz="2100" kern="1200">
                <a:solidFill>
                  <a:schemeClr val="tx1"/>
                </a:solidFill>
                <a:latin typeface="+mj-lt"/>
                <a:ea typeface="+mj-ea"/>
                <a:cs typeface="+mj-cs"/>
              </a:rPr>
            </a:br>
            <a:endParaRPr lang="en-US" sz="2100" kern="1200">
              <a:solidFill>
                <a:schemeClr val="tx1"/>
              </a:solidFill>
              <a:latin typeface="+mj-lt"/>
              <a:ea typeface="+mj-ea"/>
              <a:cs typeface="+mj-cs"/>
            </a:endParaRPr>
          </a:p>
          <a:p>
            <a:r>
              <a:rPr lang="en-US" sz="2100" kern="1200">
                <a:solidFill>
                  <a:schemeClr val="tx1"/>
                </a:solidFill>
                <a:latin typeface="+mj-lt"/>
                <a:ea typeface="+mj-ea"/>
                <a:cs typeface="+mj-cs"/>
              </a:rPr>
              <a:t>What it is, why it works, and how to design it for your program</a:t>
            </a:r>
          </a:p>
          <a:p>
            <a:endParaRPr lang="en-US" sz="2100" kern="1200">
              <a:solidFill>
                <a:schemeClr val="tx1"/>
              </a:solidFill>
              <a:latin typeface="+mj-lt"/>
              <a:ea typeface="+mj-ea"/>
              <a:cs typeface="+mj-cs"/>
            </a:endParaRPr>
          </a:p>
        </p:txBody>
      </p:sp>
      <p:pic>
        <p:nvPicPr>
          <p:cNvPr id="5" name="Content Placeholder 4" descr="Boot Camp Math by Campbell Sisters ...">
            <a:extLst>
              <a:ext uri="{FF2B5EF4-FFF2-40B4-BE49-F238E27FC236}">
                <a16:creationId xmlns:a16="http://schemas.microsoft.com/office/drawing/2014/main" id="{E09B279F-0DA5-E06F-B14C-AB6DC28EE9FF}"/>
              </a:ext>
            </a:extLst>
          </p:cNvPr>
          <p:cNvPicPr>
            <a:picLocks noGrp="1" noChangeAspect="1"/>
          </p:cNvPicPr>
          <p:nvPr>
            <p:ph sz="half" idx="2"/>
          </p:nvPr>
        </p:nvPicPr>
        <p:blipFill>
          <a:blip r:embed="rId2"/>
          <a:srcRect/>
          <a:stretch>
            <a:fillRect/>
          </a:stretch>
        </p:blipFill>
        <p:spPr>
          <a:xfrm>
            <a:off x="581526" y="258142"/>
            <a:ext cx="3118718" cy="3118718"/>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pic>
        <p:nvPicPr>
          <p:cNvPr id="8" name="Picture 7" descr="I passed my GED after 21 years out of school with help from Get Sum Math">
            <a:extLst>
              <a:ext uri="{FF2B5EF4-FFF2-40B4-BE49-F238E27FC236}">
                <a16:creationId xmlns:a16="http://schemas.microsoft.com/office/drawing/2014/main" id="{440033CA-F9B2-B1CF-0D13-0EC7535255FD}"/>
              </a:ext>
            </a:extLst>
          </p:cNvPr>
          <p:cNvPicPr>
            <a:picLocks noChangeAspect="1"/>
          </p:cNvPicPr>
          <p:nvPr/>
        </p:nvPicPr>
        <p:blipFill>
          <a:blip r:embed="rId3"/>
          <a:srcRect l="17956" r="6793" b="-2"/>
          <a:stretch>
            <a:fillRect/>
          </a:stretch>
        </p:blipFill>
        <p:spPr>
          <a:xfrm>
            <a:off x="581526" y="3486449"/>
            <a:ext cx="3118718" cy="3118718"/>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sp>
        <p:nvSpPr>
          <p:cNvPr id="3" name="Content Placeholder 2">
            <a:extLst>
              <a:ext uri="{FF2B5EF4-FFF2-40B4-BE49-F238E27FC236}">
                <a16:creationId xmlns:a16="http://schemas.microsoft.com/office/drawing/2014/main" id="{81C358D7-11B7-B1E7-74AE-9F6C554E3D2C}"/>
              </a:ext>
            </a:extLst>
          </p:cNvPr>
          <p:cNvSpPr>
            <a:spLocks noGrp="1"/>
          </p:cNvSpPr>
          <p:nvPr>
            <p:ph sz="half" idx="1"/>
          </p:nvPr>
        </p:nvSpPr>
        <p:spPr>
          <a:xfrm>
            <a:off x="4184542" y="1946684"/>
            <a:ext cx="7363990" cy="4351338"/>
          </a:xfrm>
        </p:spPr>
        <p:txBody>
          <a:bodyPr vert="horz" lIns="91440" tIns="45720" rIns="91440" bIns="45720" rtlCol="0">
            <a:normAutofit/>
          </a:bodyPr>
          <a:lstStyle/>
          <a:p>
            <a:pPr marL="0"/>
            <a:r>
              <a:rPr lang="en-US" sz="1100" b="1"/>
              <a:t>What Is a GED Math Bootcamp?</a:t>
            </a:r>
          </a:p>
          <a:p>
            <a:r>
              <a:rPr lang="en-US" sz="1100"/>
              <a:t>A GED Math Bootcamp is a short-term, intensive learning experience designed with one purpose: move students over the finish line on their most persistent barrier. It's not remediation. It's targeted acceleration.</a:t>
            </a:r>
          </a:p>
          <a:p>
            <a:r>
              <a:rPr lang="en-US" sz="1100"/>
              <a:t>"The goal is not to reteach years of mathematics. The goal is to teach students how to be successful on the GED Math test."</a:t>
            </a:r>
          </a:p>
          <a:p>
            <a:pPr marL="0"/>
            <a:r>
              <a:rPr lang="en-US" sz="1100" b="1"/>
              <a:t>Address High-Priority Skills</a:t>
            </a:r>
          </a:p>
          <a:p>
            <a:r>
              <a:rPr lang="en-US" sz="1100"/>
              <a:t>Focus instruction on the domains and question types that appear most frequently on the actual GED Math test</a:t>
            </a:r>
          </a:p>
          <a:p>
            <a:pPr marL="0"/>
            <a:r>
              <a:rPr lang="en-US" sz="1100" b="1"/>
              <a:t>Improve Test Readiness</a:t>
            </a:r>
          </a:p>
          <a:p>
            <a:r>
              <a:rPr lang="en-US" sz="1100"/>
              <a:t>Build familiarity with GED Math format, calculator tools, and time management under realistic conditions</a:t>
            </a:r>
          </a:p>
          <a:p>
            <a:pPr marL="0"/>
            <a:r>
              <a:rPr lang="en-US" sz="1100" b="1"/>
              <a:t>Build Confidence</a:t>
            </a:r>
          </a:p>
          <a:p>
            <a:r>
              <a:rPr lang="en-US" sz="1100"/>
              <a:t>Create repeated experiences of success so students arrive at test day believing they can pass</a:t>
            </a:r>
          </a:p>
          <a:p>
            <a:pPr marL="0"/>
            <a:r>
              <a:rPr lang="en-US" sz="1100" b="1"/>
              <a:t>Accelerate Credential Completion</a:t>
            </a:r>
          </a:p>
          <a:p>
            <a:r>
              <a:rPr lang="en-US" sz="1100"/>
              <a:t>Compress the timeline to testing, helping students earn their GED faster and move on to their next goal</a:t>
            </a:r>
          </a:p>
          <a:p>
            <a:pPr marL="0"/>
            <a:endParaRPr lang="en-US" sz="1100"/>
          </a:p>
        </p:txBody>
      </p:sp>
    </p:spTree>
    <p:extLst>
      <p:ext uri="{BB962C8B-B14F-4D97-AF65-F5344CB8AC3E}">
        <p14:creationId xmlns:p14="http://schemas.microsoft.com/office/powerpoint/2010/main" val="2868501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4FB0B-2106-6CB3-92FE-B51449D4AE81}"/>
              </a:ext>
            </a:extLst>
          </p:cNvPr>
          <p:cNvSpPr>
            <a:spLocks noGrp="1"/>
          </p:cNvSpPr>
          <p:nvPr>
            <p:ph type="title"/>
          </p:nvPr>
        </p:nvSpPr>
        <p:spPr/>
        <p:txBody>
          <a:bodyPr>
            <a:normAutofit/>
          </a:bodyPr>
          <a:lstStyle/>
          <a:p>
            <a:r>
              <a:rPr lang="en-US" sz="2000">
                <a:latin typeface="Times New Roman"/>
                <a:cs typeface="Times New Roman"/>
              </a:rPr>
              <a:t>Bootcamp Format Options</a:t>
            </a:r>
            <a:br>
              <a:rPr lang="en-US" sz="2000">
                <a:latin typeface="Times New Roman"/>
                <a:cs typeface="Times New Roman"/>
              </a:rPr>
            </a:br>
            <a:endParaRPr lang="en-US" sz="2000">
              <a:latin typeface="Times New Roman"/>
              <a:cs typeface="Times New Roman"/>
            </a:endParaRPr>
          </a:p>
          <a:p>
            <a:r>
              <a:rPr lang="en-US" sz="2000">
                <a:latin typeface="Times New Roman"/>
                <a:ea typeface="+mj-lt"/>
                <a:cs typeface="Times New Roman"/>
              </a:rPr>
              <a:t>There is no single "right" format. The best bootcamp is the one that fits your students' schedules, your facility's capacity, and your program's goals. Here are the most common formats in practice:</a:t>
            </a:r>
            <a:endParaRPr lang="en-US" sz="2000">
              <a:latin typeface="Times New Roman"/>
              <a:cs typeface="Times New Roman"/>
            </a:endParaRPr>
          </a:p>
          <a:p>
            <a:endParaRPr lang="en-US" sz="2000">
              <a:latin typeface="Times New Roman"/>
              <a:cs typeface="Times New Roman"/>
            </a:endParaRPr>
          </a:p>
        </p:txBody>
      </p:sp>
      <p:graphicFrame>
        <p:nvGraphicFramePr>
          <p:cNvPr id="5" name="Content Placeholder 4">
            <a:extLst>
              <a:ext uri="{FF2B5EF4-FFF2-40B4-BE49-F238E27FC236}">
                <a16:creationId xmlns:a16="http://schemas.microsoft.com/office/drawing/2014/main" id="{52E86072-FAE0-4A63-5122-C7C480C160EF}"/>
              </a:ext>
            </a:extLst>
          </p:cNvPr>
          <p:cNvGraphicFramePr>
            <a:graphicFrameLocks noGrp="1"/>
          </p:cNvGraphicFramePr>
          <p:nvPr>
            <p:ph sz="half" idx="1"/>
            <p:extLst>
              <p:ext uri="{D42A27DB-BD31-4B8C-83A1-F6EECF244321}">
                <p14:modId xmlns:p14="http://schemas.microsoft.com/office/powerpoint/2010/main" val="3719185376"/>
              </p:ext>
            </p:extLst>
          </p:nvPr>
        </p:nvGraphicFramePr>
        <p:xfrm>
          <a:off x="838200" y="1825625"/>
          <a:ext cx="5181600" cy="4302760"/>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1445530912"/>
                    </a:ext>
                  </a:extLst>
                </a:gridCol>
                <a:gridCol w="1727200">
                  <a:extLst>
                    <a:ext uri="{9D8B030D-6E8A-4147-A177-3AD203B41FA5}">
                      <a16:colId xmlns:a16="http://schemas.microsoft.com/office/drawing/2014/main" val="2982374874"/>
                    </a:ext>
                  </a:extLst>
                </a:gridCol>
                <a:gridCol w="1727200">
                  <a:extLst>
                    <a:ext uri="{9D8B030D-6E8A-4147-A177-3AD203B41FA5}">
                      <a16:colId xmlns:a16="http://schemas.microsoft.com/office/drawing/2014/main" val="2427774686"/>
                    </a:ext>
                  </a:extLst>
                </a:gridCol>
              </a:tblGrid>
              <a:tr h="370840">
                <a:tc>
                  <a:txBody>
                    <a:bodyPr/>
                    <a:lstStyle/>
                    <a:p>
                      <a:r>
                        <a:rPr lang="en-US"/>
                        <a:t>Format </a:t>
                      </a:r>
                    </a:p>
                  </a:txBody>
                  <a:tcPr/>
                </a:tc>
                <a:tc>
                  <a:txBody>
                    <a:bodyPr/>
                    <a:lstStyle/>
                    <a:p>
                      <a:r>
                        <a:rPr lang="en-US"/>
                        <a:t>Length </a:t>
                      </a:r>
                    </a:p>
                  </a:txBody>
                  <a:tcPr/>
                </a:tc>
                <a:tc>
                  <a:txBody>
                    <a:bodyPr/>
                    <a:lstStyle/>
                    <a:p>
                      <a:r>
                        <a:rPr lang="en-US"/>
                        <a:t>Best </a:t>
                      </a:r>
                    </a:p>
                  </a:txBody>
                  <a:tcPr/>
                </a:tc>
                <a:extLst>
                  <a:ext uri="{0D108BD9-81ED-4DB2-BD59-A6C34878D82A}">
                    <a16:rowId xmlns:a16="http://schemas.microsoft.com/office/drawing/2014/main" val="2947171476"/>
                  </a:ext>
                </a:extLst>
              </a:tr>
              <a:tr h="370840">
                <a:tc>
                  <a:txBody>
                    <a:bodyPr/>
                    <a:lstStyle/>
                    <a:p>
                      <a:r>
                        <a:rPr lang="en-US"/>
                        <a:t>One-Day Bootcamp </a:t>
                      </a:r>
                    </a:p>
                  </a:txBody>
                  <a:tcPr/>
                </a:tc>
                <a:tc>
                  <a:txBody>
                    <a:bodyPr/>
                    <a:lstStyle/>
                    <a:p>
                      <a:r>
                        <a:rPr lang="en-US"/>
                        <a:t>6-8 hours </a:t>
                      </a:r>
                    </a:p>
                  </a:txBody>
                  <a:tcPr/>
                </a:tc>
                <a:tc>
                  <a:txBody>
                    <a:bodyPr/>
                    <a:lstStyle/>
                    <a:p>
                      <a:pPr lvl="0" algn="l">
                        <a:lnSpc>
                          <a:spcPct val="100000"/>
                        </a:lnSpc>
                        <a:spcBef>
                          <a:spcPts val="0"/>
                        </a:spcBef>
                        <a:spcAft>
                          <a:spcPts val="0"/>
                        </a:spcAft>
                        <a:buNone/>
                      </a:pPr>
                      <a:r>
                        <a:rPr lang="en-US" sz="1800" b="0" i="0" u="none" strike="noStrike" noProof="0">
                          <a:latin typeface="Aptos"/>
                        </a:rPr>
                        <a:t>High-urgency students near passing range</a:t>
                      </a:r>
                      <a:endParaRPr lang="en-US"/>
                    </a:p>
                    <a:p>
                      <a:pPr lvl="0">
                        <a:buNone/>
                      </a:pPr>
                      <a:endParaRPr lang="en-US"/>
                    </a:p>
                  </a:txBody>
                  <a:tcPr/>
                </a:tc>
                <a:extLst>
                  <a:ext uri="{0D108BD9-81ED-4DB2-BD59-A6C34878D82A}">
                    <a16:rowId xmlns:a16="http://schemas.microsoft.com/office/drawing/2014/main" val="301675435"/>
                  </a:ext>
                </a:extLst>
              </a:tr>
              <a:tr h="370840">
                <a:tc>
                  <a:txBody>
                    <a:bodyPr/>
                    <a:lstStyle/>
                    <a:p>
                      <a:r>
                        <a:rPr lang="en-US"/>
                        <a:t>Weekend Bootcamp </a:t>
                      </a:r>
                    </a:p>
                  </a:txBody>
                  <a:tcPr/>
                </a:tc>
                <a:tc>
                  <a:txBody>
                    <a:bodyPr/>
                    <a:lstStyle/>
                    <a:p>
                      <a:r>
                        <a:rPr lang="en-US"/>
                        <a:t>2 Days Sat/Sun</a:t>
                      </a:r>
                    </a:p>
                  </a:txBody>
                  <a:tcPr/>
                </a:tc>
                <a:tc>
                  <a:txBody>
                    <a:bodyPr/>
                    <a:lstStyle/>
                    <a:p>
                      <a:r>
                        <a:rPr lang="en-US"/>
                        <a:t>Working adults with limited availability </a:t>
                      </a:r>
                    </a:p>
                  </a:txBody>
                  <a:tcPr/>
                </a:tc>
                <a:extLst>
                  <a:ext uri="{0D108BD9-81ED-4DB2-BD59-A6C34878D82A}">
                    <a16:rowId xmlns:a16="http://schemas.microsoft.com/office/drawing/2014/main" val="4293578197"/>
                  </a:ext>
                </a:extLst>
              </a:tr>
              <a:tr h="370840">
                <a:tc>
                  <a:txBody>
                    <a:bodyPr/>
                    <a:lstStyle/>
                    <a:p>
                      <a:pPr lvl="0">
                        <a:buNone/>
                      </a:pPr>
                      <a:r>
                        <a:rPr lang="en-US"/>
                        <a:t>Weekly Bootcamp </a:t>
                      </a:r>
                    </a:p>
                  </a:txBody>
                  <a:tcPr/>
                </a:tc>
                <a:tc>
                  <a:txBody>
                    <a:bodyPr/>
                    <a:lstStyle/>
                    <a:p>
                      <a:r>
                        <a:rPr lang="en-US"/>
                        <a:t>2  per week session 3 hours </a:t>
                      </a:r>
                    </a:p>
                  </a:txBody>
                  <a:tcPr/>
                </a:tc>
                <a:tc>
                  <a:txBody>
                    <a:bodyPr/>
                    <a:lstStyle/>
                    <a:p>
                      <a:r>
                        <a:rPr lang="en-US"/>
                        <a:t>Students who need pacing and time to process</a:t>
                      </a:r>
                    </a:p>
                  </a:txBody>
                  <a:tcPr/>
                </a:tc>
                <a:extLst>
                  <a:ext uri="{0D108BD9-81ED-4DB2-BD59-A6C34878D82A}">
                    <a16:rowId xmlns:a16="http://schemas.microsoft.com/office/drawing/2014/main" val="2675076277"/>
                  </a:ext>
                </a:extLst>
              </a:tr>
              <a:tr h="370840">
                <a:tc>
                  <a:txBody>
                    <a:bodyPr/>
                    <a:lstStyle/>
                    <a:p>
                      <a:r>
                        <a:rPr lang="en-US"/>
                        <a:t>Virtual Bootcamp </a:t>
                      </a:r>
                    </a:p>
                  </a:txBody>
                  <a:tcPr/>
                </a:tc>
                <a:tc>
                  <a:txBody>
                    <a:bodyPr/>
                    <a:lstStyle/>
                    <a:p>
                      <a:r>
                        <a:rPr lang="en-US"/>
                        <a:t>Online only </a:t>
                      </a:r>
                    </a:p>
                  </a:txBody>
                  <a:tcPr/>
                </a:tc>
                <a:tc>
                  <a:txBody>
                    <a:bodyPr/>
                    <a:lstStyle/>
                    <a:p>
                      <a:r>
                        <a:rPr lang="en-US"/>
                        <a:t>Remote learners </a:t>
                      </a:r>
                    </a:p>
                  </a:txBody>
                  <a:tcPr/>
                </a:tc>
                <a:extLst>
                  <a:ext uri="{0D108BD9-81ED-4DB2-BD59-A6C34878D82A}">
                    <a16:rowId xmlns:a16="http://schemas.microsoft.com/office/drawing/2014/main" val="205858040"/>
                  </a:ext>
                </a:extLst>
              </a:tr>
            </a:tbl>
          </a:graphicData>
        </a:graphic>
      </p:graphicFrame>
      <p:sp>
        <p:nvSpPr>
          <p:cNvPr id="4" name="Content Placeholder 3">
            <a:extLst>
              <a:ext uri="{FF2B5EF4-FFF2-40B4-BE49-F238E27FC236}">
                <a16:creationId xmlns:a16="http://schemas.microsoft.com/office/drawing/2014/main" id="{413EEE01-5C51-A7F6-E619-F5A786FFCF87}"/>
              </a:ext>
            </a:extLst>
          </p:cNvPr>
          <p:cNvSpPr>
            <a:spLocks noGrp="1"/>
          </p:cNvSpPr>
          <p:nvPr>
            <p:ph sz="half" idx="2"/>
          </p:nvPr>
        </p:nvSpPr>
        <p:spPr/>
        <p:txBody>
          <a:bodyPr vert="horz" lIns="91440" tIns="45720" rIns="91440" bIns="45720" rtlCol="0" anchor="t">
            <a:normAutofit/>
          </a:bodyPr>
          <a:lstStyle/>
          <a:p>
            <a:pPr marL="0" indent="0">
              <a:buNone/>
            </a:pPr>
            <a:r>
              <a:rPr lang="en-US" sz="2000" b="1">
                <a:latin typeface="Times New Roman"/>
                <a:cs typeface="Times New Roman"/>
              </a:rPr>
              <a:t>Why Bootcamps Work</a:t>
            </a:r>
          </a:p>
          <a:p>
            <a:pPr>
              <a:buNone/>
            </a:pPr>
            <a:r>
              <a:rPr lang="en-US" sz="1600" b="1">
                <a:latin typeface="Times New Roman"/>
                <a:cs typeface="Times New Roman"/>
              </a:rPr>
              <a:t>Laser Focus</a:t>
            </a:r>
          </a:p>
          <a:p>
            <a:pPr>
              <a:buNone/>
            </a:pPr>
            <a:r>
              <a:rPr lang="en-US" sz="1600">
                <a:latin typeface="Times New Roman"/>
                <a:ea typeface="+mn-lt"/>
                <a:cs typeface="Times New Roman"/>
              </a:rPr>
              <a:t>Students aren't juggling multiple subjects. Every minute is devoted to math skills that appear on the test.</a:t>
            </a:r>
            <a:endParaRPr lang="en-US" sz="1600">
              <a:latin typeface="Times New Roman"/>
              <a:cs typeface="Times New Roman"/>
            </a:endParaRPr>
          </a:p>
          <a:p>
            <a:pPr>
              <a:buNone/>
            </a:pPr>
            <a:r>
              <a:rPr lang="en-US" sz="1600" b="1">
                <a:latin typeface="Times New Roman"/>
                <a:cs typeface="Times New Roman"/>
              </a:rPr>
              <a:t>High Engagement</a:t>
            </a:r>
          </a:p>
          <a:p>
            <a:pPr>
              <a:buNone/>
            </a:pPr>
            <a:r>
              <a:rPr lang="en-US" sz="1600">
                <a:latin typeface="Times New Roman"/>
                <a:ea typeface="+mn-lt"/>
                <a:cs typeface="Times New Roman"/>
              </a:rPr>
              <a:t>Intensive formats create urgency and energy that traditional weekly classes struggle to replicate</a:t>
            </a:r>
            <a:endParaRPr lang="en-US" sz="1600">
              <a:latin typeface="Times New Roman"/>
              <a:cs typeface="Times New Roman"/>
            </a:endParaRPr>
          </a:p>
          <a:p>
            <a:pPr>
              <a:buNone/>
            </a:pPr>
            <a:r>
              <a:rPr lang="en-US" sz="1600" b="1">
                <a:latin typeface="Times New Roman"/>
                <a:cs typeface="Times New Roman"/>
              </a:rPr>
              <a:t>Immediate Feedback</a:t>
            </a:r>
          </a:p>
          <a:p>
            <a:pPr>
              <a:buNone/>
            </a:pPr>
            <a:r>
              <a:rPr lang="en-US" sz="1600">
                <a:latin typeface="Times New Roman"/>
                <a:ea typeface="+mn-lt"/>
                <a:cs typeface="Times New Roman"/>
              </a:rPr>
              <a:t>Students know quickly what they got right, what they missed, and how to correct it — accelerating learning.</a:t>
            </a:r>
            <a:endParaRPr lang="en-US" sz="1600">
              <a:latin typeface="Times New Roman"/>
              <a:cs typeface="Times New Roman"/>
            </a:endParaRPr>
          </a:p>
          <a:p>
            <a:pPr>
              <a:buNone/>
            </a:pPr>
            <a:r>
              <a:rPr lang="en-US" sz="1600" b="1">
                <a:latin typeface="Times New Roman"/>
                <a:cs typeface="Times New Roman"/>
              </a:rPr>
              <a:t>Visible Progress</a:t>
            </a:r>
          </a:p>
          <a:p>
            <a:pPr>
              <a:buNone/>
            </a:pPr>
            <a:r>
              <a:rPr lang="en-US" sz="1600">
                <a:latin typeface="Times New Roman"/>
                <a:ea typeface="+mn-lt"/>
                <a:cs typeface="Times New Roman"/>
              </a:rPr>
              <a:t>Pre- and post-assessments show measurable gains, which powerfully reinforces student belief and motivation.</a:t>
            </a:r>
            <a:endParaRPr lang="en-US" sz="1600">
              <a:latin typeface="Times New Roman"/>
              <a:cs typeface="Times New Roman"/>
            </a:endParaRPr>
          </a:p>
          <a:p>
            <a:pPr>
              <a:buNone/>
            </a:pPr>
            <a:endParaRPr lang="en-US"/>
          </a:p>
          <a:p>
            <a:pPr>
              <a:buNone/>
            </a:pPr>
            <a:endParaRPr lang="en-US"/>
          </a:p>
          <a:p>
            <a:pPr marL="0" indent="0">
              <a:buNone/>
            </a:pPr>
            <a:endParaRPr lang="en-US"/>
          </a:p>
        </p:txBody>
      </p:sp>
    </p:spTree>
    <p:extLst>
      <p:ext uri="{BB962C8B-B14F-4D97-AF65-F5344CB8AC3E}">
        <p14:creationId xmlns:p14="http://schemas.microsoft.com/office/powerpoint/2010/main" val="4124548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descr="How To Build a Home: A 12 Step Guide | BHHS Fox &amp; Roach">
            <a:extLst>
              <a:ext uri="{FF2B5EF4-FFF2-40B4-BE49-F238E27FC236}">
                <a16:creationId xmlns:a16="http://schemas.microsoft.com/office/drawing/2014/main" id="{8B369E61-B272-71DF-2187-78339533C563}"/>
              </a:ext>
            </a:extLst>
          </p:cNvPr>
          <p:cNvPicPr>
            <a:picLocks noGrp="1" noChangeAspect="1"/>
          </p:cNvPicPr>
          <p:nvPr>
            <p:ph sz="half" idx="2"/>
          </p:nvPr>
        </p:nvPicPr>
        <p:blipFill>
          <a:blip r:embed="rId2"/>
          <a:srcRect l="38410" r="14757" b="-1"/>
          <a:stretch>
            <a:fillRect/>
          </a:stretch>
        </p:blipFill>
        <p:spPr>
          <a:xfrm>
            <a:off x="3306519" y="1587"/>
            <a:ext cx="4846882" cy="6856413"/>
          </a:xfrm>
          <a:custGeom>
            <a:avLst/>
            <a:gdLst/>
            <a:ahLst/>
            <a:cxnLst/>
            <a:rect l="l" t="t" r="r" b="b"/>
            <a:pathLst>
              <a:path w="5110407" h="6856413">
                <a:moveTo>
                  <a:pt x="121782" y="0"/>
                </a:moveTo>
                <a:lnTo>
                  <a:pt x="4731440" y="0"/>
                </a:lnTo>
                <a:lnTo>
                  <a:pt x="4775629" y="179775"/>
                </a:lnTo>
                <a:cubicBezTo>
                  <a:pt x="5052916" y="1415453"/>
                  <a:pt x="5165791" y="2739148"/>
                  <a:pt x="5084710" y="4108260"/>
                </a:cubicBezTo>
                <a:cubicBezTo>
                  <a:pt x="5038379" y="4890611"/>
                  <a:pt x="4930907" y="5650759"/>
                  <a:pt x="4768709" y="6381464"/>
                </a:cubicBezTo>
                <a:lnTo>
                  <a:pt x="4653290" y="6856413"/>
                </a:lnTo>
                <a:lnTo>
                  <a:pt x="0" y="6856413"/>
                </a:lnTo>
                <a:lnTo>
                  <a:pt x="21062" y="6803488"/>
                </a:lnTo>
                <a:cubicBezTo>
                  <a:pt x="355644" y="5917239"/>
                  <a:pt x="573134" y="4914171"/>
                  <a:pt x="636462" y="3844830"/>
                </a:cubicBezTo>
                <a:cubicBezTo>
                  <a:pt x="713862" y="2537857"/>
                  <a:pt x="550895" y="1302013"/>
                  <a:pt x="203879" y="236924"/>
                </a:cubicBezTo>
                <a:close/>
              </a:path>
            </a:pathLst>
          </a:custGeom>
        </p:spPr>
      </p:pic>
      <p:sp>
        <p:nvSpPr>
          <p:cNvPr id="2" name="Title 1">
            <a:extLst>
              <a:ext uri="{FF2B5EF4-FFF2-40B4-BE49-F238E27FC236}">
                <a16:creationId xmlns:a16="http://schemas.microsoft.com/office/drawing/2014/main" id="{19829AF8-8873-0A72-5B30-C3E10CE843CA}"/>
              </a:ext>
            </a:extLst>
          </p:cNvPr>
          <p:cNvSpPr>
            <a:spLocks noGrp="1"/>
          </p:cNvSpPr>
          <p:nvPr>
            <p:ph type="title"/>
          </p:nvPr>
        </p:nvSpPr>
        <p:spPr>
          <a:xfrm>
            <a:off x="481012" y="485775"/>
            <a:ext cx="2825506" cy="5719762"/>
          </a:xfrm>
        </p:spPr>
        <p:txBody>
          <a:bodyPr vert="horz" lIns="91440" tIns="45720" rIns="91440" bIns="45720" rtlCol="0" anchor="ctr">
            <a:normAutofit/>
          </a:bodyPr>
          <a:lstStyle/>
          <a:p>
            <a:r>
              <a:rPr lang="en-US" sz="3600"/>
              <a:t>Building Your Bootcamp</a:t>
            </a:r>
            <a:br>
              <a:rPr lang="en-US" sz="3600"/>
            </a:br>
            <a:endParaRPr lang="en-US" sz="3600"/>
          </a:p>
          <a:p>
            <a:r>
              <a:rPr lang="en-US" sz="3600"/>
              <a:t>From identifying the right students to designing the right lessons</a:t>
            </a:r>
          </a:p>
          <a:p>
            <a:endParaRPr lang="en-US" sz="3600"/>
          </a:p>
        </p:txBody>
      </p:sp>
      <p:sp>
        <p:nvSpPr>
          <p:cNvPr id="3" name="Content Placeholder 2">
            <a:extLst>
              <a:ext uri="{FF2B5EF4-FFF2-40B4-BE49-F238E27FC236}">
                <a16:creationId xmlns:a16="http://schemas.microsoft.com/office/drawing/2014/main" id="{7AEC6D28-4BA0-6E4D-6041-D9835856EF56}"/>
              </a:ext>
            </a:extLst>
          </p:cNvPr>
          <p:cNvSpPr>
            <a:spLocks noGrp="1"/>
          </p:cNvSpPr>
          <p:nvPr>
            <p:ph sz="half" idx="1"/>
          </p:nvPr>
        </p:nvSpPr>
        <p:spPr>
          <a:xfrm>
            <a:off x="8416925" y="485774"/>
            <a:ext cx="3292475" cy="5719763"/>
          </a:xfrm>
        </p:spPr>
        <p:txBody>
          <a:bodyPr vert="horz" lIns="91440" tIns="45720" rIns="91440" bIns="45720" rtlCol="0" anchor="ctr">
            <a:normAutofit/>
          </a:bodyPr>
          <a:lstStyle/>
          <a:p>
            <a:pPr marL="0"/>
            <a:r>
              <a:rPr lang="en-US" sz="1300" b="1"/>
              <a:t>Step 1: Identify the Right Students</a:t>
            </a:r>
            <a:endParaRPr lang="en-US" sz="1300"/>
          </a:p>
          <a:p>
            <a:pPr marL="0"/>
            <a:r>
              <a:rPr lang="en-US" sz="1300"/>
              <a:t>Not every student is the ideal bootcamp candidate. The highest-impact bootcamps are built around students who are close to the finish line but haven't crossed it yet. Strategic targeting maximizes your outcomes data and your students' chances of success.</a:t>
            </a:r>
          </a:p>
          <a:p>
            <a:pPr marL="0"/>
            <a:r>
              <a:rPr lang="en-US" sz="1300" b="1"/>
              <a:t>Primary Targets</a:t>
            </a:r>
          </a:p>
          <a:p>
            <a:pPr marL="0"/>
            <a:r>
              <a:rPr lang="en-US" sz="1300"/>
              <a:t>Students who need </a:t>
            </a:r>
            <a:r>
              <a:rPr lang="en-US" sz="1300" i="1"/>
              <a:t>only</a:t>
            </a:r>
            <a:r>
              <a:rPr lang="en-US" sz="1300"/>
              <a:t> math to complete their GED — all other subjects already passed</a:t>
            </a:r>
          </a:p>
          <a:p>
            <a:pPr marL="0"/>
            <a:r>
              <a:rPr lang="en-US" sz="1300" b="1"/>
              <a:t>Repeat Testers</a:t>
            </a:r>
          </a:p>
          <a:p>
            <a:r>
              <a:rPr lang="en-US" sz="1300"/>
              <a:t>Students who have failed the GED Math test one or more times and need a </a:t>
            </a:r>
          </a:p>
          <a:p>
            <a:r>
              <a:rPr lang="en-US" sz="1300"/>
              <a:t>Score Range Sweet Spot</a:t>
            </a:r>
          </a:p>
          <a:p>
            <a:pPr marL="0"/>
            <a:r>
              <a:rPr lang="en-US" sz="1300" dirty="0"/>
              <a:t>GED Ready scores of</a:t>
            </a:r>
            <a:r>
              <a:rPr lang="en-US" sz="1300" dirty="0">
                <a:solidFill>
                  <a:srgbClr val="FF0000"/>
                </a:solidFill>
              </a:rPr>
              <a:t> </a:t>
            </a:r>
            <a:r>
              <a:rPr lang="en-US" sz="1300" b="1" dirty="0">
                <a:solidFill>
                  <a:srgbClr val="FF0000"/>
                </a:solidFill>
              </a:rPr>
              <a:t>135–144</a:t>
            </a:r>
            <a:r>
              <a:rPr lang="en-US" sz="1300" dirty="0"/>
              <a:t> represent students within striking distance of the</a:t>
            </a:r>
            <a:r>
              <a:rPr lang="en-US" sz="1300" dirty="0">
                <a:solidFill>
                  <a:srgbClr val="00B050"/>
                </a:solidFill>
              </a:rPr>
              <a:t> 145</a:t>
            </a:r>
            <a:r>
              <a:rPr lang="en-US" sz="1300" dirty="0"/>
              <a:t> passing score</a:t>
            </a:r>
          </a:p>
          <a:p>
            <a:pPr marL="0"/>
            <a:endParaRPr lang="en-US" sz="1300"/>
          </a:p>
          <a:p>
            <a:r>
              <a:rPr lang="en-US" sz="1300"/>
              <a:t>Students in the 135–144 GED Ready score range typically experience the largest gains from intensive bootcamp instruction. Prioritize this group for maximum program impact.</a:t>
            </a:r>
          </a:p>
          <a:p>
            <a:pPr marL="0"/>
            <a:endParaRPr lang="en-US" sz="1300"/>
          </a:p>
          <a:p>
            <a:endParaRPr lang="en-US" sz="1300"/>
          </a:p>
        </p:txBody>
      </p:sp>
    </p:spTree>
    <p:extLst>
      <p:ext uri="{BB962C8B-B14F-4D97-AF65-F5344CB8AC3E}">
        <p14:creationId xmlns:p14="http://schemas.microsoft.com/office/powerpoint/2010/main" val="1619881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1135A26D-9D47-467E-91F1-31149BF0D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20C578-D047-4DB7-FAC3-0198F9124A58}"/>
              </a:ext>
            </a:extLst>
          </p:cNvPr>
          <p:cNvSpPr>
            <a:spLocks noGrp="1"/>
          </p:cNvSpPr>
          <p:nvPr>
            <p:ph type="title"/>
          </p:nvPr>
        </p:nvSpPr>
        <p:spPr>
          <a:xfrm>
            <a:off x="838201" y="365125"/>
            <a:ext cx="5393360" cy="1325563"/>
          </a:xfrm>
        </p:spPr>
        <p:txBody>
          <a:bodyPr vert="horz" lIns="91440" tIns="45720" rIns="91440" bIns="45720" rtlCol="0" anchor="ctr">
            <a:normAutofit/>
          </a:bodyPr>
          <a:lstStyle/>
          <a:p>
            <a:r>
              <a:rPr lang="en-US" sz="1400" b="1"/>
              <a:t>Step 2: Start With Data</a:t>
            </a:r>
            <a:br>
              <a:rPr lang="en-US" sz="1400" dirty="0"/>
            </a:br>
            <a:endParaRPr lang="en-US" sz="1400"/>
          </a:p>
          <a:p>
            <a:r>
              <a:rPr lang="en-US" sz="1400"/>
              <a:t>The most successful bootcamps don't begin with a lesson plan — they begin with a diagnostic picture of where each student currently stands. Data tells you where to spend your limited instructional time for the greatest return.</a:t>
            </a:r>
          </a:p>
          <a:p>
            <a:endParaRPr lang="en-US" sz="1400"/>
          </a:p>
        </p:txBody>
      </p:sp>
      <p:sp>
        <p:nvSpPr>
          <p:cNvPr id="43" name="Freeform: Shape 42">
            <a:extLst>
              <a:ext uri="{FF2B5EF4-FFF2-40B4-BE49-F238E27FC236}">
                <a16:creationId xmlns:a16="http://schemas.microsoft.com/office/drawing/2014/main" id="{CB147A70-DC29-4DDF-A34C-2B82C6E22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19333" y="0"/>
            <a:ext cx="842502" cy="354793"/>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24213A8-AB4B-573B-328C-F1203EA19D33}"/>
              </a:ext>
            </a:extLst>
          </p:cNvPr>
          <p:cNvSpPr>
            <a:spLocks noGrp="1"/>
          </p:cNvSpPr>
          <p:nvPr>
            <p:ph sz="half" idx="1"/>
          </p:nvPr>
        </p:nvSpPr>
        <p:spPr>
          <a:xfrm>
            <a:off x="838200" y="1825625"/>
            <a:ext cx="5393361" cy="4351338"/>
          </a:xfrm>
        </p:spPr>
        <p:txBody>
          <a:bodyPr vert="horz" lIns="91440" tIns="45720" rIns="91440" bIns="45720" rtlCol="0">
            <a:normAutofit/>
          </a:bodyPr>
          <a:lstStyle/>
          <a:p>
            <a:pPr marL="0"/>
            <a:endParaRPr lang="en-US" sz="1500"/>
          </a:p>
          <a:p>
            <a:pPr marL="0"/>
            <a:r>
              <a:rPr lang="en-US" sz="1500" b="1"/>
              <a:t>GED Ready Scores</a:t>
            </a:r>
          </a:p>
          <a:p>
            <a:r>
              <a:rPr lang="en-US" sz="1500"/>
              <a:t>The official practice test — your most reliable predictor of test readiness and your baseline measurement</a:t>
            </a:r>
          </a:p>
          <a:p>
            <a:pPr marL="0"/>
            <a:r>
              <a:rPr lang="en-US" sz="1500" b="1"/>
              <a:t>TABE Scores</a:t>
            </a:r>
          </a:p>
          <a:p>
            <a:r>
              <a:rPr lang="en-US" sz="1500"/>
              <a:t>Identify foundational skill gaps in number operations, algebra, geometry, and data analysis</a:t>
            </a:r>
          </a:p>
          <a:p>
            <a:pPr marL="0"/>
            <a:r>
              <a:rPr lang="en-US" sz="1500" b="1"/>
              <a:t>Classroom Assessments</a:t>
            </a:r>
          </a:p>
          <a:p>
            <a:r>
              <a:rPr lang="en-US" sz="1500"/>
              <a:t>Teacher-created pre-assessments aligned to GED Math domains — quick, targeted, and immediately actionable</a:t>
            </a:r>
          </a:p>
          <a:p>
            <a:pPr marL="0"/>
            <a:r>
              <a:rPr lang="en-US" sz="1500" b="1"/>
              <a:t>Student Self-Assessments</a:t>
            </a:r>
          </a:p>
          <a:p>
            <a:r>
              <a:rPr lang="en-US" sz="1500"/>
              <a:t>Ask students to rate their own comfort level with key topics — confidence data is just as important as skill data</a:t>
            </a:r>
          </a:p>
          <a:p>
            <a:endParaRPr lang="en-US" sz="1500"/>
          </a:p>
        </p:txBody>
      </p:sp>
      <p:sp>
        <p:nvSpPr>
          <p:cNvPr id="44" name="Oval 43">
            <a:extLst>
              <a:ext uri="{FF2B5EF4-FFF2-40B4-BE49-F238E27FC236}">
                <a16:creationId xmlns:a16="http://schemas.microsoft.com/office/drawing/2014/main" id="{3B438362-1E1E-4C62-A99E-4134CB163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80791" y="1327365"/>
            <a:ext cx="610857" cy="61085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6C077334-5571-4B83-A83E-4CCCFA7B5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9536" y="0"/>
            <a:ext cx="2093996" cy="1402773"/>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a:p>
        </p:txBody>
      </p:sp>
      <p:pic>
        <p:nvPicPr>
          <p:cNvPr id="5" name="Content Placeholder 4" descr="TABE Test Blueprints 13&amp;14 | Tabetest">
            <a:extLst>
              <a:ext uri="{FF2B5EF4-FFF2-40B4-BE49-F238E27FC236}">
                <a16:creationId xmlns:a16="http://schemas.microsoft.com/office/drawing/2014/main" id="{2124C579-A781-89DB-B12A-BDF2D4D07F35}"/>
              </a:ext>
            </a:extLst>
          </p:cNvPr>
          <p:cNvPicPr>
            <a:picLocks noGrp="1" noChangeAspect="1"/>
          </p:cNvPicPr>
          <p:nvPr>
            <p:ph sz="half" idx="2"/>
          </p:nvPr>
        </p:nvPicPr>
        <p:blipFill>
          <a:blip r:embed="rId2"/>
          <a:srcRect l="2098" r="10489"/>
          <a:stretch>
            <a:fillRect/>
          </a:stretch>
        </p:blipFill>
        <p:spPr>
          <a:xfrm>
            <a:off x="6706774" y="2392776"/>
            <a:ext cx="1637572" cy="2533423"/>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p:spPr>
      </p:pic>
      <p:pic>
        <p:nvPicPr>
          <p:cNvPr id="7" name="Picture 6" descr="passed my ged ready's with pretty decent scores. taking the maths and  science tests this saturday, any tips? : r/GED">
            <a:extLst>
              <a:ext uri="{FF2B5EF4-FFF2-40B4-BE49-F238E27FC236}">
                <a16:creationId xmlns:a16="http://schemas.microsoft.com/office/drawing/2014/main" id="{2A46A331-2B17-D03A-54EF-F6598933624D}"/>
              </a:ext>
            </a:extLst>
          </p:cNvPr>
          <p:cNvPicPr>
            <a:picLocks noChangeAspect="1"/>
          </p:cNvPicPr>
          <p:nvPr/>
        </p:nvPicPr>
        <p:blipFill>
          <a:blip r:embed="rId3"/>
          <a:srcRect r="194" b="26367"/>
          <a:stretch>
            <a:fillRect/>
          </a:stretch>
        </p:blipFill>
        <p:spPr>
          <a:xfrm>
            <a:off x="9508504" y="895767"/>
            <a:ext cx="2533422" cy="1859715"/>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p:spPr>
      </p:pic>
      <p:pic>
        <p:nvPicPr>
          <p:cNvPr id="6" name="Picture 5" descr="DRC INSIGHT (TABE) Student Demographics ...">
            <a:extLst>
              <a:ext uri="{FF2B5EF4-FFF2-40B4-BE49-F238E27FC236}">
                <a16:creationId xmlns:a16="http://schemas.microsoft.com/office/drawing/2014/main" id="{94E178EA-D9E2-1195-578B-FE5C76E8E969}"/>
              </a:ext>
            </a:extLst>
          </p:cNvPr>
          <p:cNvPicPr>
            <a:picLocks noChangeAspect="1"/>
          </p:cNvPicPr>
          <p:nvPr/>
        </p:nvPicPr>
        <p:blipFill>
          <a:blip r:embed="rId4"/>
          <a:srcRect l="9580" r="57612"/>
          <a:stretch>
            <a:fillRect/>
          </a:stretch>
        </p:blipFill>
        <p:spPr>
          <a:xfrm>
            <a:off x="9508503" y="3661942"/>
            <a:ext cx="1636356" cy="2533423"/>
          </a:xfrm>
          <a:custGeom>
            <a:avLst/>
            <a:gdLst/>
            <a:ahLst/>
            <a:cxnLst/>
            <a:rect l="l" t="t" r="r" b="b"/>
            <a:pathLst>
              <a:path w="3064284" h="3064284">
                <a:moveTo>
                  <a:pt x="166483" y="0"/>
                </a:moveTo>
                <a:lnTo>
                  <a:pt x="2897801" y="0"/>
                </a:lnTo>
                <a:cubicBezTo>
                  <a:pt x="2989747" y="0"/>
                  <a:pt x="3064284" y="74537"/>
                  <a:pt x="3064284" y="166483"/>
                </a:cubicBezTo>
                <a:lnTo>
                  <a:pt x="3064284" y="2897801"/>
                </a:lnTo>
                <a:cubicBezTo>
                  <a:pt x="3064284" y="2989747"/>
                  <a:pt x="2989747" y="3064284"/>
                  <a:pt x="2897801" y="3064284"/>
                </a:cubicBezTo>
                <a:lnTo>
                  <a:pt x="166483" y="3064284"/>
                </a:lnTo>
                <a:cubicBezTo>
                  <a:pt x="74537" y="3064284"/>
                  <a:pt x="0" y="2989747"/>
                  <a:pt x="0" y="2897801"/>
                </a:cubicBezTo>
                <a:lnTo>
                  <a:pt x="0" y="166483"/>
                </a:lnTo>
                <a:cubicBezTo>
                  <a:pt x="0" y="74537"/>
                  <a:pt x="74537" y="0"/>
                  <a:pt x="166483" y="0"/>
                </a:cubicBezTo>
                <a:close/>
              </a:path>
            </a:pathLst>
          </a:custGeom>
        </p:spPr>
      </p:pic>
      <p:sp>
        <p:nvSpPr>
          <p:cNvPr id="46" name="Arc 45">
            <a:extLst>
              <a:ext uri="{FF2B5EF4-FFF2-40B4-BE49-F238E27FC236}">
                <a16:creationId xmlns:a16="http://schemas.microsoft.com/office/drawing/2014/main" id="{4D3DC50D-CA0F-48F9-B17E-20D8669AA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76147" y="5530635"/>
            <a:ext cx="3939038" cy="3939038"/>
          </a:xfrm>
          <a:prstGeom prst="arc">
            <a:avLst>
              <a:gd name="adj1" fmla="val 16200000"/>
              <a:gd name="adj2" fmla="val 20354996"/>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Shape 46">
            <a:extLst>
              <a:ext uri="{FF2B5EF4-FFF2-40B4-BE49-F238E27FC236}">
                <a16:creationId xmlns:a16="http://schemas.microsoft.com/office/drawing/2014/main" id="{D1B80E9C-CF8A-440B-B8F5-54BF121BF4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9536" y="6066084"/>
            <a:ext cx="1913062" cy="791916"/>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902749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D1FE8C-260D-B3B4-B075-B9EBCECFB80F}"/>
              </a:ext>
            </a:extLst>
          </p:cNvPr>
          <p:cNvSpPr>
            <a:spLocks noGrp="1"/>
          </p:cNvSpPr>
          <p:nvPr>
            <p:ph type="title"/>
          </p:nvPr>
        </p:nvSpPr>
        <p:spPr>
          <a:xfrm>
            <a:off x="1144506" y="457201"/>
            <a:ext cx="6743698" cy="1556870"/>
          </a:xfrm>
        </p:spPr>
        <p:txBody>
          <a:bodyPr vert="horz" lIns="91440" tIns="45720" rIns="91440" bIns="45720" rtlCol="0" anchor="b">
            <a:normAutofit/>
          </a:bodyPr>
          <a:lstStyle/>
          <a:p>
            <a:r>
              <a:rPr lang="en-US" sz="1400" b="1" kern="1200">
                <a:solidFill>
                  <a:schemeClr val="tx1"/>
                </a:solidFill>
                <a:latin typeface="+mj-lt"/>
                <a:ea typeface="+mj-ea"/>
                <a:cs typeface="+mj-cs"/>
              </a:rPr>
              <a:t>Creating Skill Groups From Data</a:t>
            </a:r>
            <a:br>
              <a:rPr lang="en-US" sz="1400" b="1" kern="1200">
                <a:solidFill>
                  <a:schemeClr val="tx1"/>
                </a:solidFill>
                <a:latin typeface="+mj-lt"/>
                <a:ea typeface="+mj-ea"/>
                <a:cs typeface="+mj-cs"/>
              </a:rPr>
            </a:br>
            <a:endParaRPr lang="en-US" sz="1400" b="1" kern="1200">
              <a:solidFill>
                <a:schemeClr val="tx1"/>
              </a:solidFill>
              <a:latin typeface="+mj-lt"/>
              <a:ea typeface="+mj-ea"/>
              <a:cs typeface="+mj-cs"/>
            </a:endParaRPr>
          </a:p>
          <a:p>
            <a:r>
              <a:rPr lang="en-US" sz="1400" kern="1200">
                <a:solidFill>
                  <a:schemeClr val="tx1"/>
                </a:solidFill>
                <a:latin typeface="+mj-lt"/>
                <a:ea typeface="+mj-ea"/>
                <a:cs typeface="+mj-cs"/>
              </a:rPr>
              <a:t>Once your diagnostic data is collected, use it to group students by instructional need. This allows you to differentiate instruction within the bootcamp without losing the group energy that makes the format effective.</a:t>
            </a:r>
          </a:p>
          <a:p>
            <a:endParaRPr lang="en-US" sz="1400" kern="120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5C169EEB-8EE8-E365-6B72-E8CE21C75C10}"/>
              </a:ext>
            </a:extLst>
          </p:cNvPr>
          <p:cNvSpPr>
            <a:spLocks noGrp="1"/>
          </p:cNvSpPr>
          <p:nvPr>
            <p:ph sz="half" idx="1"/>
          </p:nvPr>
        </p:nvSpPr>
        <p:spPr>
          <a:xfrm>
            <a:off x="1144505" y="2277036"/>
            <a:ext cx="6743700" cy="3461155"/>
          </a:xfrm>
        </p:spPr>
        <p:txBody>
          <a:bodyPr vert="horz" lIns="91440" tIns="45720" rIns="91440" bIns="45720" rtlCol="0">
            <a:normAutofit/>
          </a:bodyPr>
          <a:lstStyle/>
          <a:p>
            <a:pPr marL="0"/>
            <a:r>
              <a:rPr lang="en-US" sz="1600" b="1"/>
              <a:t>Group 1</a:t>
            </a:r>
          </a:p>
          <a:p>
            <a:r>
              <a:rPr lang="en-US" sz="1600"/>
              <a:t>Number Operations &amp; Fractions — foundational skills that unlock algebraic understanding</a:t>
            </a:r>
          </a:p>
          <a:p>
            <a:pPr marL="0"/>
            <a:r>
              <a:rPr lang="en-US" sz="1600" b="1"/>
              <a:t>Group 2</a:t>
            </a:r>
          </a:p>
          <a:p>
            <a:r>
              <a:rPr lang="en-US" sz="1600"/>
              <a:t>Algebra — equations, slope, functions, and linear relationships (highest test weight)</a:t>
            </a:r>
          </a:p>
          <a:p>
            <a:pPr marL="0"/>
            <a:r>
              <a:rPr lang="en-US" sz="1600" b="1"/>
              <a:t>Group 3</a:t>
            </a:r>
          </a:p>
          <a:p>
            <a:r>
              <a:rPr lang="en-US" sz="1600"/>
              <a:t>Geometry — area, perimeter, volume, and coordinate geometry</a:t>
            </a:r>
          </a:p>
          <a:p>
            <a:pPr marL="0"/>
            <a:r>
              <a:rPr lang="en-US" sz="1600" b="1"/>
              <a:t>Group 4</a:t>
            </a:r>
            <a:endParaRPr lang="en-US" sz="1600"/>
          </a:p>
          <a:p>
            <a:r>
              <a:rPr lang="en-US" sz="1600"/>
              <a:t>Data Analysis &amp; Statistics — mean, median, graph interpretation, and probability</a:t>
            </a:r>
          </a:p>
          <a:p>
            <a:endParaRPr lang="en-US" sz="1600"/>
          </a:p>
        </p:txBody>
      </p:sp>
      <p:pic>
        <p:nvPicPr>
          <p:cNvPr id="5" name="Content Placeholder 4" descr="Numbers Bootcamp | The Kindergarten Smorgasboard">
            <a:extLst>
              <a:ext uri="{FF2B5EF4-FFF2-40B4-BE49-F238E27FC236}">
                <a16:creationId xmlns:a16="http://schemas.microsoft.com/office/drawing/2014/main" id="{479213C7-5E5F-B258-2CA7-55FAAE6F4AFE}"/>
              </a:ext>
            </a:extLst>
          </p:cNvPr>
          <p:cNvPicPr>
            <a:picLocks noGrp="1" noChangeAspect="1"/>
          </p:cNvPicPr>
          <p:nvPr>
            <p:ph sz="half" idx="2"/>
          </p:nvPr>
        </p:nvPicPr>
        <p:blipFill>
          <a:blip r:embed="rId2"/>
          <a:srcRect r="-5" b="-5"/>
          <a:stretch>
            <a:fillRect/>
          </a:stretch>
        </p:blipFill>
        <p:spPr>
          <a:xfrm>
            <a:off x="8878294" y="516835"/>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pic>
        <p:nvPicPr>
          <p:cNvPr id="6" name="Picture 5" descr="Number Boot Camp | TPT">
            <a:extLst>
              <a:ext uri="{FF2B5EF4-FFF2-40B4-BE49-F238E27FC236}">
                <a16:creationId xmlns:a16="http://schemas.microsoft.com/office/drawing/2014/main" id="{4864FFA1-44B2-ADB7-9309-B0E1836D99FF}"/>
              </a:ext>
            </a:extLst>
          </p:cNvPr>
          <p:cNvPicPr>
            <a:picLocks noChangeAspect="1"/>
          </p:cNvPicPr>
          <p:nvPr/>
        </p:nvPicPr>
        <p:blipFill>
          <a:blip r:embed="rId3"/>
          <a:srcRect r="-1" b="-1"/>
          <a:stretch>
            <a:fillRect/>
          </a:stretch>
        </p:blipFill>
        <p:spPr>
          <a:xfrm>
            <a:off x="8878294" y="3383860"/>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sp>
        <p:nvSpPr>
          <p:cNvPr id="28" name="Rectangle 27">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3634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E13503-0857-8166-AE86-5CEB25C2C00D}"/>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1800" b="1"/>
              <a:t>Step 3: Focus on the Highest-Impact Skills</a:t>
            </a:r>
            <a:br>
              <a:rPr lang="en-US" sz="1800" dirty="0"/>
            </a:br>
            <a:endParaRPr lang="en-US" sz="1800"/>
          </a:p>
          <a:p>
            <a:r>
              <a:rPr lang="en-US" sz="1800"/>
              <a:t>The GED Math test is not a comprehensive math exam — it tests a specific, finite set of skills. If your instructional time is limited (and it always is), concentrate your effort where the test concentrates its points.</a:t>
            </a:r>
          </a:p>
          <a:p>
            <a:endParaRPr lang="en-US" sz="1800"/>
          </a:p>
        </p:txBody>
      </p:sp>
      <p:sp>
        <p:nvSpPr>
          <p:cNvPr id="7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Content Placeholder 52" descr="Community &amp; Continuing Education | For Summer 2026, Central Arizona College is offering FREE MATH BOOT CAMPS open to anyone seeking to improve math skills. Four math boot... | Instagram">
            <a:extLst>
              <a:ext uri="{FF2B5EF4-FFF2-40B4-BE49-F238E27FC236}">
                <a16:creationId xmlns:a16="http://schemas.microsoft.com/office/drawing/2014/main" id="{77EE1B9C-6F6B-C352-E993-AB26E497879B}"/>
              </a:ext>
            </a:extLst>
          </p:cNvPr>
          <p:cNvPicPr>
            <a:picLocks noGrp="1" noChangeAspect="1"/>
          </p:cNvPicPr>
          <p:nvPr>
            <p:ph sz="half" idx="2"/>
          </p:nvPr>
        </p:nvPicPr>
        <p:blipFill>
          <a:blip r:embed="rId2"/>
          <a:srcRect t="5853" r="-2" b="14628"/>
          <a:stretch>
            <a:fillRect/>
          </a:stretch>
        </p:blipFill>
        <p:spPr>
          <a:xfrm>
            <a:off x="7675658" y="2093976"/>
            <a:ext cx="3941064" cy="4096512"/>
          </a:xfrm>
          <a:prstGeom prst="rect">
            <a:avLst/>
          </a:prstGeom>
        </p:spPr>
      </p:pic>
      <p:graphicFrame>
        <p:nvGraphicFramePr>
          <p:cNvPr id="8" name="Content Placeholder 2">
            <a:extLst>
              <a:ext uri="{FF2B5EF4-FFF2-40B4-BE49-F238E27FC236}">
                <a16:creationId xmlns:a16="http://schemas.microsoft.com/office/drawing/2014/main" id="{9A212785-E2F0-A7E5-AEB6-5C128026E972}"/>
              </a:ext>
            </a:extLst>
          </p:cNvPr>
          <p:cNvGraphicFramePr>
            <a:graphicFrameLocks noGrp="1"/>
          </p:cNvGraphicFramePr>
          <p:nvPr>
            <p:ph sz="half" idx="1"/>
            <p:extLst>
              <p:ext uri="{D42A27DB-BD31-4B8C-83A1-F6EECF244321}">
                <p14:modId xmlns:p14="http://schemas.microsoft.com/office/powerpoint/2010/main" val="1147832010"/>
              </p:ext>
            </p:extLst>
          </p:nvPr>
        </p:nvGraphicFramePr>
        <p:xfrm>
          <a:off x="-821" y="1811268"/>
          <a:ext cx="7373952" cy="465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2521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C23A9-AD78-5851-4A68-A541685966AF}"/>
              </a:ext>
            </a:extLst>
          </p:cNvPr>
          <p:cNvSpPr>
            <a:spLocks noGrp="1"/>
          </p:cNvSpPr>
          <p:nvPr>
            <p:ph type="title"/>
          </p:nvPr>
        </p:nvSpPr>
        <p:spPr>
          <a:xfrm>
            <a:off x="838200" y="539296"/>
            <a:ext cx="10522857" cy="1165906"/>
          </a:xfrm>
        </p:spPr>
        <p:txBody>
          <a:bodyPr>
            <a:normAutofit fontScale="90000"/>
          </a:bodyPr>
          <a:lstStyle/>
          <a:p>
            <a:pPr marL="228600" indent="-228600">
              <a:spcBef>
                <a:spcPts val="1000"/>
              </a:spcBef>
            </a:pPr>
            <a:r>
              <a:rPr lang="en-US"/>
              <a:t>      The Bootcamp Instructional Framework</a:t>
            </a:r>
            <a:br>
              <a:rPr lang="en-US"/>
            </a:br>
            <a:r>
              <a:rPr lang="en-US" sz="2200">
                <a:latin typeface="Times New Roman"/>
                <a:cs typeface="Times New Roman"/>
              </a:rPr>
              <a:t>Every bootcamp session should follow the same predictable cycle. Repetition of this structure builds student confidence — they know what to expect, which reduces cognitive load and anxiety. The cycle works at any skill level and for any topic.</a:t>
            </a:r>
          </a:p>
          <a:p>
            <a:endParaRPr lang="en-US" sz="4000">
              <a:latin typeface="Times New Roman"/>
              <a:cs typeface="Times New Roman"/>
            </a:endParaRPr>
          </a:p>
        </p:txBody>
      </p:sp>
      <p:sp>
        <p:nvSpPr>
          <p:cNvPr id="3" name="Content Placeholder 2">
            <a:extLst>
              <a:ext uri="{FF2B5EF4-FFF2-40B4-BE49-F238E27FC236}">
                <a16:creationId xmlns:a16="http://schemas.microsoft.com/office/drawing/2014/main" id="{C9DBC0C3-B825-8482-F226-CB8F87AB8E47}"/>
              </a:ext>
            </a:extLst>
          </p:cNvPr>
          <p:cNvSpPr>
            <a:spLocks noGrp="1"/>
          </p:cNvSpPr>
          <p:nvPr>
            <p:ph sz="half" idx="1"/>
          </p:nvPr>
        </p:nvSpPr>
        <p:spPr/>
        <p:txBody>
          <a:bodyPr vert="horz" lIns="91440" tIns="45720" rIns="91440" bIns="45720" rtlCol="0" anchor="t">
            <a:normAutofit/>
          </a:bodyPr>
          <a:lstStyle/>
          <a:p>
            <a:pPr marL="0" indent="0">
              <a:buNone/>
            </a:pPr>
            <a:endParaRPr lang="en-US" sz="2400">
              <a:latin typeface="Times New Roman"/>
              <a:cs typeface="Times New Roman"/>
            </a:endParaRPr>
          </a:p>
          <a:p>
            <a:endParaRPr lang="en-US"/>
          </a:p>
        </p:txBody>
      </p:sp>
      <p:graphicFrame>
        <p:nvGraphicFramePr>
          <p:cNvPr id="15" name="Content Placeholder 3">
            <a:extLst>
              <a:ext uri="{FF2B5EF4-FFF2-40B4-BE49-F238E27FC236}">
                <a16:creationId xmlns:a16="http://schemas.microsoft.com/office/drawing/2014/main" id="{B54DC226-6FA2-A953-02EE-9A682EFDDE7F}"/>
              </a:ext>
            </a:extLst>
          </p:cNvPr>
          <p:cNvGraphicFramePr>
            <a:graphicFrameLocks noGrp="1"/>
          </p:cNvGraphicFramePr>
          <p:nvPr>
            <p:ph sz="half" idx="2"/>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 name="Picture 17" descr="GED Math Study Guide 2025-2026 ...">
            <a:extLst>
              <a:ext uri="{FF2B5EF4-FFF2-40B4-BE49-F238E27FC236}">
                <a16:creationId xmlns:a16="http://schemas.microsoft.com/office/drawing/2014/main" id="{712C1A39-EECE-F514-EAC5-A6AC2ED8A290}"/>
              </a:ext>
            </a:extLst>
          </p:cNvPr>
          <p:cNvPicPr>
            <a:picLocks noChangeAspect="1"/>
          </p:cNvPicPr>
          <p:nvPr/>
        </p:nvPicPr>
        <p:blipFill>
          <a:blip r:embed="rId7"/>
          <a:stretch>
            <a:fillRect/>
          </a:stretch>
        </p:blipFill>
        <p:spPr>
          <a:xfrm>
            <a:off x="1170668" y="1902506"/>
            <a:ext cx="3544207" cy="3785960"/>
          </a:xfrm>
          <a:prstGeom prst="rect">
            <a:avLst/>
          </a:prstGeom>
        </p:spPr>
      </p:pic>
    </p:spTree>
    <p:extLst>
      <p:ext uri="{BB962C8B-B14F-4D97-AF65-F5344CB8AC3E}">
        <p14:creationId xmlns:p14="http://schemas.microsoft.com/office/powerpoint/2010/main" val="1208161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ACCEA-2827-3354-58B0-E0154D5C52E3}"/>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1600" kern="1200">
                <a:solidFill>
                  <a:schemeClr val="tx1"/>
                </a:solidFill>
                <a:latin typeface="+mj-lt"/>
                <a:ea typeface="+mj-ea"/>
                <a:cs typeface="+mj-cs"/>
              </a:rPr>
              <a:t>What to Teach: Algebra (55% of the Test)</a:t>
            </a:r>
          </a:p>
          <a:p>
            <a:br>
              <a:rPr lang="en-US" sz="1600" kern="1200">
                <a:solidFill>
                  <a:schemeClr val="tx1"/>
                </a:solidFill>
                <a:latin typeface="+mj-lt"/>
                <a:ea typeface="+mj-ea"/>
                <a:cs typeface="+mj-cs"/>
              </a:rPr>
            </a:br>
            <a:r>
              <a:rPr lang="en-US" sz="1600" kern="1200">
                <a:solidFill>
                  <a:schemeClr val="tx1"/>
                </a:solidFill>
                <a:latin typeface="+mj-lt"/>
                <a:ea typeface="+mj-ea"/>
                <a:cs typeface="+mj-cs"/>
              </a:rPr>
              <a:t>Algebra is the single highest-leverage domain on the GED Math test. Mastery of these core concepts gives students more than half of the test's content — making it the non-negotiable foundation of any effective bootcamp.</a:t>
            </a:r>
          </a:p>
          <a:p>
            <a:endParaRPr lang="en-US" sz="1600" kern="1200">
              <a:solidFill>
                <a:schemeClr val="tx1"/>
              </a:solidFill>
              <a:latin typeface="+mj-lt"/>
              <a:ea typeface="+mj-ea"/>
              <a:cs typeface="+mj-cs"/>
            </a:endParaRPr>
          </a:p>
        </p:txBody>
      </p:sp>
      <p:sp>
        <p:nvSpPr>
          <p:cNvPr id="33" name="Rectangle 3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BB1AB31F-FE3E-9353-030A-387285B8792A}"/>
              </a:ext>
            </a:extLst>
          </p:cNvPr>
          <p:cNvSpPr>
            <a:spLocks noGrp="1"/>
          </p:cNvSpPr>
          <p:nvPr>
            <p:ph sz="half" idx="2"/>
          </p:nvPr>
        </p:nvSpPr>
        <p:spPr>
          <a:xfrm>
            <a:off x="793661" y="2599509"/>
            <a:ext cx="4530898" cy="3639450"/>
          </a:xfrm>
        </p:spPr>
        <p:txBody>
          <a:bodyPr vert="horz" lIns="91440" tIns="45720" rIns="91440" bIns="45720" rtlCol="0" anchor="ctr">
            <a:noAutofit/>
          </a:bodyPr>
          <a:lstStyle/>
          <a:p>
            <a:pPr marL="0"/>
            <a:r>
              <a:rPr lang="en-US" sz="1200" b="1"/>
              <a:t>Solving Equations</a:t>
            </a:r>
          </a:p>
          <a:p>
            <a:r>
              <a:rPr lang="en-US" sz="1200"/>
              <a:t>One- and two-step linear equations; equations with variables on both sides; solving for a specified variable</a:t>
            </a:r>
          </a:p>
          <a:p>
            <a:pPr marL="0"/>
            <a:r>
              <a:rPr lang="en-US" sz="1200" b="1"/>
              <a:t>Slope &amp; Linear Functions</a:t>
            </a:r>
          </a:p>
          <a:p>
            <a:r>
              <a:rPr lang="en-US" sz="1200"/>
              <a:t>Calculating slope from two points; interpreting slope in context; slope-intercept form; graphing lines</a:t>
            </a:r>
            <a:endParaRPr lang="en-US" sz="1200" b="1"/>
          </a:p>
          <a:p>
            <a:pPr marL="0"/>
            <a:r>
              <a:rPr lang="en-US" sz="1200" b="1"/>
              <a:t>Graphs &amp; Tables</a:t>
            </a:r>
          </a:p>
          <a:p>
            <a:r>
              <a:rPr lang="en-US" sz="1200"/>
              <a:t>Reading and interpreting coordinate graphs; matching equations to graphs; identifying key features of functions</a:t>
            </a:r>
          </a:p>
          <a:p>
            <a:pPr marL="0"/>
            <a:r>
              <a:rPr lang="en-US" sz="1200" b="1"/>
              <a:t>Inequalities</a:t>
            </a:r>
          </a:p>
          <a:p>
            <a:r>
              <a:rPr lang="en-US" sz="1200"/>
              <a:t>Solving and graphing linear inequalities; understanding inequality notation and real-world applications</a:t>
            </a:r>
          </a:p>
          <a:p>
            <a:endParaRPr lang="en-US" sz="1200"/>
          </a:p>
        </p:txBody>
      </p:sp>
      <p:pic>
        <p:nvPicPr>
          <p:cNvPr id="5" name="Content Placeholder 4" descr="Teaching Algebra ...">
            <a:extLst>
              <a:ext uri="{FF2B5EF4-FFF2-40B4-BE49-F238E27FC236}">
                <a16:creationId xmlns:a16="http://schemas.microsoft.com/office/drawing/2014/main" id="{6B3A234D-AA56-5B39-D3C6-87532AF88006}"/>
              </a:ext>
            </a:extLst>
          </p:cNvPr>
          <p:cNvPicPr>
            <a:picLocks noGrp="1" noChangeAspect="1"/>
          </p:cNvPicPr>
          <p:nvPr>
            <p:ph sz="half" idx="1"/>
          </p:nvPr>
        </p:nvPicPr>
        <p:blipFill>
          <a:blip r:embed="rId2"/>
          <a:stretch>
            <a:fillRect/>
          </a:stretch>
        </p:blipFill>
        <p:spPr>
          <a:xfrm>
            <a:off x="5911532" y="3158836"/>
            <a:ext cx="5150277" cy="2365081"/>
          </a:xfrm>
          <a:prstGeom prst="rect">
            <a:avLst/>
          </a:prstGeom>
        </p:spPr>
      </p:pic>
      <p:sp>
        <p:nvSpPr>
          <p:cNvPr id="35" name="Rectangle 3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7999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AF20D-5322-BDB5-184A-B3CBDC03D456}"/>
              </a:ext>
            </a:extLst>
          </p:cNvPr>
          <p:cNvSpPr>
            <a:spLocks noGrp="1"/>
          </p:cNvSpPr>
          <p:nvPr>
            <p:ph type="title"/>
          </p:nvPr>
        </p:nvSpPr>
        <p:spPr/>
        <p:txBody>
          <a:bodyPr vert="horz" lIns="91440" tIns="45720" rIns="91440" bIns="45720" rtlCol="0" anchor="ctr">
            <a:noAutofit/>
          </a:bodyPr>
          <a:lstStyle/>
          <a:p>
            <a:endParaRPr lang="en-US"/>
          </a:p>
          <a:p>
            <a:r>
              <a:rPr lang="en-US" sz="2000">
                <a:latin typeface="Times New Roman"/>
                <a:cs typeface="Times New Roman"/>
              </a:rPr>
              <a:t>W</a:t>
            </a:r>
            <a:r>
              <a:rPr lang="en-US" sz="2400">
                <a:latin typeface="Times New Roman"/>
                <a:cs typeface="Times New Roman"/>
              </a:rPr>
              <a:t>hat to Teach: Quantitative Reasoning (45%)</a:t>
            </a:r>
          </a:p>
          <a:p>
            <a:pPr marL="228600" indent="-228600">
              <a:spcBef>
                <a:spcPts val="1000"/>
              </a:spcBef>
            </a:pPr>
            <a:r>
              <a:rPr lang="en-US" sz="2800">
                <a:latin typeface="Times New Roman"/>
                <a:cs typeface="Times New Roman"/>
              </a:rPr>
              <a:t>Q</a:t>
            </a:r>
            <a:r>
              <a:rPr lang="en-US" sz="2000">
                <a:latin typeface="Times New Roman"/>
                <a:cs typeface="Times New Roman"/>
              </a:rPr>
              <a:t>uantitative reasoning includes the practical math skills students use in everyday life — which makes it one of the most accessible domains for adult learners when taught with real-world context</a:t>
            </a:r>
          </a:p>
          <a:p>
            <a:endParaRPr lang="en-US" sz="2400" dirty="0">
              <a:latin typeface="Times New Roman"/>
              <a:cs typeface="Times New Roman"/>
            </a:endParaRPr>
          </a:p>
          <a:p>
            <a:endParaRPr lang="en-US">
              <a:latin typeface="Times New Roman"/>
              <a:cs typeface="Times New Roman"/>
            </a:endParaRPr>
          </a:p>
        </p:txBody>
      </p:sp>
      <p:sp>
        <p:nvSpPr>
          <p:cNvPr id="3" name="Content Placeholder 2">
            <a:extLst>
              <a:ext uri="{FF2B5EF4-FFF2-40B4-BE49-F238E27FC236}">
                <a16:creationId xmlns:a16="http://schemas.microsoft.com/office/drawing/2014/main" id="{99CAEE02-B4E5-4D72-6785-C50455F3B9FC}"/>
              </a:ext>
            </a:extLst>
          </p:cNvPr>
          <p:cNvSpPr>
            <a:spLocks noGrp="1"/>
          </p:cNvSpPr>
          <p:nvPr>
            <p:ph sz="half" idx="1"/>
          </p:nvPr>
        </p:nvSpPr>
        <p:spPr/>
        <p:txBody>
          <a:bodyPr vert="horz" lIns="91440" tIns="45720" rIns="91440" bIns="45720" rtlCol="0" anchor="t">
            <a:normAutofit/>
          </a:bodyPr>
          <a:lstStyle/>
          <a:p>
            <a:endParaRPr lang="en-US" sz="2000" dirty="0">
              <a:latin typeface="Times New Roman"/>
              <a:cs typeface="Times New Roman"/>
            </a:endParaRPr>
          </a:p>
          <a:p>
            <a:endParaRPr lang="en-US"/>
          </a:p>
        </p:txBody>
      </p:sp>
      <p:graphicFrame>
        <p:nvGraphicFramePr>
          <p:cNvPr id="13" name="Content Placeholder 3">
            <a:extLst>
              <a:ext uri="{FF2B5EF4-FFF2-40B4-BE49-F238E27FC236}">
                <a16:creationId xmlns:a16="http://schemas.microsoft.com/office/drawing/2014/main" id="{7796DB25-271A-2E69-44AC-5FB8994B5758}"/>
              </a:ext>
            </a:extLst>
          </p:cNvPr>
          <p:cNvGraphicFramePr>
            <a:graphicFrameLocks noGrp="1"/>
          </p:cNvGraphicFramePr>
          <p:nvPr>
            <p:ph sz="half" idx="2"/>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3CAE0C91-6965-4C27-A82F-1433F55E0A6B}"/>
              </a:ext>
            </a:extLst>
          </p:cNvPr>
          <p:cNvPicPr>
            <a:picLocks noChangeAspect="1"/>
          </p:cNvPicPr>
          <p:nvPr/>
        </p:nvPicPr>
        <p:blipFill>
          <a:blip r:embed="rId7"/>
          <a:stretch>
            <a:fillRect/>
          </a:stretch>
        </p:blipFill>
        <p:spPr>
          <a:xfrm>
            <a:off x="1704069" y="1549627"/>
            <a:ext cx="3522435" cy="4143375"/>
          </a:xfrm>
          <a:prstGeom prst="rect">
            <a:avLst/>
          </a:prstGeom>
        </p:spPr>
      </p:pic>
    </p:spTree>
    <p:extLst>
      <p:ext uri="{BB962C8B-B14F-4D97-AF65-F5344CB8AC3E}">
        <p14:creationId xmlns:p14="http://schemas.microsoft.com/office/powerpoint/2010/main" val="1003256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5311DF-E2DD-DB1A-5A0C-B3A112BC48EC}"/>
              </a:ext>
            </a:extLst>
          </p:cNvPr>
          <p:cNvSpPr>
            <a:spLocks noGrp="1"/>
          </p:cNvSpPr>
          <p:nvPr>
            <p:ph type="title"/>
          </p:nvPr>
        </p:nvSpPr>
        <p:spPr>
          <a:xfrm>
            <a:off x="5596501" y="489508"/>
            <a:ext cx="5754896" cy="1667569"/>
          </a:xfrm>
        </p:spPr>
        <p:txBody>
          <a:bodyPr vert="horz" lIns="91440" tIns="45720" rIns="91440" bIns="45720" rtlCol="0" anchor="b">
            <a:normAutofit/>
          </a:bodyPr>
          <a:lstStyle/>
          <a:p>
            <a:r>
              <a:rPr lang="en-US" sz="2800" kern="1200">
                <a:solidFill>
                  <a:schemeClr val="tx1"/>
                </a:solidFill>
                <a:latin typeface="+mj-lt"/>
                <a:ea typeface="+mj-ea"/>
                <a:cs typeface="+mj-cs"/>
              </a:rPr>
              <a:t>Building Confidence</a:t>
            </a:r>
          </a:p>
          <a:p>
            <a:r>
              <a:rPr lang="en-US" sz="2800" kern="1200">
                <a:solidFill>
                  <a:schemeClr val="tx1"/>
                </a:solidFill>
                <a:latin typeface="+mj-lt"/>
                <a:ea typeface="+mj-ea"/>
                <a:cs typeface="+mj-cs"/>
              </a:rPr>
              <a:t>Because no amount of content knowledge matters if students don't believe they can pass</a:t>
            </a:r>
          </a:p>
          <a:p>
            <a:endParaRPr lang="en-US" sz="2800" kern="1200">
              <a:solidFill>
                <a:schemeClr val="tx1"/>
              </a:solidFill>
              <a:latin typeface="+mj-lt"/>
              <a:ea typeface="+mj-ea"/>
              <a:cs typeface="+mj-cs"/>
            </a:endParaRPr>
          </a:p>
        </p:txBody>
      </p:sp>
      <p:pic>
        <p:nvPicPr>
          <p:cNvPr id="5" name="Content Placeholder 4" descr="Interactive Building Confidence Goal ...">
            <a:extLst>
              <a:ext uri="{FF2B5EF4-FFF2-40B4-BE49-F238E27FC236}">
                <a16:creationId xmlns:a16="http://schemas.microsoft.com/office/drawing/2014/main" id="{31FCED4B-23A4-F7C5-C839-B4E3434C9163}"/>
              </a:ext>
            </a:extLst>
          </p:cNvPr>
          <p:cNvPicPr>
            <a:picLocks noGrp="1" noChangeAspect="1"/>
          </p:cNvPicPr>
          <p:nvPr>
            <p:ph sz="half" idx="2"/>
          </p:nvPr>
        </p:nvPicPr>
        <p:blipFill>
          <a:blip r:embed="rId2"/>
          <a:stretch>
            <a:fillRect/>
          </a:stretch>
        </p:blipFill>
        <p:spPr>
          <a:xfrm>
            <a:off x="1068130" y="1275070"/>
            <a:ext cx="3876165" cy="3876165"/>
          </a:xfrm>
          <a:prstGeom prst="rect">
            <a:avLst/>
          </a:prstGeom>
        </p:spPr>
      </p:pic>
      <p:sp>
        <p:nvSpPr>
          <p:cNvPr id="3" name="Content Placeholder 2">
            <a:extLst>
              <a:ext uri="{FF2B5EF4-FFF2-40B4-BE49-F238E27FC236}">
                <a16:creationId xmlns:a16="http://schemas.microsoft.com/office/drawing/2014/main" id="{4D7ADD34-55A0-845B-2433-9C575641EDBC}"/>
              </a:ext>
            </a:extLst>
          </p:cNvPr>
          <p:cNvSpPr>
            <a:spLocks noGrp="1"/>
          </p:cNvSpPr>
          <p:nvPr>
            <p:ph sz="half" idx="1"/>
          </p:nvPr>
        </p:nvSpPr>
        <p:spPr>
          <a:xfrm>
            <a:off x="5596502" y="2405894"/>
            <a:ext cx="5754896" cy="3197464"/>
          </a:xfrm>
        </p:spPr>
        <p:txBody>
          <a:bodyPr vert="horz" lIns="91440" tIns="45720" rIns="91440" bIns="45720" rtlCol="0" anchor="t">
            <a:normAutofit/>
          </a:bodyPr>
          <a:lstStyle/>
          <a:p>
            <a:r>
              <a:rPr lang="en-US" sz="1700" b="1"/>
              <a:t>The Confidence-Performance Connection</a:t>
            </a:r>
            <a:endParaRPr lang="en-US" sz="1700"/>
          </a:p>
          <a:p>
            <a:pPr marL="0"/>
            <a:r>
              <a:rPr lang="en-US" sz="1700"/>
              <a:t>"Students often borrow our confidence before they develop their own."</a:t>
            </a:r>
          </a:p>
          <a:p>
            <a:pPr marL="0"/>
            <a:r>
              <a:rPr lang="en-US" sz="1700"/>
              <a:t>Research in adult learning consistently shows that self-efficacy — the belief that one can succeed — is one of the strongest predictors of academic performance. For GED Math students, building confidence isn't a "nice to have" — it's a core instructional strategy. An instructor who believes in every student, and communicates that belief explicitly and repeatedly, can change the arc of a learner's trajectory.</a:t>
            </a:r>
          </a:p>
          <a:p>
            <a:endParaRPr lang="en-US" sz="1700"/>
          </a:p>
        </p:txBody>
      </p:sp>
      <p:sp>
        <p:nvSpPr>
          <p:cNvPr id="16" name="Rectangle 15">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6111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E206CA-D7DC-491E-4CF7-2793FDB89E60}"/>
              </a:ext>
            </a:extLst>
          </p:cNvPr>
          <p:cNvSpPr>
            <a:spLocks noGrp="1"/>
          </p:cNvSpPr>
          <p:nvPr>
            <p:ph type="title"/>
          </p:nvPr>
        </p:nvSpPr>
        <p:spPr>
          <a:xfrm>
            <a:off x="466722" y="586855"/>
            <a:ext cx="3201366" cy="3387497"/>
          </a:xfrm>
        </p:spPr>
        <p:txBody>
          <a:bodyPr anchor="b">
            <a:normAutofit/>
          </a:bodyPr>
          <a:lstStyle/>
          <a:p>
            <a:pPr algn="r"/>
            <a:r>
              <a:rPr lang="en-US" sz="3600">
                <a:solidFill>
                  <a:srgbClr val="FFFFFF"/>
                </a:solidFill>
              </a:rPr>
              <a:t>Welcome Q &amp; A Question for the Room</a:t>
            </a:r>
          </a:p>
          <a:p>
            <a:pPr algn="r"/>
            <a:endParaRPr lang="en-US" sz="4000">
              <a:solidFill>
                <a:srgbClr val="FFFFFF"/>
              </a:solidFill>
            </a:endParaRPr>
          </a:p>
        </p:txBody>
      </p:sp>
      <p:sp>
        <p:nvSpPr>
          <p:cNvPr id="28" name="Content Placeholder 2">
            <a:extLst>
              <a:ext uri="{FF2B5EF4-FFF2-40B4-BE49-F238E27FC236}">
                <a16:creationId xmlns:a16="http://schemas.microsoft.com/office/drawing/2014/main" id="{1DD56FA2-84A7-78E4-017B-FA42B6710888}"/>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en-US" sz="1400" b="1">
                <a:latin typeface="Times New Roman"/>
                <a:ea typeface="+mn-lt"/>
                <a:cs typeface="Times New Roman"/>
              </a:rPr>
              <a:t>The Question is </a:t>
            </a:r>
            <a:endParaRPr lang="en-US"/>
          </a:p>
          <a:p>
            <a:pPr marL="0" indent="0">
              <a:buNone/>
            </a:pPr>
            <a:r>
              <a:rPr lang="en-US" sz="1400">
                <a:ea typeface="+mn-lt"/>
                <a:cs typeface="+mn-lt"/>
              </a:rPr>
              <a:t>"</a:t>
            </a:r>
            <a:r>
              <a:rPr lang="en-US" sz="1400">
                <a:latin typeface="Times New Roman"/>
                <a:ea typeface="+mn-lt"/>
                <a:cs typeface="Times New Roman"/>
              </a:rPr>
              <a:t>How many of you have students who have passed every GED test — except math?"</a:t>
            </a:r>
            <a:endParaRPr lang="en-US" sz="1400">
              <a:latin typeface="Times New Roman"/>
              <a:cs typeface="Times New Roman"/>
            </a:endParaRPr>
          </a:p>
          <a:p>
            <a:pPr marL="0" indent="0">
              <a:buNone/>
            </a:pPr>
            <a:endParaRPr lang="en-US" sz="1400" b="1">
              <a:latin typeface="Times New Roman"/>
              <a:ea typeface="+mn-lt"/>
              <a:cs typeface="Times New Roman"/>
            </a:endParaRPr>
          </a:p>
          <a:p>
            <a:pPr marL="0" indent="0">
              <a:buNone/>
            </a:pPr>
            <a:r>
              <a:rPr lang="en-US" sz="1400" b="1">
                <a:latin typeface="Times New Roman"/>
                <a:ea typeface="+mn-lt"/>
                <a:cs typeface="Times New Roman"/>
              </a:rPr>
              <a:t>The Answer </a:t>
            </a:r>
          </a:p>
          <a:p>
            <a:r>
              <a:rPr lang="en-US" sz="1400">
                <a:latin typeface="Times New Roman"/>
                <a:ea typeface="+mn-lt"/>
                <a:cs typeface="Times New Roman"/>
              </a:rPr>
              <a:t>If your hand is up, you already understand the challenge. Math is consistently the final barrier standing between adult learners and their GED credential. Today's session is built for educators just like you — practical, data-driven, and immediately applicable.</a:t>
            </a:r>
            <a:endParaRPr lang="en-US" sz="1400">
              <a:latin typeface="Times New Roman"/>
              <a:cs typeface="Times New Roman"/>
            </a:endParaRPr>
          </a:p>
          <a:p>
            <a:endParaRPr lang="en-US" sz="1400" b="1">
              <a:latin typeface="Times New Roman"/>
              <a:cs typeface="Times New Roman"/>
            </a:endParaRPr>
          </a:p>
          <a:p>
            <a:pPr marL="0" indent="0">
              <a:buNone/>
            </a:pPr>
            <a:r>
              <a:rPr lang="en-US" sz="1400" b="1">
                <a:latin typeface="Times New Roman"/>
                <a:cs typeface="Times New Roman"/>
              </a:rPr>
              <a:t>Who This Is For</a:t>
            </a:r>
            <a:endParaRPr lang="en-US" sz="1400"/>
          </a:p>
          <a:p>
            <a:r>
              <a:rPr lang="en-US" sz="1400">
                <a:latin typeface="Times New Roman"/>
                <a:ea typeface="+mn-lt"/>
                <a:cs typeface="Times New Roman"/>
              </a:rPr>
              <a:t>Adult Education Instructors, Coordinators, and Program Directors working with GED learners</a:t>
            </a:r>
            <a:endParaRPr lang="en-US" sz="1400">
              <a:latin typeface="Times New Roman"/>
              <a:cs typeface="Times New Roman"/>
            </a:endParaRPr>
          </a:p>
          <a:p>
            <a:pPr marL="0" indent="0">
              <a:buNone/>
            </a:pPr>
            <a:endParaRPr lang="en-US" sz="1400" b="1">
              <a:latin typeface="Times New Roman"/>
              <a:cs typeface="Times New Roman"/>
            </a:endParaRPr>
          </a:p>
          <a:p>
            <a:pPr marL="0" indent="0">
              <a:buNone/>
            </a:pPr>
            <a:r>
              <a:rPr lang="en-US" sz="1400" b="1">
                <a:latin typeface="Times New Roman"/>
                <a:cs typeface="Times New Roman"/>
              </a:rPr>
              <a:t>What You'll Leave With</a:t>
            </a:r>
            <a:endParaRPr lang="en-US" sz="1400"/>
          </a:p>
          <a:p>
            <a:r>
              <a:rPr lang="en-US" sz="1400">
                <a:latin typeface="Times New Roman"/>
                <a:ea typeface="+mn-lt"/>
                <a:cs typeface="Times New Roman"/>
              </a:rPr>
              <a:t>A proven bootcamp framework, engagement strategies, and tools ready to use</a:t>
            </a:r>
            <a:endParaRPr lang="en-US" sz="1400">
              <a:latin typeface="Times New Roman"/>
              <a:cs typeface="Times New Roman"/>
            </a:endParaRPr>
          </a:p>
          <a:p>
            <a:r>
              <a:rPr lang="en-US" sz="1400">
                <a:latin typeface="Times New Roman"/>
                <a:ea typeface="+mn-lt"/>
                <a:cs typeface="Times New Roman"/>
              </a:rPr>
              <a:t>Structured learning, hands-on activities, and open discussion</a:t>
            </a:r>
            <a:endParaRPr lang="en-US" sz="1400">
              <a:latin typeface="Times New Roman"/>
              <a:cs typeface="Times New Roman"/>
            </a:endParaRPr>
          </a:p>
          <a:p>
            <a:endParaRPr lang="en-US" sz="1400">
              <a:latin typeface="Times New Roman"/>
              <a:cs typeface="Times New Roman"/>
            </a:endParaRPr>
          </a:p>
        </p:txBody>
      </p:sp>
    </p:spTree>
    <p:extLst>
      <p:ext uri="{BB962C8B-B14F-4D97-AF65-F5344CB8AC3E}">
        <p14:creationId xmlns:p14="http://schemas.microsoft.com/office/powerpoint/2010/main" val="2935023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0E0D2D-EAC6-B22D-B110-CC8E91E03CB0}"/>
              </a:ext>
            </a:extLst>
          </p:cNvPr>
          <p:cNvSpPr>
            <a:spLocks noGrp="1"/>
          </p:cNvSpPr>
          <p:nvPr>
            <p:ph type="title"/>
          </p:nvPr>
        </p:nvSpPr>
        <p:spPr>
          <a:xfrm>
            <a:off x="795528" y="132930"/>
            <a:ext cx="10141799" cy="1982725"/>
          </a:xfrm>
        </p:spPr>
        <p:txBody>
          <a:bodyPr vert="horz" lIns="91440" tIns="45720" rIns="91440" bIns="45720" rtlCol="0" anchor="b">
            <a:noAutofit/>
          </a:bodyPr>
          <a:lstStyle/>
          <a:p>
            <a:r>
              <a:rPr lang="en-US" sz="2400" kern="1200">
                <a:latin typeface="Times New Roman"/>
                <a:cs typeface="Times New Roman"/>
              </a:rPr>
              <a:t>Confidence-Building Strategies That Work. These strategies should be embedded into every bootcamp</a:t>
            </a:r>
            <a:r>
              <a:rPr lang="en-US" sz="2400">
                <a:latin typeface="Times New Roman"/>
                <a:cs typeface="Times New Roman"/>
              </a:rPr>
              <a:t>.</a:t>
            </a:r>
            <a:endParaRPr lang="en-US" sz="2400" kern="1200">
              <a:latin typeface="Times New Roman"/>
              <a:cs typeface="Times New Roman"/>
            </a:endParaRPr>
          </a:p>
          <a:p>
            <a:endParaRPr lang="en-US" sz="3700" kern="1200">
              <a:solidFill>
                <a:schemeClr val="tx1"/>
              </a:solidFill>
              <a:latin typeface="+mj-lt"/>
              <a:ea typeface="+mj-ea"/>
              <a:cs typeface="+mj-cs"/>
            </a:endParaRPr>
          </a:p>
          <a:p>
            <a:endParaRPr lang="en-US" sz="3700" kern="1200">
              <a:solidFill>
                <a:schemeClr val="tx1"/>
              </a:solidFill>
              <a:latin typeface="+mj-lt"/>
              <a:ea typeface="+mj-ea"/>
              <a:cs typeface="+mj-cs"/>
            </a:endParaRPr>
          </a:p>
        </p:txBody>
      </p:sp>
      <p:sp>
        <p:nvSpPr>
          <p:cNvPr id="40" name="Rectangle 39">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7 Methods for Building Self-Confidence ...">
            <a:extLst>
              <a:ext uri="{FF2B5EF4-FFF2-40B4-BE49-F238E27FC236}">
                <a16:creationId xmlns:a16="http://schemas.microsoft.com/office/drawing/2014/main" id="{818AFCF7-204A-3399-1F94-41550518E935}"/>
              </a:ext>
            </a:extLst>
          </p:cNvPr>
          <p:cNvPicPr>
            <a:picLocks noGrp="1" noChangeAspect="1"/>
          </p:cNvPicPr>
          <p:nvPr>
            <p:ph sz="half" idx="1"/>
          </p:nvPr>
        </p:nvPicPr>
        <p:blipFill>
          <a:blip r:embed="rId2"/>
          <a:srcRect l="16779" r="25452" b="-1"/>
          <a:stretch>
            <a:fillRect/>
          </a:stretch>
        </p:blipFill>
        <p:spPr>
          <a:xfrm>
            <a:off x="1294665" y="2524715"/>
            <a:ext cx="3831537" cy="3714244"/>
          </a:xfrm>
          <a:prstGeom prst="rect">
            <a:avLst/>
          </a:prstGeom>
        </p:spPr>
      </p:pic>
      <p:sp>
        <p:nvSpPr>
          <p:cNvPr id="4" name="Content Placeholder 3">
            <a:extLst>
              <a:ext uri="{FF2B5EF4-FFF2-40B4-BE49-F238E27FC236}">
                <a16:creationId xmlns:a16="http://schemas.microsoft.com/office/drawing/2014/main" id="{76C63967-FC37-992B-DCBE-778360AFE693}"/>
              </a:ext>
            </a:extLst>
          </p:cNvPr>
          <p:cNvSpPr>
            <a:spLocks noGrp="1"/>
          </p:cNvSpPr>
          <p:nvPr>
            <p:ph sz="half" idx="2"/>
          </p:nvPr>
        </p:nvSpPr>
        <p:spPr>
          <a:xfrm>
            <a:off x="6406429" y="2193109"/>
            <a:ext cx="4530898" cy="4045850"/>
          </a:xfrm>
        </p:spPr>
        <p:txBody>
          <a:bodyPr vert="horz" lIns="91440" tIns="45720" rIns="91440" bIns="45720" rtlCol="0" anchor="ctr">
            <a:noAutofit/>
          </a:bodyPr>
          <a:lstStyle/>
          <a:p>
            <a:r>
              <a:rPr lang="en-US" sz="1200" b="1">
                <a:latin typeface="Times New Roman"/>
                <a:cs typeface="Times New Roman"/>
              </a:rPr>
              <a:t>Celebrate Small Wins Explicitly</a:t>
            </a:r>
          </a:p>
          <a:p>
            <a:r>
              <a:rPr lang="en-US" sz="1200" dirty="0">
                <a:latin typeface="Times New Roman"/>
                <a:cs typeface="Times New Roman"/>
              </a:rPr>
              <a:t>When a student solves a problem they previously couldn't, name it. Say "You just solved a slope problem — that's on the GED." Specificity makes encouragement credible.</a:t>
            </a:r>
          </a:p>
          <a:p>
            <a:r>
              <a:rPr lang="en-US" sz="1200" b="1">
                <a:latin typeface="Times New Roman"/>
                <a:cs typeface="Times New Roman"/>
              </a:rPr>
              <a:t>Use Growth Mindset Language Consistently</a:t>
            </a:r>
          </a:p>
          <a:p>
            <a:r>
              <a:rPr lang="en-US" sz="1200">
                <a:latin typeface="Times New Roman"/>
                <a:cs typeface="Times New Roman"/>
              </a:rPr>
              <a:t>Replace "you're wrong" with "not yet." Replace "do you understand?" with "what questions do you have?" Language shapes how students experience failure and effort.</a:t>
            </a:r>
          </a:p>
          <a:p>
            <a:r>
              <a:rPr lang="en-US" sz="1200" b="1">
                <a:latin typeface="Times New Roman"/>
                <a:cs typeface="Times New Roman"/>
              </a:rPr>
              <a:t>Allow Productive Struggle</a:t>
            </a:r>
          </a:p>
          <a:p>
            <a:r>
              <a:rPr lang="en-US" sz="1200">
                <a:latin typeface="Times New Roman"/>
                <a:cs typeface="Times New Roman"/>
              </a:rPr>
              <a:t>Resist the urge to rescue students immediately. Sitting with difficulty and pushing through it is how real confidence is built. Guide — don't do it for them.</a:t>
            </a:r>
          </a:p>
          <a:p>
            <a:r>
              <a:rPr lang="en-US" sz="1200" b="1">
                <a:latin typeface="Times New Roman"/>
                <a:cs typeface="Times New Roman"/>
              </a:rPr>
              <a:t>Normalize Mistakes as Learning Data</a:t>
            </a:r>
          </a:p>
          <a:p>
            <a:r>
              <a:rPr lang="en-US" sz="1200" dirty="0">
                <a:latin typeface="Times New Roman"/>
                <a:cs typeface="Times New Roman"/>
              </a:rPr>
              <a:t>Create a classroom culture where getting something wrong is a signal to look closer — not a reason to give up. Post and discuss common errors openly.</a:t>
            </a:r>
          </a:p>
          <a:p>
            <a:pPr marL="0"/>
            <a:endParaRPr lang="en-US" sz="1100"/>
          </a:p>
        </p:txBody>
      </p:sp>
      <p:sp>
        <p:nvSpPr>
          <p:cNvPr id="44" name="Rectangle 43">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6701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1179DE-03F2-D055-4FFF-871C64D9D40A}"/>
              </a:ext>
            </a:extLst>
          </p:cNvPr>
          <p:cNvSpPr>
            <a:spLocks noGrp="1"/>
          </p:cNvSpPr>
          <p:nvPr>
            <p:ph type="title"/>
          </p:nvPr>
        </p:nvSpPr>
        <p:spPr>
          <a:xfrm>
            <a:off x="6657715" y="467271"/>
            <a:ext cx="4195674" cy="2052522"/>
          </a:xfrm>
        </p:spPr>
        <p:txBody>
          <a:bodyPr vert="horz" lIns="91440" tIns="45720" rIns="91440" bIns="45720" rtlCol="0" anchor="b">
            <a:normAutofit/>
          </a:bodyPr>
          <a:lstStyle/>
          <a:p>
            <a:r>
              <a:rPr lang="en-US" sz="1400" b="1" kern="1200" dirty="0">
                <a:latin typeface="Times New Roman"/>
                <a:cs typeface="Times New Roman"/>
              </a:rPr>
              <a:t>Peer Teaching: Confidence Through Contribution</a:t>
            </a:r>
            <a:br>
              <a:rPr lang="en-US" sz="1400" kern="1200" dirty="0"/>
            </a:br>
            <a:br>
              <a:rPr lang="en-US" sz="1400" kern="1200" dirty="0"/>
            </a:br>
            <a:r>
              <a:rPr lang="en-US" sz="1400" kern="1200" dirty="0">
                <a:latin typeface="Times New Roman"/>
                <a:cs typeface="Times New Roman"/>
              </a:rPr>
              <a:t>One of the most underutilized confidence strategies is peer teaching. When a student explains a concept to a classmate, something powerful happens: they move from passive learner to active expert. This shift is transformative for adult learners who may have spent years feeling like failures in academic settings.</a:t>
            </a:r>
          </a:p>
          <a:p>
            <a:endParaRPr lang="en-US" sz="1400" kern="1200">
              <a:solidFill>
                <a:schemeClr val="tx1"/>
              </a:solidFill>
              <a:latin typeface="+mj-lt"/>
              <a:ea typeface="+mj-ea"/>
              <a:cs typeface="+mj-cs"/>
            </a:endParaRPr>
          </a:p>
          <a:p>
            <a:endParaRPr lang="en-US" sz="1400" kern="1200">
              <a:solidFill>
                <a:schemeClr val="tx1"/>
              </a:solidFill>
              <a:latin typeface="+mj-lt"/>
              <a:ea typeface="+mj-ea"/>
              <a:cs typeface="+mj-cs"/>
            </a:endParaRPr>
          </a:p>
        </p:txBody>
      </p:sp>
      <p:sp>
        <p:nvSpPr>
          <p:cNvPr id="30" name="Oval 2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5614C7C0-FA1D-4105-8345-1DF76F9870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2753" y="703679"/>
            <a:ext cx="753718" cy="1016562"/>
            <a:chOff x="422753" y="703679"/>
            <a:chExt cx="753718" cy="1016562"/>
          </a:xfrm>
        </p:grpSpPr>
        <p:sp>
          <p:nvSpPr>
            <p:cNvPr id="1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32"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grpSp>
      <p:pic>
        <p:nvPicPr>
          <p:cNvPr id="5" name="Content Placeholder 4" descr="Peer-to-Peer Teaching ...">
            <a:extLst>
              <a:ext uri="{FF2B5EF4-FFF2-40B4-BE49-F238E27FC236}">
                <a16:creationId xmlns:a16="http://schemas.microsoft.com/office/drawing/2014/main" id="{2FC4DCFB-8C71-5FBF-B96D-FC1825F250B5}"/>
              </a:ext>
            </a:extLst>
          </p:cNvPr>
          <p:cNvPicPr>
            <a:picLocks noGrp="1" noChangeAspect="1"/>
          </p:cNvPicPr>
          <p:nvPr>
            <p:ph sz="half" idx="2"/>
          </p:nvPr>
        </p:nvPicPr>
        <p:blipFill>
          <a:blip r:embed="rId2"/>
          <a:stretch>
            <a:fillRect/>
          </a:stretch>
        </p:blipFill>
        <p:spPr>
          <a:xfrm>
            <a:off x="1217770" y="1763550"/>
            <a:ext cx="3952579" cy="3323392"/>
          </a:xfrm>
          <a:prstGeom prst="rect">
            <a:avLst/>
          </a:prstGeom>
        </p:spPr>
      </p:pic>
      <p:sp>
        <p:nvSpPr>
          <p:cNvPr id="3" name="Content Placeholder 2">
            <a:extLst>
              <a:ext uri="{FF2B5EF4-FFF2-40B4-BE49-F238E27FC236}">
                <a16:creationId xmlns:a16="http://schemas.microsoft.com/office/drawing/2014/main" id="{A6988964-B632-FD16-83E7-B9EC3556EE9E}"/>
              </a:ext>
            </a:extLst>
          </p:cNvPr>
          <p:cNvSpPr>
            <a:spLocks noGrp="1"/>
          </p:cNvSpPr>
          <p:nvPr>
            <p:ph sz="half" idx="1"/>
          </p:nvPr>
        </p:nvSpPr>
        <p:spPr>
          <a:xfrm>
            <a:off x="6695359" y="2990818"/>
            <a:ext cx="4158031" cy="2913872"/>
          </a:xfrm>
        </p:spPr>
        <p:txBody>
          <a:bodyPr vert="horz" lIns="91440" tIns="45720" rIns="91440" bIns="45720" rtlCol="0" anchor="t">
            <a:normAutofit/>
          </a:bodyPr>
          <a:lstStyle/>
          <a:p>
            <a:r>
              <a:rPr lang="en-US" sz="1300" b="1">
                <a:solidFill>
                  <a:schemeClr val="tx1">
                    <a:alpha val="80000"/>
                  </a:schemeClr>
                </a:solidFill>
              </a:rPr>
              <a:t>Explain-It-Back Pairs</a:t>
            </a:r>
          </a:p>
          <a:p>
            <a:r>
              <a:rPr lang="en-US" sz="1300">
                <a:solidFill>
                  <a:schemeClr val="tx1">
                    <a:alpha val="80000"/>
                  </a:schemeClr>
                </a:solidFill>
              </a:rPr>
              <a:t>After direct instruction, students pair up and take turns explaining the concept in their own words before solving problems independently.</a:t>
            </a:r>
          </a:p>
          <a:p>
            <a:r>
              <a:rPr lang="en-US" sz="1300" b="1">
                <a:solidFill>
                  <a:schemeClr val="tx1">
                    <a:alpha val="80000"/>
                  </a:schemeClr>
                </a:solidFill>
              </a:rPr>
              <a:t>Whiteboard Teach-Backs</a:t>
            </a:r>
          </a:p>
          <a:p>
            <a:r>
              <a:rPr lang="en-US" sz="1300">
                <a:solidFill>
                  <a:schemeClr val="tx1">
                    <a:alpha val="80000"/>
                  </a:schemeClr>
                </a:solidFill>
              </a:rPr>
              <a:t>A student who has mastered a concept writes the steps on a whiteboard and walks the class through a problem — with your coaching support.</a:t>
            </a:r>
          </a:p>
          <a:p>
            <a:r>
              <a:rPr lang="en-US" sz="1300" b="1">
                <a:solidFill>
                  <a:schemeClr val="tx1">
                    <a:alpha val="80000"/>
                  </a:schemeClr>
                </a:solidFill>
              </a:rPr>
              <a:t>Study Buddy Groups</a:t>
            </a:r>
          </a:p>
          <a:p>
            <a:r>
              <a:rPr lang="en-US" sz="1300">
                <a:solidFill>
                  <a:schemeClr val="tx1">
                    <a:alpha val="80000"/>
                  </a:schemeClr>
                </a:solidFill>
              </a:rPr>
              <a:t>Assign consistent peer groups across all bootcamp sessions so students build relationships and accountability with each other.</a:t>
            </a:r>
          </a:p>
          <a:p>
            <a:endParaRPr lang="en-US" sz="1300">
              <a:solidFill>
                <a:schemeClr val="tx1">
                  <a:alpha val="80000"/>
                </a:schemeClr>
              </a:solidFill>
            </a:endParaRPr>
          </a:p>
        </p:txBody>
      </p:sp>
      <p:sp>
        <p:nvSpPr>
          <p:cNvPr id="3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20" name="Straight Connector 1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1428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1739CA5-F0F5-48E1-8E8C-F24B71827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3">
            <a:extLst>
              <a:ext uri="{FF2B5EF4-FFF2-40B4-BE49-F238E27FC236}">
                <a16:creationId xmlns:a16="http://schemas.microsoft.com/office/drawing/2014/main" id="{3EAD2937-F230-41D4-B9C5-975B129BF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CD444A3-C338-4886-B7F1-4BA2AF46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DC1A25-280E-35B3-90F9-D38239FAA0ED}"/>
              </a:ext>
            </a:extLst>
          </p:cNvPr>
          <p:cNvSpPr>
            <a:spLocks noGrp="1"/>
          </p:cNvSpPr>
          <p:nvPr>
            <p:ph type="title"/>
          </p:nvPr>
        </p:nvSpPr>
        <p:spPr>
          <a:xfrm>
            <a:off x="1452656" y="1444741"/>
            <a:ext cx="9357865" cy="1041901"/>
          </a:xfrm>
        </p:spPr>
        <p:txBody>
          <a:bodyPr>
            <a:normAutofit/>
          </a:bodyPr>
          <a:lstStyle/>
          <a:p>
            <a:r>
              <a:rPr lang="en-US" sz="2800" b="1">
                <a:latin typeface="Times New Roman"/>
                <a:cs typeface="Times New Roman"/>
              </a:rPr>
              <a:t>Engagement Strategies </a:t>
            </a:r>
            <a:br>
              <a:rPr lang="en-US" sz="2800"/>
            </a:br>
            <a:r>
              <a:rPr lang="en-US" sz="2800">
                <a:latin typeface="Times New Roman"/>
                <a:cs typeface="Times New Roman"/>
              </a:rPr>
              <a:t>Active learning transform math from intimidating to achievable </a:t>
            </a:r>
          </a:p>
        </p:txBody>
      </p:sp>
      <p:sp>
        <p:nvSpPr>
          <p:cNvPr id="3" name="Content Placeholder 2">
            <a:extLst>
              <a:ext uri="{FF2B5EF4-FFF2-40B4-BE49-F238E27FC236}">
                <a16:creationId xmlns:a16="http://schemas.microsoft.com/office/drawing/2014/main" id="{65D1E6A9-3755-AC87-E8F0-79C3BB7D4E46}"/>
              </a:ext>
            </a:extLst>
          </p:cNvPr>
          <p:cNvSpPr>
            <a:spLocks noGrp="1"/>
          </p:cNvSpPr>
          <p:nvPr>
            <p:ph sz="half" idx="1"/>
          </p:nvPr>
        </p:nvSpPr>
        <p:spPr>
          <a:xfrm>
            <a:off x="1452656" y="2701427"/>
            <a:ext cx="4483324" cy="2699968"/>
          </a:xfrm>
        </p:spPr>
        <p:txBody>
          <a:bodyPr vert="horz" lIns="91440" tIns="45720" rIns="91440" bIns="45720" rtlCol="0">
            <a:normAutofit/>
          </a:bodyPr>
          <a:lstStyle/>
          <a:p>
            <a:pPr marL="0" indent="0">
              <a:buNone/>
            </a:pPr>
            <a:r>
              <a:rPr lang="en-US" sz="1400" b="1"/>
              <a:t>Why Active Learning Matters in Math</a:t>
            </a:r>
          </a:p>
          <a:p>
            <a:r>
              <a:rPr lang="en-US" sz="1400">
                <a:ea typeface="+mn-lt"/>
                <a:cs typeface="+mn-lt"/>
              </a:rPr>
              <a:t>"The more students interact with mathematics, the less intimidating it becomes."</a:t>
            </a:r>
            <a:endParaRPr lang="en-US" sz="1400"/>
          </a:p>
          <a:p>
            <a:r>
              <a:rPr lang="en-US" sz="1400">
                <a:latin typeface="Times New Roman"/>
                <a:ea typeface="+mn-lt"/>
                <a:cs typeface="Times New Roman"/>
              </a:rPr>
              <a:t>Passive instruction — listening to a teacher explain math — creates observers. Active learning creates </a:t>
            </a:r>
            <a:r>
              <a:rPr lang="en-US" sz="1400" i="1">
                <a:latin typeface="Times New Roman"/>
                <a:ea typeface="+mn-lt"/>
                <a:cs typeface="Times New Roman"/>
              </a:rPr>
              <a:t>doers</a:t>
            </a:r>
            <a:r>
              <a:rPr lang="en-US" sz="1400">
                <a:latin typeface="Times New Roman"/>
                <a:ea typeface="+mn-lt"/>
                <a:cs typeface="Times New Roman"/>
              </a:rPr>
              <a:t>. In a bootcamp setting where time is limited and confidence is fragile, active engagement isn't optional. It's the mechanism through which real learning happens. When students talk about math, write math, and teach math to each other, they internalize it in ways that lecture alone cannot achieve.</a:t>
            </a:r>
            <a:endParaRPr lang="en-US" sz="1400">
              <a:latin typeface="Times New Roman"/>
              <a:cs typeface="Times New Roman"/>
            </a:endParaRPr>
          </a:p>
          <a:p>
            <a:endParaRPr lang="en-US" sz="1400">
              <a:latin typeface="Times New Roman"/>
              <a:cs typeface="Times New Roman"/>
            </a:endParaRPr>
          </a:p>
        </p:txBody>
      </p:sp>
      <p:sp>
        <p:nvSpPr>
          <p:cNvPr id="4" name="Content Placeholder 3">
            <a:extLst>
              <a:ext uri="{FF2B5EF4-FFF2-40B4-BE49-F238E27FC236}">
                <a16:creationId xmlns:a16="http://schemas.microsoft.com/office/drawing/2014/main" id="{B30DD639-015D-6D1A-9B66-D6EDB8A6EE85}"/>
              </a:ext>
            </a:extLst>
          </p:cNvPr>
          <p:cNvSpPr>
            <a:spLocks noGrp="1"/>
          </p:cNvSpPr>
          <p:nvPr>
            <p:ph sz="half" idx="2"/>
          </p:nvPr>
        </p:nvSpPr>
        <p:spPr>
          <a:xfrm>
            <a:off x="6256020" y="2701427"/>
            <a:ext cx="4554501" cy="2699968"/>
          </a:xfrm>
        </p:spPr>
        <p:txBody>
          <a:bodyPr vert="horz" lIns="91440" tIns="45720" rIns="91440" bIns="45720" rtlCol="0" anchor="t">
            <a:normAutofit/>
          </a:bodyPr>
          <a:lstStyle/>
          <a:p>
            <a:pPr marL="0" indent="0">
              <a:buNone/>
            </a:pPr>
            <a:r>
              <a:rPr lang="en-US" sz="1400" b="1"/>
              <a:t>Retention Through Teaching</a:t>
            </a:r>
            <a:endParaRPr lang="en-US" sz="1400"/>
          </a:p>
          <a:p>
            <a:r>
              <a:rPr lang="en-US" sz="1400">
                <a:ea typeface="+mn-lt"/>
                <a:cs typeface="+mn-lt"/>
              </a:rPr>
              <a:t>Students retain approximately 90% of material when they teach it to others vs. 5% from lecture alone.</a:t>
            </a:r>
            <a:endParaRPr lang="en-US" sz="1400"/>
          </a:p>
          <a:p>
            <a:pPr marL="0" indent="0">
              <a:buNone/>
            </a:pPr>
            <a:r>
              <a:rPr lang="en-US" sz="1400" b="1">
                <a:latin typeface="Times New Roman"/>
                <a:cs typeface="Times New Roman"/>
              </a:rPr>
              <a:t>Practice by Doing</a:t>
            </a:r>
          </a:p>
          <a:p>
            <a:r>
              <a:rPr lang="en-US" sz="1400">
                <a:ea typeface="+mn-lt"/>
                <a:cs typeface="+mn-lt"/>
              </a:rPr>
              <a:t>Students retain approximately 75% of material learned through hands-on practice activities.</a:t>
            </a:r>
            <a:endParaRPr lang="en-US" sz="1400"/>
          </a:p>
          <a:p>
            <a:pPr marL="0" indent="0">
              <a:buNone/>
            </a:pPr>
            <a:r>
              <a:rPr lang="en-US" sz="1400" b="1"/>
              <a:t>Discussion Groups</a:t>
            </a:r>
          </a:p>
          <a:p>
            <a:r>
              <a:rPr lang="en-US" sz="1400">
                <a:latin typeface="Times New Roman"/>
                <a:ea typeface="+mn-lt"/>
                <a:cs typeface="Times New Roman"/>
              </a:rPr>
              <a:t>Collaborative discussion produces approximately 50% retention — far above passive formats.</a:t>
            </a:r>
            <a:endParaRPr lang="en-US" sz="1400">
              <a:latin typeface="Times New Roman"/>
              <a:cs typeface="Times New Roman"/>
            </a:endParaRPr>
          </a:p>
          <a:p>
            <a:endParaRPr lang="en-US" sz="1400"/>
          </a:p>
        </p:txBody>
      </p:sp>
    </p:spTree>
    <p:extLst>
      <p:ext uri="{BB962C8B-B14F-4D97-AF65-F5344CB8AC3E}">
        <p14:creationId xmlns:p14="http://schemas.microsoft.com/office/powerpoint/2010/main" val="2351563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93E7D5D6-7C14-4DCD-05AC-AD9BDA6CF689}"/>
              </a:ext>
            </a:extLst>
          </p:cNvPr>
          <p:cNvSpPr>
            <a:spLocks noGrp="1"/>
          </p:cNvSpPr>
          <p:nvPr>
            <p:ph type="title"/>
          </p:nvPr>
        </p:nvSpPr>
        <p:spPr>
          <a:xfrm>
            <a:off x="804672" y="802955"/>
            <a:ext cx="4766330" cy="1454051"/>
          </a:xfrm>
        </p:spPr>
        <p:txBody>
          <a:bodyPr vert="horz" lIns="91440" tIns="45720" rIns="91440" bIns="45720" rtlCol="0" anchor="ctr">
            <a:normAutofit/>
          </a:bodyPr>
          <a:lstStyle/>
          <a:p>
            <a:r>
              <a:rPr lang="en-US" sz="3600" kern="1200">
                <a:solidFill>
                  <a:schemeClr val="tx2"/>
                </a:solidFill>
                <a:latin typeface="+mj-lt"/>
                <a:ea typeface="+mj-ea"/>
                <a:cs typeface="+mj-cs"/>
              </a:rPr>
              <a:t>Engagement Activities That Work</a:t>
            </a:r>
          </a:p>
          <a:p>
            <a:endParaRPr lang="en-US" sz="3600" kern="1200">
              <a:solidFill>
                <a:schemeClr val="tx2"/>
              </a:solidFill>
              <a:latin typeface="+mj-lt"/>
              <a:ea typeface="+mj-ea"/>
              <a:cs typeface="+mj-cs"/>
            </a:endParaRPr>
          </a:p>
        </p:txBody>
      </p:sp>
      <p:sp>
        <p:nvSpPr>
          <p:cNvPr id="17" name="Content Placeholder 2">
            <a:extLst>
              <a:ext uri="{FF2B5EF4-FFF2-40B4-BE49-F238E27FC236}">
                <a16:creationId xmlns:a16="http://schemas.microsoft.com/office/drawing/2014/main" id="{0A76A7F3-9928-1072-2580-BEF4E0506752}"/>
              </a:ext>
            </a:extLst>
          </p:cNvPr>
          <p:cNvSpPr>
            <a:spLocks noGrp="1"/>
          </p:cNvSpPr>
          <p:nvPr>
            <p:ph sz="half" idx="1"/>
          </p:nvPr>
        </p:nvSpPr>
        <p:spPr>
          <a:xfrm>
            <a:off x="804672" y="2421683"/>
            <a:ext cx="4765949" cy="3353476"/>
          </a:xfrm>
        </p:spPr>
        <p:txBody>
          <a:bodyPr vert="horz" lIns="91440" tIns="45720" rIns="91440" bIns="45720" rtlCol="0" anchor="t">
            <a:noAutofit/>
          </a:bodyPr>
          <a:lstStyle/>
          <a:p>
            <a:pPr marL="0" indent="0">
              <a:buNone/>
            </a:pPr>
            <a:r>
              <a:rPr lang="en-US" sz="1200" b="1">
                <a:solidFill>
                  <a:schemeClr val="tx2"/>
                </a:solidFill>
                <a:latin typeface="Times New Roman"/>
                <a:cs typeface="Times New Roman"/>
              </a:rPr>
              <a:t>Math Stations</a:t>
            </a:r>
          </a:p>
          <a:p>
            <a:r>
              <a:rPr lang="en-US" sz="1200">
                <a:solidFill>
                  <a:schemeClr val="tx2"/>
                </a:solidFill>
                <a:latin typeface="Times New Roman"/>
                <a:cs typeface="Times New Roman"/>
              </a:rPr>
              <a:t>Rotate small groups through 4–5 problem sets, each focused on a different skill. Builds breadth and keeps energy high.</a:t>
            </a:r>
          </a:p>
          <a:p>
            <a:pPr marL="0" indent="0">
              <a:buNone/>
            </a:pPr>
            <a:r>
              <a:rPr lang="en-US" sz="1200" b="1">
                <a:solidFill>
                  <a:schemeClr val="tx2"/>
                </a:solidFill>
                <a:latin typeface="Times New Roman"/>
                <a:cs typeface="Times New Roman"/>
              </a:rPr>
              <a:t>Team Challenges</a:t>
            </a:r>
          </a:p>
          <a:p>
            <a:r>
              <a:rPr lang="en-US" sz="1200">
                <a:solidFill>
                  <a:schemeClr val="tx2"/>
                </a:solidFill>
                <a:latin typeface="Times New Roman"/>
                <a:cs typeface="Times New Roman"/>
              </a:rPr>
              <a:t>Groups compete to solve a set of GED problems in the shortest time with the highest accuracy. Accountability + motivation.</a:t>
            </a:r>
          </a:p>
          <a:p>
            <a:pPr marL="0" indent="0">
              <a:buNone/>
            </a:pPr>
            <a:r>
              <a:rPr lang="en-US" sz="1200" b="1">
                <a:solidFill>
                  <a:schemeClr val="tx2"/>
                </a:solidFill>
                <a:latin typeface="Times New Roman"/>
                <a:cs typeface="Times New Roman"/>
              </a:rPr>
              <a:t>Whiteboard Competitions</a:t>
            </a:r>
          </a:p>
          <a:p>
            <a:r>
              <a:rPr lang="en-US" sz="1200">
                <a:solidFill>
                  <a:schemeClr val="tx2"/>
                </a:solidFill>
                <a:latin typeface="Times New Roman"/>
                <a:cs typeface="Times New Roman"/>
              </a:rPr>
              <a:t>Small groups solve problems on whiteboards simultaneously. The visual element makes thinking visible and errors easy to correct.</a:t>
            </a:r>
          </a:p>
          <a:p>
            <a:pPr marL="0" indent="0">
              <a:buNone/>
            </a:pPr>
            <a:r>
              <a:rPr lang="en-US" sz="1200" b="1">
                <a:solidFill>
                  <a:schemeClr val="tx2"/>
                </a:solidFill>
                <a:latin typeface="Times New Roman"/>
                <a:cs typeface="Times New Roman"/>
              </a:rPr>
              <a:t>Kahoot Reviews</a:t>
            </a:r>
          </a:p>
          <a:p>
            <a:r>
              <a:rPr lang="en-US" sz="1200" dirty="0">
                <a:solidFill>
                  <a:schemeClr val="tx2"/>
                </a:solidFill>
                <a:latin typeface="Times New Roman"/>
                <a:cs typeface="Times New Roman"/>
              </a:rPr>
              <a:t>Digital quiz games using GED-style questions. Immediate feedback, friendly </a:t>
            </a:r>
            <a:r>
              <a:rPr lang="en-US" sz="1200">
                <a:solidFill>
                  <a:schemeClr val="tx2"/>
                </a:solidFill>
                <a:latin typeface="Times New Roman"/>
                <a:cs typeface="Times New Roman"/>
              </a:rPr>
              <a:t>competition.</a:t>
            </a:r>
            <a:endParaRPr lang="en-US" sz="1200" dirty="0">
              <a:solidFill>
                <a:schemeClr val="tx2"/>
              </a:solidFill>
              <a:latin typeface="Times New Roman"/>
              <a:cs typeface="Times New Roman"/>
            </a:endParaRPr>
          </a:p>
          <a:p>
            <a:endParaRPr lang="en-US" sz="1200">
              <a:solidFill>
                <a:schemeClr val="tx2"/>
              </a:solidFill>
              <a:latin typeface="Times New Roman"/>
              <a:cs typeface="Times New Roman"/>
            </a:endParaRPr>
          </a:p>
        </p:txBody>
      </p:sp>
      <p:grpSp>
        <p:nvGrpSpPr>
          <p:cNvPr id="34" name="Group 33">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35" name="Freeform: Shape 34">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Content Placeholder 7" descr="Focusing Instruction through GED® Boot Camps">
            <a:extLst>
              <a:ext uri="{FF2B5EF4-FFF2-40B4-BE49-F238E27FC236}">
                <a16:creationId xmlns:a16="http://schemas.microsoft.com/office/drawing/2014/main" id="{26C4F0A7-E829-3326-6A2F-349949C924C5}"/>
              </a:ext>
            </a:extLst>
          </p:cNvPr>
          <p:cNvPicPr>
            <a:picLocks noGrp="1" noChangeAspect="1"/>
          </p:cNvPicPr>
          <p:nvPr>
            <p:ph sz="half" idx="2"/>
          </p:nvPr>
        </p:nvPicPr>
        <p:blipFill>
          <a:blip r:embed="rId2"/>
          <a:stretch>
            <a:fillRect/>
          </a:stretch>
        </p:blipFill>
        <p:spPr>
          <a:xfrm>
            <a:off x="7708392" y="3124459"/>
            <a:ext cx="4142232" cy="1532625"/>
          </a:xfrm>
          <a:prstGeom prst="rect">
            <a:avLst/>
          </a:prstGeom>
        </p:spPr>
      </p:pic>
    </p:spTree>
    <p:extLst>
      <p:ext uri="{BB962C8B-B14F-4D97-AF65-F5344CB8AC3E}">
        <p14:creationId xmlns:p14="http://schemas.microsoft.com/office/powerpoint/2010/main" val="2232714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67" name="Freeform: Shape 66">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6E7301A-4B4C-DF70-777F-3EA4CCE72859}"/>
              </a:ext>
            </a:extLst>
          </p:cNvPr>
          <p:cNvSpPr>
            <a:spLocks noGrp="1"/>
          </p:cNvSpPr>
          <p:nvPr>
            <p:ph type="title"/>
          </p:nvPr>
        </p:nvSpPr>
        <p:spPr>
          <a:xfrm>
            <a:off x="804672" y="1412489"/>
            <a:ext cx="2871095" cy="2127124"/>
          </a:xfrm>
        </p:spPr>
        <p:txBody>
          <a:bodyPr anchor="t">
            <a:normAutofit/>
          </a:bodyPr>
          <a:lstStyle/>
          <a:p>
            <a:r>
              <a:rPr lang="en-US" sz="3600">
                <a:solidFill>
                  <a:schemeClr val="bg1"/>
                </a:solidFill>
              </a:rPr>
              <a:t>Your Turn Let's put it together </a:t>
            </a:r>
          </a:p>
        </p:txBody>
      </p:sp>
      <p:sp>
        <p:nvSpPr>
          <p:cNvPr id="3" name="Content Placeholder 2">
            <a:extLst>
              <a:ext uri="{FF2B5EF4-FFF2-40B4-BE49-F238E27FC236}">
                <a16:creationId xmlns:a16="http://schemas.microsoft.com/office/drawing/2014/main" id="{EA3BE7E1-9A5F-0E73-7FC2-563E23DA827D}"/>
              </a:ext>
            </a:extLst>
          </p:cNvPr>
          <p:cNvSpPr>
            <a:spLocks noGrp="1"/>
          </p:cNvSpPr>
          <p:nvPr>
            <p:ph sz="half" idx="1"/>
          </p:nvPr>
        </p:nvSpPr>
        <p:spPr>
          <a:xfrm>
            <a:off x="4422479" y="-2653"/>
            <a:ext cx="2439851" cy="3587330"/>
          </a:xfrm>
        </p:spPr>
        <p:txBody>
          <a:bodyPr vert="horz" lIns="91440" tIns="45720" rIns="91440" bIns="45720" rtlCol="0" anchor="t">
            <a:noAutofit/>
          </a:bodyPr>
          <a:lstStyle/>
          <a:p>
            <a:r>
              <a:rPr lang="en-US" sz="1400" dirty="0">
                <a:latin typeface="Times New Roman"/>
                <a:ea typeface="+mn-lt"/>
                <a:cs typeface="Times New Roman"/>
              </a:rPr>
              <a:t>Every </a:t>
            </a:r>
            <a:r>
              <a:rPr lang="en-US" sz="1400" dirty="0" err="1">
                <a:latin typeface="Times New Roman"/>
                <a:ea typeface="+mn-lt"/>
                <a:cs typeface="Times New Roman"/>
              </a:rPr>
              <a:t>participatant</a:t>
            </a:r>
            <a:r>
              <a:rPr lang="en-US" sz="1400" dirty="0">
                <a:latin typeface="Times New Roman"/>
                <a:ea typeface="+mn-lt"/>
                <a:cs typeface="Times New Roman"/>
              </a:rPr>
              <a:t> will receive a set of  </a:t>
            </a:r>
            <a:r>
              <a:rPr lang="en-US" sz="1400" b="1" dirty="0">
                <a:latin typeface="Times New Roman"/>
                <a:ea typeface="+mn-lt"/>
                <a:cs typeface="Times New Roman"/>
              </a:rPr>
              <a:t>GED-style math problems</a:t>
            </a:r>
            <a:r>
              <a:rPr lang="en-US" sz="1400" dirty="0">
                <a:latin typeface="Times New Roman"/>
                <a:ea typeface="+mn-lt"/>
                <a:cs typeface="Times New Roman"/>
              </a:rPr>
              <a:t>. Your job is to work through them as a group — just like your students would in a bootcamp. But your analysis goes one level </a:t>
            </a:r>
            <a:r>
              <a:rPr lang="en-US" sz="1400">
                <a:latin typeface="Times New Roman"/>
                <a:ea typeface="+mn-lt"/>
                <a:cs typeface="Times New Roman"/>
              </a:rPr>
              <a:t>deeper: You're not just </a:t>
            </a:r>
            <a:r>
              <a:rPr lang="en-US" sz="1400" dirty="0">
                <a:latin typeface="Times New Roman"/>
                <a:ea typeface="+mn-lt"/>
                <a:cs typeface="Times New Roman"/>
              </a:rPr>
              <a:t>solving, you're teaching</a:t>
            </a:r>
            <a:r>
              <a:rPr lang="en-US" sz="1900" dirty="0">
                <a:ea typeface="+mn-lt"/>
                <a:cs typeface="+mn-lt"/>
              </a:rPr>
              <a:t>.</a:t>
            </a:r>
            <a:endParaRPr lang="en-US" sz="1900" dirty="0"/>
          </a:p>
          <a:p>
            <a:endParaRPr lang="en-US" sz="2000"/>
          </a:p>
        </p:txBody>
      </p:sp>
      <p:sp>
        <p:nvSpPr>
          <p:cNvPr id="4" name="Content Placeholder 3">
            <a:extLst>
              <a:ext uri="{FF2B5EF4-FFF2-40B4-BE49-F238E27FC236}">
                <a16:creationId xmlns:a16="http://schemas.microsoft.com/office/drawing/2014/main" id="{5C866FE1-EDBE-224F-7D66-702692D072F6}"/>
              </a:ext>
            </a:extLst>
          </p:cNvPr>
          <p:cNvSpPr>
            <a:spLocks noGrp="1"/>
          </p:cNvSpPr>
          <p:nvPr>
            <p:ph sz="half" idx="2"/>
          </p:nvPr>
        </p:nvSpPr>
        <p:spPr>
          <a:xfrm>
            <a:off x="7072747" y="236832"/>
            <a:ext cx="4783909" cy="6620815"/>
          </a:xfrm>
        </p:spPr>
        <p:txBody>
          <a:bodyPr vert="horz" lIns="91440" tIns="45720" rIns="91440" bIns="45720" rtlCol="0" anchor="t">
            <a:noAutofit/>
          </a:bodyPr>
          <a:lstStyle/>
          <a:p>
            <a:r>
              <a:rPr lang="en-US" sz="1200" b="1">
                <a:latin typeface="Times New Roman"/>
                <a:cs typeface="Times New Roman"/>
              </a:rPr>
              <a:t>Step 1: Solve Together</a:t>
            </a:r>
          </a:p>
          <a:p>
            <a:r>
              <a:rPr lang="en-US" sz="1200">
                <a:latin typeface="Times New Roman"/>
                <a:ea typeface="+mn-lt"/>
                <a:cs typeface="Times New Roman"/>
              </a:rPr>
              <a:t>Work through all 5 problems collaboratively at your table. Use any tools available — calculator, formula reference, scratch work.</a:t>
            </a:r>
            <a:endParaRPr lang="en-US" sz="1200">
              <a:latin typeface="Times New Roman"/>
              <a:cs typeface="Times New Roman"/>
            </a:endParaRPr>
          </a:p>
          <a:p>
            <a:r>
              <a:rPr lang="en-US" sz="1200" b="1">
                <a:latin typeface="Times New Roman"/>
                <a:cs typeface="Times New Roman"/>
              </a:rPr>
              <a:t>Step 2: Identify the Skill</a:t>
            </a:r>
          </a:p>
          <a:p>
            <a:r>
              <a:rPr lang="en-US" sz="1200">
                <a:latin typeface="Times New Roman"/>
                <a:ea typeface="+mn-lt"/>
                <a:cs typeface="Times New Roman"/>
              </a:rPr>
              <a:t>For each problem, identify which GED Math domain is being tested and what specific skill the student must demonstrate.</a:t>
            </a:r>
            <a:endParaRPr lang="en-US" sz="1200">
              <a:latin typeface="Times New Roman"/>
              <a:cs typeface="Times New Roman"/>
            </a:endParaRPr>
          </a:p>
          <a:p>
            <a:r>
              <a:rPr lang="en-US" sz="1200" b="1">
                <a:latin typeface="Times New Roman"/>
                <a:cs typeface="Times New Roman"/>
              </a:rPr>
              <a:t>Step 3: Find the Pitfalls</a:t>
            </a:r>
          </a:p>
          <a:p>
            <a:r>
              <a:rPr lang="en-US" sz="1200">
                <a:latin typeface="Times New Roman"/>
                <a:ea typeface="+mn-lt"/>
                <a:cs typeface="Times New Roman"/>
              </a:rPr>
              <a:t>Predict the most common student misconceptions or errors for each problem. Where would your students most likely go wrong?</a:t>
            </a:r>
            <a:endParaRPr lang="en-US" sz="1200">
              <a:latin typeface="Times New Roman"/>
              <a:cs typeface="Times New Roman"/>
            </a:endParaRPr>
          </a:p>
          <a:p>
            <a:r>
              <a:rPr lang="en-US" sz="1200" b="1">
                <a:latin typeface="Times New Roman"/>
                <a:cs typeface="Times New Roman"/>
              </a:rPr>
              <a:t>Step 4: Share Strategies</a:t>
            </a:r>
          </a:p>
          <a:p>
            <a:r>
              <a:rPr lang="en-US" sz="1200">
                <a:latin typeface="Times New Roman"/>
                <a:ea typeface="+mn-lt"/>
                <a:cs typeface="Times New Roman"/>
              </a:rPr>
              <a:t>Prepare to share: How would you teach this? What approach, context, or visual would help a struggling student understand?</a:t>
            </a:r>
            <a:endParaRPr lang="en-US" sz="1200">
              <a:latin typeface="Times New Roman"/>
              <a:cs typeface="Times New Roman"/>
            </a:endParaRPr>
          </a:p>
          <a:p>
            <a:r>
              <a:rPr lang="en-US" sz="1200">
                <a:latin typeface="Times New Roman"/>
                <a:cs typeface="Times New Roman"/>
              </a:rPr>
              <a:t>Math Stations</a:t>
            </a:r>
          </a:p>
          <a:p>
            <a:r>
              <a:rPr lang="en-US" sz="1200">
                <a:latin typeface="Times New Roman"/>
                <a:ea typeface="+mn-lt"/>
                <a:cs typeface="Times New Roman"/>
              </a:rPr>
              <a:t>Rotate small groups through 4–5 problem sets, each focused on a different skill. This builds breadth and keeps energy high.</a:t>
            </a:r>
            <a:endParaRPr lang="en-US" sz="1200">
              <a:latin typeface="Times New Roman"/>
              <a:cs typeface="Times New Roman"/>
            </a:endParaRPr>
          </a:p>
          <a:p>
            <a:r>
              <a:rPr lang="en-US" sz="1200">
                <a:latin typeface="Times New Roman"/>
                <a:cs typeface="Times New Roman"/>
              </a:rPr>
              <a:t>Team Challenges</a:t>
            </a:r>
          </a:p>
          <a:p>
            <a:r>
              <a:rPr lang="en-US" sz="1200" dirty="0">
                <a:latin typeface="Times New Roman"/>
                <a:ea typeface="+mn-lt"/>
                <a:cs typeface="Times New Roman"/>
              </a:rPr>
              <a:t>Groups compete to solve a set of GED problems in the shortest time with the highest </a:t>
            </a:r>
            <a:r>
              <a:rPr lang="en-US" sz="1200" dirty="0" err="1">
                <a:latin typeface="Times New Roman"/>
                <a:ea typeface="+mn-lt"/>
                <a:cs typeface="Times New Roman"/>
              </a:rPr>
              <a:t>accuracy,Accountability</a:t>
            </a:r>
            <a:r>
              <a:rPr lang="en-US" sz="1200" dirty="0">
                <a:latin typeface="Times New Roman"/>
                <a:ea typeface="+mn-lt"/>
                <a:cs typeface="Times New Roman"/>
              </a:rPr>
              <a:t> + motivation.</a:t>
            </a:r>
            <a:endParaRPr lang="en-US" sz="1200" dirty="0">
              <a:latin typeface="Times New Roman"/>
              <a:cs typeface="Times New Roman"/>
            </a:endParaRPr>
          </a:p>
          <a:p>
            <a:r>
              <a:rPr lang="en-US" sz="1200">
                <a:latin typeface="Times New Roman"/>
                <a:cs typeface="Times New Roman"/>
              </a:rPr>
              <a:t>Whiteboard Competitions</a:t>
            </a:r>
          </a:p>
          <a:p>
            <a:r>
              <a:rPr lang="en-US" sz="1200">
                <a:latin typeface="Times New Roman"/>
                <a:ea typeface="+mn-lt"/>
                <a:cs typeface="Times New Roman"/>
              </a:rPr>
              <a:t>Small groups solve problems on whiteboards simultaneously. The visual element makes thinking visible and errors easy to correct.</a:t>
            </a:r>
            <a:endParaRPr lang="en-US" sz="1200">
              <a:latin typeface="Times New Roman"/>
              <a:cs typeface="Times New Roman"/>
            </a:endParaRPr>
          </a:p>
          <a:p>
            <a:r>
              <a:rPr lang="en-US" sz="1200">
                <a:latin typeface="Times New Roman"/>
                <a:cs typeface="Times New Roman"/>
              </a:rPr>
              <a:t>Kahoot Reviews</a:t>
            </a:r>
          </a:p>
          <a:p>
            <a:r>
              <a:rPr lang="en-US" sz="1400">
                <a:latin typeface="Times New Roman"/>
                <a:ea typeface="+mn-lt"/>
                <a:cs typeface="Times New Roman"/>
              </a:rPr>
              <a:t>Digital quiz games using GED-style questions. Immediate feedback, friendly</a:t>
            </a:r>
            <a:r>
              <a:rPr lang="en-US" sz="1400" dirty="0">
                <a:latin typeface="Times New Roman"/>
                <a:ea typeface="+mn-lt"/>
                <a:cs typeface="Times New Roman"/>
              </a:rPr>
              <a:t> </a:t>
            </a:r>
            <a:r>
              <a:rPr lang="en-US" sz="1400">
                <a:latin typeface="Times New Roman"/>
                <a:ea typeface="+mn-lt"/>
                <a:cs typeface="Times New Roman"/>
              </a:rPr>
              <a:t>competition</a:t>
            </a:r>
            <a:endParaRPr lang="en-US" sz="1400">
              <a:latin typeface="Times New Roman"/>
              <a:cs typeface="Times New Roman"/>
            </a:endParaRPr>
          </a:p>
          <a:p>
            <a:endParaRPr lang="en-US" sz="700">
              <a:latin typeface="Times New Roman"/>
              <a:cs typeface="Times New Roman"/>
            </a:endParaRPr>
          </a:p>
        </p:txBody>
      </p:sp>
    </p:spTree>
    <p:extLst>
      <p:ext uri="{BB962C8B-B14F-4D97-AF65-F5344CB8AC3E}">
        <p14:creationId xmlns:p14="http://schemas.microsoft.com/office/powerpoint/2010/main" val="612073588"/>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126,400+ People Sitting Around Table Stock Illustrations, Royalty-Free Vector Graphics &amp; Clip Art - iStock | People sitting around table from above, Business people sitting around table, People sitting around table top view">
            <a:extLst>
              <a:ext uri="{FF2B5EF4-FFF2-40B4-BE49-F238E27FC236}">
                <a16:creationId xmlns:a16="http://schemas.microsoft.com/office/drawing/2014/main" id="{3BB3C146-FC45-2D66-7906-BC34A1CDE6D5}"/>
              </a:ext>
            </a:extLst>
          </p:cNvPr>
          <p:cNvPicPr>
            <a:picLocks noGrp="1" noChangeAspect="1"/>
          </p:cNvPicPr>
          <p:nvPr>
            <p:ph sz="half" idx="2"/>
          </p:nvPr>
        </p:nvPicPr>
        <p:blipFill>
          <a:blip r:embed="rId2"/>
          <a:srcRect l="2568" r="4725"/>
          <a:stretch>
            <a:fillRect/>
          </a:stretch>
        </p:blipFill>
        <p:spPr>
          <a:xfrm>
            <a:off x="2522356" y="10"/>
            <a:ext cx="9669642" cy="6857990"/>
          </a:xfrm>
          <a:prstGeom prst="rect">
            <a:avLst/>
          </a:prstGeom>
        </p:spPr>
      </p:pic>
      <p:sp>
        <p:nvSpPr>
          <p:cNvPr id="29" name="Rectangle 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714B615-BD40-89EA-1E14-F1F8E7164E69}"/>
              </a:ext>
            </a:extLst>
          </p:cNvPr>
          <p:cNvSpPr>
            <a:spLocks noGrp="1"/>
          </p:cNvSpPr>
          <p:nvPr>
            <p:ph type="title"/>
          </p:nvPr>
        </p:nvSpPr>
        <p:spPr>
          <a:xfrm>
            <a:off x="838200" y="365125"/>
            <a:ext cx="3822189" cy="1899912"/>
          </a:xfrm>
        </p:spPr>
        <p:txBody>
          <a:bodyPr vert="horz" lIns="91440" tIns="45720" rIns="91440" bIns="45720" rtlCol="0" anchor="ctr">
            <a:normAutofit/>
          </a:bodyPr>
          <a:lstStyle/>
          <a:p>
            <a:r>
              <a:rPr lang="en-US" sz="4000" dirty="0"/>
              <a:t>Activity </a:t>
            </a:r>
            <a:r>
              <a:rPr lang="en-US" sz="4000"/>
              <a:t>Debriefing and </a:t>
            </a:r>
            <a:r>
              <a:rPr lang="en-US" sz="4000" dirty="0"/>
              <a:t>Discussion </a:t>
            </a:r>
          </a:p>
        </p:txBody>
      </p:sp>
      <p:sp>
        <p:nvSpPr>
          <p:cNvPr id="3" name="Content Placeholder 2">
            <a:extLst>
              <a:ext uri="{FF2B5EF4-FFF2-40B4-BE49-F238E27FC236}">
                <a16:creationId xmlns:a16="http://schemas.microsoft.com/office/drawing/2014/main" id="{F667B126-035D-ECC7-6F80-7494FF00D51A}"/>
              </a:ext>
            </a:extLst>
          </p:cNvPr>
          <p:cNvSpPr>
            <a:spLocks noGrp="1"/>
          </p:cNvSpPr>
          <p:nvPr>
            <p:ph sz="half" idx="1"/>
          </p:nvPr>
        </p:nvSpPr>
        <p:spPr>
          <a:xfrm>
            <a:off x="838200" y="2434201"/>
            <a:ext cx="3822189" cy="3742762"/>
          </a:xfrm>
        </p:spPr>
        <p:txBody>
          <a:bodyPr vert="horz" lIns="91440" tIns="45720" rIns="91440" bIns="45720" rtlCol="0">
            <a:normAutofit/>
          </a:bodyPr>
          <a:lstStyle/>
          <a:p>
            <a:pPr marL="0"/>
            <a:endParaRPr lang="en-US" sz="1100"/>
          </a:p>
          <a:p>
            <a:pPr marL="0"/>
            <a:r>
              <a:rPr lang="en-US" sz="1100" b="1"/>
              <a:t>Which problem was hardest — and why?</a:t>
            </a:r>
          </a:p>
          <a:p>
            <a:r>
              <a:rPr lang="en-US" sz="1100"/>
              <a:t>Was it the math itself, or the way the problem was worded? GED problems often embed skills inside unfamiliar contexts, which trips up even capable students.</a:t>
            </a:r>
          </a:p>
          <a:p>
            <a:pPr marL="0"/>
            <a:r>
              <a:rPr lang="en-US" sz="1100" b="1"/>
              <a:t>How would your students approach this?</a:t>
            </a:r>
          </a:p>
          <a:p>
            <a:r>
              <a:rPr lang="en-US" sz="1100"/>
              <a:t>Think about your specific student population. What prior knowledge would they bring? What would they be missing? What assumptions does the problem make about the reader?</a:t>
            </a:r>
          </a:p>
          <a:p>
            <a:pPr marL="0"/>
            <a:r>
              <a:rPr lang="en-US" sz="1100" b="1"/>
              <a:t>What teaching move would be most effective?</a:t>
            </a:r>
          </a:p>
          <a:p>
            <a:r>
              <a:rPr lang="en-US" sz="1100"/>
              <a:t>Would you use a visual model, a real-world context, a worked example, or a student demonstration? What's your first instructional instinct and why?</a:t>
            </a:r>
          </a:p>
          <a:p>
            <a:endParaRPr lang="en-US" sz="1100"/>
          </a:p>
        </p:txBody>
      </p:sp>
    </p:spTree>
    <p:extLst>
      <p:ext uri="{BB962C8B-B14F-4D97-AF65-F5344CB8AC3E}">
        <p14:creationId xmlns:p14="http://schemas.microsoft.com/office/powerpoint/2010/main" val="4040066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D7680E-186F-F399-E931-0B90507E47A1}"/>
              </a:ext>
            </a:extLst>
          </p:cNvPr>
          <p:cNvSpPr>
            <a:spLocks noGrp="1"/>
          </p:cNvSpPr>
          <p:nvPr>
            <p:ph type="title"/>
          </p:nvPr>
        </p:nvSpPr>
        <p:spPr>
          <a:xfrm>
            <a:off x="838201" y="345810"/>
            <a:ext cx="5120561" cy="1325563"/>
          </a:xfrm>
        </p:spPr>
        <p:txBody>
          <a:bodyPr vert="horz" lIns="91440" tIns="45720" rIns="91440" bIns="45720" rtlCol="0" anchor="ctr">
            <a:normAutofit/>
          </a:bodyPr>
          <a:lstStyle/>
          <a:p>
            <a:br>
              <a:rPr lang="en-US" sz="2800" kern="1200">
                <a:solidFill>
                  <a:schemeClr val="tx1"/>
                </a:solidFill>
                <a:latin typeface="+mj-lt"/>
                <a:ea typeface="+mj-ea"/>
                <a:cs typeface="+mj-cs"/>
              </a:rPr>
            </a:br>
            <a:r>
              <a:rPr lang="en-US" sz="2800" kern="1200">
                <a:solidFill>
                  <a:schemeClr val="tx1"/>
                </a:solidFill>
                <a:latin typeface="+mj-lt"/>
                <a:ea typeface="+mj-ea"/>
                <a:cs typeface="+mj-cs"/>
              </a:rPr>
              <a:t>Data and Outcomes </a:t>
            </a:r>
            <a:br>
              <a:rPr lang="en-US" sz="2800" kern="1200">
                <a:solidFill>
                  <a:schemeClr val="tx1"/>
                </a:solidFill>
                <a:latin typeface="+mj-lt"/>
                <a:ea typeface="+mj-ea"/>
                <a:cs typeface="+mj-cs"/>
              </a:rPr>
            </a:br>
            <a:r>
              <a:rPr lang="en-US" sz="2800" kern="1200">
                <a:solidFill>
                  <a:schemeClr val="tx1"/>
                </a:solidFill>
                <a:latin typeface="+mj-lt"/>
                <a:ea typeface="+mj-ea"/>
                <a:cs typeface="+mj-cs"/>
              </a:rPr>
              <a:t>Measuring Bootcamp Success</a:t>
            </a:r>
          </a:p>
          <a:p>
            <a:endParaRPr lang="en-US" sz="2800" kern="120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0D8F6971-B511-CBF4-2DA8-4C102850482E}"/>
              </a:ext>
            </a:extLst>
          </p:cNvPr>
          <p:cNvSpPr>
            <a:spLocks noGrp="1"/>
          </p:cNvSpPr>
          <p:nvPr>
            <p:ph sz="half" idx="1"/>
          </p:nvPr>
        </p:nvSpPr>
        <p:spPr>
          <a:xfrm>
            <a:off x="838201" y="1825625"/>
            <a:ext cx="5092194" cy="4351338"/>
          </a:xfrm>
        </p:spPr>
        <p:txBody>
          <a:bodyPr vert="horz" lIns="91440" tIns="45720" rIns="91440" bIns="45720" rtlCol="0">
            <a:normAutofit/>
          </a:bodyPr>
          <a:lstStyle/>
          <a:p>
            <a:r>
              <a:rPr lang="en-US" sz="1300"/>
              <a:t>Data is how you know your bootcamp is working — and how you make the case to administrators, funders, and your own teaching practice that the investment is worth it. Track both quantitative outcomes and qualitative indicators.</a:t>
            </a:r>
          </a:p>
          <a:p>
            <a:r>
              <a:rPr lang="en-US" sz="1300" b="1"/>
              <a:t>GED Ready Score Gains</a:t>
            </a:r>
          </a:p>
          <a:p>
            <a:r>
              <a:rPr lang="en-US" sz="1300"/>
              <a:t>Compare pre-bootcamp and post-bootcamp GED Ready scores for every participant. This is your primary outcome measure.</a:t>
            </a:r>
          </a:p>
          <a:p>
            <a:r>
              <a:rPr lang="en-US" sz="1300" b="1"/>
              <a:t>Attendance &amp; Retention</a:t>
            </a:r>
          </a:p>
          <a:p>
            <a:r>
              <a:rPr lang="en-US" sz="1300"/>
              <a:t>Track who comes, who stays, and who completes all sessions. High attendance signals that the bootcamp is meeting student needs.</a:t>
            </a:r>
          </a:p>
          <a:p>
            <a:r>
              <a:rPr lang="en-US" sz="1300" b="1"/>
              <a:t>Practice Test Scores</a:t>
            </a:r>
          </a:p>
          <a:p>
            <a:r>
              <a:rPr lang="en-US" sz="1300"/>
              <a:t>Administer a practice test at the start and end of each bootcamp to show within-program growth, not just pre/post comparisons.</a:t>
            </a:r>
          </a:p>
          <a:p>
            <a:r>
              <a:rPr lang="en-US" sz="1300" b="1"/>
              <a:t>GED Pass Rates</a:t>
            </a:r>
          </a:p>
          <a:p>
            <a:r>
              <a:rPr lang="en-US" sz="1300"/>
              <a:t>Track how many bootcamp participants go on to pass the official GED Math test — within 30, 60, and 90 days of completion.</a:t>
            </a:r>
          </a:p>
          <a:p>
            <a:endParaRPr lang="en-US" sz="1300"/>
          </a:p>
        </p:txBody>
      </p:sp>
      <p:sp>
        <p:nvSpPr>
          <p:cNvPr id="36" name="Oval 35">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Content Placeholder 4" descr="5 Steps for Defining Your Personal Path to Success">
            <a:extLst>
              <a:ext uri="{FF2B5EF4-FFF2-40B4-BE49-F238E27FC236}">
                <a16:creationId xmlns:a16="http://schemas.microsoft.com/office/drawing/2014/main" id="{C3A6FDFE-6A9F-8C1C-8DDC-1D2703BAFF64}"/>
              </a:ext>
            </a:extLst>
          </p:cNvPr>
          <p:cNvPicPr>
            <a:picLocks noGrp="1" noChangeAspect="1"/>
          </p:cNvPicPr>
          <p:nvPr>
            <p:ph sz="half" idx="2"/>
          </p:nvPr>
        </p:nvPicPr>
        <p:blipFill>
          <a:blip r:embed="rId2"/>
          <a:srcRect l="11151" r="10155" b="-2"/>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38" name="Arc 37">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6" name="Picture 5" descr="What does successful mean? | Lingoland English-English Dictionary">
            <a:extLst>
              <a:ext uri="{FF2B5EF4-FFF2-40B4-BE49-F238E27FC236}">
                <a16:creationId xmlns:a16="http://schemas.microsoft.com/office/drawing/2014/main" id="{8B1944C4-EE4B-5859-31BF-D878ACE74DB9}"/>
              </a:ext>
            </a:extLst>
          </p:cNvPr>
          <p:cNvPicPr>
            <a:picLocks noChangeAspect="1"/>
          </p:cNvPicPr>
          <p:nvPr/>
        </p:nvPicPr>
        <p:blipFill>
          <a:blip r:embed="rId3"/>
          <a:srcRect l="8941" r="3084" b="-4"/>
          <a:stretch>
            <a:fill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722588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286B87-85A3-F968-284D-4CA9762A59EF}"/>
              </a:ext>
            </a:extLst>
          </p:cNvPr>
          <p:cNvSpPr>
            <a:spLocks noGrp="1"/>
          </p:cNvSpPr>
          <p:nvPr>
            <p:ph type="title"/>
          </p:nvPr>
        </p:nvSpPr>
        <p:spPr>
          <a:xfrm>
            <a:off x="795528" y="386930"/>
            <a:ext cx="10141799" cy="1300554"/>
          </a:xfrm>
        </p:spPr>
        <p:txBody>
          <a:bodyPr vert="horz" lIns="91440" tIns="45720" rIns="91440" bIns="45720" rtlCol="0" anchor="b">
            <a:normAutofit/>
          </a:bodyPr>
          <a:lstStyle/>
          <a:p>
            <a:r>
              <a:rPr lang="en-US" sz="1900" b="1" kern="1200">
                <a:solidFill>
                  <a:schemeClr val="tx1"/>
                </a:solidFill>
                <a:latin typeface="+mj-lt"/>
                <a:ea typeface="+mj-ea"/>
                <a:cs typeface="+mj-cs"/>
              </a:rPr>
              <a:t>Before vs. After: Your Data Framework</a:t>
            </a:r>
            <a:br>
              <a:rPr lang="en-US" sz="1900" b="1" kern="1200">
                <a:solidFill>
                  <a:schemeClr val="tx1"/>
                </a:solidFill>
                <a:latin typeface="+mj-lt"/>
                <a:ea typeface="+mj-ea"/>
                <a:cs typeface="+mj-cs"/>
              </a:rPr>
            </a:br>
            <a:endParaRPr lang="en-US" sz="1900" b="1" kern="1200">
              <a:solidFill>
                <a:schemeClr val="tx1"/>
              </a:solidFill>
              <a:latin typeface="+mj-lt"/>
              <a:ea typeface="+mj-ea"/>
              <a:cs typeface="+mj-cs"/>
            </a:endParaRPr>
          </a:p>
          <a:p>
            <a:r>
              <a:rPr lang="en-US" sz="1900" kern="1200">
                <a:solidFill>
                  <a:schemeClr val="tx1"/>
                </a:solidFill>
                <a:latin typeface="+mj-lt"/>
                <a:ea typeface="+mj-ea"/>
                <a:cs typeface="+mj-cs"/>
              </a:rPr>
              <a:t>The most powerful data story you can tell is a simple before-and-after comparison. Build this into every bootcamp from Day 1 so you always have the evidence you need.</a:t>
            </a:r>
          </a:p>
          <a:p>
            <a:endParaRPr lang="en-US" sz="1900" kern="1200">
              <a:solidFill>
                <a:schemeClr val="tx1"/>
              </a:solidFill>
              <a:latin typeface="+mj-lt"/>
              <a:ea typeface="+mj-ea"/>
              <a:cs typeface="+mj-cs"/>
            </a:endParaRPr>
          </a:p>
        </p:txBody>
      </p:sp>
      <p:sp>
        <p:nvSpPr>
          <p:cNvPr id="12" name="Rectangle 11">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4 Ideas for Visualizing Before-After Comparisons">
            <a:extLst>
              <a:ext uri="{FF2B5EF4-FFF2-40B4-BE49-F238E27FC236}">
                <a16:creationId xmlns:a16="http://schemas.microsoft.com/office/drawing/2014/main" id="{1D49EAEB-FDC3-B9C3-AFCA-2CBA101447FF}"/>
              </a:ext>
            </a:extLst>
          </p:cNvPr>
          <p:cNvPicPr>
            <a:picLocks noGrp="1" noChangeAspect="1"/>
          </p:cNvPicPr>
          <p:nvPr>
            <p:ph sz="half" idx="2"/>
          </p:nvPr>
        </p:nvPicPr>
        <p:blipFill>
          <a:blip r:embed="rId2"/>
          <a:stretch>
            <a:fillRect/>
          </a:stretch>
        </p:blipFill>
        <p:spPr>
          <a:xfrm>
            <a:off x="635295" y="3167544"/>
            <a:ext cx="5150277" cy="2428585"/>
          </a:xfrm>
          <a:prstGeom prst="rect">
            <a:avLst/>
          </a:prstGeom>
        </p:spPr>
      </p:pic>
      <p:sp>
        <p:nvSpPr>
          <p:cNvPr id="3" name="Content Placeholder 2">
            <a:extLst>
              <a:ext uri="{FF2B5EF4-FFF2-40B4-BE49-F238E27FC236}">
                <a16:creationId xmlns:a16="http://schemas.microsoft.com/office/drawing/2014/main" id="{161E0A09-EE9E-F849-93B6-6703BC380346}"/>
              </a:ext>
            </a:extLst>
          </p:cNvPr>
          <p:cNvSpPr>
            <a:spLocks noGrp="1"/>
          </p:cNvSpPr>
          <p:nvPr>
            <p:ph sz="half" idx="1"/>
          </p:nvPr>
        </p:nvSpPr>
        <p:spPr>
          <a:xfrm>
            <a:off x="6406429" y="2599509"/>
            <a:ext cx="4530898" cy="3639450"/>
          </a:xfrm>
        </p:spPr>
        <p:txBody>
          <a:bodyPr vert="horz" lIns="91440" tIns="45720" rIns="91440" bIns="45720" rtlCol="0" anchor="ctr">
            <a:normAutofit/>
          </a:bodyPr>
          <a:lstStyle/>
          <a:p>
            <a:pPr marL="0"/>
            <a:r>
              <a:rPr lang="en-US" sz="1100" dirty="0"/>
              <a:t>Discussion: What are you measuring Now </a:t>
            </a:r>
          </a:p>
          <a:p>
            <a:r>
              <a:rPr lang="en-US" sz="1100" dirty="0"/>
              <a:t>Take a moment at your table to discuss how your program currently captures data on math readiness and outcomes. Consider: Are you measuring what matters most? Are there gaps in your data picture that a bootcamp framework could help fill?</a:t>
            </a:r>
          </a:p>
          <a:p>
            <a:r>
              <a:rPr lang="en-US" sz="1100" b="1" dirty="0"/>
              <a:t>What to Start Measuring</a:t>
            </a:r>
          </a:p>
          <a:p>
            <a:r>
              <a:rPr lang="en-US" sz="1100" dirty="0"/>
              <a:t>GED Ready score trajectories, time from bootcamp completion to test scheduling, and student confidence ratings as a leading indicator</a:t>
            </a:r>
          </a:p>
          <a:p>
            <a:r>
              <a:rPr lang="en-US" sz="1100" b="1" dirty="0"/>
              <a:t>What to Stop Doing</a:t>
            </a:r>
          </a:p>
          <a:p>
            <a:r>
              <a:rPr lang="en-US" sz="1100" dirty="0"/>
              <a:t>Relying solely on pass/fail as your outcome metric — that tells you what happened but not why, making it hard to improve your model</a:t>
            </a:r>
          </a:p>
          <a:p>
            <a:r>
              <a:rPr lang="en-US" sz="1100" b="1" dirty="0"/>
              <a:t>What to Celebrate</a:t>
            </a:r>
          </a:p>
          <a:p>
            <a:r>
              <a:rPr lang="en-US" sz="1100" dirty="0"/>
              <a:t>Every point of GED Ready score growth is worth recognizing — especially for students who have been stuck at the same score</a:t>
            </a:r>
          </a:p>
          <a:p>
            <a:pPr marL="0"/>
            <a:endParaRPr lang="en-US" sz="1100" dirty="0"/>
          </a:p>
        </p:txBody>
      </p:sp>
      <p:sp>
        <p:nvSpPr>
          <p:cNvPr id="16" name="Rectangle 15">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0263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FC0AFF-B80B-490B-FE5A-CD34F02EFF58}"/>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2600" b="1"/>
              <a:t>Student Success Stories</a:t>
            </a:r>
            <a:br>
              <a:rPr lang="en-US" sz="2600"/>
            </a:br>
            <a:br>
              <a:rPr lang="en-US" sz="2600"/>
            </a:br>
            <a:r>
              <a:rPr lang="en-US" sz="2600"/>
              <a:t>Because numbers tell you what happened — stories tell you why it matters.</a:t>
            </a:r>
          </a:p>
          <a:p>
            <a:endParaRPr lang="en-US" sz="2600"/>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D238A69-1EA6-EF02-CDDD-6630E9F5F8DF}"/>
              </a:ext>
            </a:extLst>
          </p:cNvPr>
          <p:cNvSpPr>
            <a:spLocks noGrp="1"/>
          </p:cNvSpPr>
          <p:nvPr>
            <p:ph sz="half" idx="1"/>
          </p:nvPr>
        </p:nvSpPr>
        <p:spPr>
          <a:xfrm>
            <a:off x="640080" y="2872899"/>
            <a:ext cx="4243589" cy="3320668"/>
          </a:xfrm>
        </p:spPr>
        <p:txBody>
          <a:bodyPr vert="horz" lIns="91440" tIns="45720" rIns="91440" bIns="45720" rtlCol="0" anchor="t">
            <a:normAutofit/>
          </a:bodyPr>
          <a:lstStyle/>
          <a:p>
            <a:pPr marL="0"/>
            <a:r>
              <a:rPr lang="en-US" sz="2200" b="1"/>
              <a:t>A Story Worth Telling</a:t>
            </a:r>
            <a:endParaRPr lang="en-US" sz="2200"/>
          </a:p>
          <a:p>
            <a:pPr marL="0"/>
            <a:r>
              <a:rPr lang="en-US" sz="2200"/>
              <a:t> Every student who walks into our classroom brings a dream, a goal, and a reason for pursuing their GED. Our responsibility is to remove barriers, build confidence, and provide opportunities for success. </a:t>
            </a:r>
          </a:p>
          <a:p>
            <a:endParaRPr lang="en-US" sz="2200"/>
          </a:p>
        </p:txBody>
      </p:sp>
      <p:pic>
        <p:nvPicPr>
          <p:cNvPr id="5" name="Content Placeholder 4" descr="We apologize — Augusta Technical College's Spring Commencement Ceremony #2 was not livestreamed on Facebook due to a copyright restriction on the recessional music. The good news: the full ceremony was captured">
            <a:extLst>
              <a:ext uri="{FF2B5EF4-FFF2-40B4-BE49-F238E27FC236}">
                <a16:creationId xmlns:a16="http://schemas.microsoft.com/office/drawing/2014/main" id="{9CC9020B-0035-4832-62D5-E8BCD3E71CA1}"/>
              </a:ext>
            </a:extLst>
          </p:cNvPr>
          <p:cNvPicPr>
            <a:picLocks noGrp="1" noChangeAspect="1"/>
          </p:cNvPicPr>
          <p:nvPr>
            <p:ph sz="half" idx="2"/>
          </p:nvPr>
        </p:nvPicPr>
        <p:blipFill>
          <a:blip r:embed="rId2"/>
          <a:srcRect b="303"/>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37197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2A1FC7-30C8-5ECD-9526-EE3589D05AE9}"/>
              </a:ext>
            </a:extLst>
          </p:cNvPr>
          <p:cNvSpPr>
            <a:spLocks noGrp="1"/>
          </p:cNvSpPr>
          <p:nvPr>
            <p:ph type="title"/>
          </p:nvPr>
        </p:nvSpPr>
        <p:spPr>
          <a:xfrm>
            <a:off x="1137033" y="670559"/>
            <a:ext cx="4683321" cy="2148841"/>
          </a:xfrm>
        </p:spPr>
        <p:txBody>
          <a:bodyPr vert="horz" lIns="91440" tIns="45720" rIns="91440" bIns="45720" rtlCol="0" anchor="t">
            <a:normAutofit/>
          </a:bodyPr>
          <a:lstStyle/>
          <a:p>
            <a:r>
              <a:rPr lang="en-US" sz="2100" b="1"/>
              <a:t>Case Study: From Stuck to Credential</a:t>
            </a:r>
            <a:br>
              <a:rPr lang="en-US" sz="2100"/>
            </a:br>
            <a:endParaRPr lang="en-US" sz="2100"/>
          </a:p>
          <a:p>
            <a:r>
              <a:rPr lang="en-US" sz="2100"/>
              <a:t>This composite case study, drawn from real bootcamp participants, represents the journey we see repeatedly when the right support is put in place at the right time.</a:t>
            </a:r>
          </a:p>
          <a:p>
            <a:endParaRPr lang="en-US" sz="2100"/>
          </a:p>
        </p:txBody>
      </p:sp>
      <p:pic>
        <p:nvPicPr>
          <p:cNvPr id="5" name="Content Placeholder 4" descr="Using Case Studies in Training | Safety Mentor">
            <a:extLst>
              <a:ext uri="{FF2B5EF4-FFF2-40B4-BE49-F238E27FC236}">
                <a16:creationId xmlns:a16="http://schemas.microsoft.com/office/drawing/2014/main" id="{5AB0BF6F-1A3D-5D65-F9FE-D47F63B24FBE}"/>
              </a:ext>
            </a:extLst>
          </p:cNvPr>
          <p:cNvPicPr>
            <a:picLocks noGrp="1" noChangeAspect="1"/>
          </p:cNvPicPr>
          <p:nvPr>
            <p:ph sz="half" idx="2"/>
          </p:nvPr>
        </p:nvPicPr>
        <p:blipFill>
          <a:blip r:embed="rId2"/>
          <a:srcRect t="2058" b="10754"/>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3" name="Content Placeholder 2">
            <a:extLst>
              <a:ext uri="{FF2B5EF4-FFF2-40B4-BE49-F238E27FC236}">
                <a16:creationId xmlns:a16="http://schemas.microsoft.com/office/drawing/2014/main" id="{DCC75D60-6759-1BF5-5D03-3636B9A9023C}"/>
              </a:ext>
            </a:extLst>
          </p:cNvPr>
          <p:cNvSpPr>
            <a:spLocks noGrp="1"/>
          </p:cNvSpPr>
          <p:nvPr>
            <p:ph sz="half" idx="1"/>
          </p:nvPr>
        </p:nvSpPr>
        <p:spPr>
          <a:xfrm>
            <a:off x="6797004" y="670559"/>
            <a:ext cx="4555782" cy="5445076"/>
          </a:xfrm>
        </p:spPr>
        <p:txBody>
          <a:bodyPr vert="horz" lIns="91440" tIns="45720" rIns="91440" bIns="45720" rtlCol="0" anchor="t">
            <a:normAutofit/>
          </a:bodyPr>
          <a:lstStyle/>
          <a:p>
            <a:pPr marL="0" indent="0">
              <a:buNone/>
            </a:pPr>
            <a:r>
              <a:rPr lang="en-US" sz="1400" b="1"/>
              <a:t>Already Proven</a:t>
            </a:r>
            <a:endParaRPr lang="en-US"/>
          </a:p>
          <a:p>
            <a:r>
              <a:rPr lang="en-US" sz="1400"/>
              <a:t>Student had passed RLA, Science, and Social Studies — demonstrating real academic ability and commitment to completing the GED.</a:t>
            </a:r>
          </a:p>
          <a:p>
            <a:pPr marL="0" indent="0">
              <a:buNone/>
            </a:pPr>
            <a:r>
              <a:rPr lang="en-US" sz="1400" b="1"/>
              <a:t>The Wall</a:t>
            </a:r>
          </a:p>
          <a:p>
            <a:r>
              <a:rPr lang="en-US" sz="1400"/>
              <a:t>Failed GED Math twice. Each failure reinforced the belief: "I'm just not a math person." Standard class instruction wasn't creating enough momentum.</a:t>
            </a:r>
          </a:p>
          <a:p>
            <a:pPr marL="0" indent="0">
              <a:buNone/>
            </a:pPr>
            <a:r>
              <a:rPr lang="en-US" sz="1400" b="1"/>
              <a:t>The Bootcamp</a:t>
            </a:r>
          </a:p>
          <a:p>
            <a:r>
              <a:rPr lang="en-US" sz="1400"/>
              <a:t>Enrolled in a six-session bootcamp. Received targeted instruction on algebra and geometry. Built calculator confidence. Experienced repeated small wins.</a:t>
            </a:r>
          </a:p>
          <a:p>
            <a:pPr marL="0" indent="0">
              <a:buNone/>
            </a:pPr>
            <a:r>
              <a:rPr lang="en-US" sz="1400" b="1"/>
              <a:t>The Breakthrough</a:t>
            </a:r>
          </a:p>
          <a:p>
            <a:r>
              <a:rPr lang="en-US" sz="1400"/>
              <a:t>GED Ready score moved from 138 to 149. Student said: "I think I'm actually ready this time." Scheduled the test. Passed.</a:t>
            </a:r>
          </a:p>
          <a:p>
            <a:pPr marL="0" indent="0">
              <a:buNone/>
            </a:pPr>
            <a:r>
              <a:rPr lang="en-US" sz="1400" b="1"/>
              <a:t>The Credential</a:t>
            </a:r>
          </a:p>
          <a:p>
            <a:r>
              <a:rPr lang="en-US" sz="1400"/>
              <a:t>Earned GED credential. Enrolled in workforce training program the following semester. One test. One bootcamp. One life changed.</a:t>
            </a:r>
          </a:p>
          <a:p>
            <a:endParaRPr lang="en-US" sz="1400"/>
          </a:p>
        </p:txBody>
      </p:sp>
    </p:spTree>
    <p:extLst>
      <p:ext uri="{BB962C8B-B14F-4D97-AF65-F5344CB8AC3E}">
        <p14:creationId xmlns:p14="http://schemas.microsoft.com/office/powerpoint/2010/main" val="2997162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6E0CAB-9025-21AD-C2FD-FF0F47676C31}"/>
              </a:ext>
            </a:extLst>
          </p:cNvPr>
          <p:cNvSpPr>
            <a:spLocks noGrp="1"/>
          </p:cNvSpPr>
          <p:nvPr>
            <p:ph type="title"/>
          </p:nvPr>
        </p:nvSpPr>
        <p:spPr>
          <a:xfrm>
            <a:off x="686834" y="1153572"/>
            <a:ext cx="3200400" cy="4461163"/>
          </a:xfrm>
        </p:spPr>
        <p:txBody>
          <a:bodyPr>
            <a:normAutofit/>
          </a:bodyPr>
          <a:lstStyle/>
          <a:p>
            <a:r>
              <a:rPr lang="en-US">
                <a:solidFill>
                  <a:srgbClr val="FFFFFF"/>
                </a:solidFill>
              </a:rPr>
              <a:t>Icebreaker: Table Discussion</a:t>
            </a:r>
          </a:p>
          <a:p>
            <a:endParaRPr lang="en-US">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46387DF5-173C-5C1B-BB59-6B99790A0B92}"/>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US">
                <a:ea typeface="+mn-lt"/>
                <a:cs typeface="+mn-lt"/>
              </a:rPr>
              <a:t>Take 2 minutes to discuss the following questions. </a:t>
            </a:r>
          </a:p>
          <a:p>
            <a:endParaRPr lang="en-US"/>
          </a:p>
          <a:p>
            <a:pPr marL="0" indent="0">
              <a:buNone/>
            </a:pPr>
            <a:r>
              <a:rPr lang="en-US" b="1"/>
              <a:t>Question 1</a:t>
            </a:r>
          </a:p>
          <a:p>
            <a:r>
              <a:rPr lang="en-US">
                <a:ea typeface="+mn-lt"/>
                <a:cs typeface="+mn-lt"/>
              </a:rPr>
              <a:t>What percentage of your students struggle </a:t>
            </a:r>
            <a:r>
              <a:rPr lang="en-US" i="1">
                <a:ea typeface="+mn-lt"/>
                <a:cs typeface="+mn-lt"/>
              </a:rPr>
              <a:t>most</a:t>
            </a:r>
            <a:r>
              <a:rPr lang="en-US">
                <a:ea typeface="+mn-lt"/>
                <a:cs typeface="+mn-lt"/>
              </a:rPr>
              <a:t> with math compared to other GED subjects?</a:t>
            </a:r>
            <a:endParaRPr lang="en-US"/>
          </a:p>
          <a:p>
            <a:endParaRPr lang="en-US"/>
          </a:p>
          <a:p>
            <a:pPr marL="0" indent="0">
              <a:buNone/>
            </a:pPr>
            <a:r>
              <a:rPr lang="en-US" b="1"/>
              <a:t>Question 2</a:t>
            </a:r>
          </a:p>
          <a:p>
            <a:r>
              <a:rPr lang="en-US">
                <a:ea typeface="+mn-lt"/>
                <a:cs typeface="+mn-lt"/>
              </a:rPr>
              <a:t>What do you believe is the single biggest obstacle your students face when preparing for GED Math?</a:t>
            </a:r>
            <a:endParaRPr lang="en-US"/>
          </a:p>
          <a:p>
            <a:endParaRPr lang="en-US"/>
          </a:p>
        </p:txBody>
      </p:sp>
    </p:spTree>
    <p:extLst>
      <p:ext uri="{BB962C8B-B14F-4D97-AF65-F5344CB8AC3E}">
        <p14:creationId xmlns:p14="http://schemas.microsoft.com/office/powerpoint/2010/main" val="1984346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D9A794-50C7-4AD1-6231-4F73878E669C}"/>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1400" b="1" kern="1200">
                <a:solidFill>
                  <a:schemeClr val="tx1"/>
                </a:solidFill>
                <a:latin typeface="+mj-lt"/>
                <a:ea typeface="+mj-ea"/>
                <a:cs typeface="+mj-cs"/>
              </a:rPr>
              <a:t>The Ripple Effect of One Credential</a:t>
            </a:r>
            <a:br>
              <a:rPr lang="en-US" sz="1400" kern="1200">
                <a:solidFill>
                  <a:schemeClr val="tx1"/>
                </a:solidFill>
                <a:latin typeface="+mj-lt"/>
                <a:ea typeface="+mj-ea"/>
                <a:cs typeface="+mj-cs"/>
              </a:rPr>
            </a:br>
            <a:endParaRPr lang="en-US" sz="1400" kern="1200">
              <a:solidFill>
                <a:schemeClr val="tx1"/>
              </a:solidFill>
              <a:latin typeface="+mj-lt"/>
              <a:ea typeface="+mj-ea"/>
              <a:cs typeface="+mj-cs"/>
            </a:endParaRPr>
          </a:p>
          <a:p>
            <a:r>
              <a:rPr lang="en-US" sz="1400" kern="1200">
                <a:solidFill>
                  <a:schemeClr val="tx1"/>
                </a:solidFill>
                <a:latin typeface="+mj-lt"/>
                <a:ea typeface="+mj-ea"/>
                <a:cs typeface="+mj-cs"/>
              </a:rPr>
              <a:t>When a student earns their GED, the impact extends far beyond a single test score. This is why the work of designing effective bootcamps matters so deeply — the credential is a gateway, not just a destination.</a:t>
            </a:r>
          </a:p>
          <a:p>
            <a:endParaRPr lang="en-US" sz="1400" kern="1200">
              <a:solidFill>
                <a:schemeClr val="tx1"/>
              </a:solidFill>
              <a:latin typeface="+mj-lt"/>
              <a:ea typeface="+mj-ea"/>
              <a:cs typeface="+mj-cs"/>
            </a:endParaRPr>
          </a:p>
        </p:txBody>
      </p:sp>
      <p:sp>
        <p:nvSpPr>
          <p:cNvPr id="29"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FA0EBAE-1FCE-FDD9-2833-3A3E2F4E6B81}"/>
              </a:ext>
            </a:extLst>
          </p:cNvPr>
          <p:cNvSpPr>
            <a:spLocks noGrp="1"/>
          </p:cNvSpPr>
          <p:nvPr>
            <p:ph sz="half" idx="1"/>
          </p:nvPr>
        </p:nvSpPr>
        <p:spPr>
          <a:xfrm>
            <a:off x="630936" y="2660904"/>
            <a:ext cx="4818888" cy="3547872"/>
          </a:xfrm>
        </p:spPr>
        <p:txBody>
          <a:bodyPr vert="horz" lIns="91440" tIns="45720" rIns="91440" bIns="45720" rtlCol="0" anchor="t">
            <a:normAutofit/>
          </a:bodyPr>
          <a:lstStyle/>
          <a:p>
            <a:pPr marL="0" indent="0">
              <a:buNone/>
            </a:pPr>
            <a:r>
              <a:rPr lang="en-US" sz="1200" b="1">
                <a:latin typeface="Times New Roman"/>
                <a:cs typeface="Times New Roman"/>
              </a:rPr>
              <a:t>Economic Mobility</a:t>
            </a:r>
            <a:endParaRPr lang="en-US" sz="1200">
              <a:latin typeface="Times New Roman"/>
              <a:cs typeface="Times New Roman"/>
            </a:endParaRPr>
          </a:p>
          <a:p>
            <a:r>
              <a:rPr lang="en-US" sz="1200">
                <a:latin typeface="Times New Roman"/>
                <a:cs typeface="Times New Roman"/>
              </a:rPr>
              <a:t>GED holders earn significantly more over their lifetime than those without a high school equivalency — the credential opens doors to better jobs and higher wages</a:t>
            </a:r>
          </a:p>
          <a:p>
            <a:pPr marL="0" indent="0">
              <a:buNone/>
            </a:pPr>
            <a:r>
              <a:rPr lang="en-US" sz="1200" b="1">
                <a:latin typeface="Times New Roman"/>
                <a:cs typeface="Times New Roman"/>
              </a:rPr>
              <a:t>Post-Secondary Access</a:t>
            </a:r>
          </a:p>
          <a:p>
            <a:r>
              <a:rPr lang="en-US" sz="1200">
                <a:latin typeface="Times New Roman"/>
                <a:cs typeface="Times New Roman"/>
              </a:rPr>
              <a:t>Many community college, workforce training, and apprenticeship programs require a GED or diploma — earning it unlocks the next step</a:t>
            </a:r>
          </a:p>
          <a:p>
            <a:pPr marL="0"/>
            <a:r>
              <a:rPr lang="en-US" sz="1200" b="1">
                <a:latin typeface="Times New Roman"/>
                <a:cs typeface="Times New Roman"/>
              </a:rPr>
              <a:t>Family Impact</a:t>
            </a:r>
          </a:p>
          <a:p>
            <a:r>
              <a:rPr lang="en-US" sz="1200">
                <a:latin typeface="Times New Roman"/>
                <a:cs typeface="Times New Roman"/>
              </a:rPr>
              <a:t>Research shows that when parents earn credentials, their children are significantly more likely to stay in school and pursue higher education</a:t>
            </a:r>
          </a:p>
          <a:p>
            <a:pPr marL="0" indent="0">
              <a:buNone/>
            </a:pPr>
            <a:r>
              <a:rPr lang="en-US" sz="1200" b="1">
                <a:latin typeface="Times New Roman"/>
                <a:cs typeface="Times New Roman"/>
              </a:rPr>
              <a:t>Self-Perception</a:t>
            </a:r>
          </a:p>
          <a:p>
            <a:r>
              <a:rPr lang="en-US" sz="1200">
                <a:latin typeface="Times New Roman"/>
                <a:cs typeface="Times New Roman"/>
              </a:rPr>
              <a:t>Perhaps most importantly, earning a GED changes how students see themselves — as capable, persistent, and worthy of further investment in their own growth</a:t>
            </a:r>
          </a:p>
          <a:p>
            <a:endParaRPr lang="en-US" sz="1200">
              <a:latin typeface="Times New Roman"/>
              <a:cs typeface="Times New Roman"/>
            </a:endParaRPr>
          </a:p>
        </p:txBody>
      </p:sp>
      <p:pic>
        <p:nvPicPr>
          <p:cNvPr id="8" name="Content Placeholder 7" descr="A Ripple Effect...">
            <a:extLst>
              <a:ext uri="{FF2B5EF4-FFF2-40B4-BE49-F238E27FC236}">
                <a16:creationId xmlns:a16="http://schemas.microsoft.com/office/drawing/2014/main" id="{2E9D3806-600E-4EC9-0CDC-6CB3DF46388A}"/>
              </a:ext>
            </a:extLst>
          </p:cNvPr>
          <p:cNvPicPr>
            <a:picLocks noGrp="1" noChangeAspect="1"/>
          </p:cNvPicPr>
          <p:nvPr>
            <p:ph sz="half" idx="2"/>
          </p:nvPr>
        </p:nvPicPr>
        <p:blipFill>
          <a:blip r:embed="rId2"/>
          <a:stretch>
            <a:fillRect/>
          </a:stretch>
        </p:blipFill>
        <p:spPr>
          <a:xfrm>
            <a:off x="6172200" y="2052103"/>
            <a:ext cx="5181600" cy="3898382"/>
          </a:xfrm>
          <a:prstGeom prst="rect">
            <a:avLst/>
          </a:prstGeom>
        </p:spPr>
      </p:pic>
    </p:spTree>
    <p:extLst>
      <p:ext uri="{BB962C8B-B14F-4D97-AF65-F5344CB8AC3E}">
        <p14:creationId xmlns:p14="http://schemas.microsoft.com/office/powerpoint/2010/main" val="1478901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CE0A68D-28EF-49D9-B84B-5DAB38714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52409C-1822-8A0C-D63B-882696CEB663}"/>
              </a:ext>
            </a:extLst>
          </p:cNvPr>
          <p:cNvSpPr>
            <a:spLocks noGrp="1"/>
          </p:cNvSpPr>
          <p:nvPr>
            <p:ph type="title"/>
          </p:nvPr>
        </p:nvSpPr>
        <p:spPr>
          <a:xfrm>
            <a:off x="1309862" y="4465674"/>
            <a:ext cx="4786138" cy="1663995"/>
          </a:xfrm>
        </p:spPr>
        <p:txBody>
          <a:bodyPr vert="horz" lIns="91440" tIns="45720" rIns="91440" bIns="45720" rtlCol="0" anchor="t">
            <a:normAutofit/>
          </a:bodyPr>
          <a:lstStyle/>
          <a:p>
            <a:pPr algn="ctr"/>
            <a:r>
              <a:rPr lang="en-US" sz="3200" kern="1200">
                <a:solidFill>
                  <a:schemeClr val="tx1">
                    <a:lumMod val="65000"/>
                    <a:lumOff val="35000"/>
                  </a:schemeClr>
                </a:solidFill>
                <a:latin typeface="+mj-lt"/>
                <a:ea typeface="+mj-ea"/>
                <a:cs typeface="+mj-cs"/>
              </a:rPr>
              <a:t>Resources Participants Can Take Home</a:t>
            </a:r>
          </a:p>
          <a:p>
            <a:pPr algn="ctr"/>
            <a:endParaRPr lang="en-US" sz="3200" kern="1200">
              <a:solidFill>
                <a:schemeClr val="tx1">
                  <a:lumMod val="65000"/>
                  <a:lumOff val="35000"/>
                </a:schemeClr>
              </a:solidFill>
              <a:latin typeface="+mj-lt"/>
              <a:ea typeface="+mj-ea"/>
              <a:cs typeface="+mj-cs"/>
            </a:endParaRPr>
          </a:p>
        </p:txBody>
      </p:sp>
      <p:pic>
        <p:nvPicPr>
          <p:cNvPr id="5" name="Content Placeholder 4" descr="Resources to Help – Advising">
            <a:extLst>
              <a:ext uri="{FF2B5EF4-FFF2-40B4-BE49-F238E27FC236}">
                <a16:creationId xmlns:a16="http://schemas.microsoft.com/office/drawing/2014/main" id="{382CE3C4-DEC2-1708-2854-172EFDA04899}"/>
              </a:ext>
            </a:extLst>
          </p:cNvPr>
          <p:cNvPicPr>
            <a:picLocks noGrp="1" noChangeAspect="1"/>
          </p:cNvPicPr>
          <p:nvPr>
            <p:ph sz="half" idx="2"/>
          </p:nvPr>
        </p:nvPicPr>
        <p:blipFill>
          <a:blip r:embed="rId2"/>
          <a:stretch>
            <a:fillRect/>
          </a:stretch>
        </p:blipFill>
        <p:spPr>
          <a:xfrm>
            <a:off x="1320209" y="2637893"/>
            <a:ext cx="4775791" cy="1508144"/>
          </a:xfrm>
          <a:prstGeom prst="rect">
            <a:avLst/>
          </a:prstGeom>
        </p:spPr>
      </p:pic>
      <p:sp>
        <p:nvSpPr>
          <p:cNvPr id="15" name="Rectangle 14">
            <a:extLst>
              <a:ext uri="{FF2B5EF4-FFF2-40B4-BE49-F238E27FC236}">
                <a16:creationId xmlns:a16="http://schemas.microsoft.com/office/drawing/2014/main" id="{1FA0C3DC-24DE-44E3-9D41-CAA5F3B20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16208" y="0"/>
            <a:ext cx="4775791"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90A371B-C0E7-C06F-76E0-CA4B4DA93FFD}"/>
              </a:ext>
            </a:extLst>
          </p:cNvPr>
          <p:cNvSpPr>
            <a:spLocks noGrp="1"/>
          </p:cNvSpPr>
          <p:nvPr>
            <p:ph sz="half" idx="1"/>
          </p:nvPr>
        </p:nvSpPr>
        <p:spPr>
          <a:xfrm>
            <a:off x="8266814" y="818707"/>
            <a:ext cx="3131288" cy="5310963"/>
          </a:xfrm>
        </p:spPr>
        <p:txBody>
          <a:bodyPr vert="horz" lIns="91440" tIns="45720" rIns="91440" bIns="45720" rtlCol="0" anchor="ctr">
            <a:noAutofit/>
          </a:bodyPr>
          <a:lstStyle/>
          <a:p>
            <a:r>
              <a:rPr lang="en-US" sz="1100" b="1">
                <a:solidFill>
                  <a:srgbClr val="595959"/>
                </a:solidFill>
                <a:latin typeface="Times New Roman"/>
                <a:cs typeface="Times New Roman"/>
              </a:rPr>
              <a:t>Bootcamp Planning Template</a:t>
            </a:r>
          </a:p>
          <a:p>
            <a:r>
              <a:rPr lang="en-US" sz="1100">
                <a:solidFill>
                  <a:srgbClr val="595959"/>
                </a:solidFill>
                <a:latin typeface="Times New Roman"/>
                <a:cs typeface="Times New Roman"/>
              </a:rPr>
              <a:t>A session-by-session planning framework with timing, skill targets, and activity structures built in</a:t>
            </a:r>
          </a:p>
          <a:p>
            <a:r>
              <a:rPr lang="en-US" sz="1100" b="1">
                <a:solidFill>
                  <a:srgbClr val="595959"/>
                </a:solidFill>
                <a:latin typeface="Times New Roman"/>
                <a:cs typeface="Times New Roman"/>
              </a:rPr>
              <a:t>GED Math Warm-Ups</a:t>
            </a:r>
          </a:p>
          <a:p>
            <a:r>
              <a:rPr lang="en-US" sz="1100">
                <a:solidFill>
                  <a:srgbClr val="595959"/>
                </a:solidFill>
                <a:latin typeface="Times New Roman"/>
                <a:cs typeface="Times New Roman"/>
              </a:rPr>
              <a:t>30 ready-to-use daily warm-up problems organized by domain — perfect for the first 10 minutes of every bootcamp session</a:t>
            </a:r>
          </a:p>
          <a:p>
            <a:r>
              <a:rPr lang="en-US" sz="1100" b="1">
                <a:solidFill>
                  <a:srgbClr val="595959"/>
                </a:solidFill>
                <a:latin typeface="Times New Roman"/>
                <a:cs typeface="Times New Roman"/>
              </a:rPr>
              <a:t>Practice Question Bank</a:t>
            </a:r>
          </a:p>
          <a:p>
            <a:r>
              <a:rPr lang="en-US" sz="1100">
                <a:solidFill>
                  <a:srgbClr val="595959"/>
                </a:solidFill>
                <a:latin typeface="Times New Roman"/>
                <a:cs typeface="Times New Roman"/>
              </a:rPr>
              <a:t>GED-aligned practice questions organized by domain, difficulty level, and calculator/non-calculator designation</a:t>
            </a:r>
          </a:p>
          <a:p>
            <a:r>
              <a:rPr lang="en-US" sz="1100" b="1">
                <a:solidFill>
                  <a:srgbClr val="595959"/>
                </a:solidFill>
                <a:latin typeface="Times New Roman"/>
                <a:cs typeface="Times New Roman"/>
              </a:rPr>
              <a:t>Student Tracking Sheet</a:t>
            </a:r>
          </a:p>
          <a:p>
            <a:r>
              <a:rPr lang="en-US" sz="1100">
                <a:solidFill>
                  <a:srgbClr val="595959"/>
                </a:solidFill>
                <a:latin typeface="Times New Roman"/>
                <a:cs typeface="Times New Roman"/>
              </a:rPr>
              <a:t>Track each student's GED Ready scores, attendance, practice test results, and testing readiness status across the bootcamp</a:t>
            </a:r>
          </a:p>
          <a:p>
            <a:r>
              <a:rPr lang="en-US" sz="1100" b="1">
                <a:solidFill>
                  <a:srgbClr val="595959"/>
                </a:solidFill>
                <a:latin typeface="Times New Roman"/>
                <a:cs typeface="Times New Roman"/>
              </a:rPr>
              <a:t>TI-30XS Calculator Guide</a:t>
            </a:r>
          </a:p>
          <a:p>
            <a:r>
              <a:rPr lang="en-US" sz="1100">
                <a:solidFill>
                  <a:srgbClr val="595959"/>
                </a:solidFill>
                <a:latin typeface="Times New Roman"/>
                <a:cs typeface="Times New Roman"/>
              </a:rPr>
              <a:t>A student-friendly reference card covering all major calculator functions tested on the GED Math exam</a:t>
            </a:r>
          </a:p>
          <a:p>
            <a:r>
              <a:rPr lang="en-US" sz="1100" b="1">
                <a:solidFill>
                  <a:srgbClr val="595959"/>
                </a:solidFill>
                <a:latin typeface="Times New Roman"/>
                <a:cs typeface="Times New Roman"/>
              </a:rPr>
              <a:t>Testing Readiness Checklist</a:t>
            </a:r>
          </a:p>
          <a:p>
            <a:r>
              <a:rPr lang="en-US" sz="1100">
                <a:solidFill>
                  <a:srgbClr val="595959"/>
                </a:solidFill>
                <a:latin typeface="Times New Roman"/>
                <a:cs typeface="Times New Roman"/>
              </a:rPr>
              <a:t>A structured self-assessment students complete at the end of the bootcamp to determine if they're ready to schedule their official test</a:t>
            </a:r>
          </a:p>
          <a:p>
            <a:endParaRPr lang="en-US" sz="1200">
              <a:solidFill>
                <a:srgbClr val="595959"/>
              </a:solidFill>
              <a:latin typeface="Times New Roman"/>
              <a:cs typeface="Times New Roman"/>
            </a:endParaRPr>
          </a:p>
        </p:txBody>
      </p:sp>
    </p:spTree>
    <p:extLst>
      <p:ext uri="{BB962C8B-B14F-4D97-AF65-F5344CB8AC3E}">
        <p14:creationId xmlns:p14="http://schemas.microsoft.com/office/powerpoint/2010/main" val="15931164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B9B629-C0CA-673E-15F5-7897904B0996}"/>
              </a:ext>
            </a:extLst>
          </p:cNvPr>
          <p:cNvSpPr>
            <a:spLocks noGrp="1"/>
          </p:cNvSpPr>
          <p:nvPr>
            <p:ph type="title"/>
          </p:nvPr>
        </p:nvSpPr>
        <p:spPr>
          <a:xfrm>
            <a:off x="1371597" y="348865"/>
            <a:ext cx="10044023" cy="877729"/>
          </a:xfrm>
        </p:spPr>
        <p:txBody>
          <a:bodyPr vert="horz" lIns="91440" tIns="45720" rIns="91440" bIns="45720" rtlCol="0" anchor="ctr">
            <a:normAutofit/>
          </a:bodyPr>
          <a:lstStyle/>
          <a:p>
            <a:r>
              <a:rPr lang="en-US" sz="1600" kern="1200">
                <a:solidFill>
                  <a:srgbClr val="FFFFFF"/>
                </a:solidFill>
                <a:latin typeface="+mj-lt"/>
                <a:ea typeface="+mj-ea"/>
                <a:cs typeface="+mj-cs"/>
              </a:rPr>
              <a:t>Anticipating Common Challenges</a:t>
            </a:r>
          </a:p>
          <a:p>
            <a:r>
              <a:rPr lang="en-US" sz="1600" kern="1200">
                <a:solidFill>
                  <a:srgbClr val="FFFFFF"/>
                </a:solidFill>
                <a:latin typeface="+mj-lt"/>
                <a:ea typeface="+mj-ea"/>
                <a:cs typeface="+mj-cs"/>
              </a:rPr>
              <a:t>Every program faces obstacles when implementing something new. Anticipating them means you won't be stopped by them. Here are the most common bootcamp implementation challenges and how to address them proactively.</a:t>
            </a:r>
          </a:p>
          <a:p>
            <a:endParaRPr lang="en-US" sz="1600" kern="1200">
              <a:solidFill>
                <a:srgbClr val="FFFFFF"/>
              </a:solidFill>
              <a:latin typeface="+mj-lt"/>
              <a:ea typeface="+mj-ea"/>
              <a:cs typeface="+mj-cs"/>
            </a:endParaRPr>
          </a:p>
        </p:txBody>
      </p:sp>
      <p:graphicFrame>
        <p:nvGraphicFramePr>
          <p:cNvPr id="44" name="Content Placeholder 5">
            <a:extLst>
              <a:ext uri="{FF2B5EF4-FFF2-40B4-BE49-F238E27FC236}">
                <a16:creationId xmlns:a16="http://schemas.microsoft.com/office/drawing/2014/main" id="{42CF664E-9FD4-746A-5932-CA560947DA22}"/>
              </a:ext>
            </a:extLst>
          </p:cNvPr>
          <p:cNvGraphicFramePr>
            <a:graphicFrameLocks noGrp="1"/>
          </p:cNvGraphicFramePr>
          <p:nvPr>
            <p:ph sz="half" idx="2"/>
            <p:extLst>
              <p:ext uri="{D42A27DB-BD31-4B8C-83A1-F6EECF244321}">
                <p14:modId xmlns:p14="http://schemas.microsoft.com/office/powerpoint/2010/main" val="3934591153"/>
              </p:ext>
            </p:extLst>
          </p:nvPr>
        </p:nvGraphicFramePr>
        <p:xfrm>
          <a:off x="644056" y="2640220"/>
          <a:ext cx="10927830" cy="3137527"/>
        </p:xfrm>
        <a:graphic>
          <a:graphicData uri="http://schemas.openxmlformats.org/drawingml/2006/table">
            <a:tbl>
              <a:tblPr bandRow="1">
                <a:tableStyleId>{5C22544A-7EE6-4342-B048-85BDC9FD1C3A}</a:tableStyleId>
              </a:tblPr>
              <a:tblGrid>
                <a:gridCol w="5463915">
                  <a:extLst>
                    <a:ext uri="{9D8B030D-6E8A-4147-A177-3AD203B41FA5}">
                      <a16:colId xmlns:a16="http://schemas.microsoft.com/office/drawing/2014/main" val="4145254664"/>
                    </a:ext>
                  </a:extLst>
                </a:gridCol>
                <a:gridCol w="5463915">
                  <a:extLst>
                    <a:ext uri="{9D8B030D-6E8A-4147-A177-3AD203B41FA5}">
                      <a16:colId xmlns:a16="http://schemas.microsoft.com/office/drawing/2014/main" val="2497863903"/>
                    </a:ext>
                  </a:extLst>
                </a:gridCol>
              </a:tblGrid>
              <a:tr h="333457">
                <a:tc>
                  <a:txBody>
                    <a:bodyPr/>
                    <a:lstStyle/>
                    <a:p>
                      <a:pPr>
                        <a:buNone/>
                      </a:pPr>
                      <a:r>
                        <a:rPr lang="en-US" sz="1500" b="1"/>
                        <a:t>Challenge</a:t>
                      </a:r>
                      <a:endParaRPr lang="en-US" sz="1500"/>
                    </a:p>
                  </a:txBody>
                  <a:tcPr marL="75786" marR="75786" marT="37893" marB="37893" anchor="ctr">
                    <a:lnL>
                      <a:noFill/>
                    </a:lnL>
                    <a:lnR>
                      <a:noFill/>
                    </a:lnR>
                    <a:lnT>
                      <a:noFill/>
                    </a:lnT>
                    <a:lnB>
                      <a:noFill/>
                    </a:lnB>
                    <a:noFill/>
                  </a:tcPr>
                </a:tc>
                <a:tc>
                  <a:txBody>
                    <a:bodyPr/>
                    <a:lstStyle/>
                    <a:p>
                      <a:pPr>
                        <a:buNone/>
                      </a:pPr>
                      <a:r>
                        <a:rPr lang="en-US" sz="1500" b="1"/>
                        <a:t>Solution</a:t>
                      </a:r>
                      <a:endParaRPr lang="en-US" sz="1500"/>
                    </a:p>
                  </a:txBody>
                  <a:tcPr marL="75786" marR="75786" marT="37893" marB="37893" anchor="ctr">
                    <a:lnL>
                      <a:noFill/>
                    </a:lnL>
                    <a:lnR>
                      <a:noFill/>
                    </a:lnR>
                    <a:lnT>
                      <a:noFill/>
                    </a:lnT>
                    <a:lnB>
                      <a:noFill/>
                    </a:lnB>
                    <a:noFill/>
                  </a:tcPr>
                </a:tc>
                <a:extLst>
                  <a:ext uri="{0D108BD9-81ED-4DB2-BD59-A6C34878D82A}">
                    <a16:rowId xmlns:a16="http://schemas.microsoft.com/office/drawing/2014/main" val="560623693"/>
                  </a:ext>
                </a:extLst>
              </a:tr>
              <a:tr h="560814">
                <a:tc>
                  <a:txBody>
                    <a:bodyPr/>
                    <a:lstStyle/>
                    <a:p>
                      <a:pPr>
                        <a:buNone/>
                      </a:pPr>
                      <a:r>
                        <a:rPr lang="en-US" sz="1500"/>
                        <a:t>Low enrollment</a:t>
                      </a:r>
                    </a:p>
                  </a:txBody>
                  <a:tcPr marL="75786" marR="75786" marT="37893" marB="37893" anchor="ctr">
                    <a:lnL>
                      <a:noFill/>
                    </a:lnL>
                    <a:lnR>
                      <a:noFill/>
                    </a:lnR>
                    <a:lnT>
                      <a:noFill/>
                    </a:lnT>
                    <a:lnB>
                      <a:noFill/>
                    </a:lnB>
                    <a:noFill/>
                  </a:tcPr>
                </a:tc>
                <a:tc>
                  <a:txBody>
                    <a:bodyPr/>
                    <a:lstStyle/>
                    <a:p>
                      <a:pPr>
                        <a:buNone/>
                      </a:pPr>
                      <a:r>
                        <a:rPr lang="en-US" sz="1500"/>
                        <a:t>Personal outreach beats mass announcements — call students directly and explain exactly what to expect.</a:t>
                      </a:r>
                    </a:p>
                  </a:txBody>
                  <a:tcPr marL="75786" marR="75786" marT="37893" marB="37893" anchor="ctr">
                    <a:lnL>
                      <a:noFill/>
                    </a:lnL>
                    <a:lnR>
                      <a:noFill/>
                    </a:lnR>
                    <a:lnT>
                      <a:noFill/>
                    </a:lnT>
                    <a:lnB>
                      <a:noFill/>
                    </a:lnB>
                    <a:noFill/>
                  </a:tcPr>
                </a:tc>
                <a:extLst>
                  <a:ext uri="{0D108BD9-81ED-4DB2-BD59-A6C34878D82A}">
                    <a16:rowId xmlns:a16="http://schemas.microsoft.com/office/drawing/2014/main" val="1753029462"/>
                  </a:ext>
                </a:extLst>
              </a:tr>
              <a:tr h="560814">
                <a:tc>
                  <a:txBody>
                    <a:bodyPr/>
                    <a:lstStyle/>
                    <a:p>
                      <a:pPr>
                        <a:buNone/>
                      </a:pPr>
                      <a:r>
                        <a:rPr lang="en-US" sz="1500"/>
                        <a:t>Inconsistent attendance</a:t>
                      </a:r>
                    </a:p>
                  </a:txBody>
                  <a:tcPr marL="75786" marR="75786" marT="37893" marB="37893" anchor="ctr">
                    <a:lnL>
                      <a:noFill/>
                    </a:lnL>
                    <a:lnR>
                      <a:noFill/>
                    </a:lnR>
                    <a:lnT>
                      <a:noFill/>
                    </a:lnT>
                    <a:lnB>
                      <a:noFill/>
                    </a:lnB>
                    <a:noFill/>
                  </a:tcPr>
                </a:tc>
                <a:tc>
                  <a:txBody>
                    <a:bodyPr/>
                    <a:lstStyle/>
                    <a:p>
                      <a:pPr>
                        <a:buNone/>
                      </a:pPr>
                      <a:r>
                        <a:rPr lang="en-US" sz="1500"/>
                        <a:t>Build accountability partnerships between students and create a clear attendance commitment at enrollment.</a:t>
                      </a:r>
                    </a:p>
                  </a:txBody>
                  <a:tcPr marL="75786" marR="75786" marT="37893" marB="37893" anchor="ctr">
                    <a:lnL>
                      <a:noFill/>
                    </a:lnL>
                    <a:lnR>
                      <a:noFill/>
                    </a:lnR>
                    <a:lnT>
                      <a:noFill/>
                    </a:lnT>
                    <a:lnB>
                      <a:noFill/>
                    </a:lnB>
                    <a:noFill/>
                  </a:tcPr>
                </a:tc>
                <a:extLst>
                  <a:ext uri="{0D108BD9-81ED-4DB2-BD59-A6C34878D82A}">
                    <a16:rowId xmlns:a16="http://schemas.microsoft.com/office/drawing/2014/main" val="4071486031"/>
                  </a:ext>
                </a:extLst>
              </a:tr>
              <a:tr h="560814">
                <a:tc>
                  <a:txBody>
                    <a:bodyPr/>
                    <a:lstStyle/>
                    <a:p>
                      <a:pPr>
                        <a:buNone/>
                      </a:pPr>
                      <a:r>
                        <a:rPr lang="en-US" sz="1500"/>
                        <a:t>Mixed skill levels in one group</a:t>
                      </a:r>
                    </a:p>
                  </a:txBody>
                  <a:tcPr marL="75786" marR="75786" marT="37893" marB="37893" anchor="ctr">
                    <a:lnL>
                      <a:noFill/>
                    </a:lnL>
                    <a:lnR>
                      <a:noFill/>
                    </a:lnR>
                    <a:lnT>
                      <a:noFill/>
                    </a:lnT>
                    <a:lnB>
                      <a:noFill/>
                    </a:lnB>
                    <a:noFill/>
                  </a:tcPr>
                </a:tc>
                <a:tc>
                  <a:txBody>
                    <a:bodyPr/>
                    <a:lstStyle/>
                    <a:p>
                      <a:pPr>
                        <a:buNone/>
                      </a:pPr>
                      <a:r>
                        <a:rPr lang="en-US" sz="1500"/>
                        <a:t>Use station-based instruction to differentiate — different groups work different problems simultaneously.</a:t>
                      </a:r>
                    </a:p>
                  </a:txBody>
                  <a:tcPr marL="75786" marR="75786" marT="37893" marB="37893" anchor="ctr">
                    <a:lnL>
                      <a:noFill/>
                    </a:lnL>
                    <a:lnR>
                      <a:noFill/>
                    </a:lnR>
                    <a:lnT>
                      <a:noFill/>
                    </a:lnT>
                    <a:lnB>
                      <a:noFill/>
                    </a:lnB>
                    <a:noFill/>
                  </a:tcPr>
                </a:tc>
                <a:extLst>
                  <a:ext uri="{0D108BD9-81ED-4DB2-BD59-A6C34878D82A}">
                    <a16:rowId xmlns:a16="http://schemas.microsoft.com/office/drawing/2014/main" val="1224844890"/>
                  </a:ext>
                </a:extLst>
              </a:tr>
              <a:tr h="560814">
                <a:tc>
                  <a:txBody>
                    <a:bodyPr/>
                    <a:lstStyle/>
                    <a:p>
                      <a:pPr>
                        <a:buNone/>
                      </a:pPr>
                      <a:r>
                        <a:rPr lang="en-US" sz="1500"/>
                        <a:t>Limited resources or materials</a:t>
                      </a:r>
                    </a:p>
                  </a:txBody>
                  <a:tcPr marL="75786" marR="75786" marT="37893" marB="37893" anchor="ctr">
                    <a:lnL>
                      <a:noFill/>
                    </a:lnL>
                    <a:lnR>
                      <a:noFill/>
                    </a:lnR>
                    <a:lnT>
                      <a:noFill/>
                    </a:lnT>
                    <a:lnB>
                      <a:noFill/>
                    </a:lnB>
                    <a:noFill/>
                  </a:tcPr>
                </a:tc>
                <a:tc>
                  <a:txBody>
                    <a:bodyPr/>
                    <a:lstStyle/>
                    <a:p>
                      <a:pPr>
                        <a:buNone/>
                      </a:pPr>
                      <a:r>
                        <a:rPr lang="en-US" sz="1500"/>
                        <a:t>Free GED-aligned resources from GED Testing Service and Khan Academy can fill nearly any content gap.</a:t>
                      </a:r>
                    </a:p>
                  </a:txBody>
                  <a:tcPr marL="75786" marR="75786" marT="37893" marB="37893" anchor="ctr">
                    <a:lnL>
                      <a:noFill/>
                    </a:lnL>
                    <a:lnR>
                      <a:noFill/>
                    </a:lnR>
                    <a:lnT>
                      <a:noFill/>
                    </a:lnT>
                    <a:lnB>
                      <a:noFill/>
                    </a:lnB>
                    <a:noFill/>
                  </a:tcPr>
                </a:tc>
                <a:extLst>
                  <a:ext uri="{0D108BD9-81ED-4DB2-BD59-A6C34878D82A}">
                    <a16:rowId xmlns:a16="http://schemas.microsoft.com/office/drawing/2014/main" val="1130067016"/>
                  </a:ext>
                </a:extLst>
              </a:tr>
              <a:tr h="560814">
                <a:tc>
                  <a:txBody>
                    <a:bodyPr/>
                    <a:lstStyle/>
                    <a:p>
                      <a:pPr>
                        <a:buNone/>
                      </a:pPr>
                      <a:r>
                        <a:rPr lang="en-US" sz="1500"/>
                        <a:t>Administrative buy-in</a:t>
                      </a:r>
                    </a:p>
                  </a:txBody>
                  <a:tcPr marL="75786" marR="75786" marT="37893" marB="37893" anchor="ctr">
                    <a:lnL>
                      <a:noFill/>
                    </a:lnL>
                    <a:lnR>
                      <a:noFill/>
                    </a:lnR>
                    <a:lnT>
                      <a:noFill/>
                    </a:lnT>
                    <a:lnB>
                      <a:noFill/>
                    </a:lnB>
                    <a:noFill/>
                  </a:tcPr>
                </a:tc>
                <a:tc>
                  <a:txBody>
                    <a:bodyPr/>
                    <a:lstStyle/>
                    <a:p>
                      <a:pPr>
                        <a:buNone/>
                      </a:pPr>
                      <a:r>
                        <a:rPr lang="en-US" sz="1500"/>
                        <a:t>Lead with data: show GED Ready score ranges of your target students and the projected pass rate lift.</a:t>
                      </a:r>
                    </a:p>
                  </a:txBody>
                  <a:tcPr marL="75786" marR="75786" marT="37893" marB="37893" anchor="ctr">
                    <a:lnL>
                      <a:noFill/>
                    </a:lnL>
                    <a:lnR>
                      <a:noFill/>
                    </a:lnR>
                    <a:lnT>
                      <a:noFill/>
                    </a:lnT>
                    <a:lnB>
                      <a:noFill/>
                    </a:lnB>
                    <a:noFill/>
                  </a:tcPr>
                </a:tc>
                <a:extLst>
                  <a:ext uri="{0D108BD9-81ED-4DB2-BD59-A6C34878D82A}">
                    <a16:rowId xmlns:a16="http://schemas.microsoft.com/office/drawing/2014/main" val="73423257"/>
                  </a:ext>
                </a:extLst>
              </a:tr>
            </a:tbl>
          </a:graphicData>
        </a:graphic>
      </p:graphicFrame>
    </p:spTree>
    <p:extLst>
      <p:ext uri="{BB962C8B-B14F-4D97-AF65-F5344CB8AC3E}">
        <p14:creationId xmlns:p14="http://schemas.microsoft.com/office/powerpoint/2010/main" val="39755641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464362F1-EDD6-8F96-7299-BF190F8762A0}"/>
              </a:ext>
            </a:extLst>
          </p:cNvPr>
          <p:cNvSpPr>
            <a:spLocks noGrp="1"/>
          </p:cNvSpPr>
          <p:nvPr>
            <p:ph type="title"/>
          </p:nvPr>
        </p:nvSpPr>
        <p:spPr>
          <a:xfrm>
            <a:off x="838200" y="365125"/>
            <a:ext cx="5393361" cy="1325563"/>
          </a:xfrm>
        </p:spPr>
        <p:txBody>
          <a:bodyPr vert="horz" lIns="91440" tIns="45720" rIns="91440" bIns="45720" rtlCol="0" anchor="ctr">
            <a:normAutofit/>
          </a:bodyPr>
          <a:lstStyle/>
          <a:p>
            <a:r>
              <a:rPr lang="en-US" sz="1400" b="1" kern="1200">
                <a:solidFill>
                  <a:schemeClr val="tx1"/>
                </a:solidFill>
                <a:latin typeface="+mj-lt"/>
                <a:ea typeface="+mj-ea"/>
                <a:cs typeface="+mj-cs"/>
              </a:rPr>
              <a:t>Adapting the Model to Your Context</a:t>
            </a:r>
            <a:br>
              <a:rPr lang="en-US" sz="1400" b="1" kern="1200">
                <a:solidFill>
                  <a:schemeClr val="tx1"/>
                </a:solidFill>
                <a:latin typeface="+mj-lt"/>
                <a:ea typeface="+mj-ea"/>
                <a:cs typeface="+mj-cs"/>
              </a:rPr>
            </a:br>
            <a:endParaRPr lang="en-US" sz="1400" b="1" kern="1200">
              <a:solidFill>
                <a:schemeClr val="tx1"/>
              </a:solidFill>
              <a:latin typeface="+mj-lt"/>
              <a:ea typeface="+mj-ea"/>
              <a:cs typeface="+mj-cs"/>
            </a:endParaRPr>
          </a:p>
          <a:p>
            <a:r>
              <a:rPr lang="en-US" sz="1400" kern="1200">
                <a:solidFill>
                  <a:schemeClr val="tx1"/>
                </a:solidFill>
                <a:latin typeface="+mj-lt"/>
                <a:ea typeface="+mj-ea"/>
                <a:cs typeface="+mj-cs"/>
              </a:rPr>
              <a:t>No two adult education programs are identical. The bootcamp framework is a flexible model, not a rigid prescription. Here's how to adapt the core principles to fit your specific setting, population, and resources.</a:t>
            </a:r>
          </a:p>
          <a:p>
            <a:endParaRPr lang="en-US" sz="1400" kern="1200">
              <a:solidFill>
                <a:schemeClr val="tx1"/>
              </a:solidFill>
              <a:latin typeface="+mj-lt"/>
              <a:ea typeface="+mj-ea"/>
              <a:cs typeface="+mj-cs"/>
            </a:endParaRPr>
          </a:p>
        </p:txBody>
      </p:sp>
      <p:sp>
        <p:nvSpPr>
          <p:cNvPr id="19" name="Freeform: Shape 18">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8F43B297-F6A5-20AD-1750-CDECEEAC0531}"/>
              </a:ext>
            </a:extLst>
          </p:cNvPr>
          <p:cNvSpPr>
            <a:spLocks noGrp="1"/>
          </p:cNvSpPr>
          <p:nvPr>
            <p:ph sz="half" idx="1"/>
          </p:nvPr>
        </p:nvSpPr>
        <p:spPr>
          <a:xfrm>
            <a:off x="838200" y="1825625"/>
            <a:ext cx="5393361" cy="4351338"/>
          </a:xfrm>
        </p:spPr>
        <p:txBody>
          <a:bodyPr vert="horz" lIns="91440" tIns="45720" rIns="91440" bIns="45720" rtlCol="0">
            <a:normAutofit/>
          </a:bodyPr>
          <a:lstStyle/>
          <a:p>
            <a:r>
              <a:rPr lang="en-US" sz="1300" b="1"/>
              <a:t>Small Programs (Under 20 Students)</a:t>
            </a:r>
          </a:p>
          <a:p>
            <a:r>
              <a:rPr lang="en-US" sz="1300"/>
              <a:t>Run a one-day or weekend bootcamp. Personal relationships are already built — leverage them. You can differentiate more easily in a small group setting.</a:t>
            </a:r>
          </a:p>
          <a:p>
            <a:r>
              <a:rPr lang="en-US" sz="1300" b="1"/>
              <a:t>Large Programs (50+ Students)</a:t>
            </a:r>
          </a:p>
          <a:p>
            <a:r>
              <a:rPr lang="en-US" sz="1300"/>
              <a:t>Run multiple cohorts targeted by GED Ready score range. Consider training a second instructor to co-facilitate, or using peer tutors from previous cohorts.</a:t>
            </a:r>
          </a:p>
          <a:p>
            <a:r>
              <a:rPr lang="en-US" sz="1300" b="1"/>
              <a:t>Virtual or Hybrid Programs</a:t>
            </a:r>
          </a:p>
          <a:p>
            <a:r>
              <a:rPr lang="en-US" sz="1300"/>
              <a:t>Use Zoom breakout rooms for group activities, digital whiteboards for problem-solving, and pre-recorded skill instruction to extend the bootcamp across multiple asynchronous sessions.</a:t>
            </a:r>
          </a:p>
          <a:p>
            <a:r>
              <a:rPr lang="en-US" sz="1300" b="1"/>
              <a:t>Community-Based Programs</a:t>
            </a:r>
          </a:p>
          <a:p>
            <a:r>
              <a:rPr lang="en-US" sz="1300"/>
              <a:t>Partner with libraries, churches, or workforce centers to host bootcamps in locations where students already feel comfortable and trusted.</a:t>
            </a:r>
          </a:p>
          <a:p>
            <a:endParaRPr lang="en-US" sz="1300"/>
          </a:p>
        </p:txBody>
      </p:sp>
      <p:sp>
        <p:nvSpPr>
          <p:cNvPr id="21" name="Oval 20">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Neuro-symbolic Learning ...">
            <a:extLst>
              <a:ext uri="{FF2B5EF4-FFF2-40B4-BE49-F238E27FC236}">
                <a16:creationId xmlns:a16="http://schemas.microsoft.com/office/drawing/2014/main" id="{F09C3602-C8E6-B251-C7AD-4A253DA2FCC5}"/>
              </a:ext>
            </a:extLst>
          </p:cNvPr>
          <p:cNvPicPr>
            <a:picLocks noGrp="1" noChangeAspect="1"/>
          </p:cNvPicPr>
          <p:nvPr>
            <p:ph sz="half" idx="2"/>
          </p:nvPr>
        </p:nvPicPr>
        <p:blipFill>
          <a:blip r:embed="rId2"/>
          <a:stretch>
            <a:fillRect/>
          </a:stretch>
        </p:blipFill>
        <p:spPr>
          <a:xfrm>
            <a:off x="7887184" y="1721588"/>
            <a:ext cx="3781051" cy="2770846"/>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6" name="Freeform: Shape 15">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01660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Slide Background Fill">
            <a:extLst>
              <a:ext uri="{FF2B5EF4-FFF2-40B4-BE49-F238E27FC236}">
                <a16:creationId xmlns:a16="http://schemas.microsoft.com/office/drawing/2014/main" id="{C3420C89-0B09-4632-A4AF-3971D08BF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Color Cover">
            <a:extLst>
              <a:ext uri="{FF2B5EF4-FFF2-40B4-BE49-F238E27FC236}">
                <a16:creationId xmlns:a16="http://schemas.microsoft.com/office/drawing/2014/main" id="{4E5CBA61-BF74-40B4-A3A8-366BBA626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AC27E70C-5470-4262-B9CE-AE52C51CF4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58" name="Color">
              <a:extLst>
                <a:ext uri="{FF2B5EF4-FFF2-40B4-BE49-F238E27FC236}">
                  <a16:creationId xmlns:a16="http://schemas.microsoft.com/office/drawing/2014/main" id="{B5C7D35F-738C-47DF-AD6E-859806E46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Color">
              <a:extLst>
                <a:ext uri="{FF2B5EF4-FFF2-40B4-BE49-F238E27FC236}">
                  <a16:creationId xmlns:a16="http://schemas.microsoft.com/office/drawing/2014/main" id="{740F8C8B-E52F-46CF-89C7-51C6A037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Content Placeholder 4" descr="A diagram of a success&#10;&#10;AI-generated content may be incorrect.">
            <a:extLst>
              <a:ext uri="{FF2B5EF4-FFF2-40B4-BE49-F238E27FC236}">
                <a16:creationId xmlns:a16="http://schemas.microsoft.com/office/drawing/2014/main" id="{E314520A-9775-7F06-381A-07CDABA54F5F}"/>
              </a:ext>
            </a:extLst>
          </p:cNvPr>
          <p:cNvPicPr>
            <a:picLocks noGrp="1" noChangeAspect="1"/>
          </p:cNvPicPr>
          <p:nvPr>
            <p:ph sz="half" idx="1"/>
          </p:nvPr>
        </p:nvPicPr>
        <p:blipFill>
          <a:blip r:embed="rId2"/>
          <a:stretch>
            <a:fillRect/>
          </a:stretch>
        </p:blipFill>
        <p:spPr>
          <a:xfrm>
            <a:off x="6803647" y="1850291"/>
            <a:ext cx="4730214" cy="3157417"/>
          </a:xfrm>
          <a:prstGeom prst="rect">
            <a:avLst/>
          </a:prstGeom>
        </p:spPr>
      </p:pic>
      <p:grpSp>
        <p:nvGrpSpPr>
          <p:cNvPr id="60" name="Group 59">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49" name="Freeform: Shape 48">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0" name="Freeform: Shape 49">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 name="Freeform: Shape 50">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2" name="Freeform: Shape 51">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 name="Freeform: Shape 52">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4" name="Freeform: Shape 53">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5" name="Freeform: Shape 54">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33" name="Title 1">
            <a:extLst>
              <a:ext uri="{FF2B5EF4-FFF2-40B4-BE49-F238E27FC236}">
                <a16:creationId xmlns:a16="http://schemas.microsoft.com/office/drawing/2014/main" id="{67E96839-E18A-7F3A-853F-765F46516454}"/>
              </a:ext>
            </a:extLst>
          </p:cNvPr>
          <p:cNvSpPr>
            <a:spLocks noGrp="1"/>
          </p:cNvSpPr>
          <p:nvPr>
            <p:ph type="title"/>
          </p:nvPr>
        </p:nvSpPr>
        <p:spPr>
          <a:xfrm>
            <a:off x="786384" y="841249"/>
            <a:ext cx="5692953" cy="2587131"/>
          </a:xfrm>
        </p:spPr>
        <p:txBody>
          <a:bodyPr vert="horz" lIns="91440" tIns="45720" rIns="91440" bIns="45720" rtlCol="0" anchor="b">
            <a:normAutofit/>
          </a:bodyPr>
          <a:lstStyle/>
          <a:p>
            <a:r>
              <a:rPr lang="en-US" sz="3400" kern="1200">
                <a:solidFill>
                  <a:schemeClr val="bg1"/>
                </a:solidFill>
                <a:latin typeface="+mj-lt"/>
                <a:ea typeface="+mj-ea"/>
                <a:cs typeface="+mj-cs"/>
              </a:rPr>
              <a:t>Key Take </a:t>
            </a:r>
            <a:r>
              <a:rPr lang="en-US" sz="3400">
                <a:solidFill>
                  <a:schemeClr val="bg1"/>
                </a:solidFill>
              </a:rPr>
              <a:t>Aways</a:t>
            </a:r>
            <a:br>
              <a:rPr lang="en-US" sz="3400" kern="1200" dirty="0"/>
            </a:br>
            <a:endParaRPr lang="en-US" sz="3400" kern="1200">
              <a:solidFill>
                <a:schemeClr val="bg1"/>
              </a:solidFill>
              <a:latin typeface="+mj-lt"/>
              <a:ea typeface="+mj-ea"/>
              <a:cs typeface="+mj-cs"/>
            </a:endParaRPr>
          </a:p>
          <a:p>
            <a:r>
              <a:rPr lang="en-US" sz="3400" kern="1200">
                <a:solidFill>
                  <a:schemeClr val="bg1"/>
                </a:solidFill>
                <a:latin typeface="+mj-lt"/>
                <a:ea typeface="+mj-ea"/>
                <a:cs typeface="+mj-cs"/>
              </a:rPr>
              <a:t>The essential distilled to what you need to remember and what you can do tomorrow </a:t>
            </a:r>
          </a:p>
        </p:txBody>
      </p:sp>
      <p:sp>
        <p:nvSpPr>
          <p:cNvPr id="35" name="Content Placeholder 3">
            <a:extLst>
              <a:ext uri="{FF2B5EF4-FFF2-40B4-BE49-F238E27FC236}">
                <a16:creationId xmlns:a16="http://schemas.microsoft.com/office/drawing/2014/main" id="{28E6FD22-BEF2-56BE-1841-AC44E21E7200}"/>
              </a:ext>
            </a:extLst>
          </p:cNvPr>
          <p:cNvSpPr>
            <a:spLocks noGrp="1"/>
          </p:cNvSpPr>
          <p:nvPr>
            <p:ph sz="half" idx="2"/>
          </p:nvPr>
        </p:nvSpPr>
        <p:spPr>
          <a:xfrm>
            <a:off x="786383" y="3566810"/>
            <a:ext cx="5692953" cy="2651110"/>
          </a:xfrm>
        </p:spPr>
        <p:txBody>
          <a:bodyPr vert="horz" lIns="91440" tIns="45720" rIns="91440" bIns="45720" rtlCol="0" anchor="ctr">
            <a:normAutofit/>
          </a:bodyPr>
          <a:lstStyle/>
          <a:p>
            <a:r>
              <a:rPr lang="en-US" sz="1800">
                <a:solidFill>
                  <a:schemeClr val="tx2"/>
                </a:solidFill>
              </a:rPr>
              <a:t>Use Data </a:t>
            </a:r>
          </a:p>
          <a:p>
            <a:r>
              <a:rPr lang="en-US" sz="1800">
                <a:solidFill>
                  <a:schemeClr val="tx2"/>
                </a:solidFill>
              </a:rPr>
              <a:t>Focus on High-Impact Skills </a:t>
            </a:r>
          </a:p>
          <a:p>
            <a:r>
              <a:rPr lang="en-US" sz="1800">
                <a:solidFill>
                  <a:schemeClr val="tx2"/>
                </a:solidFill>
              </a:rPr>
              <a:t>Build Confidence </a:t>
            </a:r>
          </a:p>
          <a:p>
            <a:r>
              <a:rPr lang="en-US" sz="1800">
                <a:solidFill>
                  <a:schemeClr val="tx2"/>
                </a:solidFill>
              </a:rPr>
              <a:t>Teach Calculator Skills </a:t>
            </a:r>
          </a:p>
          <a:p>
            <a:r>
              <a:rPr lang="en-US" sz="1800">
                <a:solidFill>
                  <a:schemeClr val="tx2"/>
                </a:solidFill>
              </a:rPr>
              <a:t>Incorporate Active Learning </a:t>
            </a:r>
          </a:p>
          <a:p>
            <a:r>
              <a:rPr lang="en-US" sz="1800">
                <a:solidFill>
                  <a:schemeClr val="tx2"/>
                </a:solidFill>
              </a:rPr>
              <a:t>Measure Outcomes </a:t>
            </a:r>
          </a:p>
          <a:p>
            <a:endParaRPr lang="en-US" sz="1800">
              <a:solidFill>
                <a:schemeClr val="tx2"/>
              </a:solidFill>
            </a:endParaRPr>
          </a:p>
        </p:txBody>
      </p:sp>
    </p:spTree>
    <p:extLst>
      <p:ext uri="{BB962C8B-B14F-4D97-AF65-F5344CB8AC3E}">
        <p14:creationId xmlns:p14="http://schemas.microsoft.com/office/powerpoint/2010/main" val="3233036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0F24D38-B79E-44B4-830E-043F45D9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E1E788-50A9-CA15-57A6-7FCEEB3E1CD6}"/>
              </a:ext>
            </a:extLst>
          </p:cNvPr>
          <p:cNvSpPr>
            <a:spLocks noGrp="1"/>
          </p:cNvSpPr>
          <p:nvPr>
            <p:ph type="title"/>
          </p:nvPr>
        </p:nvSpPr>
        <p:spPr>
          <a:xfrm>
            <a:off x="838200" y="620742"/>
            <a:ext cx="10515600" cy="1325563"/>
          </a:xfrm>
        </p:spPr>
        <p:txBody>
          <a:bodyPr>
            <a:normAutofit/>
          </a:bodyPr>
          <a:lstStyle/>
          <a:p>
            <a:r>
              <a:rPr lang="en-US" dirty="0">
                <a:solidFill>
                  <a:srgbClr val="FFFFFF"/>
                </a:solidFill>
              </a:rPr>
              <a:t> Final Thoughts </a:t>
            </a:r>
          </a:p>
        </p:txBody>
      </p:sp>
      <p:cxnSp>
        <p:nvCxnSpPr>
          <p:cNvPr id="26" name="Straight Connector 25">
            <a:extLst>
              <a:ext uri="{FF2B5EF4-FFF2-40B4-BE49-F238E27FC236}">
                <a16:creationId xmlns:a16="http://schemas.microsoft.com/office/drawing/2014/main" id="{FC469874-256B-45B3-A79C-7591B4BA1E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44E2941-52D2-1806-8E3C-5FC0EB2AB3F5}"/>
              </a:ext>
            </a:extLst>
          </p:cNvPr>
          <p:cNvSpPr>
            <a:spLocks noGrp="1"/>
          </p:cNvSpPr>
          <p:nvPr>
            <p:ph sz="half" idx="1"/>
          </p:nvPr>
        </p:nvSpPr>
        <p:spPr>
          <a:xfrm>
            <a:off x="838200" y="2266345"/>
            <a:ext cx="5097780" cy="3910617"/>
          </a:xfrm>
        </p:spPr>
        <p:txBody>
          <a:bodyPr vert="horz" lIns="91440" tIns="45720" rIns="91440" bIns="45720" rtlCol="0" anchor="t">
            <a:normAutofit/>
          </a:bodyPr>
          <a:lstStyle/>
          <a:p>
            <a:r>
              <a:rPr lang="en-US" sz="2200" dirty="0">
                <a:solidFill>
                  <a:srgbClr val="FFFFFF"/>
                </a:solidFill>
                <a:latin typeface="Times New Roman"/>
                <a:ea typeface="+mn-lt"/>
                <a:cs typeface="Times New Roman"/>
              </a:rPr>
              <a:t> Your job is to engineer experiences of success until students believe, in their bones, that they are capable of passing this test so lets help them prove it.</a:t>
            </a:r>
            <a:endParaRPr lang="en-US" sz="2200" dirty="0">
              <a:solidFill>
                <a:srgbClr val="FFFFFF"/>
              </a:solidFill>
              <a:latin typeface="Times New Roman"/>
              <a:cs typeface="Times New Roman"/>
            </a:endParaRPr>
          </a:p>
          <a:p>
            <a:endParaRPr lang="en-US" sz="2200">
              <a:solidFill>
                <a:srgbClr val="FFFFFF"/>
              </a:solidFill>
              <a:latin typeface="Times New Roman"/>
              <a:cs typeface="Times New Roman"/>
            </a:endParaRPr>
          </a:p>
        </p:txBody>
      </p:sp>
      <p:sp>
        <p:nvSpPr>
          <p:cNvPr id="4" name="Content Placeholder 3">
            <a:extLst>
              <a:ext uri="{FF2B5EF4-FFF2-40B4-BE49-F238E27FC236}">
                <a16:creationId xmlns:a16="http://schemas.microsoft.com/office/drawing/2014/main" id="{1B1DF6FB-D9FB-663F-2F52-9B94E14818A7}"/>
              </a:ext>
            </a:extLst>
          </p:cNvPr>
          <p:cNvSpPr>
            <a:spLocks noGrp="1"/>
          </p:cNvSpPr>
          <p:nvPr>
            <p:ph sz="half" idx="2"/>
          </p:nvPr>
        </p:nvSpPr>
        <p:spPr>
          <a:xfrm>
            <a:off x="6256020" y="2266345"/>
            <a:ext cx="5097780" cy="3910618"/>
          </a:xfrm>
        </p:spPr>
        <p:txBody>
          <a:bodyPr vert="horz" lIns="91440" tIns="45720" rIns="91440" bIns="45720" rtlCol="0" anchor="t">
            <a:noAutofit/>
          </a:bodyPr>
          <a:lstStyle/>
          <a:p>
            <a:endParaRPr lang="en-US" sz="1400" dirty="0">
              <a:solidFill>
                <a:srgbClr val="FFFFFF"/>
              </a:solidFill>
              <a:latin typeface="Times New Roman"/>
              <a:cs typeface="Times New Roman"/>
            </a:endParaRPr>
          </a:p>
          <a:p>
            <a:endParaRPr lang="en-US" sz="1400" dirty="0">
              <a:solidFill>
                <a:srgbClr val="FFFFFF"/>
              </a:solidFill>
              <a:latin typeface="Times New Roman"/>
              <a:cs typeface="Times New Roman"/>
            </a:endParaRPr>
          </a:p>
        </p:txBody>
      </p:sp>
      <p:pic>
        <p:nvPicPr>
          <p:cNvPr id="11" name="Picture 10" descr="Speech bubble - final thoughts - Vector Illustration Stock Vector | Adobe Stock">
            <a:extLst>
              <a:ext uri="{FF2B5EF4-FFF2-40B4-BE49-F238E27FC236}">
                <a16:creationId xmlns:a16="http://schemas.microsoft.com/office/drawing/2014/main" id="{9FDCB9CF-D09F-8A7A-F80D-9AD98D2C3D39}"/>
              </a:ext>
            </a:extLst>
          </p:cNvPr>
          <p:cNvPicPr>
            <a:picLocks noChangeAspect="1"/>
          </p:cNvPicPr>
          <p:nvPr/>
        </p:nvPicPr>
        <p:blipFill>
          <a:blip r:embed="rId2"/>
          <a:stretch>
            <a:fillRect/>
          </a:stretch>
        </p:blipFill>
        <p:spPr>
          <a:xfrm>
            <a:off x="7170509" y="2655204"/>
            <a:ext cx="3714751" cy="2505529"/>
          </a:xfrm>
          <a:prstGeom prst="rect">
            <a:avLst/>
          </a:prstGeom>
        </p:spPr>
      </p:pic>
    </p:spTree>
    <p:extLst>
      <p:ext uri="{BB962C8B-B14F-4D97-AF65-F5344CB8AC3E}">
        <p14:creationId xmlns:p14="http://schemas.microsoft.com/office/powerpoint/2010/main" val="2483244237"/>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FD1F1B-8D87-9D2B-F058-72120481CA72}"/>
              </a:ext>
            </a:extLst>
          </p:cNvPr>
          <p:cNvSpPr>
            <a:spLocks noGrp="1"/>
          </p:cNvSpPr>
          <p:nvPr>
            <p:ph type="title"/>
          </p:nvPr>
        </p:nvSpPr>
        <p:spPr>
          <a:xfrm>
            <a:off x="686834" y="1153572"/>
            <a:ext cx="3200400" cy="4461163"/>
          </a:xfrm>
        </p:spPr>
        <p:txBody>
          <a:bodyPr>
            <a:normAutofit/>
          </a:bodyPr>
          <a:lstStyle/>
          <a:p>
            <a:r>
              <a:rPr lang="en-US">
                <a:solidFill>
                  <a:srgbClr val="FFFFFF"/>
                </a:solidFill>
              </a:rPr>
              <a:t>References </a:t>
            </a:r>
          </a:p>
        </p:txBody>
      </p:sp>
      <p:sp>
        <p:nvSpPr>
          <p:cNvPr id="51" name="Arc 5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Content Placeholder 2">
            <a:extLst>
              <a:ext uri="{FF2B5EF4-FFF2-40B4-BE49-F238E27FC236}">
                <a16:creationId xmlns:a16="http://schemas.microsoft.com/office/drawing/2014/main" id="{A0488582-F9BE-FA41-9664-E706B71DBE58}"/>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buNone/>
            </a:pPr>
            <a:endParaRPr lang="en-US" sz="1300">
              <a:latin typeface="Segoe UI"/>
              <a:cs typeface="Segoe UI"/>
            </a:endParaRPr>
          </a:p>
          <a:p>
            <a:endParaRPr lang="en-US" sz="1300">
              <a:latin typeface="Segoe UI"/>
              <a:cs typeface="Segoe UI"/>
            </a:endParaRPr>
          </a:p>
          <a:p>
            <a:r>
              <a:rPr lang="en-US" sz="1300">
                <a:latin typeface="Segoe UI"/>
                <a:cs typeface="Segoe UI"/>
              </a:rPr>
              <a:t>Bandura, A. (1997). </a:t>
            </a:r>
            <a:r>
              <a:rPr lang="en-US" sz="1300" i="1">
                <a:latin typeface="Segoe UI"/>
                <a:cs typeface="Segoe UI"/>
              </a:rPr>
              <a:t>Self-efficacy: The exercise of control</a:t>
            </a:r>
            <a:r>
              <a:rPr lang="en-US" sz="1300">
                <a:latin typeface="Segoe UI"/>
                <a:cs typeface="Segoe UI"/>
              </a:rPr>
              <a:t>. W. H. Freeman.</a:t>
            </a:r>
          </a:p>
          <a:p>
            <a:r>
              <a:rPr lang="en-US" sz="1300">
                <a:latin typeface="Segoe UI"/>
                <a:cs typeface="Segoe UI"/>
              </a:rPr>
              <a:t>Business Initiative. (n.d.). </a:t>
            </a:r>
            <a:r>
              <a:rPr lang="en-US" sz="1300" i="1">
                <a:latin typeface="Segoe UI"/>
                <a:cs typeface="Segoe UI"/>
              </a:rPr>
              <a:t>Skill gaps vs. confidence gaps: How to tell which you have and what to do about it</a:t>
            </a:r>
            <a:r>
              <a:rPr lang="en-US" sz="1300">
                <a:latin typeface="Segoe UI"/>
                <a:cs typeface="Segoe UI"/>
              </a:rPr>
              <a:t>. Retrieved July 1, 2026, from </a:t>
            </a:r>
            <a:r>
              <a:rPr lang="en-US" sz="1300">
                <a:latin typeface="Segoe UI"/>
                <a:cs typeface="Segoe UI"/>
                <a:hlinkClick r:id="rId2"/>
              </a:rPr>
              <a:t>https://www.businessinitiative.org/business-tips/skill-gaps-vs-confidence-gaps-how-tell-which-have-what-do-about-i</a:t>
            </a:r>
            <a:r>
              <a:rPr lang="en-US" sz="1300">
                <a:latin typeface="Segoe UI"/>
                <a:cs typeface="Segoe UI"/>
              </a:rPr>
              <a:t>Dweck, C. S. (2006). </a:t>
            </a:r>
            <a:r>
              <a:rPr lang="en-US" sz="1300" i="1">
                <a:latin typeface="Segoe UI"/>
                <a:cs typeface="Segoe UI"/>
              </a:rPr>
              <a:t>Mindset: The new psychology of success</a:t>
            </a:r>
            <a:r>
              <a:rPr lang="en-US" sz="1300">
                <a:latin typeface="Segoe UI"/>
                <a:cs typeface="Segoe UI"/>
              </a:rPr>
              <a:t>. Random House.</a:t>
            </a:r>
          </a:p>
          <a:p>
            <a:r>
              <a:rPr lang="en-US" sz="1300">
                <a:latin typeface="Segoe UI"/>
                <a:cs typeface="Segoe UI"/>
              </a:rPr>
              <a:t>GED Testing Service. (2024). </a:t>
            </a:r>
            <a:r>
              <a:rPr lang="en-US" sz="1300" i="1">
                <a:latin typeface="Segoe UI"/>
                <a:cs typeface="Segoe UI"/>
              </a:rPr>
              <a:t>Assessment guide for educators</a:t>
            </a:r>
            <a:r>
              <a:rPr lang="en-US" sz="1300">
                <a:latin typeface="Segoe UI"/>
                <a:cs typeface="Segoe UI"/>
              </a:rPr>
              <a:t>. GED Testing Service. </a:t>
            </a:r>
          </a:p>
          <a:p>
            <a:r>
              <a:rPr lang="en-US" sz="1300">
                <a:latin typeface="Segoe UI"/>
                <a:cs typeface="Segoe UI"/>
              </a:rPr>
              <a:t>GED Testing Service. (2024). </a:t>
            </a:r>
            <a:r>
              <a:rPr lang="en-US" sz="1300" i="1">
                <a:latin typeface="Segoe UI"/>
                <a:cs typeface="Segoe UI"/>
              </a:rPr>
              <a:t>GED educator handbook</a:t>
            </a:r>
            <a:r>
              <a:rPr lang="en-US" sz="1300">
                <a:latin typeface="Segoe UI"/>
                <a:cs typeface="Segoe UI"/>
              </a:rPr>
              <a:t>. GED Testing ServiceKnowles, M. S., Holton, E. F., III, &amp; Swanson, R. A. (2015). </a:t>
            </a:r>
            <a:r>
              <a:rPr lang="en-US" sz="1300" i="1">
                <a:latin typeface="Segoe UI"/>
                <a:cs typeface="Segoe UI"/>
              </a:rPr>
              <a:t>The adult learner: The definitive classic in adult education and human resource development</a:t>
            </a:r>
            <a:r>
              <a:rPr lang="en-US" sz="1300">
                <a:latin typeface="Segoe UI"/>
                <a:cs typeface="Segoe UI"/>
              </a:rPr>
              <a:t> (8th ed.). Routledge.</a:t>
            </a:r>
          </a:p>
          <a:p>
            <a:r>
              <a:rPr lang="en-US" sz="1300">
                <a:latin typeface="Segoe UI"/>
                <a:cs typeface="Segoe UI"/>
              </a:rPr>
              <a:t>Khan Academy. (n.d.). </a:t>
            </a:r>
            <a:r>
              <a:rPr lang="en-US" sz="1300" i="1">
                <a:latin typeface="Segoe UI"/>
                <a:cs typeface="Segoe UI"/>
              </a:rPr>
              <a:t>Math learning resources</a:t>
            </a:r>
            <a:r>
              <a:rPr lang="en-US" sz="1300">
                <a:latin typeface="Segoe UI"/>
                <a:cs typeface="Segoe UI"/>
              </a:rPr>
              <a:t>. </a:t>
            </a:r>
            <a:r>
              <a:rPr lang="en-US" sz="1300">
                <a:latin typeface="Segoe UI"/>
                <a:cs typeface="Segoe UI"/>
                <a:hlinkClick r:id="rId3"/>
              </a:rPr>
              <a:t>https://www.khanacademy.org</a:t>
            </a:r>
            <a:endParaRPr lang="en-US" sz="1300"/>
          </a:p>
          <a:p>
            <a:r>
              <a:rPr lang="en-US" sz="1300">
                <a:latin typeface="Segoe UI"/>
                <a:cs typeface="Segoe UI"/>
              </a:rPr>
              <a:t>ProLiteracy. (n.d.). </a:t>
            </a:r>
            <a:r>
              <a:rPr lang="en-US" sz="1300" i="1">
                <a:latin typeface="Segoe UI"/>
                <a:cs typeface="Segoe UI"/>
              </a:rPr>
              <a:t>Adult literacy and numeracy resources</a:t>
            </a:r>
            <a:r>
              <a:rPr lang="en-US" sz="1300">
                <a:latin typeface="Segoe UI"/>
                <a:cs typeface="Segoe UI"/>
              </a:rPr>
              <a:t>. </a:t>
            </a:r>
            <a:r>
              <a:rPr lang="en-US" sz="1300">
                <a:latin typeface="Segoe UI"/>
                <a:cs typeface="Segoe UI"/>
                <a:hlinkClick r:id="rId4"/>
              </a:rPr>
              <a:t>https://www.proliteracy.org</a:t>
            </a:r>
            <a:endParaRPr lang="en-US" sz="1300"/>
          </a:p>
          <a:p>
            <a:r>
              <a:rPr lang="en-US" sz="1300">
                <a:latin typeface="Segoe UI"/>
                <a:cs typeface="Segoe UI"/>
              </a:rPr>
              <a:t>U.S. Department of Education, Office of Career, Technical, and Adult Education. (n.d.). </a:t>
            </a:r>
            <a:r>
              <a:rPr lang="en-US" sz="1300" i="1">
                <a:latin typeface="Segoe UI"/>
                <a:cs typeface="Segoe UI"/>
              </a:rPr>
              <a:t>Adult education and family literacy resources</a:t>
            </a:r>
            <a:r>
              <a:rPr lang="en-US" sz="1300">
                <a:latin typeface="Segoe UI"/>
                <a:cs typeface="Segoe UI"/>
              </a:rPr>
              <a:t>. </a:t>
            </a:r>
            <a:r>
              <a:rPr lang="en-US" sz="1300">
                <a:latin typeface="Segoe UI"/>
                <a:cs typeface="Segoe UI"/>
                <a:hlinkClick r:id="rId5"/>
              </a:rPr>
              <a:t>https://www.ed.gov</a:t>
            </a:r>
            <a:endParaRPr lang="en-US" sz="1300"/>
          </a:p>
          <a:p>
            <a:pPr marL="0" indent="0">
              <a:buNone/>
            </a:pPr>
            <a:br>
              <a:rPr lang="en-US" sz="1300"/>
            </a:br>
            <a:endParaRPr lang="en-US" sz="1300"/>
          </a:p>
        </p:txBody>
      </p:sp>
    </p:spTree>
    <p:extLst>
      <p:ext uri="{BB962C8B-B14F-4D97-AF65-F5344CB8AC3E}">
        <p14:creationId xmlns:p14="http://schemas.microsoft.com/office/powerpoint/2010/main" val="2372018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276DB1-DE0C-0DFB-2560-ED9C5F7C8E61}"/>
              </a:ext>
            </a:extLst>
          </p:cNvPr>
          <p:cNvSpPr>
            <a:spLocks noGrp="1"/>
          </p:cNvSpPr>
          <p:nvPr>
            <p:ph type="title"/>
          </p:nvPr>
        </p:nvSpPr>
        <p:spPr>
          <a:xfrm>
            <a:off x="761803" y="350196"/>
            <a:ext cx="4646904" cy="1624520"/>
          </a:xfrm>
        </p:spPr>
        <p:txBody>
          <a:bodyPr anchor="ctr">
            <a:normAutofit/>
          </a:bodyPr>
          <a:lstStyle/>
          <a:p>
            <a:r>
              <a:rPr lang="en-US" sz="4000">
                <a:latin typeface="Times New Roman"/>
                <a:cs typeface="Times New Roman"/>
              </a:rPr>
              <a:t>Common Responses </a:t>
            </a:r>
          </a:p>
        </p:txBody>
      </p:sp>
      <p:sp>
        <p:nvSpPr>
          <p:cNvPr id="3" name="Content Placeholder 2">
            <a:extLst>
              <a:ext uri="{FF2B5EF4-FFF2-40B4-BE49-F238E27FC236}">
                <a16:creationId xmlns:a16="http://schemas.microsoft.com/office/drawing/2014/main" id="{7B354E81-C20F-A10E-119C-0245387D173F}"/>
              </a:ext>
            </a:extLst>
          </p:cNvPr>
          <p:cNvSpPr>
            <a:spLocks noGrp="1"/>
          </p:cNvSpPr>
          <p:nvPr>
            <p:ph idx="1"/>
          </p:nvPr>
        </p:nvSpPr>
        <p:spPr>
          <a:xfrm>
            <a:off x="761802" y="2743200"/>
            <a:ext cx="4646905" cy="3613149"/>
          </a:xfrm>
        </p:spPr>
        <p:txBody>
          <a:bodyPr vert="horz" lIns="91440" tIns="45720" rIns="91440" bIns="45720" rtlCol="0" anchor="ctr">
            <a:normAutofit/>
          </a:bodyPr>
          <a:lstStyle/>
          <a:p>
            <a:r>
              <a:rPr lang="en-US" sz="2000">
                <a:latin typeface="Times New Roman"/>
                <a:ea typeface="+mn-lt"/>
                <a:cs typeface="Times New Roman"/>
              </a:rPr>
              <a:t>Common responses: math anxiety, lack of confidence, long gaps in education, and negative school experiences — all of which a well-designed bootcamp directly addresses</a:t>
            </a:r>
            <a:endParaRPr lang="en-US" sz="2000">
              <a:latin typeface="Times New Roman"/>
              <a:cs typeface="Times New Roman"/>
            </a:endParaRPr>
          </a:p>
          <a:p>
            <a:endParaRPr lang="en-US" sz="2000">
              <a:latin typeface="Times New Roman"/>
              <a:cs typeface="Times New Roman"/>
            </a:endParaRPr>
          </a:p>
        </p:txBody>
      </p:sp>
      <p:pic>
        <p:nvPicPr>
          <p:cNvPr id="13" name="Picture 12" descr="Wooden blocks stacked to create a bar graph">
            <a:extLst>
              <a:ext uri="{FF2B5EF4-FFF2-40B4-BE49-F238E27FC236}">
                <a16:creationId xmlns:a16="http://schemas.microsoft.com/office/drawing/2014/main" id="{21C8BDC9-49D3-0C0C-F2FD-A2E44AC7E4B9}"/>
              </a:ext>
            </a:extLst>
          </p:cNvPr>
          <p:cNvPicPr>
            <a:picLocks noChangeAspect="1"/>
          </p:cNvPicPr>
          <p:nvPr/>
        </p:nvPicPr>
        <p:blipFill>
          <a:blip r:embed="rId2"/>
          <a:srcRect l="25670" r="15017" b="-3"/>
          <a:stretch>
            <a:fillRect/>
          </a:stretch>
        </p:blipFill>
        <p:spPr>
          <a:xfrm>
            <a:off x="6096000" y="1"/>
            <a:ext cx="6102825" cy="6858000"/>
          </a:xfrm>
          <a:prstGeom prst="rect">
            <a:avLst/>
          </a:prstGeom>
        </p:spPr>
      </p:pic>
    </p:spTree>
    <p:extLst>
      <p:ext uri="{BB962C8B-B14F-4D97-AF65-F5344CB8AC3E}">
        <p14:creationId xmlns:p14="http://schemas.microsoft.com/office/powerpoint/2010/main" val="2376057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FB33DC6A-1F1C-4A06-834E-CFF88F1C0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4" name="Freeform: Shape 63">
            <a:extLst>
              <a:ext uri="{FF2B5EF4-FFF2-40B4-BE49-F238E27FC236}">
                <a16:creationId xmlns:a16="http://schemas.microsoft.com/office/drawing/2014/main" id="{0FE1D5CF-87B8-4A8A-AD3C-01D06A6076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08641" cy="6858000"/>
          </a:xfrm>
          <a:custGeom>
            <a:avLst/>
            <a:gdLst>
              <a:gd name="connsiteX0" fmla="*/ 0 w 6208641"/>
              <a:gd name="connsiteY0" fmla="*/ 0 h 6858000"/>
              <a:gd name="connsiteX1" fmla="*/ 5464181 w 6208641"/>
              <a:gd name="connsiteY1" fmla="*/ 0 h 6858000"/>
              <a:gd name="connsiteX2" fmla="*/ 5538086 w 6208641"/>
              <a:gd name="connsiteY2" fmla="*/ 159684 h 6858000"/>
              <a:gd name="connsiteX3" fmla="*/ 6208641 w 6208641"/>
              <a:gd name="connsiteY3" fmla="*/ 3706589 h 6858000"/>
              <a:gd name="connsiteX4" fmla="*/ 5734754 w 6208641"/>
              <a:gd name="connsiteY4" fmla="*/ 6730443 h 6858000"/>
              <a:gd name="connsiteX5" fmla="*/ 5689361 w 6208641"/>
              <a:gd name="connsiteY5" fmla="*/ 6858000 h 6858000"/>
              <a:gd name="connsiteX6" fmla="*/ 0 w 620864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8641" h="6858000">
                <a:moveTo>
                  <a:pt x="0" y="0"/>
                </a:moveTo>
                <a:lnTo>
                  <a:pt x="5464181" y="0"/>
                </a:lnTo>
                <a:lnTo>
                  <a:pt x="5538086" y="159684"/>
                </a:lnTo>
                <a:cubicBezTo>
                  <a:pt x="5961440" y="1172168"/>
                  <a:pt x="6208641" y="2392735"/>
                  <a:pt x="6208641" y="3706589"/>
                </a:cubicBezTo>
                <a:cubicBezTo>
                  <a:pt x="6208641" y="4801467"/>
                  <a:pt x="6036974" y="5831563"/>
                  <a:pt x="5734754" y="6730443"/>
                </a:cubicBezTo>
                <a:lnTo>
                  <a:pt x="568936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6" name="Freeform: Shape 65">
            <a:extLst>
              <a:ext uri="{FF2B5EF4-FFF2-40B4-BE49-F238E27FC236}">
                <a16:creationId xmlns:a16="http://schemas.microsoft.com/office/drawing/2014/main" id="{60926200-45C2-41E9-839F-31CD5FE4C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03325" cy="6858000"/>
          </a:xfrm>
          <a:custGeom>
            <a:avLst/>
            <a:gdLst>
              <a:gd name="connsiteX0" fmla="*/ 0 w 6203325"/>
              <a:gd name="connsiteY0" fmla="*/ 0 h 6858000"/>
              <a:gd name="connsiteX1" fmla="*/ 5458865 w 6203325"/>
              <a:gd name="connsiteY1" fmla="*/ 0 h 6858000"/>
              <a:gd name="connsiteX2" fmla="*/ 5532770 w 6203325"/>
              <a:gd name="connsiteY2" fmla="*/ 159684 h 6858000"/>
              <a:gd name="connsiteX3" fmla="*/ 6203325 w 6203325"/>
              <a:gd name="connsiteY3" fmla="*/ 3706589 h 6858000"/>
              <a:gd name="connsiteX4" fmla="*/ 5729438 w 6203325"/>
              <a:gd name="connsiteY4" fmla="*/ 6730443 h 6858000"/>
              <a:gd name="connsiteX5" fmla="*/ 5684045 w 6203325"/>
              <a:gd name="connsiteY5" fmla="*/ 6858000 h 6858000"/>
              <a:gd name="connsiteX6" fmla="*/ 0 w 620332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3325" h="6858000">
                <a:moveTo>
                  <a:pt x="0" y="0"/>
                </a:moveTo>
                <a:lnTo>
                  <a:pt x="5458865" y="0"/>
                </a:lnTo>
                <a:lnTo>
                  <a:pt x="5532770" y="159684"/>
                </a:lnTo>
                <a:cubicBezTo>
                  <a:pt x="5956124" y="1172168"/>
                  <a:pt x="6203325" y="2392735"/>
                  <a:pt x="6203325" y="3706589"/>
                </a:cubicBezTo>
                <a:cubicBezTo>
                  <a:pt x="6203325" y="4801467"/>
                  <a:pt x="6031658" y="5831563"/>
                  <a:pt x="5729438" y="6730443"/>
                </a:cubicBezTo>
                <a:lnTo>
                  <a:pt x="568404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17670AD-D3A5-BC2F-13AB-E199EF60FEDD}"/>
              </a:ext>
            </a:extLst>
          </p:cNvPr>
          <p:cNvSpPr>
            <a:spLocks noGrp="1"/>
          </p:cNvSpPr>
          <p:nvPr>
            <p:ph type="title"/>
          </p:nvPr>
        </p:nvSpPr>
        <p:spPr>
          <a:xfrm>
            <a:off x="489098" y="1106034"/>
            <a:ext cx="5019074" cy="3204134"/>
          </a:xfrm>
        </p:spPr>
        <p:txBody>
          <a:bodyPr vert="horz" lIns="91440" tIns="45720" rIns="91440" bIns="45720" rtlCol="0" anchor="b">
            <a:normAutofit/>
          </a:bodyPr>
          <a:lstStyle/>
          <a:p>
            <a:r>
              <a:rPr lang="en-US" sz="3000" b="1"/>
              <a:t>The State of GED Math</a:t>
            </a:r>
            <a:br>
              <a:rPr lang="en-US" sz="3000"/>
            </a:br>
            <a:br>
              <a:rPr lang="en-US" sz="3000"/>
            </a:br>
            <a:endParaRPr lang="en-US" sz="3000"/>
          </a:p>
          <a:p>
            <a:r>
              <a:rPr lang="en-US" sz="3000"/>
              <a:t>Understanding why students struggle and why traditional approaches often fall short</a:t>
            </a:r>
          </a:p>
          <a:p>
            <a:endParaRPr lang="en-US" sz="3000"/>
          </a:p>
        </p:txBody>
      </p:sp>
      <p:sp>
        <p:nvSpPr>
          <p:cNvPr id="68" name="Rectangle 6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10" name="Content Placeholder 9" descr="5 Tips to Overcome Failure and Drive Positive Thinking">
            <a:extLst>
              <a:ext uri="{FF2B5EF4-FFF2-40B4-BE49-F238E27FC236}">
                <a16:creationId xmlns:a16="http://schemas.microsoft.com/office/drawing/2014/main" id="{43426CE1-233C-9767-0D06-A95575BCCE42}"/>
              </a:ext>
            </a:extLst>
          </p:cNvPr>
          <p:cNvPicPr>
            <a:picLocks noGrp="1" noChangeAspect="1"/>
          </p:cNvPicPr>
          <p:nvPr>
            <p:ph sz="half" idx="1"/>
          </p:nvPr>
        </p:nvPicPr>
        <p:blipFill>
          <a:blip r:embed="rId2"/>
          <a:stretch>
            <a:fillRect/>
          </a:stretch>
        </p:blipFill>
        <p:spPr>
          <a:xfrm>
            <a:off x="7292965" y="625683"/>
            <a:ext cx="4111042" cy="2743200"/>
          </a:xfrm>
          <a:prstGeom prst="rect">
            <a:avLst/>
          </a:prstGeom>
        </p:spPr>
      </p:pic>
      <p:sp>
        <p:nvSpPr>
          <p:cNvPr id="70" name="Rectangle 6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546920"/>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Content Placeholder 8" descr="A blue and white logo&#10;&#10;AI-generated content may be incorrect.">
            <a:extLst>
              <a:ext uri="{FF2B5EF4-FFF2-40B4-BE49-F238E27FC236}">
                <a16:creationId xmlns:a16="http://schemas.microsoft.com/office/drawing/2014/main" id="{DED9AAA6-CDF6-A0AB-667A-42912FFDCC48}"/>
              </a:ext>
            </a:extLst>
          </p:cNvPr>
          <p:cNvPicPr>
            <a:picLocks noChangeAspect="1"/>
          </p:cNvPicPr>
          <p:nvPr/>
        </p:nvPicPr>
        <p:blipFill>
          <a:blip r:embed="rId3"/>
          <a:stretch>
            <a:fillRect/>
          </a:stretch>
        </p:blipFill>
        <p:spPr>
          <a:xfrm>
            <a:off x="6994071" y="3579892"/>
            <a:ext cx="4708833" cy="2684034"/>
          </a:xfrm>
          <a:prstGeom prst="rect">
            <a:avLst/>
          </a:prstGeom>
        </p:spPr>
      </p:pic>
    </p:spTree>
    <p:extLst>
      <p:ext uri="{BB962C8B-B14F-4D97-AF65-F5344CB8AC3E}">
        <p14:creationId xmlns:p14="http://schemas.microsoft.com/office/powerpoint/2010/main" val="693570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2CAAE8-57BF-47D2-87B7-A3A299109B80}"/>
              </a:ext>
            </a:extLst>
          </p:cNvPr>
          <p:cNvSpPr>
            <a:spLocks noGrp="1"/>
          </p:cNvSpPr>
          <p:nvPr>
            <p:ph type="title"/>
          </p:nvPr>
        </p:nvSpPr>
        <p:spPr>
          <a:xfrm>
            <a:off x="804672" y="802955"/>
            <a:ext cx="4977976" cy="1454051"/>
          </a:xfrm>
        </p:spPr>
        <p:txBody>
          <a:bodyPr vert="horz" lIns="91440" tIns="45720" rIns="91440" bIns="45720" rtlCol="0" anchor="ctr">
            <a:normAutofit fontScale="90000"/>
          </a:bodyPr>
          <a:lstStyle/>
          <a:p>
            <a:r>
              <a:rPr lang="en-US" sz="3600" kern="1200">
                <a:solidFill>
                  <a:schemeClr val="tx2"/>
                </a:solidFill>
                <a:latin typeface="+mj-lt"/>
                <a:ea typeface="+mj-ea"/>
                <a:cs typeface="+mj-cs"/>
              </a:rPr>
              <a:t>The Reality of GED Math</a:t>
            </a:r>
            <a:br>
              <a:rPr lang="en-US" sz="3600"/>
            </a:br>
            <a:endParaRPr lang="en-US" sz="3600" kern="1200">
              <a:solidFill>
                <a:schemeClr val="tx2"/>
              </a:solidFill>
              <a:latin typeface="+mj-lt"/>
            </a:endParaRPr>
          </a:p>
          <a:p>
            <a:r>
              <a:rPr lang="en-US" sz="1600">
                <a:solidFill>
                  <a:schemeClr val="tx2"/>
                </a:solidFill>
                <a:latin typeface="Times New Roman"/>
                <a:cs typeface="Times New Roman"/>
              </a:rPr>
              <a:t>Math doesn't just challenge students academically — it challenges them </a:t>
            </a:r>
            <a:r>
              <a:rPr lang="en-US" sz="1600" i="1">
                <a:solidFill>
                  <a:schemeClr val="tx2"/>
                </a:solidFill>
                <a:latin typeface="Times New Roman"/>
                <a:cs typeface="Times New Roman"/>
              </a:rPr>
              <a:t>emotionally</a:t>
            </a:r>
            <a:r>
              <a:rPr lang="en-US" sz="1600">
                <a:solidFill>
                  <a:schemeClr val="tx2"/>
                </a:solidFill>
                <a:latin typeface="Times New Roman"/>
                <a:cs typeface="Times New Roman"/>
              </a:rPr>
              <a:t>. For many adult learners, the GED Math test represents years of accumulated frustration, avoidance, and self-doubt. Before we can improve scores, we need to understand the full picture of what our students are up against.</a:t>
            </a:r>
          </a:p>
        </p:txBody>
      </p:sp>
      <p:sp>
        <p:nvSpPr>
          <p:cNvPr id="3" name="Content Placeholder 2">
            <a:extLst>
              <a:ext uri="{FF2B5EF4-FFF2-40B4-BE49-F238E27FC236}">
                <a16:creationId xmlns:a16="http://schemas.microsoft.com/office/drawing/2014/main" id="{8D80161D-E793-CCBD-C71A-3254B92EA5FD}"/>
              </a:ext>
            </a:extLst>
          </p:cNvPr>
          <p:cNvSpPr>
            <a:spLocks noGrp="1"/>
          </p:cNvSpPr>
          <p:nvPr>
            <p:ph sz="half" idx="1"/>
          </p:nvPr>
        </p:nvSpPr>
        <p:spPr>
          <a:xfrm>
            <a:off x="804672" y="2526784"/>
            <a:ext cx="4977578" cy="3437842"/>
          </a:xfrm>
        </p:spPr>
        <p:txBody>
          <a:bodyPr vert="horz" lIns="91440" tIns="45720" rIns="91440" bIns="45720" rtlCol="0" anchor="ctr">
            <a:normAutofit fontScale="62500" lnSpcReduction="20000"/>
          </a:bodyPr>
          <a:lstStyle/>
          <a:p>
            <a:pPr marL="0" indent="0">
              <a:buNone/>
            </a:pPr>
            <a:endParaRPr lang="en-US" sz="1800">
              <a:solidFill>
                <a:schemeClr val="tx2"/>
              </a:solidFill>
              <a:latin typeface="Times New Roman"/>
              <a:cs typeface="Times New Roman"/>
            </a:endParaRPr>
          </a:p>
          <a:p>
            <a:pPr>
              <a:buNone/>
            </a:pPr>
            <a:endParaRPr lang="en-US" sz="2000">
              <a:latin typeface="Times New Roman"/>
              <a:cs typeface="Times New Roman"/>
            </a:endParaRPr>
          </a:p>
          <a:p>
            <a:pPr>
              <a:buNone/>
            </a:pPr>
            <a:r>
              <a:rPr lang="en-US" sz="2000" b="1">
                <a:latin typeface="Times New Roman"/>
                <a:cs typeface="Times New Roman"/>
              </a:rPr>
              <a:t>The Last Test Standing</a:t>
            </a:r>
          </a:p>
          <a:p>
            <a:pPr>
              <a:buNone/>
            </a:pPr>
            <a:r>
              <a:rPr lang="en-US" sz="2000">
                <a:solidFill>
                  <a:schemeClr val="tx2"/>
                </a:solidFill>
                <a:latin typeface="Times New Roman"/>
                <a:ea typeface="+mn-lt"/>
                <a:cs typeface="Times New Roman"/>
              </a:rPr>
              <a:t>Math is almost always the final GED subject remaining. Students have already proven they can succeed — but math feels like an insurmountable wall.</a:t>
            </a:r>
            <a:endParaRPr lang="en-US" sz="2000">
              <a:solidFill>
                <a:schemeClr val="tx2"/>
              </a:solidFill>
              <a:latin typeface="Times New Roman"/>
              <a:cs typeface="Times New Roman"/>
            </a:endParaRPr>
          </a:p>
          <a:p>
            <a:pPr>
              <a:buNone/>
            </a:pPr>
            <a:endParaRPr lang="en-US" sz="2000">
              <a:latin typeface="Times New Roman"/>
              <a:cs typeface="Times New Roman"/>
            </a:endParaRPr>
          </a:p>
          <a:p>
            <a:pPr>
              <a:buNone/>
            </a:pPr>
            <a:r>
              <a:rPr lang="en-US" sz="2000" b="1">
                <a:latin typeface="Times New Roman"/>
                <a:cs typeface="Times New Roman"/>
              </a:rPr>
              <a:t>Years of Skill Gaps</a:t>
            </a:r>
          </a:p>
          <a:p>
            <a:pPr>
              <a:buNone/>
            </a:pPr>
            <a:r>
              <a:rPr lang="en-US" sz="2000">
                <a:solidFill>
                  <a:schemeClr val="tx2"/>
                </a:solidFill>
                <a:latin typeface="Times New Roman"/>
                <a:ea typeface="+mn-lt"/>
                <a:cs typeface="Times New Roman"/>
              </a:rPr>
              <a:t>Many adult learners left school before mastering foundational math concepts. Those gaps compound over time, making even basic problems feel overwhelming</a:t>
            </a:r>
            <a:endParaRPr lang="en-US" sz="2000">
              <a:solidFill>
                <a:schemeClr val="tx2"/>
              </a:solidFill>
              <a:latin typeface="Times New Roman"/>
              <a:cs typeface="Times New Roman"/>
            </a:endParaRPr>
          </a:p>
          <a:p>
            <a:pPr>
              <a:buNone/>
            </a:pPr>
            <a:endParaRPr lang="en-US" sz="2000">
              <a:latin typeface="Times New Roman"/>
              <a:cs typeface="Times New Roman"/>
            </a:endParaRPr>
          </a:p>
          <a:p>
            <a:pPr>
              <a:buNone/>
            </a:pPr>
            <a:r>
              <a:rPr lang="en-US" sz="2000" b="1">
                <a:latin typeface="Times New Roman"/>
                <a:cs typeface="Times New Roman"/>
              </a:rPr>
              <a:t>Fear Before Failure</a:t>
            </a:r>
          </a:p>
          <a:p>
            <a:pPr>
              <a:buNone/>
            </a:pPr>
            <a:r>
              <a:rPr lang="en-US" sz="2000">
                <a:solidFill>
                  <a:schemeClr val="tx2"/>
                </a:solidFill>
                <a:latin typeface="Times New Roman"/>
                <a:ea typeface="+mn-lt"/>
                <a:cs typeface="Times New Roman"/>
              </a:rPr>
              <a:t>Students often fail math </a:t>
            </a:r>
            <a:r>
              <a:rPr lang="en-US" sz="2000" i="1">
                <a:solidFill>
                  <a:schemeClr val="tx2"/>
                </a:solidFill>
                <a:latin typeface="Times New Roman"/>
                <a:ea typeface="+mn-lt"/>
                <a:cs typeface="Times New Roman"/>
              </a:rPr>
              <a:t>mentally</a:t>
            </a:r>
            <a:r>
              <a:rPr lang="en-US" sz="2000">
                <a:solidFill>
                  <a:schemeClr val="tx2"/>
                </a:solidFill>
                <a:latin typeface="Times New Roman"/>
                <a:ea typeface="+mn-lt"/>
                <a:cs typeface="Times New Roman"/>
              </a:rPr>
              <a:t> before they fail it academically. Test anxiety and math phobia are real cognitive barriers that must be addressed in instruction.</a:t>
            </a:r>
            <a:endParaRPr lang="en-US" sz="2000">
              <a:solidFill>
                <a:schemeClr val="tx2"/>
              </a:solidFill>
              <a:latin typeface="Times New Roman"/>
              <a:cs typeface="Times New Roman"/>
            </a:endParaRPr>
          </a:p>
          <a:p>
            <a:pPr marL="0" indent="0">
              <a:buNone/>
            </a:pPr>
            <a:endParaRPr lang="en-US" sz="2000">
              <a:solidFill>
                <a:schemeClr val="tx2"/>
              </a:solidFill>
              <a:latin typeface="Times New Roman"/>
              <a:cs typeface="Times New Roman"/>
            </a:endParaRPr>
          </a:p>
          <a:p>
            <a:pPr marL="0" indent="0">
              <a:buNone/>
            </a:pPr>
            <a:endParaRPr lang="en-US" sz="2000">
              <a:solidFill>
                <a:schemeClr val="tx2"/>
              </a:solidFill>
              <a:latin typeface="Times New Roman"/>
              <a:cs typeface="Times New Roman"/>
            </a:endParaRPr>
          </a:p>
          <a:p>
            <a:endParaRPr lang="en-US" sz="2000">
              <a:solidFill>
                <a:schemeClr val="tx2"/>
              </a:solidFill>
              <a:latin typeface="Times New Roman"/>
              <a:cs typeface="Times New Roman"/>
            </a:endParaRPr>
          </a:p>
        </p:txBody>
      </p:sp>
      <p:grpSp>
        <p:nvGrpSpPr>
          <p:cNvPr id="11" name="Group 10">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Content Placeholder 4" descr="Scored 162 on math practice test. Is it true I'm likely to ...">
            <a:extLst>
              <a:ext uri="{FF2B5EF4-FFF2-40B4-BE49-F238E27FC236}">
                <a16:creationId xmlns:a16="http://schemas.microsoft.com/office/drawing/2014/main" id="{52896AB9-7FD3-BBDD-850C-B9FF520462C0}"/>
              </a:ext>
            </a:extLst>
          </p:cNvPr>
          <p:cNvPicPr>
            <a:picLocks noGrp="1" noChangeAspect="1"/>
          </p:cNvPicPr>
          <p:nvPr>
            <p:ph sz="half" idx="2"/>
          </p:nvPr>
        </p:nvPicPr>
        <p:blipFill>
          <a:blip r:embed="rId2"/>
          <a:stretch>
            <a:fillRect/>
          </a:stretch>
        </p:blipFill>
        <p:spPr>
          <a:xfrm>
            <a:off x="8106516" y="1629089"/>
            <a:ext cx="3650441" cy="3620021"/>
          </a:xfrm>
          <a:prstGeom prst="rect">
            <a:avLst/>
          </a:prstGeom>
        </p:spPr>
      </p:pic>
    </p:spTree>
    <p:extLst>
      <p:ext uri="{BB962C8B-B14F-4D97-AF65-F5344CB8AC3E}">
        <p14:creationId xmlns:p14="http://schemas.microsoft.com/office/powerpoint/2010/main" val="2337934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6121B454-D9CC-4D9A-BB90-D0243B527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a:extLst>
              <a:ext uri="{FF2B5EF4-FFF2-40B4-BE49-F238E27FC236}">
                <a16:creationId xmlns:a16="http://schemas.microsoft.com/office/drawing/2014/main" id="{BF79C704-FD27-4BBA-A751-4A80EDB173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53" name="Rectangle 52">
            <a:extLst>
              <a:ext uri="{FF2B5EF4-FFF2-40B4-BE49-F238E27FC236}">
                <a16:creationId xmlns:a16="http://schemas.microsoft.com/office/drawing/2014/main" id="{1A8FFABF-F1A6-4C80-A0A6-29F3162FE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D156AB4D-50E1-494A-A1FF-2E40CFD54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3180" y="707900"/>
            <a:ext cx="11185930" cy="5400168"/>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D26AD20E-BF8F-570D-248C-8900C523713E}"/>
              </a:ext>
            </a:extLst>
          </p:cNvPr>
          <p:cNvSpPr>
            <a:spLocks noGrp="1"/>
          </p:cNvSpPr>
          <p:nvPr>
            <p:ph type="title"/>
          </p:nvPr>
        </p:nvSpPr>
        <p:spPr>
          <a:xfrm>
            <a:off x="1191966" y="1109994"/>
            <a:ext cx="4582205" cy="4633619"/>
          </a:xfrm>
        </p:spPr>
        <p:txBody>
          <a:bodyPr vert="horz" lIns="91440" tIns="45720" rIns="91440" bIns="45720" rtlCol="0" anchor="t">
            <a:normAutofit/>
          </a:bodyPr>
          <a:lstStyle/>
          <a:p>
            <a:r>
              <a:rPr lang="en-US" sz="1900" kern="1200">
                <a:latin typeface="+mj-lt"/>
                <a:ea typeface="+mj-ea"/>
                <a:cs typeface="+mj-cs"/>
              </a:rPr>
              <a:t>Discussion: What's Harder to Fix?</a:t>
            </a:r>
            <a:br>
              <a:rPr lang="en-US" sz="1900" kern="1200"/>
            </a:br>
            <a:endParaRPr lang="en-US" sz="1900" kern="1200">
              <a:solidFill>
                <a:schemeClr val="tx1"/>
              </a:solidFill>
              <a:latin typeface="+mj-lt"/>
              <a:ea typeface="+mj-ea"/>
              <a:cs typeface="+mj-cs"/>
            </a:endParaRPr>
          </a:p>
          <a:p>
            <a:r>
              <a:rPr lang="en-US" sz="1900" kern="1200">
                <a:latin typeface="+mj-lt"/>
                <a:ea typeface="+mj-ea"/>
                <a:cs typeface="+mj-cs"/>
              </a:rPr>
              <a:t>"What is harder to fix: a math skill gap or a confidence gap?"</a:t>
            </a:r>
            <a:br>
              <a:rPr lang="en-US" sz="1900" kern="1200"/>
            </a:br>
            <a:endParaRPr lang="en-US" sz="1900" kern="1200">
              <a:solidFill>
                <a:schemeClr val="tx1"/>
              </a:solidFill>
              <a:latin typeface="+mj-lt"/>
              <a:ea typeface="+mj-ea"/>
              <a:cs typeface="+mj-cs"/>
            </a:endParaRPr>
          </a:p>
          <a:p>
            <a:r>
              <a:rPr lang="en-US" sz="1900" kern="1200">
                <a:latin typeface="+mj-lt"/>
                <a:ea typeface="+mj-ea"/>
                <a:cs typeface="+mj-cs"/>
              </a:rPr>
              <a:t>This question doesn't have one right answer </a:t>
            </a:r>
            <a:r>
              <a:rPr lang="en-US" sz="1900"/>
              <a:t>— </a:t>
            </a:r>
            <a:r>
              <a:rPr lang="en-US" sz="1900" kern="1200">
                <a:latin typeface="+mj-lt"/>
                <a:ea typeface="+mj-ea"/>
                <a:cs typeface="+mj-cs"/>
              </a:rPr>
              <a:t>but in practice, most experienced instructors will tell you that confidence is the larger obstacle. A student who believes they cannot learn math will resist every instructional strategy you try. Skill gaps are teachable. Belief systems take deliberate, sustained effort to shift.</a:t>
            </a:r>
            <a:endParaRPr lang="en-US" sz="1900" kern="1200">
              <a:latin typeface="+mj-lt"/>
            </a:endParaRPr>
          </a:p>
          <a:p>
            <a:endParaRPr lang="en-US" sz="1900" kern="1200">
              <a:solidFill>
                <a:schemeClr val="tx1"/>
              </a:solidFill>
              <a:latin typeface="+mj-lt"/>
              <a:ea typeface="+mj-ea"/>
              <a:cs typeface="+mj-cs"/>
            </a:endParaRPr>
          </a:p>
        </p:txBody>
      </p:sp>
      <p:pic>
        <p:nvPicPr>
          <p:cNvPr id="8" name="Content Placeholder 7" descr="The Confidence Gap - The Atlantic">
            <a:extLst>
              <a:ext uri="{FF2B5EF4-FFF2-40B4-BE49-F238E27FC236}">
                <a16:creationId xmlns:a16="http://schemas.microsoft.com/office/drawing/2014/main" id="{83432F11-496C-CB31-8FB1-A895BF2AB37F}"/>
              </a:ext>
            </a:extLst>
          </p:cNvPr>
          <p:cNvPicPr>
            <a:picLocks noGrp="1" noChangeAspect="1"/>
          </p:cNvPicPr>
          <p:nvPr>
            <p:ph sz="half" idx="1"/>
          </p:nvPr>
        </p:nvPicPr>
        <p:blipFill>
          <a:blip r:embed="rId3"/>
          <a:stretch>
            <a:fillRect/>
          </a:stretch>
        </p:blipFill>
        <p:spPr>
          <a:xfrm>
            <a:off x="6189148" y="896253"/>
            <a:ext cx="5317155" cy="2990900"/>
          </a:xfrm>
          <a:prstGeom prst="rect">
            <a:avLst/>
          </a:prstGeom>
        </p:spPr>
      </p:pic>
      <p:sp>
        <p:nvSpPr>
          <p:cNvPr id="4" name="Content Placeholder 3">
            <a:extLst>
              <a:ext uri="{FF2B5EF4-FFF2-40B4-BE49-F238E27FC236}">
                <a16:creationId xmlns:a16="http://schemas.microsoft.com/office/drawing/2014/main" id="{4519F55F-2605-03E8-BAD3-AD732B539773}"/>
              </a:ext>
            </a:extLst>
          </p:cNvPr>
          <p:cNvSpPr>
            <a:spLocks noGrp="1"/>
          </p:cNvSpPr>
          <p:nvPr>
            <p:ph sz="half" idx="2"/>
          </p:nvPr>
        </p:nvSpPr>
        <p:spPr>
          <a:xfrm>
            <a:off x="6189148" y="4051039"/>
            <a:ext cx="5327505" cy="1843279"/>
          </a:xfrm>
        </p:spPr>
        <p:txBody>
          <a:bodyPr vert="horz" lIns="91440" tIns="45720" rIns="91440" bIns="45720" rtlCol="0" anchor="ctr">
            <a:normAutofit/>
          </a:bodyPr>
          <a:lstStyle/>
          <a:p>
            <a:pPr marL="0"/>
            <a:r>
              <a:rPr lang="en-US" sz="1400" b="1"/>
              <a:t>Skill Gap</a:t>
            </a:r>
          </a:p>
          <a:p>
            <a:pPr marL="0"/>
            <a:r>
              <a:rPr lang="en-US" sz="1400"/>
              <a:t>Addressable through targeted instruction, spaced practice, and focused curriculum design</a:t>
            </a:r>
          </a:p>
          <a:p>
            <a:pPr marL="0"/>
            <a:r>
              <a:rPr lang="en-US" sz="1400" b="1"/>
              <a:t>Confidence Gap</a:t>
            </a:r>
          </a:p>
          <a:p>
            <a:r>
              <a:rPr lang="en-US" sz="1400"/>
              <a:t>Requires consistent encouragement, growth mindset language, and repeated small wins to rebuild belief in oneself as a math learner</a:t>
            </a:r>
          </a:p>
          <a:p>
            <a:endParaRPr lang="en-US" sz="1400"/>
          </a:p>
        </p:txBody>
      </p:sp>
    </p:spTree>
    <p:extLst>
      <p:ext uri="{BB962C8B-B14F-4D97-AF65-F5344CB8AC3E}">
        <p14:creationId xmlns:p14="http://schemas.microsoft.com/office/powerpoint/2010/main" val="1914082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36AC8-9BD4-7EA1-14BE-DC8E406C962F}"/>
              </a:ext>
            </a:extLst>
          </p:cNvPr>
          <p:cNvSpPr>
            <a:spLocks noGrp="1"/>
          </p:cNvSpPr>
          <p:nvPr>
            <p:ph type="title"/>
          </p:nvPr>
        </p:nvSpPr>
        <p:spPr>
          <a:xfrm>
            <a:off x="572493" y="238539"/>
            <a:ext cx="11018520" cy="1434415"/>
          </a:xfrm>
        </p:spPr>
        <p:txBody>
          <a:bodyPr vert="horz" lIns="91440" tIns="45720" rIns="91440" bIns="45720" rtlCol="0" anchor="b">
            <a:normAutofit/>
          </a:bodyPr>
          <a:lstStyle/>
          <a:p>
            <a:br>
              <a:rPr lang="en-US" sz="1800"/>
            </a:br>
            <a:r>
              <a:rPr lang="en-US" sz="1800"/>
              <a:t>What We Hear in Our Classrooms</a:t>
            </a:r>
            <a:br>
              <a:rPr lang="en-US" sz="1800"/>
            </a:br>
            <a:endParaRPr lang="en-US" sz="1800"/>
          </a:p>
          <a:p>
            <a:r>
              <a:rPr lang="en-US" sz="1800"/>
              <a:t>These statements are not rare — they are the everyday reality of teaching GED Math. Recognizing these belief patterns is the first step toward designing instruction that dismantles them</a:t>
            </a:r>
          </a:p>
          <a:p>
            <a:endParaRPr lang="en-US" sz="180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AA1ABDC-D385-8057-FFF7-BCEA587474C0}"/>
              </a:ext>
            </a:extLst>
          </p:cNvPr>
          <p:cNvSpPr>
            <a:spLocks noGrp="1"/>
          </p:cNvSpPr>
          <p:nvPr>
            <p:ph sz="half" idx="1"/>
          </p:nvPr>
        </p:nvSpPr>
        <p:spPr>
          <a:xfrm>
            <a:off x="572493" y="2071316"/>
            <a:ext cx="6713552" cy="4119172"/>
          </a:xfrm>
        </p:spPr>
        <p:txBody>
          <a:bodyPr vert="horz" lIns="91440" tIns="45720" rIns="91440" bIns="45720" rtlCol="0" anchor="t">
            <a:normAutofit/>
          </a:bodyPr>
          <a:lstStyle/>
          <a:p>
            <a:r>
              <a:rPr lang="en-US" sz="2000"/>
              <a:t>"I've never been good at math. I wasn't good at it in school and I'm not good at it now."</a:t>
            </a:r>
          </a:p>
          <a:p>
            <a:r>
              <a:rPr lang="en-US" sz="2000"/>
              <a:t>"I hate fractions. I've never understood them and I never will."</a:t>
            </a:r>
          </a:p>
          <a:p>
            <a:r>
              <a:rPr lang="en-US" sz="2000"/>
              <a:t>"I'm too old to learn this. My brain doesn't work the way it used to."</a:t>
            </a:r>
          </a:p>
          <a:p>
            <a:r>
              <a:rPr lang="en-US" sz="2000"/>
              <a:t>"I can't remember formulas. I just go blank when I see a test."</a:t>
            </a:r>
          </a:p>
          <a:p>
            <a:r>
              <a:rPr lang="en-US" sz="2000">
                <a:solidFill>
                  <a:srgbClr val="FF0000"/>
                </a:solidFill>
              </a:rPr>
              <a:t>The reality: Most students CAN learn the required GED math skills. The challenge is helping them believe that — and then proving it through experience.</a:t>
            </a:r>
          </a:p>
          <a:p>
            <a:endParaRPr lang="en-US" sz="2000"/>
          </a:p>
        </p:txBody>
      </p:sp>
      <p:pic>
        <p:nvPicPr>
          <p:cNvPr id="5" name="Content Placeholder 4" descr="Tackling negative thinking in the ...">
            <a:extLst>
              <a:ext uri="{FF2B5EF4-FFF2-40B4-BE49-F238E27FC236}">
                <a16:creationId xmlns:a16="http://schemas.microsoft.com/office/drawing/2014/main" id="{AE961AC2-2355-AE2E-085D-7776F64DB594}"/>
              </a:ext>
            </a:extLst>
          </p:cNvPr>
          <p:cNvPicPr>
            <a:picLocks noGrp="1" noChangeAspect="1"/>
          </p:cNvPicPr>
          <p:nvPr>
            <p:ph sz="half" idx="2"/>
          </p:nvPr>
        </p:nvPicPr>
        <p:blipFill>
          <a:blip r:embed="rId2"/>
          <a:srcRect l="25045" r="14444"/>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609426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4D938A4-397D-4F8D-ADFF-E916F0E8C8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78215F-25BB-F787-C36D-8764A0888CE9}"/>
              </a:ext>
            </a:extLst>
          </p:cNvPr>
          <p:cNvSpPr>
            <a:spLocks noGrp="1"/>
          </p:cNvSpPr>
          <p:nvPr>
            <p:ph type="title"/>
          </p:nvPr>
        </p:nvSpPr>
        <p:spPr>
          <a:xfrm>
            <a:off x="5997944" y="365125"/>
            <a:ext cx="5393360" cy="1325563"/>
          </a:xfrm>
        </p:spPr>
        <p:txBody>
          <a:bodyPr vert="horz" lIns="91440" tIns="45720" rIns="91440" bIns="45720" rtlCol="0" anchor="ctr">
            <a:normAutofit/>
          </a:bodyPr>
          <a:lstStyle/>
          <a:p>
            <a:r>
              <a:rPr lang="en-US" sz="1400" b="1"/>
              <a:t>Why Traditional Instruction Often Falls Short</a:t>
            </a:r>
            <a:br>
              <a:rPr lang="en-US" sz="1400" b="1"/>
            </a:br>
            <a:endParaRPr lang="en-US" sz="1400" b="1"/>
          </a:p>
          <a:p>
            <a:r>
              <a:rPr lang="en-US" sz="1400"/>
              <a:t>Standard adult education classes serve many goals simultaneously — they can't always provide the intensity that a student stuck on math needs. Bootcamps solve this by creating a dedicated, immersive environment where math is the </a:t>
            </a:r>
            <a:r>
              <a:rPr lang="en-US" sz="1400" i="1"/>
              <a:t>only</a:t>
            </a:r>
            <a:r>
              <a:rPr lang="en-US" sz="1400"/>
              <a:t> focus.</a:t>
            </a:r>
          </a:p>
          <a:p>
            <a:endParaRPr lang="en-US" sz="1400"/>
          </a:p>
        </p:txBody>
      </p:sp>
      <p:sp>
        <p:nvSpPr>
          <p:cNvPr id="25" name="Freeform: Shape 24">
            <a:extLst>
              <a:ext uri="{FF2B5EF4-FFF2-40B4-BE49-F238E27FC236}">
                <a16:creationId xmlns:a16="http://schemas.microsoft.com/office/drawing/2014/main" id="{CB147A70-DC29-4DDF-A34C-2B82C6E22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036"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26" name="Straight Connector 25">
            <a:extLst>
              <a:ext uri="{FF2B5EF4-FFF2-40B4-BE49-F238E27FC236}">
                <a16:creationId xmlns:a16="http://schemas.microsoft.com/office/drawing/2014/main" id="{2F61ABFD-DE05-41FD-A6B7-6D40196C15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5036" y="1026771"/>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pic>
        <p:nvPicPr>
          <p:cNvPr id="5" name="Content Placeholder 4" descr="The Real Reason Traditional Schools Don ...">
            <a:extLst>
              <a:ext uri="{FF2B5EF4-FFF2-40B4-BE49-F238E27FC236}">
                <a16:creationId xmlns:a16="http://schemas.microsoft.com/office/drawing/2014/main" id="{B7E0B7B6-EFD7-E863-C5F9-6EB18114527E}"/>
              </a:ext>
            </a:extLst>
          </p:cNvPr>
          <p:cNvPicPr>
            <a:picLocks noGrp="1" noChangeAspect="1"/>
          </p:cNvPicPr>
          <p:nvPr>
            <p:ph sz="half" idx="2"/>
          </p:nvPr>
        </p:nvPicPr>
        <p:blipFill>
          <a:blip r:embed="rId2"/>
          <a:stretch>
            <a:fillRect/>
          </a:stretch>
        </p:blipFill>
        <p:spPr>
          <a:xfrm>
            <a:off x="1360036" y="1312292"/>
            <a:ext cx="2482114" cy="2076870"/>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p:spPr>
      </p:pic>
      <p:sp>
        <p:nvSpPr>
          <p:cNvPr id="27" name="Freeform: Shape 26">
            <a:extLst>
              <a:ext uri="{FF2B5EF4-FFF2-40B4-BE49-F238E27FC236}">
                <a16:creationId xmlns:a16="http://schemas.microsoft.com/office/drawing/2014/main" id="{6C077334-5571-4B83-A83E-4CCCFA7B5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356045" y="0"/>
            <a:ext cx="2093996" cy="1402773"/>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3B438362-1E1E-4C62-A99E-4134CB163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7614" y="2755933"/>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F646DF8-223D-47DD-95B1-F2654229E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pic>
        <p:nvPicPr>
          <p:cNvPr id="6" name="Picture 5" descr="Language Teaching Methods ...">
            <a:extLst>
              <a:ext uri="{FF2B5EF4-FFF2-40B4-BE49-F238E27FC236}">
                <a16:creationId xmlns:a16="http://schemas.microsoft.com/office/drawing/2014/main" id="{DCB280E9-6ED5-296E-FD6F-91B73FEB0907}"/>
              </a:ext>
            </a:extLst>
          </p:cNvPr>
          <p:cNvPicPr>
            <a:picLocks noChangeAspect="1"/>
          </p:cNvPicPr>
          <p:nvPr/>
        </p:nvPicPr>
        <p:blipFill>
          <a:blip r:embed="rId3"/>
          <a:stretch>
            <a:fillRect/>
          </a:stretch>
        </p:blipFill>
        <p:spPr>
          <a:xfrm>
            <a:off x="3522326" y="5080728"/>
            <a:ext cx="2066062" cy="1156994"/>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p:spPr>
      </p:pic>
      <p:sp>
        <p:nvSpPr>
          <p:cNvPr id="3" name="Content Placeholder 2">
            <a:extLst>
              <a:ext uri="{FF2B5EF4-FFF2-40B4-BE49-F238E27FC236}">
                <a16:creationId xmlns:a16="http://schemas.microsoft.com/office/drawing/2014/main" id="{73ED3AC1-D82A-D2A3-BA9B-585CF18D0582}"/>
              </a:ext>
            </a:extLst>
          </p:cNvPr>
          <p:cNvSpPr>
            <a:spLocks noGrp="1"/>
          </p:cNvSpPr>
          <p:nvPr>
            <p:ph sz="half" idx="1"/>
          </p:nvPr>
        </p:nvSpPr>
        <p:spPr>
          <a:xfrm>
            <a:off x="5997943" y="1825625"/>
            <a:ext cx="5393361" cy="4351338"/>
          </a:xfrm>
        </p:spPr>
        <p:txBody>
          <a:bodyPr vert="horz" lIns="91440" tIns="45720" rIns="91440" bIns="45720" rtlCol="0">
            <a:normAutofit/>
          </a:bodyPr>
          <a:lstStyle/>
          <a:p>
            <a:pPr marL="0"/>
            <a:r>
              <a:rPr lang="en-US" sz="1500" b="1"/>
              <a:t>Pacing Mismatch</a:t>
            </a:r>
            <a:endParaRPr lang="en-US" sz="1500"/>
          </a:p>
          <a:p>
            <a:r>
              <a:rPr lang="en-US" sz="1500"/>
              <a:t>Traditional instruction moves at a pace that serves the whole group. Students who need more time on algebra don't get it.</a:t>
            </a:r>
          </a:p>
          <a:p>
            <a:endParaRPr lang="en-US" sz="1500" b="1"/>
          </a:p>
          <a:p>
            <a:pPr marL="0"/>
            <a:r>
              <a:rPr lang="en-US" sz="1500" b="1"/>
              <a:t>Infrequent Feedback</a:t>
            </a:r>
            <a:endParaRPr lang="en-US" sz="1500"/>
          </a:p>
          <a:p>
            <a:r>
              <a:rPr lang="en-US" sz="1500"/>
              <a:t>Weekly classes don't provide the rapid correction cycle students need to break through persistent misconceptions.</a:t>
            </a:r>
          </a:p>
          <a:p>
            <a:endParaRPr lang="en-US" sz="1500" b="1"/>
          </a:p>
          <a:p>
            <a:pPr marL="0"/>
            <a:r>
              <a:rPr lang="en-US" sz="1500" b="1"/>
              <a:t>Diffuse Focus</a:t>
            </a:r>
            <a:endParaRPr lang="en-US" sz="1500"/>
          </a:p>
          <a:p>
            <a:r>
              <a:rPr lang="en-US" sz="1500"/>
              <a:t>Covering all GED subjects simultaneously dilutes instructional intensity on the skill set that needs the most attention.</a:t>
            </a:r>
          </a:p>
          <a:p>
            <a:pPr marL="0"/>
            <a:r>
              <a:rPr lang="en-US" sz="1500" b="1"/>
              <a:t>Low Urgency</a:t>
            </a:r>
          </a:p>
          <a:p>
            <a:r>
              <a:rPr lang="en-US" sz="1500"/>
              <a:t>Without a concentrated experience, students can stagnate for months without progress toward their testing date.</a:t>
            </a:r>
          </a:p>
          <a:p>
            <a:endParaRPr lang="en-US" sz="1500"/>
          </a:p>
        </p:txBody>
      </p:sp>
      <p:sp>
        <p:nvSpPr>
          <p:cNvPr id="23" name="Arc 22">
            <a:extLst>
              <a:ext uri="{FF2B5EF4-FFF2-40B4-BE49-F238E27FC236}">
                <a16:creationId xmlns:a16="http://schemas.microsoft.com/office/drawing/2014/main" id="{4D3DC50D-CA0F-48F9-B17E-20D8669AA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53204" y="402001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0157683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documentManagement>
</p:properties>
</file>

<file path=customXml/itemProps1.xml><?xml version="1.0" encoding="utf-8"?>
<ds:datastoreItem xmlns:ds="http://schemas.openxmlformats.org/officeDocument/2006/customXml" ds:itemID="{6B13C8BA-B981-4396-9BF9-0D2E727DB80F}"/>
</file>

<file path=customXml/itemProps2.xml><?xml version="1.0" encoding="utf-8"?>
<ds:datastoreItem xmlns:ds="http://schemas.openxmlformats.org/officeDocument/2006/customXml" ds:itemID="{F5FD3F5E-BFCB-4A76-BCF5-50023E8F50CB}"/>
</file>

<file path=customXml/itemProps3.xml><?xml version="1.0" encoding="utf-8"?>
<ds:datastoreItem xmlns:ds="http://schemas.openxmlformats.org/officeDocument/2006/customXml" ds:itemID="{40CDD79A-14AB-491C-AC0B-BC7EFC5B4BEB}"/>
</file>

<file path=docProps/app.xml><?xml version="1.0" encoding="utf-8"?>
<Properties xmlns="http://schemas.openxmlformats.org/officeDocument/2006/extended-properties" xmlns:vt="http://schemas.openxmlformats.org/officeDocument/2006/docPropsVTypes">
  <Template>office theme</Template>
  <TotalTime>0</TotalTime>
  <Words>4377</Words>
  <Application>Microsoft Office PowerPoint</Application>
  <PresentationFormat>Widescreen</PresentationFormat>
  <Paragraphs>351</Paragraphs>
  <Slides>36</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Aptos</vt:lpstr>
      <vt:lpstr>Aptos Display</vt:lpstr>
      <vt:lpstr>Arial</vt:lpstr>
      <vt:lpstr>Calibri</vt:lpstr>
      <vt:lpstr>Segoe UI</vt:lpstr>
      <vt:lpstr>Times New Roman</vt:lpstr>
      <vt:lpstr>office theme</vt:lpstr>
      <vt:lpstr>Cracking the Code to Successfully Conduct GED Math Boot Camps That Drive Student Success </vt:lpstr>
      <vt:lpstr>Welcome Q &amp; A Question for the Room </vt:lpstr>
      <vt:lpstr>Icebreaker: Table Discussion </vt:lpstr>
      <vt:lpstr>Common Responses </vt:lpstr>
      <vt:lpstr>The State of GED Math   Understanding why students struggle and why traditional approaches often fall short </vt:lpstr>
      <vt:lpstr>The Reality of GED Math  Math doesn't just challenge students academically — it challenges them emotionally. For many adult learners, the GED Math test represents years of accumulated frustration, avoidance, and self-doubt. Before we can improve scores, we need to understand the full picture of what our students are up against.</vt:lpstr>
      <vt:lpstr>Discussion: What's Harder to Fix?  "What is harder to fix: a math skill gap or a confidence gap?"  This question doesn't have one right answer — but in practice, most experienced instructors will tell you that confidence is the larger obstacle. A student who believes they cannot learn math will resist every instructional strategy you try. Skill gaps are teachable. Belief systems take deliberate, sustained effort to shift. </vt:lpstr>
      <vt:lpstr> What We Hear in Our Classrooms  These statements are not rare — they are the everyday reality of teaching GED Math. Recognizing these belief patterns is the first step toward designing instruction that dismantles them </vt:lpstr>
      <vt:lpstr>Why Traditional Instruction Often Falls Short  Standard adult education classes serve many goals simultaneously — they can't always provide the intensity that a student stuck on math needs. Bootcamps solve this by creating a dedicated, immersive environment where math is the only focus. </vt:lpstr>
      <vt:lpstr> The Bootcamp Model  What it is, why it works, and how to design it for your program </vt:lpstr>
      <vt:lpstr>Bootcamp Format Options  There is no single "right" format. The best bootcamp is the one that fits your students' schedules, your facility's capacity, and your program's goals. Here are the most common formats in practice: </vt:lpstr>
      <vt:lpstr>Building Your Bootcamp  From identifying the right students to designing the right lessons </vt:lpstr>
      <vt:lpstr>Step 2: Start With Data  The most successful bootcamps don't begin with a lesson plan — they begin with a diagnostic picture of where each student currently stands. Data tells you where to spend your limited instructional time for the greatest return. </vt:lpstr>
      <vt:lpstr>Creating Skill Groups From Data  Once your diagnostic data is collected, use it to group students by instructional need. This allows you to differentiate instruction within the bootcamp without losing the group energy that makes the format effective. </vt:lpstr>
      <vt:lpstr>Step 3: Focus on the Highest-Impact Skills  The GED Math test is not a comprehensive math exam — it tests a specific, finite set of skills. If your instructional time is limited (and it always is), concentrate your effort where the test concentrates its points. </vt:lpstr>
      <vt:lpstr>      The Bootcamp Instructional Framework Every bootcamp session should follow the same predictable cycle. Repetition of this structure builds student confidence — they know what to expect, which reduces cognitive load and anxiety. The cycle works at any skill level and for any topic. </vt:lpstr>
      <vt:lpstr>What to Teach: Algebra (55% of the Test)  Algebra is the single highest-leverage domain on the GED Math test. Mastery of these core concepts gives students more than half of the test's content — making it the non-negotiable foundation of any effective bootcamp. </vt:lpstr>
      <vt:lpstr> What to Teach: Quantitative Reasoning (45%) Quantitative reasoning includes the practical math skills students use in everyday life — which makes it one of the most accessible domains for adult learners when taught with real-world context  </vt:lpstr>
      <vt:lpstr>Building Confidence Because no amount of content knowledge matters if students don't believe they can pass </vt:lpstr>
      <vt:lpstr>Confidence-Building Strategies That Work. These strategies should be embedded into every bootcamp.  </vt:lpstr>
      <vt:lpstr>Peer Teaching: Confidence Through Contribution  One of the most underutilized confidence strategies is peer teaching. When a student explains a concept to a classmate, something powerful happens: they move from passive learner to active expert. This shift is transformative for adult learners who may have spent years feeling like failures in academic settings.  </vt:lpstr>
      <vt:lpstr>Engagement Strategies  Active learning transform math from intimidating to achievable </vt:lpstr>
      <vt:lpstr>Engagement Activities That Work </vt:lpstr>
      <vt:lpstr>Your Turn Let's put it together </vt:lpstr>
      <vt:lpstr>Activity Debriefing and Discussion </vt:lpstr>
      <vt:lpstr> Data and Outcomes  Measuring Bootcamp Success </vt:lpstr>
      <vt:lpstr>Before vs. After: Your Data Framework  The most powerful data story you can tell is a simple before-and-after comparison. Build this into every bootcamp from Day 1 so you always have the evidence you need. </vt:lpstr>
      <vt:lpstr>Student Success Stories  Because numbers tell you what happened — stories tell you why it matters. </vt:lpstr>
      <vt:lpstr>Case Study: From Stuck to Credential  This composite case study, drawn from real bootcamp participants, represents the journey we see repeatedly when the right support is put in place at the right time. </vt:lpstr>
      <vt:lpstr>The Ripple Effect of One Credential  When a student earns their GED, the impact extends far beyond a single test score. This is why the work of designing effective bootcamps matters so deeply — the credential is a gateway, not just a destination. </vt:lpstr>
      <vt:lpstr>Resources Participants Can Take Home </vt:lpstr>
      <vt:lpstr>Anticipating Common Challenges Every program faces obstacles when implementing something new. Anticipating them means you won't be stopped by them. Here are the most common bootcamp implementation challenges and how to address them proactively. </vt:lpstr>
      <vt:lpstr>Adapting the Model to Your Context  No two adult education programs are identical. The bootcamp framework is a flexible model, not a rigid prescription. Here's how to adapt the core principles to fit your specific setting, population, and resources. </vt:lpstr>
      <vt:lpstr>Key Take Aways  The essential distilled to what you need to remember and what you can do tomorrow </vt:lpstr>
      <vt:lpstr> Final Thoughts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Adora Beard</cp:lastModifiedBy>
  <cp:revision>235</cp:revision>
  <dcterms:created xsi:type="dcterms:W3CDTF">2013-07-15T20:26:40Z</dcterms:created>
  <dcterms:modified xsi:type="dcterms:W3CDTF">2026-07-16T20:51:31Z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ies>
</file>