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2" r:id="rId4"/>
  </p:sldMasterIdLst>
  <p:notesMasterIdLst>
    <p:notesMasterId r:id="rId27"/>
  </p:notesMasterIdLst>
  <p:handoutMasterIdLst>
    <p:handoutMasterId r:id="rId28"/>
  </p:handoutMasterIdLst>
  <p:sldIdLst>
    <p:sldId id="292" r:id="rId5"/>
    <p:sldId id="295" r:id="rId6"/>
    <p:sldId id="288" r:id="rId7"/>
    <p:sldId id="296" r:id="rId8"/>
    <p:sldId id="297" r:id="rId9"/>
    <p:sldId id="312" r:id="rId10"/>
    <p:sldId id="262" r:id="rId11"/>
    <p:sldId id="313" r:id="rId12"/>
    <p:sldId id="309" r:id="rId13"/>
    <p:sldId id="259" r:id="rId14"/>
    <p:sldId id="310" r:id="rId15"/>
    <p:sldId id="291" r:id="rId16"/>
    <p:sldId id="314" r:id="rId17"/>
    <p:sldId id="299" r:id="rId18"/>
    <p:sldId id="302" r:id="rId19"/>
    <p:sldId id="315" r:id="rId20"/>
    <p:sldId id="316" r:id="rId21"/>
    <p:sldId id="317" r:id="rId22"/>
    <p:sldId id="318" r:id="rId23"/>
    <p:sldId id="307" r:id="rId24"/>
    <p:sldId id="293" r:id="rId25"/>
    <p:sldId id="308" r:id="rId26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81B5DE1-0468-25D6-F918-3A15B1E6200B}" name="Lindsay Calder" initials="LC" userId="S::lindsay.calder@ged.com::ee52f906-5c90-4725-8b66-b702b5e92a0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  <a:srgbClr val="FF6600"/>
    <a:srgbClr val="014B64"/>
    <a:srgbClr val="0084A9"/>
    <a:srgbClr val="9CCF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54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60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SimpleTimelineDefaultColorVariant">
  <dgm:title val="Simple Timeline Default Color Variant"/>
  <dgm:desc val="Simple Timeline Default Color Variant"/>
  <dgm:catLst>
    <dgm:cat type="Other" pri="2"/>
  </dgm:catLst>
  <dgm:styleLbl name="node0">
    <dgm:fillClrLst meth="repeat">
      <a:schemeClr val="dk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>
        <a:alpha val="0"/>
      </a:schemeClr>
    </dgm:fillClrLst>
    <dgm:linClrLst meth="repeat">
      <a:schemeClr val="accent1">
        <a:alpha val="0"/>
      </a:schemeClr>
    </dgm:linClrLst>
    <dgm:effectClrLst/>
    <dgm:txLinClrLst/>
    <dgm:txFillClrLst meth="repeat">
      <a:schemeClr val="accent1"/>
    </dgm:txFillClrLst>
    <dgm:txEffectClrLst/>
  </dgm:styleLbl>
  <dgm:styleLbl name="node1">
    <dgm:fillClrLst meth="repeat">
      <a:schemeClr val="dk2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dk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 meth="repeat">
      <a:schemeClr val="accent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2">
        <a:alpha val="9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084CF2-39F6-4856-841F-FC7EC5FA0F83}" type="doc">
      <dgm:prSet loTypeId="urn:microsoft.com/office/officeart/2024/3/layout/SimpleTimelineDefaultVariant" loCatId="Timeline" qsTypeId="urn:microsoft.com/office/officeart/2005/8/quickstyle/simple1" qsCatId="simple" csTypeId="urn:microsoft.com/office/officeart/2005/8/colors/SimpleTimelineDefaultColorVariant" csCatId="other" phldr="1"/>
      <dgm:spPr/>
      <dgm:t>
        <a:bodyPr/>
        <a:lstStyle/>
        <a:p>
          <a:endParaRPr lang="en-US"/>
        </a:p>
      </dgm:t>
    </dgm:pt>
    <dgm:pt modelId="{5410273B-07C0-43C9-B0D2-690CA0010DB1}">
      <dgm:prSet/>
      <dgm:spPr/>
      <dgm:t>
        <a:bodyPr/>
        <a:lstStyle/>
        <a:p>
          <a:pPr>
            <a:defRPr b="1"/>
          </a:pPr>
          <a:r>
            <a:rPr lang="en-US"/>
            <a:t>Social Studies 101</a:t>
          </a:r>
        </a:p>
      </dgm:t>
    </dgm:pt>
    <dgm:pt modelId="{4387B713-56D6-40D2-A36E-CD1B0976E8B0}" type="parTrans" cxnId="{2FB0AB37-FA9C-4CBC-9CD2-386939582552}">
      <dgm:prSet/>
      <dgm:spPr/>
      <dgm:t>
        <a:bodyPr/>
        <a:lstStyle/>
        <a:p>
          <a:endParaRPr lang="en-US"/>
        </a:p>
      </dgm:t>
    </dgm:pt>
    <dgm:pt modelId="{65D251A9-4940-478E-8296-48E7ACC23752}" type="sibTrans" cxnId="{2FB0AB37-FA9C-4CBC-9CD2-386939582552}">
      <dgm:prSet/>
      <dgm:spPr/>
      <dgm:t>
        <a:bodyPr/>
        <a:lstStyle/>
        <a:p>
          <a:endParaRPr lang="en-US"/>
        </a:p>
      </dgm:t>
    </dgm:pt>
    <dgm:pt modelId="{8F734260-E80E-4718-ABF9-4F7B26E426BC}">
      <dgm:prSet/>
      <dgm:spPr/>
      <dgm:t>
        <a:bodyPr/>
        <a:lstStyle/>
        <a:p>
          <a:r>
            <a:rPr lang="en-US"/>
            <a:t>Introducing foundational teaching materials (AGE, Focusing Themes, High Impact Indicators) and teaching strategies</a:t>
          </a:r>
        </a:p>
      </dgm:t>
    </dgm:pt>
    <dgm:pt modelId="{59E8FE75-6688-4260-812E-FC17C8713F75}" type="parTrans" cxnId="{D0AC1D2C-FC08-4163-B261-2C6E1FE3AF9D}">
      <dgm:prSet/>
      <dgm:spPr/>
      <dgm:t>
        <a:bodyPr/>
        <a:lstStyle/>
        <a:p>
          <a:endParaRPr lang="en-US"/>
        </a:p>
      </dgm:t>
    </dgm:pt>
    <dgm:pt modelId="{A4AAC902-F0D6-4250-B008-FCD58E4F7E26}" type="sibTrans" cxnId="{D0AC1D2C-FC08-4163-B261-2C6E1FE3AF9D}">
      <dgm:prSet/>
      <dgm:spPr/>
      <dgm:t>
        <a:bodyPr/>
        <a:lstStyle/>
        <a:p>
          <a:endParaRPr lang="en-US"/>
        </a:p>
      </dgm:t>
    </dgm:pt>
    <dgm:pt modelId="{D7478940-95E7-46BE-B469-7B0E0F148D51}">
      <dgm:prSet/>
      <dgm:spPr/>
      <dgm:t>
        <a:bodyPr/>
        <a:lstStyle/>
        <a:p>
          <a:pPr>
            <a:defRPr b="1"/>
          </a:pPr>
          <a:r>
            <a:rPr lang="en-US"/>
            <a:t>RLA 101</a:t>
          </a:r>
        </a:p>
      </dgm:t>
    </dgm:pt>
    <dgm:pt modelId="{CD7E5BBC-782D-4FB3-ABFD-1969C55D73F2}" type="parTrans" cxnId="{26110718-6C67-4CDC-8C56-8B99B0BD3885}">
      <dgm:prSet/>
      <dgm:spPr/>
      <dgm:t>
        <a:bodyPr/>
        <a:lstStyle/>
        <a:p>
          <a:endParaRPr lang="en-US"/>
        </a:p>
      </dgm:t>
    </dgm:pt>
    <dgm:pt modelId="{8344E85D-BE3B-4581-BF55-971E155166B1}" type="sibTrans" cxnId="{26110718-6C67-4CDC-8C56-8B99B0BD3885}">
      <dgm:prSet/>
      <dgm:spPr/>
      <dgm:t>
        <a:bodyPr/>
        <a:lstStyle/>
        <a:p>
          <a:endParaRPr lang="en-US"/>
        </a:p>
      </dgm:t>
    </dgm:pt>
    <dgm:pt modelId="{A05AB2B8-8B26-47B3-8FC7-8972DB8E44AB}">
      <dgm:prSet/>
      <dgm:spPr/>
      <dgm:t>
        <a:bodyPr/>
        <a:lstStyle/>
        <a:p>
          <a:r>
            <a:rPr lang="en-US"/>
            <a:t>Introducing the foundations and include the Extended Response</a:t>
          </a:r>
        </a:p>
      </dgm:t>
    </dgm:pt>
    <dgm:pt modelId="{9A2E9DEB-93A3-4A83-9610-3A638CB6B9BA}" type="parTrans" cxnId="{ABC7F0FD-8E82-440F-8FF7-7AE9FEADA821}">
      <dgm:prSet/>
      <dgm:spPr/>
      <dgm:t>
        <a:bodyPr/>
        <a:lstStyle/>
        <a:p>
          <a:endParaRPr lang="en-US"/>
        </a:p>
      </dgm:t>
    </dgm:pt>
    <dgm:pt modelId="{C3BC5AFD-A425-47F8-8879-AD1E771F26ED}" type="sibTrans" cxnId="{ABC7F0FD-8E82-440F-8FF7-7AE9FEADA821}">
      <dgm:prSet/>
      <dgm:spPr/>
      <dgm:t>
        <a:bodyPr/>
        <a:lstStyle/>
        <a:p>
          <a:endParaRPr lang="en-US"/>
        </a:p>
      </dgm:t>
    </dgm:pt>
    <dgm:pt modelId="{703804C0-D756-43F8-9D1B-686CC4C302CA}">
      <dgm:prSet/>
      <dgm:spPr/>
      <dgm:t>
        <a:bodyPr/>
        <a:lstStyle/>
        <a:p>
          <a:pPr>
            <a:defRPr b="1"/>
          </a:pPr>
          <a:r>
            <a:rPr lang="en-US"/>
            <a:t>Math 101</a:t>
          </a:r>
        </a:p>
      </dgm:t>
    </dgm:pt>
    <dgm:pt modelId="{93885C53-8C06-41C7-8A56-3DFC6DE64B1E}" type="parTrans" cxnId="{A8CEE425-3406-4189-B068-1B914FB031C5}">
      <dgm:prSet/>
      <dgm:spPr/>
      <dgm:t>
        <a:bodyPr/>
        <a:lstStyle/>
        <a:p>
          <a:endParaRPr lang="en-US"/>
        </a:p>
      </dgm:t>
    </dgm:pt>
    <dgm:pt modelId="{883DCF39-BA12-4227-B58C-571590BA9366}" type="sibTrans" cxnId="{A8CEE425-3406-4189-B068-1B914FB031C5}">
      <dgm:prSet/>
      <dgm:spPr/>
      <dgm:t>
        <a:bodyPr/>
        <a:lstStyle/>
        <a:p>
          <a:endParaRPr lang="en-US"/>
        </a:p>
      </dgm:t>
    </dgm:pt>
    <dgm:pt modelId="{14FF3337-4B12-457D-A5E5-58FDDB32F15E}">
      <dgm:prSet/>
      <dgm:spPr/>
      <dgm:t>
        <a:bodyPr/>
        <a:lstStyle/>
        <a:p>
          <a:r>
            <a:rPr lang="en-US"/>
            <a:t>Introducing foundational teaching materials and the known skill where at students ‘struggle</a:t>
          </a:r>
        </a:p>
      </dgm:t>
    </dgm:pt>
    <dgm:pt modelId="{E1BBF463-47AA-40B9-8445-FBA23D0027F6}" type="parTrans" cxnId="{CB3B3438-E445-4811-83E3-AF67C488255D}">
      <dgm:prSet/>
      <dgm:spPr/>
      <dgm:t>
        <a:bodyPr/>
        <a:lstStyle/>
        <a:p>
          <a:endParaRPr lang="en-US"/>
        </a:p>
      </dgm:t>
    </dgm:pt>
    <dgm:pt modelId="{B4879BA0-99D4-49A7-B369-B0C88D48E2A9}" type="sibTrans" cxnId="{CB3B3438-E445-4811-83E3-AF67C488255D}">
      <dgm:prSet/>
      <dgm:spPr/>
      <dgm:t>
        <a:bodyPr/>
        <a:lstStyle/>
        <a:p>
          <a:endParaRPr lang="en-US"/>
        </a:p>
      </dgm:t>
    </dgm:pt>
    <dgm:pt modelId="{FA2E4A6A-B111-4278-B8FA-1F27961ACC77}">
      <dgm:prSet/>
      <dgm:spPr/>
      <dgm:t>
        <a:bodyPr/>
        <a:lstStyle/>
        <a:p>
          <a:pPr>
            <a:defRPr b="1"/>
          </a:pPr>
          <a:r>
            <a:rPr lang="en-US"/>
            <a:t>Science 101</a:t>
          </a:r>
        </a:p>
      </dgm:t>
    </dgm:pt>
    <dgm:pt modelId="{62D9F9B7-7E3A-4B67-96A3-73A5400111A3}" type="parTrans" cxnId="{9F9E0562-2B44-4599-A366-F3D2B8EB2E71}">
      <dgm:prSet/>
      <dgm:spPr/>
      <dgm:t>
        <a:bodyPr/>
        <a:lstStyle/>
        <a:p>
          <a:endParaRPr lang="en-US"/>
        </a:p>
      </dgm:t>
    </dgm:pt>
    <dgm:pt modelId="{EDBE350B-6D04-4DA9-B2B1-D3BAEED6FE52}" type="sibTrans" cxnId="{9F9E0562-2B44-4599-A366-F3D2B8EB2E71}">
      <dgm:prSet/>
      <dgm:spPr/>
      <dgm:t>
        <a:bodyPr/>
        <a:lstStyle/>
        <a:p>
          <a:endParaRPr lang="en-US"/>
        </a:p>
      </dgm:t>
    </dgm:pt>
    <dgm:pt modelId="{40210A14-9B9C-4E9E-A890-77FC25C77E5D}">
      <dgm:prSet/>
      <dgm:spPr/>
      <dgm:t>
        <a:bodyPr/>
        <a:lstStyle/>
        <a:p>
          <a:r>
            <a:rPr lang="en-US"/>
            <a:t>Introducing foundational teaching materials (AGE, Focusing Themes, High Impact Indicators) and teaching strategies</a:t>
          </a:r>
        </a:p>
      </dgm:t>
    </dgm:pt>
    <dgm:pt modelId="{394D63AC-5031-4DFA-B1E5-21F870867DA6}" type="parTrans" cxnId="{52F6B4D7-6568-422F-AFE1-9453F1CCD761}">
      <dgm:prSet/>
      <dgm:spPr/>
      <dgm:t>
        <a:bodyPr/>
        <a:lstStyle/>
        <a:p>
          <a:endParaRPr lang="en-US"/>
        </a:p>
      </dgm:t>
    </dgm:pt>
    <dgm:pt modelId="{521AEACB-88C7-4975-A8CC-E4017DCF5090}" type="sibTrans" cxnId="{52F6B4D7-6568-422F-AFE1-9453F1CCD761}">
      <dgm:prSet/>
      <dgm:spPr/>
      <dgm:t>
        <a:bodyPr/>
        <a:lstStyle/>
        <a:p>
          <a:endParaRPr lang="en-US"/>
        </a:p>
      </dgm:t>
    </dgm:pt>
    <dgm:pt modelId="{E0C7BF6E-1024-4E1A-BBC4-04C55A0C14E7}">
      <dgm:prSet/>
      <dgm:spPr/>
      <dgm:t>
        <a:bodyPr/>
        <a:lstStyle/>
        <a:p>
          <a:pPr>
            <a:defRPr b="1"/>
          </a:pPr>
          <a:r>
            <a:rPr lang="en-US"/>
            <a:t>4 Content Areas 201</a:t>
          </a:r>
        </a:p>
      </dgm:t>
    </dgm:pt>
    <dgm:pt modelId="{F0361DC7-5EE8-438B-887E-3FB759C2B327}" type="parTrans" cxnId="{AFAFFCB2-EAC0-4090-9134-2B224DCBCF53}">
      <dgm:prSet/>
      <dgm:spPr/>
      <dgm:t>
        <a:bodyPr/>
        <a:lstStyle/>
        <a:p>
          <a:endParaRPr lang="en-US"/>
        </a:p>
      </dgm:t>
    </dgm:pt>
    <dgm:pt modelId="{C650DF1F-71BA-4017-971D-A50C019434AD}" type="sibTrans" cxnId="{AFAFFCB2-EAC0-4090-9134-2B224DCBCF53}">
      <dgm:prSet/>
      <dgm:spPr/>
      <dgm:t>
        <a:bodyPr/>
        <a:lstStyle/>
        <a:p>
          <a:endParaRPr lang="en-US"/>
        </a:p>
      </dgm:t>
    </dgm:pt>
    <dgm:pt modelId="{A1969FF7-6185-4E07-9DB4-D527ECABB906}">
      <dgm:prSet/>
      <dgm:spPr/>
      <dgm:t>
        <a:bodyPr/>
        <a:lstStyle/>
        <a:p>
          <a:r>
            <a:rPr lang="en-US"/>
            <a:t>Take a deeper dive into specific skills to teach</a:t>
          </a:r>
        </a:p>
      </dgm:t>
    </dgm:pt>
    <dgm:pt modelId="{30E1CEBC-C7F1-417E-AB98-C679100D4486}" type="parTrans" cxnId="{DA30B8D8-2B48-494F-8DDB-8DC752327743}">
      <dgm:prSet/>
      <dgm:spPr/>
      <dgm:t>
        <a:bodyPr/>
        <a:lstStyle/>
        <a:p>
          <a:endParaRPr lang="en-US"/>
        </a:p>
      </dgm:t>
    </dgm:pt>
    <dgm:pt modelId="{1EFA53F8-520E-49BB-9169-E022598E2D00}" type="sibTrans" cxnId="{DA30B8D8-2B48-494F-8DDB-8DC752327743}">
      <dgm:prSet/>
      <dgm:spPr/>
      <dgm:t>
        <a:bodyPr/>
        <a:lstStyle/>
        <a:p>
          <a:endParaRPr lang="en-US"/>
        </a:p>
      </dgm:t>
    </dgm:pt>
    <dgm:pt modelId="{06E9B699-922B-40DC-A7FA-AE7074EB0171}" type="pres">
      <dgm:prSet presAssocID="{6F084CF2-39F6-4856-841F-FC7EC5FA0F83}" presName="root" presStyleCnt="0">
        <dgm:presLayoutVars>
          <dgm:chMax/>
          <dgm:chPref/>
          <dgm:animLvl val="lvl"/>
        </dgm:presLayoutVars>
      </dgm:prSet>
      <dgm:spPr/>
    </dgm:pt>
    <dgm:pt modelId="{74B2B0C6-F7DF-4E23-9731-182FC9CC1052}" type="pres">
      <dgm:prSet presAssocID="{6F084CF2-39F6-4856-841F-FC7EC5FA0F83}" presName="divider" presStyleLbl="alignAcc1" presStyleIdx="0" presStyleCnt="1"/>
      <dgm:spPr>
        <a:solidFill>
          <a:schemeClr val="dk2">
            <a:alpha val="90000"/>
            <a:hueOff val="0"/>
            <a:satOff val="0"/>
            <a:lumOff val="0"/>
            <a:alphaOff val="0"/>
          </a:schemeClr>
        </a:solidFill>
        <a:ln w="12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 w="med" len="med"/>
        </a:ln>
        <a:effectLst/>
      </dgm:spPr>
    </dgm:pt>
    <dgm:pt modelId="{230D8E2D-BB12-498F-9DD3-4721A9F47902}" type="pres">
      <dgm:prSet presAssocID="{6F084CF2-39F6-4856-841F-FC7EC5FA0F83}" presName="nodes" presStyleCnt="0">
        <dgm:presLayoutVars>
          <dgm:chMax/>
          <dgm:chPref/>
          <dgm:animLvl val="lvl"/>
        </dgm:presLayoutVars>
      </dgm:prSet>
      <dgm:spPr/>
    </dgm:pt>
    <dgm:pt modelId="{24EEFC90-BA90-4F62-ABA7-DBAB58B90462}" type="pres">
      <dgm:prSet presAssocID="{5410273B-07C0-43C9-B0D2-690CA0010DB1}" presName="composite" presStyleCnt="0"/>
      <dgm:spPr/>
    </dgm:pt>
    <dgm:pt modelId="{67F56DC6-B07B-4773-B423-B098308A8851}" type="pres">
      <dgm:prSet presAssocID="{5410273B-07C0-43C9-B0D2-690CA0010DB1}" presName="ConnectorPoint" presStyleLbl="lnNode1" presStyleIdx="0" presStyleCnt="5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7BC598CE-9B52-429F-A3F4-1EAF6E3FC92D}" type="pres">
      <dgm:prSet presAssocID="{5410273B-07C0-43C9-B0D2-690CA0010DB1}" presName="DropPinPlaceHolder" presStyleCnt="0"/>
      <dgm:spPr/>
    </dgm:pt>
    <dgm:pt modelId="{50F89B85-9184-47F6-B5C7-11BDC4BA1D08}" type="pres">
      <dgm:prSet presAssocID="{5410273B-07C0-43C9-B0D2-690CA0010DB1}" presName="DropPin" presStyleLbl="alignNode1" presStyleIdx="0" presStyleCnt="10"/>
      <dgm:spPr/>
    </dgm:pt>
    <dgm:pt modelId="{3F3A34F0-74D1-4E2B-A2E5-A5BC056CB2BA}" type="pres">
      <dgm:prSet presAssocID="{5410273B-07C0-43C9-B0D2-690CA0010DB1}" presName="Ellipse" presStyleLbl="fgAcc1" presStyleIdx="0" presStyleCnt="5"/>
      <dgm:spPr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54E89ED-9A61-4F8B-8CBC-F3F95245F48E}" type="pres">
      <dgm:prSet presAssocID="{5410273B-07C0-43C9-B0D2-690CA0010DB1}" presName="L2TextContainer" presStyleLbl="revTx" presStyleIdx="0" presStyleCnt="5">
        <dgm:presLayoutVars>
          <dgm:bulletEnabled val="1"/>
        </dgm:presLayoutVars>
      </dgm:prSet>
      <dgm:spPr/>
    </dgm:pt>
    <dgm:pt modelId="{ACE9CEBF-1705-4CD6-9D72-7682D51E8316}" type="pres">
      <dgm:prSet presAssocID="{5410273B-07C0-43C9-B0D2-690CA0010DB1}" presName="L1TextContainer" presStyleLbl="alignNode1" presStyleIdx="1" presStyleCnt="10">
        <dgm:presLayoutVars>
          <dgm:chMax val="1"/>
          <dgm:chPref val="1"/>
          <dgm:bulletEnabled val="1"/>
        </dgm:presLayoutVars>
      </dgm:prSet>
      <dgm:spPr/>
    </dgm:pt>
    <dgm:pt modelId="{55F99981-1231-4C84-B586-888FE7DC32ED}" type="pres">
      <dgm:prSet presAssocID="{5410273B-07C0-43C9-B0D2-690CA0010DB1}" presName="ConnectLine" presStyleLbl="sibTrans1D1" presStyleIdx="0" presStyleCnt="5"/>
      <dgm:spPr/>
    </dgm:pt>
    <dgm:pt modelId="{76A3DF64-9C8A-4DA7-BEB2-973F55CFDAC6}" type="pres">
      <dgm:prSet presAssocID="{5410273B-07C0-43C9-B0D2-690CA0010DB1}" presName="EmptyPlaceHolder" presStyleCnt="0"/>
      <dgm:spPr/>
    </dgm:pt>
    <dgm:pt modelId="{194C9C92-D861-4630-8770-EFA9896596D7}" type="pres">
      <dgm:prSet presAssocID="{65D251A9-4940-478E-8296-48E7ACC23752}" presName="spaceBetweenRectangles" presStyleCnt="0"/>
      <dgm:spPr/>
    </dgm:pt>
    <dgm:pt modelId="{93D8783B-E9FE-413C-A3CF-C61C1EAF5143}" type="pres">
      <dgm:prSet presAssocID="{D7478940-95E7-46BE-B469-7B0E0F148D51}" presName="composite" presStyleCnt="0"/>
      <dgm:spPr/>
    </dgm:pt>
    <dgm:pt modelId="{335AA431-389E-4D32-A1C8-47AB0928431C}" type="pres">
      <dgm:prSet presAssocID="{D7478940-95E7-46BE-B469-7B0E0F148D51}" presName="ConnectorPoint" presStyleLbl="lnNode1" presStyleIdx="1" presStyleCnt="5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5C284C0F-279B-44BB-896F-1CF9AD544008}" type="pres">
      <dgm:prSet presAssocID="{D7478940-95E7-46BE-B469-7B0E0F148D51}" presName="DropPinPlaceHolder" presStyleCnt="0"/>
      <dgm:spPr/>
    </dgm:pt>
    <dgm:pt modelId="{62A930DE-E6F6-434D-8360-15252F22F1A8}" type="pres">
      <dgm:prSet presAssocID="{D7478940-95E7-46BE-B469-7B0E0F148D51}" presName="DropPin" presStyleLbl="alignNode1" presStyleIdx="2" presStyleCnt="10"/>
      <dgm:spPr/>
    </dgm:pt>
    <dgm:pt modelId="{2752E6E3-5217-4E64-A894-CF207EA67D17}" type="pres">
      <dgm:prSet presAssocID="{D7478940-95E7-46BE-B469-7B0E0F148D51}" presName="Ellipse" presStyleLbl="fgAcc1" presStyleIdx="1" presStyleCnt="5"/>
      <dgm:spPr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84685762-DAE2-43FC-AC2B-6433997A05CA}" type="pres">
      <dgm:prSet presAssocID="{D7478940-95E7-46BE-B469-7B0E0F148D51}" presName="L2TextContainer" presStyleLbl="revTx" presStyleIdx="1" presStyleCnt="5">
        <dgm:presLayoutVars>
          <dgm:bulletEnabled val="1"/>
        </dgm:presLayoutVars>
      </dgm:prSet>
      <dgm:spPr/>
    </dgm:pt>
    <dgm:pt modelId="{EECE3664-5A28-438F-9449-02DC5171C4A9}" type="pres">
      <dgm:prSet presAssocID="{D7478940-95E7-46BE-B469-7B0E0F148D51}" presName="L1TextContainer" presStyleLbl="alignNode1" presStyleIdx="3" presStyleCnt="10">
        <dgm:presLayoutVars>
          <dgm:chMax val="1"/>
          <dgm:chPref val="1"/>
          <dgm:bulletEnabled val="1"/>
        </dgm:presLayoutVars>
      </dgm:prSet>
      <dgm:spPr/>
    </dgm:pt>
    <dgm:pt modelId="{589CB1E5-856D-470D-9FD1-4E60CDEA67DA}" type="pres">
      <dgm:prSet presAssocID="{D7478940-95E7-46BE-B469-7B0E0F148D51}" presName="ConnectLine" presStyleLbl="sibTrans1D1" presStyleIdx="1" presStyleCnt="5"/>
      <dgm:spPr/>
    </dgm:pt>
    <dgm:pt modelId="{E0020829-26EA-4142-9F52-288F414D3DC7}" type="pres">
      <dgm:prSet presAssocID="{D7478940-95E7-46BE-B469-7B0E0F148D51}" presName="EmptyPlaceHolder" presStyleCnt="0"/>
      <dgm:spPr/>
    </dgm:pt>
    <dgm:pt modelId="{5313BF74-EA88-458D-B080-554270077D83}" type="pres">
      <dgm:prSet presAssocID="{8344E85D-BE3B-4581-BF55-971E155166B1}" presName="spaceBetweenRectangles" presStyleCnt="0"/>
      <dgm:spPr/>
    </dgm:pt>
    <dgm:pt modelId="{37F209D3-058F-4C6C-8E34-298EC9D40EF6}" type="pres">
      <dgm:prSet presAssocID="{703804C0-D756-43F8-9D1B-686CC4C302CA}" presName="composite" presStyleCnt="0"/>
      <dgm:spPr/>
    </dgm:pt>
    <dgm:pt modelId="{A856D335-25C9-4603-811E-B3BB37997F7D}" type="pres">
      <dgm:prSet presAssocID="{703804C0-D756-43F8-9D1B-686CC4C302CA}" presName="ConnectorPoint" presStyleLbl="lnNode1" presStyleIdx="2" presStyleCnt="5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2ED0EF56-DA23-4DDE-A1C4-4B3967196718}" type="pres">
      <dgm:prSet presAssocID="{703804C0-D756-43F8-9D1B-686CC4C302CA}" presName="DropPinPlaceHolder" presStyleCnt="0"/>
      <dgm:spPr/>
    </dgm:pt>
    <dgm:pt modelId="{5BC13BF9-9BDA-4AEC-941E-90B53FECF867}" type="pres">
      <dgm:prSet presAssocID="{703804C0-D756-43F8-9D1B-686CC4C302CA}" presName="DropPin" presStyleLbl="alignNode1" presStyleIdx="4" presStyleCnt="10"/>
      <dgm:spPr/>
    </dgm:pt>
    <dgm:pt modelId="{5B353DB3-A340-4414-B2BB-5CA5CF4DA384}" type="pres">
      <dgm:prSet presAssocID="{703804C0-D756-43F8-9D1B-686CC4C302CA}" presName="Ellipse" presStyleLbl="fgAcc1" presStyleIdx="2" presStyleCnt="5"/>
      <dgm:spPr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61E14C97-5CC4-4CA4-B8A3-F37102DA799B}" type="pres">
      <dgm:prSet presAssocID="{703804C0-D756-43F8-9D1B-686CC4C302CA}" presName="L2TextContainer" presStyleLbl="revTx" presStyleIdx="2" presStyleCnt="5">
        <dgm:presLayoutVars>
          <dgm:bulletEnabled val="1"/>
        </dgm:presLayoutVars>
      </dgm:prSet>
      <dgm:spPr/>
    </dgm:pt>
    <dgm:pt modelId="{920EB58E-74BA-40AC-AE43-10493C2D59CB}" type="pres">
      <dgm:prSet presAssocID="{703804C0-D756-43F8-9D1B-686CC4C302CA}" presName="L1TextContainer" presStyleLbl="alignNode1" presStyleIdx="5" presStyleCnt="10">
        <dgm:presLayoutVars>
          <dgm:chMax val="1"/>
          <dgm:chPref val="1"/>
          <dgm:bulletEnabled val="1"/>
        </dgm:presLayoutVars>
      </dgm:prSet>
      <dgm:spPr/>
    </dgm:pt>
    <dgm:pt modelId="{230B1C47-641F-45E9-8E41-C0E7FC4FB964}" type="pres">
      <dgm:prSet presAssocID="{703804C0-D756-43F8-9D1B-686CC4C302CA}" presName="ConnectLine" presStyleLbl="sibTrans1D1" presStyleIdx="2" presStyleCnt="5"/>
      <dgm:spPr/>
    </dgm:pt>
    <dgm:pt modelId="{0A561FA3-1742-488B-BB50-26ED6502BE62}" type="pres">
      <dgm:prSet presAssocID="{703804C0-D756-43F8-9D1B-686CC4C302CA}" presName="EmptyPlaceHolder" presStyleCnt="0"/>
      <dgm:spPr/>
    </dgm:pt>
    <dgm:pt modelId="{37721E40-C9B9-42AA-8F5B-A7E54C8FE286}" type="pres">
      <dgm:prSet presAssocID="{883DCF39-BA12-4227-B58C-571590BA9366}" presName="spaceBetweenRectangles" presStyleCnt="0"/>
      <dgm:spPr/>
    </dgm:pt>
    <dgm:pt modelId="{9B1A2AD3-ABB5-4DB0-8BA6-0E1ACC997F96}" type="pres">
      <dgm:prSet presAssocID="{FA2E4A6A-B111-4278-B8FA-1F27961ACC77}" presName="composite" presStyleCnt="0"/>
      <dgm:spPr/>
    </dgm:pt>
    <dgm:pt modelId="{7739EB28-FEFA-42F9-8845-C186AB56E564}" type="pres">
      <dgm:prSet presAssocID="{FA2E4A6A-B111-4278-B8FA-1F27961ACC77}" presName="ConnectorPoint" presStyleLbl="lnNode1" presStyleIdx="3" presStyleCnt="5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72E73B5-6805-4F1E-8D50-ABBBA232E0E4}" type="pres">
      <dgm:prSet presAssocID="{FA2E4A6A-B111-4278-B8FA-1F27961ACC77}" presName="DropPinPlaceHolder" presStyleCnt="0"/>
      <dgm:spPr/>
    </dgm:pt>
    <dgm:pt modelId="{FBCEE95D-43AD-4F5C-B9D9-B4FEA9F79484}" type="pres">
      <dgm:prSet presAssocID="{FA2E4A6A-B111-4278-B8FA-1F27961ACC77}" presName="DropPin" presStyleLbl="alignNode1" presStyleIdx="6" presStyleCnt="10"/>
      <dgm:spPr/>
    </dgm:pt>
    <dgm:pt modelId="{877659EC-6EE2-4FB6-BA3D-B1925DCBEB7B}" type="pres">
      <dgm:prSet presAssocID="{FA2E4A6A-B111-4278-B8FA-1F27961ACC77}" presName="Ellipse" presStyleLbl="fgAcc1" presStyleIdx="3" presStyleCnt="5"/>
      <dgm:spPr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2498E813-561A-4190-BB8F-0683B1A73715}" type="pres">
      <dgm:prSet presAssocID="{FA2E4A6A-B111-4278-B8FA-1F27961ACC77}" presName="L2TextContainer" presStyleLbl="revTx" presStyleIdx="3" presStyleCnt="5">
        <dgm:presLayoutVars>
          <dgm:bulletEnabled val="1"/>
        </dgm:presLayoutVars>
      </dgm:prSet>
      <dgm:spPr/>
    </dgm:pt>
    <dgm:pt modelId="{8A6CFF5D-6D5A-4845-BF10-EED1102ABA1D}" type="pres">
      <dgm:prSet presAssocID="{FA2E4A6A-B111-4278-B8FA-1F27961ACC77}" presName="L1TextContainer" presStyleLbl="alignNode1" presStyleIdx="7" presStyleCnt="10">
        <dgm:presLayoutVars>
          <dgm:chMax val="1"/>
          <dgm:chPref val="1"/>
          <dgm:bulletEnabled val="1"/>
        </dgm:presLayoutVars>
      </dgm:prSet>
      <dgm:spPr/>
    </dgm:pt>
    <dgm:pt modelId="{F23CB651-1F17-452B-A304-D914B79933D2}" type="pres">
      <dgm:prSet presAssocID="{FA2E4A6A-B111-4278-B8FA-1F27961ACC77}" presName="ConnectLine" presStyleLbl="sibTrans1D1" presStyleIdx="3" presStyleCnt="5"/>
      <dgm:spPr/>
    </dgm:pt>
    <dgm:pt modelId="{F0426F7B-E07C-490D-A421-00966E478951}" type="pres">
      <dgm:prSet presAssocID="{FA2E4A6A-B111-4278-B8FA-1F27961ACC77}" presName="EmptyPlaceHolder" presStyleCnt="0"/>
      <dgm:spPr/>
    </dgm:pt>
    <dgm:pt modelId="{4D47334E-B423-4D48-B64D-77B173167E8C}" type="pres">
      <dgm:prSet presAssocID="{EDBE350B-6D04-4DA9-B2B1-D3BAEED6FE52}" presName="spaceBetweenRectangles" presStyleCnt="0"/>
      <dgm:spPr/>
    </dgm:pt>
    <dgm:pt modelId="{31CCB8FD-FF5F-4AA7-81C1-695E9BA2775F}" type="pres">
      <dgm:prSet presAssocID="{E0C7BF6E-1024-4E1A-BBC4-04C55A0C14E7}" presName="composite" presStyleCnt="0"/>
      <dgm:spPr/>
    </dgm:pt>
    <dgm:pt modelId="{C92070E9-2284-4DDD-AB5F-59CC2953B5E2}" type="pres">
      <dgm:prSet presAssocID="{E0C7BF6E-1024-4E1A-BBC4-04C55A0C14E7}" presName="ConnectorPoint" presStyleLbl="lnNode1" presStyleIdx="4" presStyleCnt="5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088EF6CC-867A-4BFB-A827-97E51FD9DFB6}" type="pres">
      <dgm:prSet presAssocID="{E0C7BF6E-1024-4E1A-BBC4-04C55A0C14E7}" presName="DropPinPlaceHolder" presStyleCnt="0"/>
      <dgm:spPr/>
    </dgm:pt>
    <dgm:pt modelId="{E25D9AC2-1ABA-4BAD-AE4E-9276F66BC87A}" type="pres">
      <dgm:prSet presAssocID="{E0C7BF6E-1024-4E1A-BBC4-04C55A0C14E7}" presName="DropPin" presStyleLbl="alignNode1" presStyleIdx="8" presStyleCnt="10"/>
      <dgm:spPr/>
    </dgm:pt>
    <dgm:pt modelId="{28DF4442-4DCA-484E-8F58-4080D3BA99F5}" type="pres">
      <dgm:prSet presAssocID="{E0C7BF6E-1024-4E1A-BBC4-04C55A0C14E7}" presName="Ellipse" presStyleLbl="fgAcc1" presStyleIdx="4" presStyleCnt="5"/>
      <dgm:spPr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B1F97BE9-E225-42FA-9B33-90E07EA6F175}" type="pres">
      <dgm:prSet presAssocID="{E0C7BF6E-1024-4E1A-BBC4-04C55A0C14E7}" presName="L2TextContainer" presStyleLbl="revTx" presStyleIdx="4" presStyleCnt="5">
        <dgm:presLayoutVars>
          <dgm:bulletEnabled val="1"/>
        </dgm:presLayoutVars>
      </dgm:prSet>
      <dgm:spPr/>
    </dgm:pt>
    <dgm:pt modelId="{18E286AF-4218-4FC7-9FB4-7DC4A180209F}" type="pres">
      <dgm:prSet presAssocID="{E0C7BF6E-1024-4E1A-BBC4-04C55A0C14E7}" presName="L1TextContainer" presStyleLbl="alignNode1" presStyleIdx="9" presStyleCnt="10">
        <dgm:presLayoutVars>
          <dgm:chMax val="1"/>
          <dgm:chPref val="1"/>
          <dgm:bulletEnabled val="1"/>
        </dgm:presLayoutVars>
      </dgm:prSet>
      <dgm:spPr/>
    </dgm:pt>
    <dgm:pt modelId="{DE21821F-D726-42A8-B994-736426C6B569}" type="pres">
      <dgm:prSet presAssocID="{E0C7BF6E-1024-4E1A-BBC4-04C55A0C14E7}" presName="ConnectLine" presStyleLbl="sibTrans1D1" presStyleIdx="4" presStyleCnt="5"/>
      <dgm:spPr/>
    </dgm:pt>
    <dgm:pt modelId="{8FB5BAC1-7405-473D-A973-2A6420A8392E}" type="pres">
      <dgm:prSet presAssocID="{E0C7BF6E-1024-4E1A-BBC4-04C55A0C14E7}" presName="EmptyPlaceHolder" presStyleCnt="0"/>
      <dgm:spPr/>
    </dgm:pt>
  </dgm:ptLst>
  <dgm:cxnLst>
    <dgm:cxn modelId="{122BB803-F17A-4D02-A9B8-891DB166AD8D}" type="presOf" srcId="{8F734260-E80E-4718-ABF9-4F7B26E426BC}" destId="{A54E89ED-9A61-4F8B-8CBC-F3F95245F48E}" srcOrd="0" destOrd="0" presId="urn:microsoft.com/office/officeart/2024/3/layout/SimpleTimelineDefaultVariant"/>
    <dgm:cxn modelId="{6C193316-A91F-489F-ACD2-AAD2B7BA2024}" type="presOf" srcId="{FA2E4A6A-B111-4278-B8FA-1F27961ACC77}" destId="{8A6CFF5D-6D5A-4845-BF10-EED1102ABA1D}" srcOrd="0" destOrd="0" presId="urn:microsoft.com/office/officeart/2024/3/layout/SimpleTimelineDefaultVariant"/>
    <dgm:cxn modelId="{26110718-6C67-4CDC-8C56-8B99B0BD3885}" srcId="{6F084CF2-39F6-4856-841F-FC7EC5FA0F83}" destId="{D7478940-95E7-46BE-B469-7B0E0F148D51}" srcOrd="1" destOrd="0" parTransId="{CD7E5BBC-782D-4FB3-ABFD-1969C55D73F2}" sibTransId="{8344E85D-BE3B-4581-BF55-971E155166B1}"/>
    <dgm:cxn modelId="{A8CEE425-3406-4189-B068-1B914FB031C5}" srcId="{6F084CF2-39F6-4856-841F-FC7EC5FA0F83}" destId="{703804C0-D756-43F8-9D1B-686CC4C302CA}" srcOrd="2" destOrd="0" parTransId="{93885C53-8C06-41C7-8A56-3DFC6DE64B1E}" sibTransId="{883DCF39-BA12-4227-B58C-571590BA9366}"/>
    <dgm:cxn modelId="{D0AC1D2C-FC08-4163-B261-2C6E1FE3AF9D}" srcId="{5410273B-07C0-43C9-B0D2-690CA0010DB1}" destId="{8F734260-E80E-4718-ABF9-4F7B26E426BC}" srcOrd="0" destOrd="0" parTransId="{59E8FE75-6688-4260-812E-FC17C8713F75}" sibTransId="{A4AAC902-F0D6-4250-B008-FCD58E4F7E26}"/>
    <dgm:cxn modelId="{2FB0AB37-FA9C-4CBC-9CD2-386939582552}" srcId="{6F084CF2-39F6-4856-841F-FC7EC5FA0F83}" destId="{5410273B-07C0-43C9-B0D2-690CA0010DB1}" srcOrd="0" destOrd="0" parTransId="{4387B713-56D6-40D2-A36E-CD1B0976E8B0}" sibTransId="{65D251A9-4940-478E-8296-48E7ACC23752}"/>
    <dgm:cxn modelId="{CB3B3438-E445-4811-83E3-AF67C488255D}" srcId="{703804C0-D756-43F8-9D1B-686CC4C302CA}" destId="{14FF3337-4B12-457D-A5E5-58FDDB32F15E}" srcOrd="0" destOrd="0" parTransId="{E1BBF463-47AA-40B9-8445-FBA23D0027F6}" sibTransId="{B4879BA0-99D4-49A7-B369-B0C88D48E2A9}"/>
    <dgm:cxn modelId="{9F9E0562-2B44-4599-A366-F3D2B8EB2E71}" srcId="{6F084CF2-39F6-4856-841F-FC7EC5FA0F83}" destId="{FA2E4A6A-B111-4278-B8FA-1F27961ACC77}" srcOrd="3" destOrd="0" parTransId="{62D9F9B7-7E3A-4B67-96A3-73A5400111A3}" sibTransId="{EDBE350B-6D04-4DA9-B2B1-D3BAEED6FE52}"/>
    <dgm:cxn modelId="{8065BC45-137C-4D97-9273-6476C5D8B1F1}" type="presOf" srcId="{A05AB2B8-8B26-47B3-8FC7-8972DB8E44AB}" destId="{84685762-DAE2-43FC-AC2B-6433997A05CA}" srcOrd="0" destOrd="0" presId="urn:microsoft.com/office/officeart/2024/3/layout/SimpleTimelineDefaultVariant"/>
    <dgm:cxn modelId="{B12B9852-E79C-40B3-A4BC-3FD6A23F70A7}" type="presOf" srcId="{6F084CF2-39F6-4856-841F-FC7EC5FA0F83}" destId="{06E9B699-922B-40DC-A7FA-AE7074EB0171}" srcOrd="0" destOrd="0" presId="urn:microsoft.com/office/officeart/2024/3/layout/SimpleTimelineDefaultVariant"/>
    <dgm:cxn modelId="{7FB3EB72-491B-4EA1-A95E-1BA2182D737C}" type="presOf" srcId="{40210A14-9B9C-4E9E-A890-77FC25C77E5D}" destId="{2498E813-561A-4190-BB8F-0683B1A73715}" srcOrd="0" destOrd="0" presId="urn:microsoft.com/office/officeart/2024/3/layout/SimpleTimelineDefaultVariant"/>
    <dgm:cxn modelId="{858F4254-CE21-40E1-BEB7-666EB34C7056}" type="presOf" srcId="{14FF3337-4B12-457D-A5E5-58FDDB32F15E}" destId="{61E14C97-5CC4-4CA4-B8A3-F37102DA799B}" srcOrd="0" destOrd="0" presId="urn:microsoft.com/office/officeart/2024/3/layout/SimpleTimelineDefaultVariant"/>
    <dgm:cxn modelId="{DA185C57-9FF0-4688-985C-B3D16871E5BD}" type="presOf" srcId="{A1969FF7-6185-4E07-9DB4-D527ECABB906}" destId="{B1F97BE9-E225-42FA-9B33-90E07EA6F175}" srcOrd="0" destOrd="0" presId="urn:microsoft.com/office/officeart/2024/3/layout/SimpleTimelineDefaultVariant"/>
    <dgm:cxn modelId="{F20DC181-D761-4B79-8493-EA6809BF8503}" type="presOf" srcId="{703804C0-D756-43F8-9D1B-686CC4C302CA}" destId="{920EB58E-74BA-40AC-AE43-10493C2D59CB}" srcOrd="0" destOrd="0" presId="urn:microsoft.com/office/officeart/2024/3/layout/SimpleTimelineDefaultVariant"/>
    <dgm:cxn modelId="{AFAFFCB2-EAC0-4090-9134-2B224DCBCF53}" srcId="{6F084CF2-39F6-4856-841F-FC7EC5FA0F83}" destId="{E0C7BF6E-1024-4E1A-BBC4-04C55A0C14E7}" srcOrd="4" destOrd="0" parTransId="{F0361DC7-5EE8-438B-887E-3FB759C2B327}" sibTransId="{C650DF1F-71BA-4017-971D-A50C019434AD}"/>
    <dgm:cxn modelId="{8D6F56C4-CF80-46CC-A7A6-2E896F817B04}" type="presOf" srcId="{5410273B-07C0-43C9-B0D2-690CA0010DB1}" destId="{ACE9CEBF-1705-4CD6-9D72-7682D51E8316}" srcOrd="0" destOrd="0" presId="urn:microsoft.com/office/officeart/2024/3/layout/SimpleTimelineDefaultVariant"/>
    <dgm:cxn modelId="{52F6B4D7-6568-422F-AFE1-9453F1CCD761}" srcId="{FA2E4A6A-B111-4278-B8FA-1F27961ACC77}" destId="{40210A14-9B9C-4E9E-A890-77FC25C77E5D}" srcOrd="0" destOrd="0" parTransId="{394D63AC-5031-4DFA-B1E5-21F870867DA6}" sibTransId="{521AEACB-88C7-4975-A8CC-E4017DCF5090}"/>
    <dgm:cxn modelId="{DA30B8D8-2B48-494F-8DDB-8DC752327743}" srcId="{E0C7BF6E-1024-4E1A-BBC4-04C55A0C14E7}" destId="{A1969FF7-6185-4E07-9DB4-D527ECABB906}" srcOrd="0" destOrd="0" parTransId="{30E1CEBC-C7F1-417E-AB98-C679100D4486}" sibTransId="{1EFA53F8-520E-49BB-9169-E022598E2D00}"/>
    <dgm:cxn modelId="{B194E5F5-7B02-4F17-BAD3-263939B4C234}" type="presOf" srcId="{E0C7BF6E-1024-4E1A-BBC4-04C55A0C14E7}" destId="{18E286AF-4218-4FC7-9FB4-7DC4A180209F}" srcOrd="0" destOrd="0" presId="urn:microsoft.com/office/officeart/2024/3/layout/SimpleTimelineDefaultVariant"/>
    <dgm:cxn modelId="{446B72FC-FBE2-4CF6-AEF9-2ADEE0D40D5B}" type="presOf" srcId="{D7478940-95E7-46BE-B469-7B0E0F148D51}" destId="{EECE3664-5A28-438F-9449-02DC5171C4A9}" srcOrd="0" destOrd="0" presId="urn:microsoft.com/office/officeart/2024/3/layout/SimpleTimelineDefaultVariant"/>
    <dgm:cxn modelId="{ABC7F0FD-8E82-440F-8FF7-7AE9FEADA821}" srcId="{D7478940-95E7-46BE-B469-7B0E0F148D51}" destId="{A05AB2B8-8B26-47B3-8FC7-8972DB8E44AB}" srcOrd="0" destOrd="0" parTransId="{9A2E9DEB-93A3-4A83-9610-3A638CB6B9BA}" sibTransId="{C3BC5AFD-A425-47F8-8879-AD1E771F26ED}"/>
    <dgm:cxn modelId="{39B1F2F0-CADB-4DF5-AA75-5ABD7BEDC111}" type="presParOf" srcId="{06E9B699-922B-40DC-A7FA-AE7074EB0171}" destId="{74B2B0C6-F7DF-4E23-9731-182FC9CC1052}" srcOrd="0" destOrd="0" presId="urn:microsoft.com/office/officeart/2024/3/layout/SimpleTimelineDefaultVariant"/>
    <dgm:cxn modelId="{E358A1DA-663E-4ACB-860B-E2E33472FA3A}" type="presParOf" srcId="{06E9B699-922B-40DC-A7FA-AE7074EB0171}" destId="{230D8E2D-BB12-498F-9DD3-4721A9F47902}" srcOrd="1" destOrd="0" presId="urn:microsoft.com/office/officeart/2024/3/layout/SimpleTimelineDefaultVariant"/>
    <dgm:cxn modelId="{9B440FCB-E3BD-41C7-B2F7-E9AAEBD3126D}" type="presParOf" srcId="{230D8E2D-BB12-498F-9DD3-4721A9F47902}" destId="{24EEFC90-BA90-4F62-ABA7-DBAB58B90462}" srcOrd="0" destOrd="0" presId="urn:microsoft.com/office/officeart/2024/3/layout/SimpleTimelineDefaultVariant"/>
    <dgm:cxn modelId="{FBFC6056-FB2E-477C-B98A-58FDECDD604D}" type="presParOf" srcId="{24EEFC90-BA90-4F62-ABA7-DBAB58B90462}" destId="{67F56DC6-B07B-4773-B423-B098308A8851}" srcOrd="0" destOrd="0" presId="urn:microsoft.com/office/officeart/2024/3/layout/SimpleTimelineDefaultVariant"/>
    <dgm:cxn modelId="{C6C24B1A-D3C4-45AA-80E2-27550A0108F7}" type="presParOf" srcId="{24EEFC90-BA90-4F62-ABA7-DBAB58B90462}" destId="{7BC598CE-9B52-429F-A3F4-1EAF6E3FC92D}" srcOrd="1" destOrd="0" presId="urn:microsoft.com/office/officeart/2024/3/layout/SimpleTimelineDefaultVariant"/>
    <dgm:cxn modelId="{85E2F31C-3856-4550-9C6D-2C612391ECB7}" type="presParOf" srcId="{7BC598CE-9B52-429F-A3F4-1EAF6E3FC92D}" destId="{50F89B85-9184-47F6-B5C7-11BDC4BA1D08}" srcOrd="0" destOrd="0" presId="urn:microsoft.com/office/officeart/2024/3/layout/SimpleTimelineDefaultVariant"/>
    <dgm:cxn modelId="{1DAA0BD7-648A-4726-AB2A-D0895A23D94A}" type="presParOf" srcId="{7BC598CE-9B52-429F-A3F4-1EAF6E3FC92D}" destId="{3F3A34F0-74D1-4E2B-A2E5-A5BC056CB2BA}" srcOrd="1" destOrd="0" presId="urn:microsoft.com/office/officeart/2024/3/layout/SimpleTimelineDefaultVariant"/>
    <dgm:cxn modelId="{40625A38-5BC0-459A-A908-70CA97BC87B5}" type="presParOf" srcId="{24EEFC90-BA90-4F62-ABA7-DBAB58B90462}" destId="{A54E89ED-9A61-4F8B-8CBC-F3F95245F48E}" srcOrd="2" destOrd="0" presId="urn:microsoft.com/office/officeart/2024/3/layout/SimpleTimelineDefaultVariant"/>
    <dgm:cxn modelId="{7AB7E186-0B06-4479-AE52-7DD8AF00327F}" type="presParOf" srcId="{24EEFC90-BA90-4F62-ABA7-DBAB58B90462}" destId="{ACE9CEBF-1705-4CD6-9D72-7682D51E8316}" srcOrd="3" destOrd="0" presId="urn:microsoft.com/office/officeart/2024/3/layout/SimpleTimelineDefaultVariant"/>
    <dgm:cxn modelId="{0C1756E8-B176-466B-BDC5-CD3AA6C65FCF}" type="presParOf" srcId="{24EEFC90-BA90-4F62-ABA7-DBAB58B90462}" destId="{55F99981-1231-4C84-B586-888FE7DC32ED}" srcOrd="4" destOrd="0" presId="urn:microsoft.com/office/officeart/2024/3/layout/SimpleTimelineDefaultVariant"/>
    <dgm:cxn modelId="{EBF147BE-CF5F-4405-8F2E-540034E6CAED}" type="presParOf" srcId="{24EEFC90-BA90-4F62-ABA7-DBAB58B90462}" destId="{76A3DF64-9C8A-4DA7-BEB2-973F55CFDAC6}" srcOrd="5" destOrd="0" presId="urn:microsoft.com/office/officeart/2024/3/layout/SimpleTimelineDefaultVariant"/>
    <dgm:cxn modelId="{FF6D6368-1BA3-4DCF-B069-27167C7FB9BA}" type="presParOf" srcId="{230D8E2D-BB12-498F-9DD3-4721A9F47902}" destId="{194C9C92-D861-4630-8770-EFA9896596D7}" srcOrd="1" destOrd="0" presId="urn:microsoft.com/office/officeart/2024/3/layout/SimpleTimelineDefaultVariant"/>
    <dgm:cxn modelId="{AC0C2DE2-ADBF-4A42-B5CB-4E1E3C47F414}" type="presParOf" srcId="{230D8E2D-BB12-498F-9DD3-4721A9F47902}" destId="{93D8783B-E9FE-413C-A3CF-C61C1EAF5143}" srcOrd="2" destOrd="0" presId="urn:microsoft.com/office/officeart/2024/3/layout/SimpleTimelineDefaultVariant"/>
    <dgm:cxn modelId="{E5244773-CCEC-4464-8821-AE88300D2FA4}" type="presParOf" srcId="{93D8783B-E9FE-413C-A3CF-C61C1EAF5143}" destId="{335AA431-389E-4D32-A1C8-47AB0928431C}" srcOrd="0" destOrd="0" presId="urn:microsoft.com/office/officeart/2024/3/layout/SimpleTimelineDefaultVariant"/>
    <dgm:cxn modelId="{737A6167-786A-41B2-880E-A152A0B117C1}" type="presParOf" srcId="{93D8783B-E9FE-413C-A3CF-C61C1EAF5143}" destId="{5C284C0F-279B-44BB-896F-1CF9AD544008}" srcOrd="1" destOrd="0" presId="urn:microsoft.com/office/officeart/2024/3/layout/SimpleTimelineDefaultVariant"/>
    <dgm:cxn modelId="{5F77700E-C5AB-4343-B668-8A523C5B05E4}" type="presParOf" srcId="{5C284C0F-279B-44BB-896F-1CF9AD544008}" destId="{62A930DE-E6F6-434D-8360-15252F22F1A8}" srcOrd="0" destOrd="0" presId="urn:microsoft.com/office/officeart/2024/3/layout/SimpleTimelineDefaultVariant"/>
    <dgm:cxn modelId="{6C3D6CA5-F733-459D-9306-9E56A64410CF}" type="presParOf" srcId="{5C284C0F-279B-44BB-896F-1CF9AD544008}" destId="{2752E6E3-5217-4E64-A894-CF207EA67D17}" srcOrd="1" destOrd="0" presId="urn:microsoft.com/office/officeart/2024/3/layout/SimpleTimelineDefaultVariant"/>
    <dgm:cxn modelId="{FB43568E-865C-478A-B304-3439A6C2E398}" type="presParOf" srcId="{93D8783B-E9FE-413C-A3CF-C61C1EAF5143}" destId="{84685762-DAE2-43FC-AC2B-6433997A05CA}" srcOrd="2" destOrd="0" presId="urn:microsoft.com/office/officeart/2024/3/layout/SimpleTimelineDefaultVariant"/>
    <dgm:cxn modelId="{CB99B6E7-9B96-4881-A698-9798E2D5F92E}" type="presParOf" srcId="{93D8783B-E9FE-413C-A3CF-C61C1EAF5143}" destId="{EECE3664-5A28-438F-9449-02DC5171C4A9}" srcOrd="3" destOrd="0" presId="urn:microsoft.com/office/officeart/2024/3/layout/SimpleTimelineDefaultVariant"/>
    <dgm:cxn modelId="{26315207-5681-4293-BA8F-328A592F1E19}" type="presParOf" srcId="{93D8783B-E9FE-413C-A3CF-C61C1EAF5143}" destId="{589CB1E5-856D-470D-9FD1-4E60CDEA67DA}" srcOrd="4" destOrd="0" presId="urn:microsoft.com/office/officeart/2024/3/layout/SimpleTimelineDefaultVariant"/>
    <dgm:cxn modelId="{F5F3003B-C38F-4156-BAB8-48372036E9BD}" type="presParOf" srcId="{93D8783B-E9FE-413C-A3CF-C61C1EAF5143}" destId="{E0020829-26EA-4142-9F52-288F414D3DC7}" srcOrd="5" destOrd="0" presId="urn:microsoft.com/office/officeart/2024/3/layout/SimpleTimelineDefaultVariant"/>
    <dgm:cxn modelId="{79D7BF22-EDC6-44F4-A5DD-0FEE8FEFE2E7}" type="presParOf" srcId="{230D8E2D-BB12-498F-9DD3-4721A9F47902}" destId="{5313BF74-EA88-458D-B080-554270077D83}" srcOrd="3" destOrd="0" presId="urn:microsoft.com/office/officeart/2024/3/layout/SimpleTimelineDefaultVariant"/>
    <dgm:cxn modelId="{B5804E97-F41D-41E2-A36B-493B950FD682}" type="presParOf" srcId="{230D8E2D-BB12-498F-9DD3-4721A9F47902}" destId="{37F209D3-058F-4C6C-8E34-298EC9D40EF6}" srcOrd="4" destOrd="0" presId="urn:microsoft.com/office/officeart/2024/3/layout/SimpleTimelineDefaultVariant"/>
    <dgm:cxn modelId="{99A61782-F05A-4208-BE0F-C241D510F0EE}" type="presParOf" srcId="{37F209D3-058F-4C6C-8E34-298EC9D40EF6}" destId="{A856D335-25C9-4603-811E-B3BB37997F7D}" srcOrd="0" destOrd="0" presId="urn:microsoft.com/office/officeart/2024/3/layout/SimpleTimelineDefaultVariant"/>
    <dgm:cxn modelId="{90D88BAC-D18F-46E1-9E99-EE032233D432}" type="presParOf" srcId="{37F209D3-058F-4C6C-8E34-298EC9D40EF6}" destId="{2ED0EF56-DA23-4DDE-A1C4-4B3967196718}" srcOrd="1" destOrd="0" presId="urn:microsoft.com/office/officeart/2024/3/layout/SimpleTimelineDefaultVariant"/>
    <dgm:cxn modelId="{E1C8AD46-BC5E-4FFB-BB9A-208A39EC726B}" type="presParOf" srcId="{2ED0EF56-DA23-4DDE-A1C4-4B3967196718}" destId="{5BC13BF9-9BDA-4AEC-941E-90B53FECF867}" srcOrd="0" destOrd="0" presId="urn:microsoft.com/office/officeart/2024/3/layout/SimpleTimelineDefaultVariant"/>
    <dgm:cxn modelId="{FCB1D138-E3C1-446E-80FD-A7430C70AF6B}" type="presParOf" srcId="{2ED0EF56-DA23-4DDE-A1C4-4B3967196718}" destId="{5B353DB3-A340-4414-B2BB-5CA5CF4DA384}" srcOrd="1" destOrd="0" presId="urn:microsoft.com/office/officeart/2024/3/layout/SimpleTimelineDefaultVariant"/>
    <dgm:cxn modelId="{9C0C5662-C472-4074-8003-8970EECCDEDF}" type="presParOf" srcId="{37F209D3-058F-4C6C-8E34-298EC9D40EF6}" destId="{61E14C97-5CC4-4CA4-B8A3-F37102DA799B}" srcOrd="2" destOrd="0" presId="urn:microsoft.com/office/officeart/2024/3/layout/SimpleTimelineDefaultVariant"/>
    <dgm:cxn modelId="{88768D79-782B-4107-948C-B8B390765962}" type="presParOf" srcId="{37F209D3-058F-4C6C-8E34-298EC9D40EF6}" destId="{920EB58E-74BA-40AC-AE43-10493C2D59CB}" srcOrd="3" destOrd="0" presId="urn:microsoft.com/office/officeart/2024/3/layout/SimpleTimelineDefaultVariant"/>
    <dgm:cxn modelId="{A6F1F1E3-C92C-4EFC-AD91-0ED8BF4A9038}" type="presParOf" srcId="{37F209D3-058F-4C6C-8E34-298EC9D40EF6}" destId="{230B1C47-641F-45E9-8E41-C0E7FC4FB964}" srcOrd="4" destOrd="0" presId="urn:microsoft.com/office/officeart/2024/3/layout/SimpleTimelineDefaultVariant"/>
    <dgm:cxn modelId="{E23B3A7D-203C-4FDE-8F92-A26FF1811AE1}" type="presParOf" srcId="{37F209D3-058F-4C6C-8E34-298EC9D40EF6}" destId="{0A561FA3-1742-488B-BB50-26ED6502BE62}" srcOrd="5" destOrd="0" presId="urn:microsoft.com/office/officeart/2024/3/layout/SimpleTimelineDefaultVariant"/>
    <dgm:cxn modelId="{204688EC-C139-44C1-9EB9-4AB4586A89DE}" type="presParOf" srcId="{230D8E2D-BB12-498F-9DD3-4721A9F47902}" destId="{37721E40-C9B9-42AA-8F5B-A7E54C8FE286}" srcOrd="5" destOrd="0" presId="urn:microsoft.com/office/officeart/2024/3/layout/SimpleTimelineDefaultVariant"/>
    <dgm:cxn modelId="{D5124B06-5E42-4794-806E-8CE9DE58FC76}" type="presParOf" srcId="{230D8E2D-BB12-498F-9DD3-4721A9F47902}" destId="{9B1A2AD3-ABB5-4DB0-8BA6-0E1ACC997F96}" srcOrd="6" destOrd="0" presId="urn:microsoft.com/office/officeart/2024/3/layout/SimpleTimelineDefaultVariant"/>
    <dgm:cxn modelId="{8D64B0E0-4FE6-42ED-BB33-706681C4082A}" type="presParOf" srcId="{9B1A2AD3-ABB5-4DB0-8BA6-0E1ACC997F96}" destId="{7739EB28-FEFA-42F9-8845-C186AB56E564}" srcOrd="0" destOrd="0" presId="urn:microsoft.com/office/officeart/2024/3/layout/SimpleTimelineDefaultVariant"/>
    <dgm:cxn modelId="{70FBE3BF-98AD-4F59-9927-E97F2323FB05}" type="presParOf" srcId="{9B1A2AD3-ABB5-4DB0-8BA6-0E1ACC997F96}" destId="{672E73B5-6805-4F1E-8D50-ABBBA232E0E4}" srcOrd="1" destOrd="0" presId="urn:microsoft.com/office/officeart/2024/3/layout/SimpleTimelineDefaultVariant"/>
    <dgm:cxn modelId="{D085D24F-503C-4261-A417-39133561C347}" type="presParOf" srcId="{672E73B5-6805-4F1E-8D50-ABBBA232E0E4}" destId="{FBCEE95D-43AD-4F5C-B9D9-B4FEA9F79484}" srcOrd="0" destOrd="0" presId="urn:microsoft.com/office/officeart/2024/3/layout/SimpleTimelineDefaultVariant"/>
    <dgm:cxn modelId="{D80E9751-0F8F-4BA4-B089-663B6C100E01}" type="presParOf" srcId="{672E73B5-6805-4F1E-8D50-ABBBA232E0E4}" destId="{877659EC-6EE2-4FB6-BA3D-B1925DCBEB7B}" srcOrd="1" destOrd="0" presId="urn:microsoft.com/office/officeart/2024/3/layout/SimpleTimelineDefaultVariant"/>
    <dgm:cxn modelId="{2D874930-C38D-4541-8784-615F936BB489}" type="presParOf" srcId="{9B1A2AD3-ABB5-4DB0-8BA6-0E1ACC997F96}" destId="{2498E813-561A-4190-BB8F-0683B1A73715}" srcOrd="2" destOrd="0" presId="urn:microsoft.com/office/officeart/2024/3/layout/SimpleTimelineDefaultVariant"/>
    <dgm:cxn modelId="{91D7661D-9CF2-4202-85F0-20FACC11D2C1}" type="presParOf" srcId="{9B1A2AD3-ABB5-4DB0-8BA6-0E1ACC997F96}" destId="{8A6CFF5D-6D5A-4845-BF10-EED1102ABA1D}" srcOrd="3" destOrd="0" presId="urn:microsoft.com/office/officeart/2024/3/layout/SimpleTimelineDefaultVariant"/>
    <dgm:cxn modelId="{254D475B-380D-4948-B3A5-614FB018D69A}" type="presParOf" srcId="{9B1A2AD3-ABB5-4DB0-8BA6-0E1ACC997F96}" destId="{F23CB651-1F17-452B-A304-D914B79933D2}" srcOrd="4" destOrd="0" presId="urn:microsoft.com/office/officeart/2024/3/layout/SimpleTimelineDefaultVariant"/>
    <dgm:cxn modelId="{8000566A-9E63-4AC3-B9DE-1BA6A24D6BDF}" type="presParOf" srcId="{9B1A2AD3-ABB5-4DB0-8BA6-0E1ACC997F96}" destId="{F0426F7B-E07C-490D-A421-00966E478951}" srcOrd="5" destOrd="0" presId="urn:microsoft.com/office/officeart/2024/3/layout/SimpleTimelineDefaultVariant"/>
    <dgm:cxn modelId="{F76C1DC9-A1E7-4519-A66D-C0AE7DED6194}" type="presParOf" srcId="{230D8E2D-BB12-498F-9DD3-4721A9F47902}" destId="{4D47334E-B423-4D48-B64D-77B173167E8C}" srcOrd="7" destOrd="0" presId="urn:microsoft.com/office/officeart/2024/3/layout/SimpleTimelineDefaultVariant"/>
    <dgm:cxn modelId="{78882772-7A99-422A-96DA-C6B5E413915D}" type="presParOf" srcId="{230D8E2D-BB12-498F-9DD3-4721A9F47902}" destId="{31CCB8FD-FF5F-4AA7-81C1-695E9BA2775F}" srcOrd="8" destOrd="0" presId="urn:microsoft.com/office/officeart/2024/3/layout/SimpleTimelineDefaultVariant"/>
    <dgm:cxn modelId="{4350DF08-6985-4420-AFCF-7F71AA163D63}" type="presParOf" srcId="{31CCB8FD-FF5F-4AA7-81C1-695E9BA2775F}" destId="{C92070E9-2284-4DDD-AB5F-59CC2953B5E2}" srcOrd="0" destOrd="0" presId="urn:microsoft.com/office/officeart/2024/3/layout/SimpleTimelineDefaultVariant"/>
    <dgm:cxn modelId="{F9CE4D07-7676-4C20-887C-5CD9D430AA54}" type="presParOf" srcId="{31CCB8FD-FF5F-4AA7-81C1-695E9BA2775F}" destId="{088EF6CC-867A-4BFB-A827-97E51FD9DFB6}" srcOrd="1" destOrd="0" presId="urn:microsoft.com/office/officeart/2024/3/layout/SimpleTimelineDefaultVariant"/>
    <dgm:cxn modelId="{B8658150-3316-46DF-BEF8-F0B0D249B6F9}" type="presParOf" srcId="{088EF6CC-867A-4BFB-A827-97E51FD9DFB6}" destId="{E25D9AC2-1ABA-4BAD-AE4E-9276F66BC87A}" srcOrd="0" destOrd="0" presId="urn:microsoft.com/office/officeart/2024/3/layout/SimpleTimelineDefaultVariant"/>
    <dgm:cxn modelId="{A8F8658C-68E9-4298-B71E-F6BE6790748A}" type="presParOf" srcId="{088EF6CC-867A-4BFB-A827-97E51FD9DFB6}" destId="{28DF4442-4DCA-484E-8F58-4080D3BA99F5}" srcOrd="1" destOrd="0" presId="urn:microsoft.com/office/officeart/2024/3/layout/SimpleTimelineDefaultVariant"/>
    <dgm:cxn modelId="{1625AE22-8E8D-40D2-8368-A26626521204}" type="presParOf" srcId="{31CCB8FD-FF5F-4AA7-81C1-695E9BA2775F}" destId="{B1F97BE9-E225-42FA-9B33-90E07EA6F175}" srcOrd="2" destOrd="0" presId="urn:microsoft.com/office/officeart/2024/3/layout/SimpleTimelineDefaultVariant"/>
    <dgm:cxn modelId="{AC6544C7-7845-4764-9E50-D6D13BF43995}" type="presParOf" srcId="{31CCB8FD-FF5F-4AA7-81C1-695E9BA2775F}" destId="{18E286AF-4218-4FC7-9FB4-7DC4A180209F}" srcOrd="3" destOrd="0" presId="urn:microsoft.com/office/officeart/2024/3/layout/SimpleTimelineDefaultVariant"/>
    <dgm:cxn modelId="{4E9AE878-7D0B-45B6-B990-7AEAB9D4AB6D}" type="presParOf" srcId="{31CCB8FD-FF5F-4AA7-81C1-695E9BA2775F}" destId="{DE21821F-D726-42A8-B994-736426C6B569}" srcOrd="4" destOrd="0" presId="urn:microsoft.com/office/officeart/2024/3/layout/SimpleTimelineDefaultVariant"/>
    <dgm:cxn modelId="{4320A117-E9CB-431C-B58A-C23D4AE9357E}" type="presParOf" srcId="{31CCB8FD-FF5F-4AA7-81C1-695E9BA2775F}" destId="{8FB5BAC1-7405-473D-A973-2A6420A8392E}" srcOrd="5" destOrd="0" presId="urn:microsoft.com/office/officeart/2024/3/layout/SimpleTimelineDefaultVarian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B2B0C6-F7DF-4E23-9731-182FC9CC1052}">
      <dsp:nvSpPr>
        <dsp:cNvPr id="0" name=""/>
        <dsp:cNvSpPr/>
      </dsp:nvSpPr>
      <dsp:spPr>
        <a:xfrm>
          <a:off x="0" y="2027299"/>
          <a:ext cx="11129271" cy="0"/>
        </a:xfrm>
        <a:prstGeom prst="line">
          <a:avLst/>
        </a:prstGeom>
        <a:solidFill>
          <a:schemeClr val="dk2">
            <a:alpha val="90000"/>
            <a:hueOff val="0"/>
            <a:satOff val="0"/>
            <a:lumOff val="0"/>
            <a:alphaOff val="0"/>
          </a:schemeClr>
        </a:solidFill>
        <a:ln w="12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 w="med" len="me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4E89ED-9A61-4F8B-8CBC-F3F95245F48E}">
      <dsp:nvSpPr>
        <dsp:cNvPr id="0" name=""/>
        <dsp:cNvSpPr/>
      </dsp:nvSpPr>
      <dsp:spPr>
        <a:xfrm>
          <a:off x="426846" y="982834"/>
          <a:ext cx="3085200" cy="10444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Introducing foundational teaching materials (AGE, Focusing Themes, High Impact Indicators) and teaching strategies</a:t>
          </a:r>
        </a:p>
      </dsp:txBody>
      <dsp:txXfrm>
        <a:off x="426846" y="982834"/>
        <a:ext cx="3085200" cy="1044464"/>
      </dsp:txXfrm>
    </dsp:sp>
    <dsp:sp modelId="{ACE9CEBF-1705-4CD6-9D72-7682D51E8316}">
      <dsp:nvSpPr>
        <dsp:cNvPr id="0" name=""/>
        <dsp:cNvSpPr/>
      </dsp:nvSpPr>
      <dsp:spPr>
        <a:xfrm>
          <a:off x="426846" y="437896"/>
          <a:ext cx="3085200" cy="544937"/>
        </a:xfrm>
        <a:prstGeom prst="rect">
          <a:avLst/>
        </a:prstGeom>
        <a:solidFill>
          <a:schemeClr val="accent1">
            <a:alpha val="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/>
            <a:t>Social Studies 101</a:t>
          </a:r>
        </a:p>
      </dsp:txBody>
      <dsp:txXfrm>
        <a:off x="426846" y="437896"/>
        <a:ext cx="3085200" cy="544937"/>
      </dsp:txXfrm>
    </dsp:sp>
    <dsp:sp modelId="{55F99981-1231-4C84-B586-888FE7DC32ED}">
      <dsp:nvSpPr>
        <dsp:cNvPr id="0" name=""/>
        <dsp:cNvSpPr/>
      </dsp:nvSpPr>
      <dsp:spPr>
        <a:xfrm>
          <a:off x="216007" y="405459"/>
          <a:ext cx="0" cy="1621839"/>
        </a:xfrm>
        <a:prstGeom prst="line">
          <a:avLst/>
        </a:pr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F56DC6-B07B-4773-B423-B098308A8851}">
      <dsp:nvSpPr>
        <dsp:cNvPr id="0" name=""/>
        <dsp:cNvSpPr/>
      </dsp:nvSpPr>
      <dsp:spPr>
        <a:xfrm>
          <a:off x="166599" y="1978806"/>
          <a:ext cx="96985" cy="969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685762-DAE2-43FC-AC2B-6433997A05CA}">
      <dsp:nvSpPr>
        <dsp:cNvPr id="0" name=""/>
        <dsp:cNvSpPr/>
      </dsp:nvSpPr>
      <dsp:spPr>
        <a:xfrm>
          <a:off x="2277302" y="2766857"/>
          <a:ext cx="3085200" cy="882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Introducing the foundations and include the Extended Response</a:t>
          </a:r>
        </a:p>
      </dsp:txBody>
      <dsp:txXfrm>
        <a:off x="2277302" y="2766857"/>
        <a:ext cx="3085200" cy="882280"/>
      </dsp:txXfrm>
    </dsp:sp>
    <dsp:sp modelId="{EECE3664-5A28-438F-9449-02DC5171C4A9}">
      <dsp:nvSpPr>
        <dsp:cNvPr id="0" name=""/>
        <dsp:cNvSpPr/>
      </dsp:nvSpPr>
      <dsp:spPr>
        <a:xfrm>
          <a:off x="2277302" y="2189482"/>
          <a:ext cx="3085200" cy="577374"/>
        </a:xfrm>
        <a:prstGeom prst="rect">
          <a:avLst/>
        </a:prstGeom>
        <a:solidFill>
          <a:schemeClr val="accent1">
            <a:alpha val="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/>
            <a:t>RLA 101</a:t>
          </a:r>
        </a:p>
      </dsp:txBody>
      <dsp:txXfrm>
        <a:off x="2277302" y="2189482"/>
        <a:ext cx="3085200" cy="577374"/>
      </dsp:txXfrm>
    </dsp:sp>
    <dsp:sp modelId="{589CB1E5-856D-470D-9FD1-4E60CDEA67DA}">
      <dsp:nvSpPr>
        <dsp:cNvPr id="0" name=""/>
        <dsp:cNvSpPr/>
      </dsp:nvSpPr>
      <dsp:spPr>
        <a:xfrm>
          <a:off x="2066463" y="2027299"/>
          <a:ext cx="0" cy="1621839"/>
        </a:xfrm>
        <a:prstGeom prst="line">
          <a:avLst/>
        </a:pr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5AA431-389E-4D32-A1C8-47AB0928431C}">
      <dsp:nvSpPr>
        <dsp:cNvPr id="0" name=""/>
        <dsp:cNvSpPr/>
      </dsp:nvSpPr>
      <dsp:spPr>
        <a:xfrm>
          <a:off x="2017056" y="1978806"/>
          <a:ext cx="96985" cy="969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E14C97-5CC4-4CA4-B8A3-F37102DA799B}">
      <dsp:nvSpPr>
        <dsp:cNvPr id="0" name=""/>
        <dsp:cNvSpPr/>
      </dsp:nvSpPr>
      <dsp:spPr>
        <a:xfrm>
          <a:off x="4127759" y="982834"/>
          <a:ext cx="3085200" cy="10444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Introducing foundational teaching materials and the known skill where at students ‘struggle</a:t>
          </a:r>
        </a:p>
      </dsp:txBody>
      <dsp:txXfrm>
        <a:off x="4127759" y="982834"/>
        <a:ext cx="3085200" cy="1044464"/>
      </dsp:txXfrm>
    </dsp:sp>
    <dsp:sp modelId="{920EB58E-74BA-40AC-AE43-10493C2D59CB}">
      <dsp:nvSpPr>
        <dsp:cNvPr id="0" name=""/>
        <dsp:cNvSpPr/>
      </dsp:nvSpPr>
      <dsp:spPr>
        <a:xfrm>
          <a:off x="4127759" y="437896"/>
          <a:ext cx="3085200" cy="544937"/>
        </a:xfrm>
        <a:prstGeom prst="rect">
          <a:avLst/>
        </a:prstGeom>
        <a:solidFill>
          <a:schemeClr val="accent1">
            <a:alpha val="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/>
            <a:t>Math 101</a:t>
          </a:r>
        </a:p>
      </dsp:txBody>
      <dsp:txXfrm>
        <a:off x="4127759" y="437896"/>
        <a:ext cx="3085200" cy="544937"/>
      </dsp:txXfrm>
    </dsp:sp>
    <dsp:sp modelId="{230B1C47-641F-45E9-8E41-C0E7FC4FB964}">
      <dsp:nvSpPr>
        <dsp:cNvPr id="0" name=""/>
        <dsp:cNvSpPr/>
      </dsp:nvSpPr>
      <dsp:spPr>
        <a:xfrm>
          <a:off x="3916920" y="405459"/>
          <a:ext cx="0" cy="1621839"/>
        </a:xfrm>
        <a:prstGeom prst="line">
          <a:avLst/>
        </a:pr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56D335-25C9-4603-811E-B3BB37997F7D}">
      <dsp:nvSpPr>
        <dsp:cNvPr id="0" name=""/>
        <dsp:cNvSpPr/>
      </dsp:nvSpPr>
      <dsp:spPr>
        <a:xfrm>
          <a:off x="3867512" y="1978806"/>
          <a:ext cx="96985" cy="969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98E813-561A-4190-BB8F-0683B1A73715}">
      <dsp:nvSpPr>
        <dsp:cNvPr id="0" name=""/>
        <dsp:cNvSpPr/>
      </dsp:nvSpPr>
      <dsp:spPr>
        <a:xfrm>
          <a:off x="5978215" y="2766857"/>
          <a:ext cx="3085200" cy="882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Introducing foundational teaching materials (AGE, Focusing Themes, High Impact Indicators) and teaching strategies</a:t>
          </a:r>
        </a:p>
      </dsp:txBody>
      <dsp:txXfrm>
        <a:off x="5978215" y="2766857"/>
        <a:ext cx="3085200" cy="882280"/>
      </dsp:txXfrm>
    </dsp:sp>
    <dsp:sp modelId="{8A6CFF5D-6D5A-4845-BF10-EED1102ABA1D}">
      <dsp:nvSpPr>
        <dsp:cNvPr id="0" name=""/>
        <dsp:cNvSpPr/>
      </dsp:nvSpPr>
      <dsp:spPr>
        <a:xfrm>
          <a:off x="5978215" y="2189482"/>
          <a:ext cx="3085200" cy="577374"/>
        </a:xfrm>
        <a:prstGeom prst="rect">
          <a:avLst/>
        </a:prstGeom>
        <a:solidFill>
          <a:schemeClr val="accent1">
            <a:alpha val="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/>
            <a:t>Science 101</a:t>
          </a:r>
        </a:p>
      </dsp:txBody>
      <dsp:txXfrm>
        <a:off x="5978215" y="2189482"/>
        <a:ext cx="3085200" cy="577374"/>
      </dsp:txXfrm>
    </dsp:sp>
    <dsp:sp modelId="{F23CB651-1F17-452B-A304-D914B79933D2}">
      <dsp:nvSpPr>
        <dsp:cNvPr id="0" name=""/>
        <dsp:cNvSpPr/>
      </dsp:nvSpPr>
      <dsp:spPr>
        <a:xfrm>
          <a:off x="5767376" y="2027299"/>
          <a:ext cx="0" cy="1621839"/>
        </a:xfrm>
        <a:prstGeom prst="line">
          <a:avLst/>
        </a:pr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39EB28-FEFA-42F9-8845-C186AB56E564}">
      <dsp:nvSpPr>
        <dsp:cNvPr id="0" name=""/>
        <dsp:cNvSpPr/>
      </dsp:nvSpPr>
      <dsp:spPr>
        <a:xfrm>
          <a:off x="5717968" y="1978806"/>
          <a:ext cx="96985" cy="969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F97BE9-E225-42FA-9B33-90E07EA6F175}">
      <dsp:nvSpPr>
        <dsp:cNvPr id="0" name=""/>
        <dsp:cNvSpPr/>
      </dsp:nvSpPr>
      <dsp:spPr>
        <a:xfrm>
          <a:off x="7828671" y="982834"/>
          <a:ext cx="3085200" cy="10444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Take a deeper dive into specific skills to teach</a:t>
          </a:r>
        </a:p>
      </dsp:txBody>
      <dsp:txXfrm>
        <a:off x="7828671" y="982834"/>
        <a:ext cx="3085200" cy="1044464"/>
      </dsp:txXfrm>
    </dsp:sp>
    <dsp:sp modelId="{18E286AF-4218-4FC7-9FB4-7DC4A180209F}">
      <dsp:nvSpPr>
        <dsp:cNvPr id="0" name=""/>
        <dsp:cNvSpPr/>
      </dsp:nvSpPr>
      <dsp:spPr>
        <a:xfrm>
          <a:off x="7828671" y="437896"/>
          <a:ext cx="3085200" cy="544937"/>
        </a:xfrm>
        <a:prstGeom prst="rect">
          <a:avLst/>
        </a:prstGeom>
        <a:solidFill>
          <a:schemeClr val="accent1">
            <a:alpha val="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/>
            <a:t>4 Content Areas 201</a:t>
          </a:r>
        </a:p>
      </dsp:txBody>
      <dsp:txXfrm>
        <a:off x="7828671" y="437896"/>
        <a:ext cx="3085200" cy="544937"/>
      </dsp:txXfrm>
    </dsp:sp>
    <dsp:sp modelId="{DE21821F-D726-42A8-B994-736426C6B569}">
      <dsp:nvSpPr>
        <dsp:cNvPr id="0" name=""/>
        <dsp:cNvSpPr/>
      </dsp:nvSpPr>
      <dsp:spPr>
        <a:xfrm>
          <a:off x="7617832" y="405459"/>
          <a:ext cx="0" cy="1621839"/>
        </a:xfrm>
        <a:prstGeom prst="line">
          <a:avLst/>
        </a:pr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2070E9-2284-4DDD-AB5F-59CC2953B5E2}">
      <dsp:nvSpPr>
        <dsp:cNvPr id="0" name=""/>
        <dsp:cNvSpPr/>
      </dsp:nvSpPr>
      <dsp:spPr>
        <a:xfrm>
          <a:off x="7568424" y="1978806"/>
          <a:ext cx="96985" cy="969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4/3/layout/SimpleTimelineDefaultVariant">
  <dgm:title val="Simple Timeline"/>
  <dgm:desc val="Displays events in chronological order. Each event should have a date or name up to medium length and the option to add a description that can be medium or a bit longer in length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align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2050">
                    <a:solidFill>
                      <a:srgbClr val="000000"/>
                    </a:solidFill>
                    <a:tailEnd type="arrow" w="med" len="med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arrow" w="med" len="med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23"/>
                        <dgm:constr type="h" for="ch" forName="ConnectorPoint1" refType="h" refFor="ch" refForName="DropPinPlaceHolder1" fact="0.23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h" fact="0.178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t" for="ch" forName="L1TextContainer1" refType="h" fact="0.01"/>
                        <dgm:constr type="b" for="ch" forName="L1TextContainer1" refType="h" fact="0.178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 fact="0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23"/>
                        <dgm:constr type="h" for="ch" forName="ConnectorPoint1" refType="h" refFor="ch" refForName="DropPinPlaceHolder1" fact="0.23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h" fact="0.728"/>
                        <dgm:constr type="t" for="ch" forName="L1TextContainer1" refType="h" fact="0.55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b" refFor="ch" refForName="DropPinPlaceHolder1"/>
                        <dgm:constr type="t" for="ch" forName="L2TextContainer1" refType="h" fact="0.728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23"/>
                        <dgm:constr type="h" for="ch" forName="ConnectorPoint1" refType="h" refFor="ch" refForName="DropPinPlaceHolder1" fact="0.23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h" fact="0.178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t" for="ch" forName="L1TextContainer1" refType="h" fact="0.01"/>
                        <dgm:constr type="b" for="ch" forName="L1TextContainer1" refType="h" fact="0.178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 fact="0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23"/>
                        <dgm:constr type="h" for="ch" forName="ConnectorPoint1" refType="h" refFor="ch" refForName="DropPinPlaceHolder1" fact="0.23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h" fact="0.728"/>
                        <dgm:constr type="t" for="ch" forName="L1TextContainer1" refType="h" fact="0.55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b" refFor="ch" refForName="DropPinPlaceHolder1"/>
                        <dgm:constr type="t" for="ch" forName="L2TextContainer1" refType="h" fact="0.728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 fact="0"/>
                  <dgm:constr type="h" for="ch" forName="DropPin1" refType="h" fact="0"/>
                  <dgm:constr type="ctrX" for="ch" forName="DropPin1" refType="w" fact="0"/>
                  <dgm:constr type="ctrY" for="ch" forName="DropPin1" refType="h" fact="0"/>
                  <dgm:constr type="w" for="ch" forName="Ellipse1" refType="w" refFor="ch" refForName="DropPin1" fact="0"/>
                  <dgm:constr type="h" for="ch" forName="Ellipse1" refType="w" refFor="ch" refForName="DropPin1" fact="0"/>
                  <dgm:constr type="ctrX" for="ch" forName="Ellipse1" refType="ctrX" refFor="ch" refForName="DropPin1" fact="0"/>
                  <dgm:constr type="ctrY" for="ch" forName="Ellipse1" refType="ctrY" refFor="ch" refForName="DropPin1" fact="0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if>
                  <dgm:else name="Name88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5" fact="NaN" max="NaN"/>
                </dgm:ruleLst>
              </dgm:layoutNode>
              <dgm:layoutNode name="L1TextContainer1" styleLbl="alignNode1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23"/>
                        <dgm:constr type="h" for="ch" forName="ConnectorPoint" refType="h" refFor="ch" refForName="DropPinPlaceHolder" fact="0.23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h" fact="0.178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t" for="ch" forName="L1TextContainer" refType="h" fact="0.01"/>
                        <dgm:constr type="b" for="ch" forName="L1TextContainer" refType="h" fact="0.178"/>
                        <dgm:constr type="w" for="ch" forName="ConnectLine" fact="2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 fact="0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23"/>
                        <dgm:constr type="h" for="ch" forName="ConnectorPoint" refType="h" refFor="ch" refForName="DropPinPlaceHolder" fact="0.23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h" fact="0.728"/>
                        <dgm:constr type="t" for="ch" forName="L1TextContainer" refType="h" fact="0.55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b" refFor="ch" refForName="DropPinPlaceHolder"/>
                        <dgm:constr type="t" for="ch" forName="L2TextContainer" refType="h" fact="0.728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23"/>
                        <dgm:constr type="h" for="ch" forName="ConnectorPoint" refType="h" refFor="ch" refForName="DropPinPlaceHolder" fact="0.23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h" fact="0.178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t" for="ch" forName="L1TextContainer" refType="h" fact="0.01"/>
                        <dgm:constr type="b" for="ch" forName="L1TextContainer" refType="h" fact="0.178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 fact="0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23"/>
                        <dgm:constr type="h" for="ch" forName="ConnectorPoint" refType="h" refFor="ch" refForName="DropPinPlaceHolder" fact="0.23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h" fact="0.728"/>
                        <dgm:constr type="t" for="ch" forName="L1TextContainer" refType="h" fact="0.55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b" refFor="ch" refForName="DropPinPlaceHolder"/>
                        <dgm:constr type="t" for="ch" forName="L2TextContainer" refType="h" fact="0.728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 fact="0"/>
                  <dgm:constr type="h" for="ch" forName="DropPin" refType="h" fact="0"/>
                  <dgm:constr type="ctrX" for="ch" forName="DropPin" refType="w" fact="0"/>
                  <dgm:constr type="ctrY" for="ch" forName="DropPin" refType="h" fact="0"/>
                  <dgm:constr type="w" for="ch" forName="Ellipse" refType="w" refFor="ch" refForName="DropPin" fact="0"/>
                  <dgm:constr type="h" for="ch" forName="Ellipse" refType="w" refFor="ch" refForName="DropPin" fact="0"/>
                  <dgm:constr type="ctrX" for="ch" forName="Ellipse" refType="ctrX" refFor="ch" refForName="DropPin" fact="0"/>
                  <dgm:constr type="ctrY" for="ch" forName="Ellipse" refType="ctrY" refFor="ch" refForName="DropPin" fact="0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if>
                  <dgm:else name="Name88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5" fact="NaN" max="NaN"/>
                </dgm:ruleLst>
              </dgm:layoutNode>
              <dgm:layoutNode name="L1TextContainer" styleLbl="alignNode1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CC83787-3F18-0941-951C-86CE87CB8BF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FD4A53-B40D-A44E-AAA5-FBB21649604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F8A632-5CF8-D44E-AD53-C703B91031D5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DF25D8-01A8-9D45-880D-B3EEF298B7F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CD358B-6D43-F24A-8F80-11175938C27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19389A-39F6-AD46-9C37-7F1CB3D65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306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CF907-54E3-414C-B907-4EC57FF97ED0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83769A-2A3C-664A-B1A3-FCFF0FA87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870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are very proud to be serving candidate in over 120 countries, supported by over 330 GED authorized Pearson VUE test centres and growing.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proves that the GED isn’t just a test, it is a globally recognised credential opening doors for candidates to higher education and employment.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Same credential. Same standard. Anywhere in the world.</a:t>
            </a:r>
          </a:p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83769A-2A3C-664A-B1A3-FCFF0FA87D2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5813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7A557C-E865-F2D4-925D-A0418ED04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6C448A-1487-666C-F13F-05CF7E4C05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CF0293-B1E9-4001-8FF1-564E392A4A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international student profile looks substantially different of that to our US student profile.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international students are incredibly diverse, as well as their reason for taking the GED test.</a:t>
            </a:r>
            <a:b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some countries, GED functions similarly to the US model. In others, it’s a second chance for learners who never had access to formal education.</a:t>
            </a:r>
            <a:b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We’re also increasingly seeing GED used among refugee and displaced populations, which raises the stakes for consistency and quality.</a:t>
            </a:r>
          </a:p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EE23CE-D3BF-2B38-E4D2-A035D6CFE2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83769A-2A3C-664A-B1A3-FCFF0FA87D2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693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BF4B2-F881-F31F-80B8-4C66E0430B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053DEA-9B22-E009-9204-F516ED2A6C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7D4DA4-82C5-B2CB-643B-D373BDA0C5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people typically think of the GED, they think of the US only. </a:t>
            </a:r>
            <a:b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However, we are very proud to be serving candidate in over 120 countries, supported by over 330 GED authorized Pearson VUE test centres and growing.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proves that the GED isn’t just a test, it is a globally recognised credential opening doors for candidates to higher education and employment.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Same credential. Same standard. Anywhere in the world.</a:t>
            </a:r>
          </a:p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3300D6-451B-E08E-84D7-ED030148F5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83769A-2A3C-664A-B1A3-FCFF0FA87D2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949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Global growth is often framed as expansion—more countries, more learners, more access.</a:t>
            </a:r>
          </a:p>
          <a:p>
            <a:pPr fontAlgn="t"/>
            <a: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it is that—but it’s also something much more important.</a:t>
            </a:r>
          </a:p>
          <a:p>
            <a:pPr fontAlgn="t"/>
            <a: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It’s about access—creating opportunities for learners who might not otherwise have a pathway.</a:t>
            </a:r>
          </a:p>
          <a:p>
            <a:pPr fontAlgn="t"/>
            <a: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It’s about opportunity—unlocking jobs, education, and economic mobility.</a:t>
            </a:r>
          </a:p>
          <a:p>
            <a:pPr fontAlgn="t"/>
            <a: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increasingly, it’s about mobility across borders—learners using GED to move between systems, countries, and opportunities.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as this happens, something really important changes.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GED stops being a regional credential… and becomes a truly global one.</a:t>
            </a:r>
          </a:p>
          <a:p>
            <a:pPr fontAlgn="t"/>
            <a: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when that happens, the expectation changes too.</a:t>
            </a:r>
          </a:p>
          <a:p>
            <a:pPr fontAlgn="t"/>
            <a: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Because now, a GED credential—no matter where it’s earned—has to represent the </a:t>
            </a:r>
            <a:r>
              <a:rPr lang="en-CA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same level of readiness, the same standard, and the same trust</a:t>
            </a:r>
            <a: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that means global growth doesn’t just increase opportunity—</a:t>
            </a:r>
            <a:b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creates a shared responsibility across all of us who are part of the GED ecosystem.</a:t>
            </a: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GED is global The credential must be consistent Responsibility is shared</a:t>
            </a:r>
          </a:p>
          <a:p>
            <a:pPr fontAlgn="t"/>
            <a:endParaRPr lang="en-CA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83769A-2A3C-664A-B1A3-FCFF0FA87D2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087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Across all markets, one factor consistently drives success: educator quality.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Many international educators are new to GED.</a:t>
            </a:r>
            <a:b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may not have access to structured training—or may rely on inconsistent information.</a:t>
            </a:r>
            <a:b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as we expand quickly, this challenge only grows.</a:t>
            </a:r>
          </a:p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83769A-2A3C-664A-B1A3-FCFF0FA87D2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3126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1EF6A3-CBB4-F89C-69F2-A000DD499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FB8FE7-F14E-0421-D13F-1A0ADC7DA0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D66F6A-0628-F5EF-3539-8D9AD45955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matter where a learner earns their GED—whether it’s in the US or internationally—it carries the same name, the same recognition, and the same expectation.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Every GED credential—whether earned in Texas or Thailand—reflects on the same brand.</a:t>
            </a:r>
            <a:b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There’s also a huge opportunity for cross-market learning—international programmes are often incredibly innovative out of necessity.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that means consistency doesn’t sit in one region—it’s something we all contribute to.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Because at the end of the day, the strength of the GED isn’t defined by one market—it’s defined by the </a:t>
            </a:r>
            <a:r>
              <a:rPr lang="en-CA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consistency across all of them</a:t>
            </a:r>
            <a: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brings us to a key question:</a:t>
            </a:r>
            <a:b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do we actually ensure that level of consistency—especially as we continue to grow globally?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Same credential. Same standard. Anywhere in the world.</a:t>
            </a:r>
          </a:p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512F82-452A-097E-7401-435671832A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83769A-2A3C-664A-B1A3-FCFF0FA87D2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3479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didn’t have a consistent, scalable way to prepare educators globally.</a:t>
            </a:r>
            <a:b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without that, we risk inconsistency in how learners are supported.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 we built a solution: a Global Professional Development Series for Adult Educators.</a:t>
            </a:r>
            <a:b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isn’t just content—it’s a strategic framework to ensure educators everywhere are aligned to GED standards.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Standardisation sometimes sounds rigid—but in this case, it’s what enables flexibility.</a:t>
            </a:r>
            <a:b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CA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 aligning on core principles, we ensure learners everywhere are prepared to the same standard while still allowing local adaptation.</a:t>
            </a:r>
          </a:p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83769A-2A3C-664A-B1A3-FCFF0FA87D2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024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B747056-D864-9943-B945-CBDEC0DBFA18}"/>
              </a:ext>
            </a:extLst>
          </p:cNvPr>
          <p:cNvSpPr/>
          <p:nvPr/>
        </p:nvSpPr>
        <p:spPr>
          <a:xfrm>
            <a:off x="0" y="2359712"/>
            <a:ext cx="12192036" cy="4498288"/>
          </a:xfrm>
          <a:custGeom>
            <a:avLst/>
            <a:gdLst>
              <a:gd name="csX0" fmla="*/ 0 w 12192000"/>
              <a:gd name="csY0" fmla="*/ 0 h 3574026"/>
              <a:gd name="csX1" fmla="*/ 12192000 w 12192000"/>
              <a:gd name="csY1" fmla="*/ 0 h 3574026"/>
              <a:gd name="csX2" fmla="*/ 12192000 w 12192000"/>
              <a:gd name="csY2" fmla="*/ 3574026 h 3574026"/>
              <a:gd name="csX3" fmla="*/ 0 w 12192000"/>
              <a:gd name="csY3" fmla="*/ 3574026 h 3574026"/>
              <a:gd name="csX4" fmla="*/ 0 w 12192000"/>
              <a:gd name="csY4" fmla="*/ 0 h 3574026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51"/>
              <a:gd name="csY0" fmla="*/ 924262 h 4498288"/>
              <a:gd name="csX1" fmla="*/ 12192000 w 12192051"/>
              <a:gd name="csY1" fmla="*/ 30 h 4498288"/>
              <a:gd name="csX2" fmla="*/ 12192000 w 12192051"/>
              <a:gd name="csY2" fmla="*/ 4498288 h 4498288"/>
              <a:gd name="csX3" fmla="*/ 0 w 12192051"/>
              <a:gd name="csY3" fmla="*/ 4498288 h 4498288"/>
              <a:gd name="csX4" fmla="*/ 0 w 12192051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4498288 h 4498288"/>
              <a:gd name="csX4" fmla="*/ 0 w 12192036"/>
              <a:gd name="csY4" fmla="*/ 924262 h 449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2192036" h="4498288">
                <a:moveTo>
                  <a:pt x="0" y="924262"/>
                </a:moveTo>
                <a:cubicBezTo>
                  <a:pt x="6775596" y="1089771"/>
                  <a:pt x="12208387" y="-6526"/>
                  <a:pt x="12192000" y="30"/>
                </a:cubicBezTo>
                <a:lnTo>
                  <a:pt x="12192000" y="4498288"/>
                </a:lnTo>
                <a:lnTo>
                  <a:pt x="0" y="4498288"/>
                </a:lnTo>
                <a:lnTo>
                  <a:pt x="0" y="924262"/>
                </a:lnTo>
                <a:close/>
              </a:path>
            </a:pathLst>
          </a:cu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E7EC74-D20B-574D-AB10-A4B7B90B2B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6161" y="5100080"/>
            <a:ext cx="10879667" cy="407805"/>
          </a:xfrm>
          <a:noFill/>
        </p:spPr>
        <p:txBody>
          <a:bodyPr wrap="none" lIns="0" tIns="0" rIns="0" bIns="0" anchor="t" anchorCtr="0">
            <a:noAutofit/>
          </a:bodyPr>
          <a:lstStyle>
            <a:lvl1pPr marL="0" indent="0" algn="ctr">
              <a:buNone/>
              <a:defRPr sz="1800">
                <a:solidFill>
                  <a:schemeClr val="accent4"/>
                </a:solidFill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/>
              <a:t>Click to add presenter name and/or date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6E5C3F-8D26-E84F-B390-3C5ADC7534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6162" y="3701850"/>
            <a:ext cx="10879667" cy="1254780"/>
          </a:xfrm>
        </p:spPr>
        <p:txBody>
          <a:bodyPr lIns="0" tIns="0" rIns="0" bIns="0" anchor="t" anchorCtr="0">
            <a:normAutofit/>
          </a:bodyPr>
          <a:lstStyle>
            <a:lvl1pPr marL="0" indent="0" algn="ctr">
              <a:buNone/>
              <a:defRPr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834156-DBB1-53AA-8B6C-6B5E13E509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90998" y="381337"/>
            <a:ext cx="2410003" cy="2459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4E9389-7092-C6C6-2901-7E2030E7A5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48420" y="5679189"/>
            <a:ext cx="1095148" cy="61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0653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EBFA8B-9121-7449-A4EB-206378AAAEF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53584" y="2109370"/>
            <a:ext cx="3517264" cy="228600"/>
          </a:xfrm>
          <a:solidFill>
            <a:schemeClr val="accent2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07A52B1-75F0-BA4C-9C19-8861B479402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448746" y="2116147"/>
            <a:ext cx="3511296" cy="228600"/>
          </a:xfrm>
          <a:solidFill>
            <a:schemeClr val="accent3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448747" y="2116147"/>
            <a:ext cx="3511296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109373"/>
            <a:ext cx="3517263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FF5CD06F-127B-554B-A173-766C0CD9DD2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237942" y="2116147"/>
            <a:ext cx="3515444" cy="228600"/>
          </a:xfrm>
          <a:solidFill>
            <a:schemeClr val="accent1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69F9AC2-CF2E-D648-AE72-707E239D6B6A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237942" y="2116147"/>
            <a:ext cx="3515444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BF60DA4-0E5E-5965-D44F-2925D3980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12315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nd color comb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62648" y="2079861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079861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C4BD02-03E7-8642-B0E6-135850D5BEC1}"/>
              </a:ext>
            </a:extLst>
          </p:cNvPr>
          <p:cNvSpPr/>
          <p:nvPr/>
        </p:nvSpPr>
        <p:spPr>
          <a:xfrm>
            <a:off x="653586" y="2079860"/>
            <a:ext cx="5181600" cy="215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D0408B-B86A-744D-8F37-716CE888CED4}"/>
              </a:ext>
            </a:extLst>
          </p:cNvPr>
          <p:cNvSpPr/>
          <p:nvPr/>
        </p:nvSpPr>
        <p:spPr>
          <a:xfrm>
            <a:off x="6262654" y="2079860"/>
            <a:ext cx="5185319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CDCF30-BCEE-E64B-B5FE-A8EE9B8D00C9}"/>
              </a:ext>
            </a:extLst>
          </p:cNvPr>
          <p:cNvSpPr/>
          <p:nvPr userDrawn="1"/>
        </p:nvSpPr>
        <p:spPr>
          <a:xfrm>
            <a:off x="653586" y="2079860"/>
            <a:ext cx="5181600" cy="2150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30220D-155F-B144-B72A-ECE29424D3B0}"/>
              </a:ext>
            </a:extLst>
          </p:cNvPr>
          <p:cNvSpPr/>
          <p:nvPr userDrawn="1"/>
        </p:nvSpPr>
        <p:spPr>
          <a:xfrm>
            <a:off x="6262654" y="2079860"/>
            <a:ext cx="5185319" cy="2150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59580B2A-1B59-E750-B0C5-123BF9DC4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43328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027025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3rd color comb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62648" y="2083843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083843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C4BD02-03E7-8642-B0E6-135850D5BEC1}"/>
              </a:ext>
            </a:extLst>
          </p:cNvPr>
          <p:cNvSpPr/>
          <p:nvPr/>
        </p:nvSpPr>
        <p:spPr>
          <a:xfrm>
            <a:off x="653586" y="2083842"/>
            <a:ext cx="5181600" cy="215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D0408B-B86A-744D-8F37-716CE888CED4}"/>
              </a:ext>
            </a:extLst>
          </p:cNvPr>
          <p:cNvSpPr/>
          <p:nvPr/>
        </p:nvSpPr>
        <p:spPr>
          <a:xfrm>
            <a:off x="6262654" y="2083842"/>
            <a:ext cx="5185319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CDCF30-BCEE-E64B-B5FE-A8EE9B8D00C9}"/>
              </a:ext>
            </a:extLst>
          </p:cNvPr>
          <p:cNvSpPr/>
          <p:nvPr userDrawn="1"/>
        </p:nvSpPr>
        <p:spPr>
          <a:xfrm>
            <a:off x="653586" y="2083842"/>
            <a:ext cx="5181600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30220D-155F-B144-B72A-ECE29424D3B0}"/>
              </a:ext>
            </a:extLst>
          </p:cNvPr>
          <p:cNvSpPr/>
          <p:nvPr userDrawn="1"/>
        </p:nvSpPr>
        <p:spPr>
          <a:xfrm>
            <a:off x="6262654" y="2083842"/>
            <a:ext cx="5185319" cy="2150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36CCF299-1FFF-C64C-5DA3-3AD9BAC36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36071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95079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05A573-266D-FD4C-B96B-20E086323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586" y="1990624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55411A-0306-BE4F-8725-1A6F3DAAE2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3586" y="2814536"/>
            <a:ext cx="5157787" cy="33903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FBBEA7-A3E5-A548-A13A-B8061E4F86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04706" y="1990624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3C6838-3013-4346-8732-32B11F863E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04706" y="2814536"/>
            <a:ext cx="5183188" cy="33903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AC9CA4-BA24-C94A-A925-C6955C8BF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261C7C-4418-E4A9-E20E-C6F51D3BB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91224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89BAA-F938-2F4A-9A6F-3BAD8DE04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33BD69-E9C6-F842-B9E0-92E45C7E1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5209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819F20-715D-954B-A7DA-F648D52FC9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747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3C966-C5BA-054C-A04D-47E740DC4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909" y="863601"/>
            <a:ext cx="6171928" cy="532674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7085FB4-97DB-EA42-A44C-EA7C8D9548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49F7C9F-F23E-5FAE-EC30-C38ADFC2E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64" y="863600"/>
            <a:ext cx="4370583" cy="160020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DA8CF62-3BFB-ED88-07A9-2CA96124F1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9164" y="2603190"/>
            <a:ext cx="4370583" cy="3587153"/>
          </a:xfrm>
        </p:spPr>
        <p:txBody>
          <a:bodyPr lIns="0" tIns="91440" rIns="0" bIns="0">
            <a:normAutofit/>
          </a:bodyPr>
          <a:lstStyle>
            <a:lvl1pPr marL="0" indent="0">
              <a:buNone/>
              <a:defRPr sz="2000"/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096479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CFF36-73D1-6641-A81E-626247772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678" y="856343"/>
            <a:ext cx="4370583" cy="160020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CDA541-F771-F44D-B879-91605476BD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15423" y="856344"/>
            <a:ext cx="6142900" cy="5319485"/>
          </a:xfrm>
        </p:spPr>
        <p:txBody>
          <a:bodyPr/>
          <a:lstStyle>
            <a:lvl1pPr marL="0" indent="0">
              <a:buNone/>
              <a:defRPr sz="2400"/>
            </a:lvl1pPr>
            <a:lvl2pPr marL="342884" indent="0">
              <a:buNone/>
              <a:defRPr sz="2100"/>
            </a:lvl2pPr>
            <a:lvl3pPr marL="685766" indent="0">
              <a:buNone/>
              <a:defRPr sz="1800"/>
            </a:lvl3pPr>
            <a:lvl4pPr marL="1028649" indent="0">
              <a:buNone/>
              <a:defRPr sz="1500"/>
            </a:lvl4pPr>
            <a:lvl5pPr marL="1371532" indent="0">
              <a:buNone/>
              <a:defRPr sz="1500"/>
            </a:lvl5pPr>
            <a:lvl6pPr marL="1714415" indent="0">
              <a:buNone/>
              <a:defRPr sz="1500"/>
            </a:lvl6pPr>
            <a:lvl7pPr marL="2057297" indent="0">
              <a:buNone/>
              <a:defRPr sz="1500"/>
            </a:lvl7pPr>
            <a:lvl8pPr marL="2400180" indent="0">
              <a:buNone/>
              <a:defRPr sz="1500"/>
            </a:lvl8pPr>
            <a:lvl9pPr marL="2743064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59967-644C-ED41-B6D6-984569C083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3678" y="2595934"/>
            <a:ext cx="4370583" cy="3579896"/>
          </a:xfrm>
        </p:spPr>
        <p:txBody>
          <a:bodyPr lIns="0" tIns="91440" rIns="0" bIns="0">
            <a:normAutofit/>
          </a:bodyPr>
          <a:lstStyle>
            <a:lvl1pPr marL="0" indent="0">
              <a:buNone/>
              <a:defRPr sz="2000"/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D260F6B-8180-044B-AA16-163F69841E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805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ssion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082078-36D7-86CE-2FF9-A6BB562368BF}"/>
              </a:ext>
            </a:extLst>
          </p:cNvPr>
          <p:cNvSpPr txBox="1"/>
          <p:nvPr userDrawn="1"/>
        </p:nvSpPr>
        <p:spPr>
          <a:xfrm>
            <a:off x="609599" y="776554"/>
            <a:ext cx="3949799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Session Overview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8E3370-EB2F-B28C-2B9F-87EE0C80DD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31938" y="2183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/>
              <a:t>Put your agenda item here, with a maximum of three lines. 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C6DEBAC-EE78-B772-6DAE-F85D29D663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31938" y="1470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/>
              <a:t>##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5093A1F5-FC59-2F04-C2B3-33127AF7B19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31938" y="3714563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/>
              <a:t>Put your agenda item here, with a maximum of three lines. 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F9D23BD6-7B4A-054F-81A7-B32C4870CB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31938" y="3001963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/>
              <a:t>##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75395EA-A99F-3F6F-334B-4655129DFEB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31938" y="5231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/>
              <a:t>Put your agenda item here, with a maximum of three lines. 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EC90861A-6E4B-F5F0-7373-C7F106DB5C0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31938" y="4518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/>
              <a:t>##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A17C2D0A-8C29-2BC8-326A-0E05EA8DB74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11081" y="2183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/>
              <a:t>Put your agenda item here, with a maximum of three lines. 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D38DA4A9-4CDC-A50E-8C05-B7865D490A5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11081" y="1470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/>
              <a:t>##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383348BD-5E76-89AC-A331-3DBA42DBBC3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011081" y="3714563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/>
              <a:t>Put your agenda item here, with a maximum of three lines. </a:t>
            </a:r>
          </a:p>
        </p:txBody>
      </p: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AAF8F278-8ACC-108E-59DD-A0B9903EEE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1081" y="3001963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/>
              <a:t>##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931FBF74-978A-AAB4-9F75-3105744E9D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11081" y="5231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/>
              <a:t>Put your agenda item here, with a maximum of three lines. </a:t>
            </a:r>
          </a:p>
        </p:txBody>
      </p:sp>
      <p:sp>
        <p:nvSpPr>
          <p:cNvPr id="25" name="Text Placeholder 13">
            <a:extLst>
              <a:ext uri="{FF2B5EF4-FFF2-40B4-BE49-F238E27FC236}">
                <a16:creationId xmlns:a16="http://schemas.microsoft.com/office/drawing/2014/main" id="{F7D0135F-5B70-63E3-D0E1-0E34F79283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011081" y="4518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/>
              <a:t>##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874FC42-CE47-0112-B39D-17F6D3B9CB3F}"/>
              </a:ext>
            </a:extLst>
          </p:cNvPr>
          <p:cNvSpPr txBox="1"/>
          <p:nvPr userDrawn="1"/>
        </p:nvSpPr>
        <p:spPr>
          <a:xfrm>
            <a:off x="609599" y="6162442"/>
            <a:ext cx="10980057" cy="21807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900" b="0" i="0" kern="120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GED</a:t>
            </a:r>
            <a:r>
              <a:rPr lang="en-US" sz="900" b="0" i="0" kern="1200" baseline="3000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®</a:t>
            </a:r>
            <a:r>
              <a:rPr lang="en-US" sz="900" b="0" i="0" kern="120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and GED Testing Service</a:t>
            </a:r>
            <a:r>
              <a:rPr lang="en-US" sz="900" b="0" i="0" kern="1200" baseline="3000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®</a:t>
            </a:r>
            <a:r>
              <a:rPr lang="en-US" sz="900" b="0" i="0" kern="120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are registered trademarks of the American Council on Education. Used under license. Copyright 2026 GED Testing Service LLC. All rights reserved.</a:t>
            </a:r>
            <a:endParaRPr lang="en-US" sz="900" b="0" i="0">
              <a:solidFill>
                <a:srgbClr val="0084A9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292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B54C2-981B-EE46-8396-135367C7A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4" y="825037"/>
            <a:ext cx="11129271" cy="1165587"/>
          </a:xfrm>
        </p:spPr>
        <p:txBody>
          <a:bodyPr lIns="0" tIns="0" rIns="0" bIns="0" anchor="t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2155372"/>
            <a:ext cx="11129271" cy="4054598"/>
          </a:xfrm>
        </p:spPr>
        <p:txBody>
          <a:bodyPr/>
          <a:lstStyle>
            <a:lvl1pPr>
              <a:buClr>
                <a:schemeClr val="bg2">
                  <a:lumMod val="75000"/>
                </a:schemeClr>
              </a:buClr>
              <a:defRPr sz="2400"/>
            </a:lvl1pPr>
            <a:lvl2pPr>
              <a:buClr>
                <a:schemeClr val="bg2">
                  <a:lumMod val="75000"/>
                </a:schemeClr>
              </a:buClr>
              <a:defRPr sz="2000"/>
            </a:lvl2pPr>
            <a:lvl3pPr>
              <a:buClr>
                <a:schemeClr val="bg2">
                  <a:lumMod val="75000"/>
                </a:schemeClr>
              </a:buClr>
              <a:defRPr sz="1800"/>
            </a:lvl3pPr>
            <a:lvl4pPr>
              <a:buClr>
                <a:schemeClr val="bg2">
                  <a:lumMod val="75000"/>
                </a:schemeClr>
              </a:buClr>
              <a:defRPr sz="1600"/>
            </a:lvl4pPr>
            <a:lvl5pPr>
              <a:buClr>
                <a:schemeClr val="bg2">
                  <a:lumMod val="75000"/>
                </a:schemeClr>
              </a:buCl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757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ver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B54C2-981B-EE46-8396-135367C7A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74755"/>
            <a:ext cx="11130948" cy="1795849"/>
          </a:xfrm>
        </p:spPr>
        <p:txBody>
          <a:bodyPr lIns="0" tIns="0" rIns="0" bIns="0" anchor="b" anchorCtr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ED7114C-B6AA-15B7-6D80-F4E4195E4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837" y="3058885"/>
            <a:ext cx="11143548" cy="2444937"/>
          </a:xfrm>
        </p:spPr>
        <p:txBody>
          <a:bodyPr/>
          <a:lstStyle>
            <a:lvl1pPr>
              <a:buClr>
                <a:schemeClr val="bg2">
                  <a:lumMod val="75000"/>
                </a:schemeClr>
              </a:buClr>
              <a:defRPr sz="2400"/>
            </a:lvl1pPr>
            <a:lvl2pPr>
              <a:buClr>
                <a:schemeClr val="bg2">
                  <a:lumMod val="75000"/>
                </a:schemeClr>
              </a:buClr>
              <a:defRPr sz="2000"/>
            </a:lvl2pPr>
            <a:lvl3pPr>
              <a:buClr>
                <a:schemeClr val="bg2">
                  <a:lumMod val="75000"/>
                </a:schemeClr>
              </a:buClr>
              <a:defRPr sz="1800"/>
            </a:lvl3pPr>
            <a:lvl4pPr>
              <a:buClr>
                <a:schemeClr val="bg2">
                  <a:lumMod val="75000"/>
                </a:schemeClr>
              </a:buClr>
              <a:defRPr sz="1600"/>
            </a:lvl4pPr>
            <a:lvl5pPr>
              <a:buClr>
                <a:schemeClr val="bg2">
                  <a:lumMod val="75000"/>
                </a:schemeClr>
              </a:buCl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14587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Graphic Text Lower 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2CE39FC-8FAD-AA43-9C92-A75071E7541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53585" y="2111889"/>
            <a:ext cx="11100265" cy="2578168"/>
          </a:xfrm>
        </p:spPr>
        <p:txBody>
          <a:bodyPr/>
          <a:lstStyle/>
          <a:p>
            <a:pPr lvl="0"/>
            <a:r>
              <a:rPr lang="en-US"/>
              <a:t>Graphic or Graphs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D02AAE-D1A2-4A47-84E5-FCA6A267D3FC}"/>
              </a:ext>
            </a:extLst>
          </p:cNvPr>
          <p:cNvSpPr/>
          <p:nvPr/>
        </p:nvSpPr>
        <p:spPr>
          <a:xfrm>
            <a:off x="-159657" y="4811318"/>
            <a:ext cx="12467771" cy="1342663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223B582-68D5-1442-90AE-81446A66CC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3585" y="4932582"/>
            <a:ext cx="3166063" cy="1100137"/>
          </a:xfrm>
        </p:spPr>
        <p:txBody>
          <a:bodyPr>
            <a:normAutofit/>
          </a:bodyPr>
          <a:lstStyle>
            <a:lvl1pPr marL="0" indent="0" algn="r">
              <a:buNone/>
              <a:defRPr sz="2400" b="1"/>
            </a:lvl1pPr>
            <a:lvl2pPr marL="342884" indent="0">
              <a:buNone/>
              <a:defRPr/>
            </a:lvl2pPr>
            <a:lvl3pPr marL="685766" indent="0">
              <a:buNone/>
              <a:defRPr/>
            </a:lvl3pPr>
            <a:lvl4pPr marL="1028649" indent="0">
              <a:buNone/>
              <a:defRPr/>
            </a:lvl4pPr>
            <a:lvl5pPr marL="1371532" indent="0">
              <a:buNone/>
              <a:defRPr/>
            </a:lvl5pPr>
          </a:lstStyle>
          <a:p>
            <a:pPr lvl="0"/>
            <a:r>
              <a:rPr lang="en-US"/>
              <a:t>Edit This </a:t>
            </a:r>
            <a:r>
              <a:rPr lang="en-US" err="1"/>
              <a:t>Subheader</a:t>
            </a:r>
            <a:r>
              <a:rPr lang="en-US"/>
              <a:t> Text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16E6D12-0BCB-1F42-BE91-DFAC882E9606}"/>
              </a:ext>
            </a:extLst>
          </p:cNvPr>
          <p:cNvCxnSpPr/>
          <p:nvPr/>
        </p:nvCxnSpPr>
        <p:spPr>
          <a:xfrm>
            <a:off x="4027991" y="4932582"/>
            <a:ext cx="0" cy="110013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B2283F8-1BE1-B348-BFF3-258F230C6D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36335" y="4932582"/>
            <a:ext cx="7517516" cy="11001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342884" indent="0">
              <a:buNone/>
              <a:defRPr/>
            </a:lvl2pPr>
            <a:lvl3pPr marL="685766" indent="0">
              <a:buNone/>
              <a:defRPr/>
            </a:lvl3pPr>
            <a:lvl4pPr marL="1028649" indent="0">
              <a:buNone/>
              <a:defRPr/>
            </a:lvl4pPr>
            <a:lvl5pPr marL="1371532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C6E283D-CD05-2A46-A323-E49A33ABE084}"/>
              </a:ext>
            </a:extLst>
          </p:cNvPr>
          <p:cNvCxnSpPr/>
          <p:nvPr userDrawn="1"/>
        </p:nvCxnSpPr>
        <p:spPr>
          <a:xfrm>
            <a:off x="4027991" y="4932582"/>
            <a:ext cx="0" cy="110013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38334FC3-E3B7-6064-297B-FC73C2F6D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8"/>
            <a:ext cx="11099800" cy="110200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45331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586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280594D-5C99-4449-8BEF-8FC979CAB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3776" y="2135613"/>
            <a:ext cx="3501291" cy="129338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AB2A2BC-9AAE-0240-9F33-9E8FB40195D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52742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BD6159D2-B4F3-FB41-B17E-8F593A0A90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52742" y="2135613"/>
            <a:ext cx="3501484" cy="129338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4F96123-4B08-C44F-A786-C1868520740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51902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DD4E196C-3A50-3C4A-9A5E-1ECF0F233CF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51902" y="2135613"/>
            <a:ext cx="3501484" cy="129338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21FA764C-4427-4071-2F7C-4CEA5839A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3152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416" y="2156357"/>
            <a:ext cx="3544025" cy="1983429"/>
          </a:xfrm>
          <a:solidFill>
            <a:schemeClr val="accent4"/>
          </a:solidFill>
        </p:spPr>
        <p:txBody>
          <a:bodyPr lIns="228600" tIns="1005840" rIns="22860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280594D-5C99-4449-8BEF-8FC979CAB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6606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96CC65AB-C295-7A41-9E03-C0E1ED78863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17887" y="2156357"/>
            <a:ext cx="3544025" cy="1983429"/>
          </a:xfrm>
          <a:solidFill>
            <a:schemeClr val="accent2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9AAEDCDC-DB62-1F4B-B898-8CB8A2B484F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18074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31DC619D-F61A-5047-888B-01130188CA0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09359" y="2156357"/>
            <a:ext cx="3544025" cy="1983429"/>
          </a:xfrm>
          <a:solidFill>
            <a:schemeClr val="accent5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AAF73AC8-3114-4C42-98D2-58D0C72D02A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09548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7D0D6CAB-F5E1-B74C-A3FF-C19FDFCD8C3F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26416" y="4297675"/>
            <a:ext cx="3544025" cy="1983429"/>
          </a:xfrm>
          <a:solidFill>
            <a:schemeClr val="accent3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3845FBE7-DB4B-7742-9CAB-55CC994B139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26606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5768AE83-B91F-FA47-84E2-B9E3D1C4118D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4417887" y="4297675"/>
            <a:ext cx="3544025" cy="1983429"/>
          </a:xfrm>
          <a:solidFill>
            <a:schemeClr val="accent1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8C28903F-337C-9843-BD4D-36307E639BF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418074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19B2E0AC-5BF2-B247-812E-59BFDA6F9651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8209359" y="4297675"/>
            <a:ext cx="3544025" cy="1983429"/>
          </a:xfrm>
          <a:solidFill>
            <a:schemeClr val="accent6"/>
          </a:solidFill>
        </p:spPr>
        <p:txBody>
          <a:bodyPr lIns="228600" tIns="1005840" rIns="22860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D62129C6-A867-1047-B875-E625916D748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209548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E0CF3247-72BE-C277-F914-C691F93B3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40996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0D8F93F5-62BA-73EA-BF03-2F27D4E59E20}"/>
              </a:ext>
            </a:extLst>
          </p:cNvPr>
          <p:cNvSpPr/>
          <p:nvPr userDrawn="1"/>
        </p:nvSpPr>
        <p:spPr>
          <a:xfrm>
            <a:off x="-56707" y="4386427"/>
            <a:ext cx="12291274" cy="2577338"/>
          </a:xfrm>
          <a:custGeom>
            <a:avLst/>
            <a:gdLst>
              <a:gd name="csX0" fmla="*/ 0 w 12192000"/>
              <a:gd name="csY0" fmla="*/ 0 h 3574026"/>
              <a:gd name="csX1" fmla="*/ 12192000 w 12192000"/>
              <a:gd name="csY1" fmla="*/ 0 h 3574026"/>
              <a:gd name="csX2" fmla="*/ 12192000 w 12192000"/>
              <a:gd name="csY2" fmla="*/ 3574026 h 3574026"/>
              <a:gd name="csX3" fmla="*/ 0 w 12192000"/>
              <a:gd name="csY3" fmla="*/ 3574026 h 3574026"/>
              <a:gd name="csX4" fmla="*/ 0 w 12192000"/>
              <a:gd name="csY4" fmla="*/ 0 h 3574026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51"/>
              <a:gd name="csY0" fmla="*/ 924262 h 4498288"/>
              <a:gd name="csX1" fmla="*/ 12192000 w 12192051"/>
              <a:gd name="csY1" fmla="*/ 30 h 4498288"/>
              <a:gd name="csX2" fmla="*/ 12192000 w 12192051"/>
              <a:gd name="csY2" fmla="*/ 4498288 h 4498288"/>
              <a:gd name="csX3" fmla="*/ 0 w 12192051"/>
              <a:gd name="csY3" fmla="*/ 4498288 h 4498288"/>
              <a:gd name="csX4" fmla="*/ 0 w 12192051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4498288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28353 w 12192036"/>
              <a:gd name="csY3" fmla="*/ 3895777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35442 w 12192036"/>
              <a:gd name="csY3" fmla="*/ 3371237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42530 w 12192036"/>
              <a:gd name="csY3" fmla="*/ 3087702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42530 w 12192036"/>
              <a:gd name="csY3" fmla="*/ 2492279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2244186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2463925 h 4498288"/>
              <a:gd name="csX4" fmla="*/ 0 w 12192036"/>
              <a:gd name="csY4" fmla="*/ 924262 h 4498288"/>
              <a:gd name="csX0" fmla="*/ 0 w 12192036"/>
              <a:gd name="csY0" fmla="*/ 924262 h 2463925"/>
              <a:gd name="csX1" fmla="*/ 12192000 w 12192036"/>
              <a:gd name="csY1" fmla="*/ 30 h 2463925"/>
              <a:gd name="csX2" fmla="*/ 12142382 w 12192036"/>
              <a:gd name="csY2" fmla="*/ 2152037 h 2463925"/>
              <a:gd name="csX3" fmla="*/ 0 w 12192036"/>
              <a:gd name="csY3" fmla="*/ 2463925 h 2463925"/>
              <a:gd name="csX4" fmla="*/ 0 w 12192036"/>
              <a:gd name="csY4" fmla="*/ 924262 h 2463925"/>
              <a:gd name="csX0" fmla="*/ 0 w 12192036"/>
              <a:gd name="csY0" fmla="*/ 924262 h 2471013"/>
              <a:gd name="csX1" fmla="*/ 12192000 w 12192036"/>
              <a:gd name="csY1" fmla="*/ 30 h 2471013"/>
              <a:gd name="csX2" fmla="*/ 12184913 w 12192036"/>
              <a:gd name="csY2" fmla="*/ 2471013 h 2471013"/>
              <a:gd name="csX3" fmla="*/ 0 w 12192036"/>
              <a:gd name="csY3" fmla="*/ 2463925 h 2471013"/>
              <a:gd name="csX4" fmla="*/ 0 w 12192036"/>
              <a:gd name="csY4" fmla="*/ 924262 h 2471013"/>
              <a:gd name="csX0" fmla="*/ 14177 w 12206213"/>
              <a:gd name="csY0" fmla="*/ 924262 h 2527720"/>
              <a:gd name="csX1" fmla="*/ 12206177 w 12206213"/>
              <a:gd name="csY1" fmla="*/ 30 h 2527720"/>
              <a:gd name="csX2" fmla="*/ 12199090 w 12206213"/>
              <a:gd name="csY2" fmla="*/ 2471013 h 2527720"/>
              <a:gd name="csX3" fmla="*/ 0 w 12206213"/>
              <a:gd name="csY3" fmla="*/ 2527720 h 2527720"/>
              <a:gd name="csX4" fmla="*/ 14177 w 12206213"/>
              <a:gd name="csY4" fmla="*/ 924262 h 2527720"/>
              <a:gd name="csX0" fmla="*/ 0 w 12213301"/>
              <a:gd name="csY0" fmla="*/ 931350 h 2527720"/>
              <a:gd name="csX1" fmla="*/ 12213265 w 12213301"/>
              <a:gd name="csY1" fmla="*/ 30 h 2527720"/>
              <a:gd name="csX2" fmla="*/ 12206178 w 12213301"/>
              <a:gd name="csY2" fmla="*/ 2471013 h 2527720"/>
              <a:gd name="csX3" fmla="*/ 7088 w 12213301"/>
              <a:gd name="csY3" fmla="*/ 2527720 h 2527720"/>
              <a:gd name="csX4" fmla="*/ 0 w 12213301"/>
              <a:gd name="csY4" fmla="*/ 931350 h 2527720"/>
              <a:gd name="csX0" fmla="*/ 14381 w 12227682"/>
              <a:gd name="csY0" fmla="*/ 931350 h 2548985"/>
              <a:gd name="csX1" fmla="*/ 12227646 w 12227682"/>
              <a:gd name="csY1" fmla="*/ 30 h 2548985"/>
              <a:gd name="csX2" fmla="*/ 12220559 w 12227682"/>
              <a:gd name="csY2" fmla="*/ 2471013 h 2548985"/>
              <a:gd name="csX3" fmla="*/ 204 w 12227682"/>
              <a:gd name="csY3" fmla="*/ 2548985 h 2548985"/>
              <a:gd name="csX4" fmla="*/ 14381 w 12227682"/>
              <a:gd name="csY4" fmla="*/ 931350 h 2548985"/>
              <a:gd name="csX0" fmla="*/ 14177 w 12227478"/>
              <a:gd name="csY0" fmla="*/ 931350 h 2548985"/>
              <a:gd name="csX1" fmla="*/ 12227442 w 12227478"/>
              <a:gd name="csY1" fmla="*/ 30 h 2548985"/>
              <a:gd name="csX2" fmla="*/ 12220355 w 12227478"/>
              <a:gd name="csY2" fmla="*/ 2471013 h 2548985"/>
              <a:gd name="csX3" fmla="*/ 0 w 12227478"/>
              <a:gd name="csY3" fmla="*/ 2548985 h 2548985"/>
              <a:gd name="csX4" fmla="*/ 14177 w 12227478"/>
              <a:gd name="csY4" fmla="*/ 931350 h 2548985"/>
              <a:gd name="csX0" fmla="*/ 7089 w 12227478"/>
              <a:gd name="csY0" fmla="*/ 959702 h 2548984"/>
              <a:gd name="csX1" fmla="*/ 12227442 w 12227478"/>
              <a:gd name="csY1" fmla="*/ 29 h 2548984"/>
              <a:gd name="csX2" fmla="*/ 12220355 w 12227478"/>
              <a:gd name="csY2" fmla="*/ 2471012 h 2548984"/>
              <a:gd name="csX3" fmla="*/ 0 w 12227478"/>
              <a:gd name="csY3" fmla="*/ 2548984 h 2548984"/>
              <a:gd name="csX4" fmla="*/ 7089 w 12227478"/>
              <a:gd name="csY4" fmla="*/ 959702 h 2548984"/>
              <a:gd name="csX0" fmla="*/ 0 w 12234566"/>
              <a:gd name="csY0" fmla="*/ 945525 h 2548984"/>
              <a:gd name="csX1" fmla="*/ 12234530 w 12234566"/>
              <a:gd name="csY1" fmla="*/ 29 h 2548984"/>
              <a:gd name="csX2" fmla="*/ 12227443 w 12234566"/>
              <a:gd name="csY2" fmla="*/ 2471012 h 2548984"/>
              <a:gd name="csX3" fmla="*/ 7088 w 12234566"/>
              <a:gd name="csY3" fmla="*/ 2548984 h 2548984"/>
              <a:gd name="csX4" fmla="*/ 0 w 12234566"/>
              <a:gd name="csY4" fmla="*/ 945525 h 2548984"/>
              <a:gd name="csX0" fmla="*/ 21266 w 12255832"/>
              <a:gd name="csY0" fmla="*/ 945525 h 2556072"/>
              <a:gd name="csX1" fmla="*/ 12255796 w 12255832"/>
              <a:gd name="csY1" fmla="*/ 29 h 2556072"/>
              <a:gd name="csX2" fmla="*/ 12248709 w 12255832"/>
              <a:gd name="csY2" fmla="*/ 2471012 h 2556072"/>
              <a:gd name="csX3" fmla="*/ 0 w 12255832"/>
              <a:gd name="csY3" fmla="*/ 2556072 h 2556072"/>
              <a:gd name="csX4" fmla="*/ 21266 w 12255832"/>
              <a:gd name="csY4" fmla="*/ 945525 h 2556072"/>
              <a:gd name="csX0" fmla="*/ 21266 w 12298363"/>
              <a:gd name="csY0" fmla="*/ 938437 h 2548984"/>
              <a:gd name="csX1" fmla="*/ 12298327 w 12298363"/>
              <a:gd name="csY1" fmla="*/ 29 h 2548984"/>
              <a:gd name="csX2" fmla="*/ 12248709 w 12298363"/>
              <a:gd name="csY2" fmla="*/ 2463924 h 2548984"/>
              <a:gd name="csX3" fmla="*/ 0 w 12298363"/>
              <a:gd name="csY3" fmla="*/ 2548984 h 2548984"/>
              <a:gd name="csX4" fmla="*/ 21266 w 12298363"/>
              <a:gd name="csY4" fmla="*/ 938437 h 2548984"/>
              <a:gd name="csX0" fmla="*/ 21266 w 12298363"/>
              <a:gd name="csY0" fmla="*/ 938437 h 2548984"/>
              <a:gd name="csX1" fmla="*/ 12298327 w 12298363"/>
              <a:gd name="csY1" fmla="*/ 29 h 2548984"/>
              <a:gd name="csX2" fmla="*/ 12284151 w 12298363"/>
              <a:gd name="csY2" fmla="*/ 2485189 h 2548984"/>
              <a:gd name="csX3" fmla="*/ 0 w 12298363"/>
              <a:gd name="csY3" fmla="*/ 2548984 h 2548984"/>
              <a:gd name="csX4" fmla="*/ 21266 w 12298363"/>
              <a:gd name="csY4" fmla="*/ 938437 h 2548984"/>
              <a:gd name="csX0" fmla="*/ 14177 w 12291274"/>
              <a:gd name="csY0" fmla="*/ 938437 h 2577338"/>
              <a:gd name="csX1" fmla="*/ 12291238 w 12291274"/>
              <a:gd name="csY1" fmla="*/ 29 h 2577338"/>
              <a:gd name="csX2" fmla="*/ 12277062 w 12291274"/>
              <a:gd name="csY2" fmla="*/ 2485189 h 2577338"/>
              <a:gd name="csX3" fmla="*/ 0 w 12291274"/>
              <a:gd name="csY3" fmla="*/ 2577338 h 2577338"/>
              <a:gd name="csX4" fmla="*/ 14177 w 12291274"/>
              <a:gd name="csY4" fmla="*/ 938437 h 257733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2291274" h="2577338">
                <a:moveTo>
                  <a:pt x="14177" y="938437"/>
                </a:moveTo>
                <a:cubicBezTo>
                  <a:pt x="6789773" y="1103946"/>
                  <a:pt x="12307625" y="-6527"/>
                  <a:pt x="12291238" y="29"/>
                </a:cubicBezTo>
                <a:cubicBezTo>
                  <a:pt x="12288876" y="823690"/>
                  <a:pt x="12279424" y="1661528"/>
                  <a:pt x="12277062" y="2485189"/>
                </a:cubicBezTo>
                <a:lnTo>
                  <a:pt x="0" y="2577338"/>
                </a:lnTo>
                <a:cubicBezTo>
                  <a:pt x="7088" y="1768520"/>
                  <a:pt x="16540" y="1470560"/>
                  <a:pt x="14177" y="938437"/>
                </a:cubicBezTo>
                <a:close/>
              </a:path>
            </a:pathLst>
          </a:cu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5109FD-6428-A74C-8BE5-90D70DBBF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856" y="880958"/>
            <a:ext cx="11054683" cy="2260742"/>
          </a:xfrm>
        </p:spPr>
        <p:txBody>
          <a:bodyPr anchor="b"/>
          <a:lstStyle>
            <a:lvl1pPr>
              <a:defRPr sz="4500" b="1">
                <a:solidFill>
                  <a:srgbClr val="014B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EA0E6B-2599-C742-A2A2-B2E71AE96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856" y="3293607"/>
            <a:ext cx="11054684" cy="109282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 i="1">
                <a:solidFill>
                  <a:schemeClr val="tx1"/>
                </a:solidFill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47841D-C20F-7F4A-A9F5-D3921C819E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AE26A2A-DE5F-EA41-900F-AB5C4F1D984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455EA5-A407-C327-6C96-6BC530F25A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05262" y="6343727"/>
            <a:ext cx="560800" cy="31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46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EBFA8B-9121-7449-A4EB-206378AAAEF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6771" y="2044055"/>
            <a:ext cx="5181600" cy="228600"/>
          </a:xfrm>
          <a:solidFill>
            <a:schemeClr val="accent2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07A52B1-75F0-BA4C-9C19-8861B479402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55833" y="2044055"/>
            <a:ext cx="5181600" cy="228600"/>
          </a:xfrm>
          <a:solidFill>
            <a:schemeClr val="accent3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55833" y="2050832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6771" y="2050832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F0393502-4950-CEA4-ADC0-6D873166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50585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90001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009606-3FF4-AA4E-B54E-D3439CA74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79D7D9-9E56-864E-97A0-4BB376C15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586" y="2155372"/>
            <a:ext cx="11099800" cy="40545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333C7-F68D-3840-AF0B-49B5C9428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9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AE26A2A-DE5F-EA41-900F-AB5C4F1D98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4E4871-A936-9D44-87B5-A71D2410054C}"/>
              </a:ext>
            </a:extLst>
          </p:cNvPr>
          <p:cNvSpPr/>
          <p:nvPr/>
        </p:nvSpPr>
        <p:spPr>
          <a:xfrm>
            <a:off x="0" y="0"/>
            <a:ext cx="12192000" cy="2301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C15262-F13A-A545-9E19-10E73B12B587}"/>
              </a:ext>
            </a:extLst>
          </p:cNvPr>
          <p:cNvSpPr/>
          <p:nvPr userDrawn="1"/>
        </p:nvSpPr>
        <p:spPr>
          <a:xfrm>
            <a:off x="0" y="0"/>
            <a:ext cx="12192000" cy="230188"/>
          </a:xfrm>
          <a:prstGeom prst="rect">
            <a:avLst/>
          </a:pr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606BDE-C71B-C34D-99BE-05C9ADB1E5B6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03387" y="6343364"/>
            <a:ext cx="562253" cy="3249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8AED11-D0FE-0611-01C1-2AD529D2E7B8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105759" y="288452"/>
            <a:ext cx="504284" cy="51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888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703" r:id="rId2"/>
    <p:sldLayoutId id="2147483684" r:id="rId3"/>
    <p:sldLayoutId id="2147483701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702" r:id="rId10"/>
    <p:sldLayoutId id="2147483699" r:id="rId11"/>
    <p:sldLayoutId id="2147483700" r:id="rId12"/>
    <p:sldLayoutId id="2147483690" r:id="rId13"/>
    <p:sldLayoutId id="2147483691" r:id="rId14"/>
    <p:sldLayoutId id="2147483693" r:id="rId15"/>
    <p:sldLayoutId id="2147483694" r:id="rId16"/>
    <p:sldLayoutId id="2147483695" r:id="rId17"/>
  </p:sldLayoutIdLst>
  <p:hf hdr="0" ftr="0" dt="0"/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42" indent="-171442" algn="l" defTabSz="685766" rtl="0" eaLnBrk="1" latinLnBrk="0" hangingPunct="1">
        <a:lnSpc>
          <a:spcPct val="90000"/>
        </a:lnSpc>
        <a:spcBef>
          <a:spcPts val="750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25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07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6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090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2974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85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Lindsay.Calder@GED.com" TargetMode="External"/><Relationship Id="rId2" Type="http://schemas.openxmlformats.org/officeDocument/2006/relationships/hyperlink" Target="mailto:Ann.Evers@GED.com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E0C0E29-0064-B0EC-394D-76A8949824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Ann Evers and Lindsay Calder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51269D-3132-7FFF-FE79-F67064984D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/>
              <a:t>Global Growth:</a:t>
            </a:r>
          </a:p>
          <a:p>
            <a:r>
              <a:rPr lang="en-US"/>
              <a:t>How GED Is Supporting Educators Worldwide</a:t>
            </a:r>
          </a:p>
        </p:txBody>
      </p:sp>
    </p:spTree>
    <p:extLst>
      <p:ext uri="{BB962C8B-B14F-4D97-AF65-F5344CB8AC3E}">
        <p14:creationId xmlns:p14="http://schemas.microsoft.com/office/powerpoint/2010/main" val="4083366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6004B8-EC84-7A4B-BF5A-D351F667454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4336660-8389-FC40-9654-F332BF833102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8AC304D-65D4-FB43-BCBD-2E61D1F231F8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/>
              <a:t>The Reality Across Markets</a:t>
            </a:r>
          </a:p>
          <a:p>
            <a:r>
              <a:rPr lang="en-US"/>
              <a:t>Varying educator experience</a:t>
            </a:r>
          </a:p>
          <a:p>
            <a:r>
              <a:rPr lang="en-US"/>
              <a:t>Limited GED-specific training</a:t>
            </a:r>
          </a:p>
          <a:p>
            <a:r>
              <a:rPr lang="en-US"/>
              <a:t>Inconsistent program delivery</a:t>
            </a:r>
          </a:p>
          <a:p>
            <a:r>
              <a:rPr lang="en-US"/>
              <a:t>Rapid market expansion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FBE2CC-1AD5-974D-897A-58BAD45A3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771" y="841829"/>
            <a:ext cx="10950143" cy="981123"/>
          </a:xfrm>
        </p:spPr>
        <p:txBody>
          <a:bodyPr>
            <a:normAutofit/>
          </a:bodyPr>
          <a:lstStyle/>
          <a:p>
            <a:r>
              <a:rPr lang="en-US"/>
              <a:t>Quality vs Reality</a:t>
            </a:r>
            <a:endParaRPr lang="en-US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EF00BD-2575-F742-AC55-0C7A1AFE83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6771" y="2044055"/>
            <a:ext cx="5181600" cy="4054727"/>
          </a:xfrm>
        </p:spPr>
        <p:txBody>
          <a:bodyPr vert="horz" lIns="171450" tIns="457200" rIns="171450" bIns="45720" rtlCol="0">
            <a:normAutofit/>
          </a:bodyPr>
          <a:lstStyle/>
          <a:p>
            <a:pPr marL="0" indent="0">
              <a:buNone/>
            </a:pPr>
            <a:r>
              <a:rPr lang="en-US" b="1"/>
              <a:t>What Drives Quality Outcomes?</a:t>
            </a:r>
          </a:p>
          <a:p>
            <a:r>
              <a:rPr lang="en-US"/>
              <a:t>Strong curriculum alignment</a:t>
            </a:r>
          </a:p>
          <a:p>
            <a:r>
              <a:rPr lang="en-US"/>
              <a:t>Experienced educators</a:t>
            </a:r>
          </a:p>
          <a:p>
            <a:r>
              <a:rPr lang="en-US"/>
              <a:t>Consistent preparation standards</a:t>
            </a:r>
          </a:p>
          <a:p>
            <a:r>
              <a:rPr lang="en-US"/>
              <a:t>Learner-centered delivery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F53E57-8886-1F4C-A030-40696FFDC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357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89D7D-ED59-5004-C430-68E1E3AF0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3D6C4-14C0-3CF1-A88F-ACE54BA9E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58" y="885371"/>
            <a:ext cx="11134693" cy="1187249"/>
          </a:xfrm>
        </p:spPr>
        <p:txBody>
          <a:bodyPr/>
          <a:lstStyle/>
          <a:p>
            <a:r>
              <a:rPr lang="en-US"/>
              <a:t>What This Means for US Educators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CA138FF-CD85-9D2A-E0A3-EFE38D922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11C4282-441E-84E1-ABFD-5169030C49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36334" y="5101238"/>
            <a:ext cx="7517516" cy="762823"/>
          </a:xfrm>
        </p:spPr>
        <p:txBody>
          <a:bodyPr>
            <a:normAutofit/>
          </a:bodyPr>
          <a:lstStyle/>
          <a:p>
            <a:r>
              <a:rPr lang="en-US" sz="2100"/>
              <a:t>No matter where a learner earns their GED, it carries the same name, the same recognition, and the same expectation.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7BAA0799-0497-E6BB-7895-4D3D7CBB496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One credential, shared globally</a:t>
            </a:r>
          </a:p>
          <a:p>
            <a:r>
              <a:rPr lang="en-US"/>
              <a:t>Global consistency depends on educator quality</a:t>
            </a:r>
          </a:p>
          <a:p>
            <a:r>
              <a:rPr lang="en-US"/>
              <a:t>Learner outcomes anywhere impact trust everywhere</a:t>
            </a:r>
          </a:p>
          <a:p>
            <a:r>
              <a:rPr lang="en-US"/>
              <a:t>The strength of the GED isn’t defined by one market; it is defined by the consistency across all of them.</a:t>
            </a:r>
          </a:p>
          <a:p>
            <a:r>
              <a:rPr lang="en-US"/>
              <a:t>Opportunity to collaborate and lead globally</a:t>
            </a:r>
          </a:p>
        </p:txBody>
      </p:sp>
      <p:pic>
        <p:nvPicPr>
          <p:cNvPr id="7" name="Picture Placeholder 19">
            <a:extLst>
              <a:ext uri="{FF2B5EF4-FFF2-40B4-BE49-F238E27FC236}">
                <a16:creationId xmlns:a16="http://schemas.microsoft.com/office/drawing/2014/main" id="{6E09D74F-A4CA-DA10-69BB-B902C758E8E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46166" t="-322" r="-63817" b="1048"/>
          <a:stretch/>
        </p:blipFill>
        <p:spPr>
          <a:xfrm>
            <a:off x="1376101" y="4712953"/>
            <a:ext cx="3256616" cy="1539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6815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C2097D5-BF27-AD46-B3F3-BA70EEEB8068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4D8098-E48E-4C41-89F4-B96F745D7F58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78131F-8BA9-AE43-96EF-704CD89DD624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/>
              <a:t>Our Strategic Response</a:t>
            </a:r>
          </a:p>
          <a:p>
            <a:r>
              <a:rPr lang="en-US"/>
              <a:t>Global Professional Development Series</a:t>
            </a:r>
          </a:p>
          <a:p>
            <a:r>
              <a:rPr lang="en-US"/>
              <a:t>Standardized training framework</a:t>
            </a:r>
          </a:p>
          <a:p>
            <a:r>
              <a:rPr lang="en-US"/>
              <a:t>Accessible worldwide</a:t>
            </a:r>
          </a:p>
          <a:p>
            <a:r>
              <a:rPr lang="en-US"/>
              <a:t>Designed for diverse education contexts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136D93C-6AB3-2845-8E1F-F86857586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3" y="863600"/>
            <a:ext cx="11040065" cy="827098"/>
          </a:xfrm>
        </p:spPr>
        <p:txBody>
          <a:bodyPr>
            <a:normAutofit/>
          </a:bodyPr>
          <a:lstStyle/>
          <a:p>
            <a:r>
              <a:rPr lang="en-US"/>
              <a:t>Building Global Educator Consistency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867348-9B11-6948-AD98-4F68754416E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/>
              <a:t>The Gap Identified</a:t>
            </a:r>
          </a:p>
          <a:p>
            <a:r>
              <a:rPr lang="en-US"/>
              <a:t>No global standard for GED educator preparedness</a:t>
            </a:r>
          </a:p>
          <a:p>
            <a:r>
              <a:rPr lang="en-US"/>
              <a:t>Inconsistent training resources</a:t>
            </a:r>
          </a:p>
          <a:p>
            <a:r>
              <a:rPr lang="en-US"/>
              <a:t>Need for scalable, accessible solution</a:t>
            </a:r>
          </a:p>
          <a:p>
            <a:r>
              <a:rPr lang="en-US"/>
              <a:t>Globally, 8 in 10 teachers meet minimum qualification standards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10CE4A-919B-4E45-A8AE-EC57EC9F3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12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3A3DB0E-5BD9-F84A-9587-BE942FBD3677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BEE60B2-AA4F-D64C-AD39-460D32043CC4}"/>
              </a:ext>
            </a:extLst>
          </p:cNvPr>
          <p:cNvSpPr>
            <a:spLocks noGrp="1"/>
          </p:cNvSpPr>
          <p:nvPr>
            <p:ph sz="half" idx="17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/>
              <a:t>Why Standardization Matters</a:t>
            </a:r>
          </a:p>
          <a:p>
            <a:r>
              <a:rPr lang="en-US"/>
              <a:t>Ensures consistent learner outcomes</a:t>
            </a:r>
          </a:p>
          <a:p>
            <a:r>
              <a:rPr lang="en-US"/>
              <a:t>Protects credential validity</a:t>
            </a:r>
          </a:p>
          <a:p>
            <a:r>
              <a:rPr lang="en-US"/>
              <a:t>Builds educator confidence</a:t>
            </a:r>
          </a:p>
          <a:p>
            <a:r>
              <a:rPr lang="en-US"/>
              <a:t>Strengthens global reputation</a:t>
            </a:r>
          </a:p>
        </p:txBody>
      </p:sp>
    </p:spTree>
    <p:extLst>
      <p:ext uri="{BB962C8B-B14F-4D97-AF65-F5344CB8AC3E}">
        <p14:creationId xmlns:p14="http://schemas.microsoft.com/office/powerpoint/2010/main" val="37091067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35168-4575-4778-49A9-D38A38857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F465A17-40CA-B9F9-22BD-BB4306AD2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spc="-75"/>
              <a:t>3.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E2D0421-72EB-49CF-28BB-312A84AE1D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800" b="1" spc="-75"/>
              <a:t>GED Professional Development </a:t>
            </a:r>
            <a:r>
              <a:rPr lang="en-US" sz="2800" b="1" spc="-75" err="1"/>
              <a:t>Series</a:t>
            </a:r>
            <a:r>
              <a:rPr lang="en-US" sz="1100" b="1" spc="-75" baseline="100000" err="1"/>
              <a:t>TM</a:t>
            </a:r>
            <a:r>
              <a:rPr lang="en-US" sz="2800" b="1" spc="-75"/>
              <a:t> for Adult Educators</a:t>
            </a:r>
            <a:endParaRPr lang="en-US" sz="28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A2D66D-D298-BB45-0A8B-F4E38BC9D1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5766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7539C-F13E-7C06-EB28-F4F32A8FF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4" y="825037"/>
            <a:ext cx="11129271" cy="1165587"/>
          </a:xfrm>
        </p:spPr>
        <p:txBody>
          <a:bodyPr anchor="t">
            <a:normAutofit/>
          </a:bodyPr>
          <a:lstStyle/>
          <a:p>
            <a:r>
              <a:rPr lang="en-US"/>
              <a:t>Timeline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A81510-CCB3-81E7-BABE-8075D0933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1443" y="6446837"/>
            <a:ext cx="2743200" cy="21807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14</a:t>
            </a:fld>
            <a:endParaRPr lang="en-US"/>
          </a:p>
        </p:txBody>
      </p:sp>
      <p:graphicFrame>
        <p:nvGraphicFramePr>
          <p:cNvPr id="6" name="Content Placeholder 5" descr="Basic Timeline">
            <a:extLst>
              <a:ext uri="{FF2B5EF4-FFF2-40B4-BE49-F238E27FC236}">
                <a16:creationId xmlns:a16="http://schemas.microsoft.com/office/drawing/2014/main" id="{C26F5461-2F98-2840-DE11-D1B7C1EDC1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197046"/>
              </p:ext>
              <p:ext uri="{E7BDC344-281C-4309-B0C6-D0EE65EED2A8}">
                <p202:designPr xmlns:p202="http://schemas.microsoft.com/office/powerpoint/2020/02/main">
                  <p202:designTagLst>
                    <p202:designTag name="ARCH:1:CLS" val="SmartArt"/>
                    <p202:designTag name="ARCH:1:VSVAR" val="Timeline"/>
                  </p202:designTagLst>
                </p202:designPr>
              </p:ext>
            </p:extLst>
          </p:nvPr>
        </p:nvGraphicFramePr>
        <p:xfrm>
          <a:off x="624114" y="2155372"/>
          <a:ext cx="11129271" cy="40545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676695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E9C3F25-78C2-6314-3E50-EDA124B3F03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53584" y="2109370"/>
            <a:ext cx="3517264" cy="553820"/>
          </a:xfrm>
        </p:spPr>
        <p:txBody>
          <a:bodyPr/>
          <a:lstStyle/>
          <a:p>
            <a:pPr marL="0" indent="0" algn="ctr">
              <a:buNone/>
            </a:pPr>
            <a:r>
              <a:rPr lang="en-US">
                <a:solidFill>
                  <a:schemeClr val="tx1"/>
                </a:solidFill>
              </a:rPr>
              <a:t>Purchase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183186-1370-6317-41F9-64C9A65923A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448746" y="2116146"/>
            <a:ext cx="3511296" cy="547043"/>
          </a:xfrm>
        </p:spPr>
        <p:txBody>
          <a:bodyPr/>
          <a:lstStyle/>
          <a:p>
            <a:pPr marL="0" indent="0" algn="ctr">
              <a:buNone/>
            </a:pPr>
            <a:r>
              <a:rPr lang="en-US">
                <a:solidFill>
                  <a:schemeClr val="tx1"/>
                </a:solidFill>
              </a:rPr>
              <a:t>Learn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46AF5F-030D-D6DA-7755-ECBBEABAC5A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448747" y="2663190"/>
            <a:ext cx="3511296" cy="3507684"/>
          </a:xfrm>
        </p:spPr>
        <p:txBody>
          <a:bodyPr/>
          <a:lstStyle/>
          <a:p>
            <a:r>
              <a:rPr lang="en-US"/>
              <a:t>Multi-Module 6 hour course</a:t>
            </a:r>
          </a:p>
          <a:p>
            <a:r>
              <a:rPr lang="en-US"/>
              <a:t>Readings</a:t>
            </a:r>
          </a:p>
          <a:p>
            <a:r>
              <a:rPr lang="en-US"/>
              <a:t>Videos</a:t>
            </a:r>
          </a:p>
          <a:p>
            <a:r>
              <a:rPr lang="en-US"/>
              <a:t>Teaching Strategies</a:t>
            </a:r>
          </a:p>
          <a:p>
            <a:r>
              <a:rPr lang="en-US"/>
              <a:t>Review questions to answer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F254CB-06CD-0C40-C7DE-058D4A3BF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15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5B8E733-68D7-1A11-A1E0-517CFEB0165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237942" y="2116147"/>
            <a:ext cx="3515444" cy="547042"/>
          </a:xfrm>
        </p:spPr>
        <p:txBody>
          <a:bodyPr/>
          <a:lstStyle/>
          <a:p>
            <a:pPr marL="0" indent="0" algn="ctr">
              <a:buNone/>
            </a:pPr>
            <a:r>
              <a:rPr lang="en-US" err="1">
                <a:solidFill>
                  <a:schemeClr val="tx1"/>
                </a:solidFill>
              </a:rPr>
              <a:t>Credly</a:t>
            </a:r>
            <a:r>
              <a:rPr lang="en-US">
                <a:solidFill>
                  <a:schemeClr val="tx1"/>
                </a:solidFill>
              </a:rPr>
              <a:t> Badge</a:t>
            </a:r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F2BCD438-6285-4C21-57E3-C97B0065FF53}"/>
              </a:ext>
            </a:extLst>
          </p:cNvPr>
          <p:cNvPicPr>
            <a:picLocks noGrp="1" noChangeAspect="1"/>
          </p:cNvPicPr>
          <p:nvPr>
            <p:ph sz="half" idx="17"/>
          </p:nvPr>
        </p:nvPicPr>
        <p:blipFill>
          <a:blip r:embed="rId2"/>
          <a:stretch>
            <a:fillRect/>
          </a:stretch>
        </p:blipFill>
        <p:spPr>
          <a:xfrm>
            <a:off x="8242300" y="2663825"/>
            <a:ext cx="3506788" cy="3506788"/>
          </a:xfrm>
          <a:prstGeom prst="rect">
            <a:avLst/>
          </a:prstGeom>
          <a:ln>
            <a:solidFill>
              <a:srgbClr val="0083A9">
                <a:shade val="50000"/>
              </a:srgbClr>
            </a:solidFill>
          </a:ln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EAA2723E-1706-4A28-9221-91FE0BDD3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Course Highlights</a:t>
            </a:r>
          </a:p>
        </p:txBody>
      </p:sp>
      <p:pic>
        <p:nvPicPr>
          <p:cNvPr id="12" name="Content Placeholder 5">
            <a:extLst>
              <a:ext uri="{FF2B5EF4-FFF2-40B4-BE49-F238E27FC236}">
                <a16:creationId xmlns:a16="http://schemas.microsoft.com/office/drawing/2014/main" id="{B88E1ECD-99BB-2536-B9CA-5A2368F43BA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70487" y="2692049"/>
            <a:ext cx="3511296" cy="199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163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150A2-A999-AC0F-F685-73CBAEFAA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Welcome to Social Studies 101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BC6CA14-F9FC-2633-7E95-EF54F545E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16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24F432-25AB-603A-BBDD-B6BB886330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832" y="1595317"/>
            <a:ext cx="9955068" cy="485152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4DA482E-A398-9B45-6339-D5802799AB43}"/>
              </a:ext>
            </a:extLst>
          </p:cNvPr>
          <p:cNvSpPr/>
          <p:nvPr/>
        </p:nvSpPr>
        <p:spPr>
          <a:xfrm>
            <a:off x="1055832" y="2143125"/>
            <a:ext cx="9878868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7672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93BA2546-626A-55E4-5B49-D896C6B3D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4" y="825037"/>
            <a:ext cx="11129271" cy="1165587"/>
          </a:xfrm>
        </p:spPr>
        <p:txBody>
          <a:bodyPr/>
          <a:lstStyle/>
          <a:p>
            <a:r>
              <a:rPr lang="en-US" dirty="0"/>
              <a:t>Progress Dashboard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FB2D16-FC22-31F1-88AB-051D5BF59C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114" y="1568927"/>
            <a:ext cx="11129271" cy="3589188"/>
          </a:xfrm>
          <a:prstGeom prst="rect">
            <a:avLst/>
          </a:prstGeom>
          <a:noFill/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ABE86DB-8BF0-4215-4536-A20A3F0B7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1443" y="6446837"/>
            <a:ext cx="2743200" cy="21807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17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71D7689-5886-8FB4-E97D-250AC6F4DEF6}"/>
              </a:ext>
            </a:extLst>
          </p:cNvPr>
          <p:cNvSpPr/>
          <p:nvPr/>
        </p:nvSpPr>
        <p:spPr>
          <a:xfrm>
            <a:off x="624113" y="2200274"/>
            <a:ext cx="11129271" cy="390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5855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EED50-AE49-93B4-8A2F-CC1BAC3BD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4" y="825037"/>
            <a:ext cx="11129271" cy="1165587"/>
          </a:xfrm>
        </p:spPr>
        <p:txBody>
          <a:bodyPr anchor="t">
            <a:normAutofit/>
          </a:bodyPr>
          <a:lstStyle/>
          <a:p>
            <a:r>
              <a:rPr lang="en-US" dirty="0"/>
              <a:t>Welcome Video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4798E8-F77F-AFCF-4119-C8D73E1E94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2511" y="1520068"/>
            <a:ext cx="8912478" cy="5325206"/>
          </a:xfrm>
          <a:prstGeom prst="rect">
            <a:avLst/>
          </a:prstGeom>
          <a:noFill/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296B6E6-4B2F-B594-9D34-9D2EAD5C7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1443" y="6446837"/>
            <a:ext cx="2743200" cy="21807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18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1E2C3AD-2279-CE52-36F0-E61A07278ABC}"/>
              </a:ext>
            </a:extLst>
          </p:cNvPr>
          <p:cNvSpPr/>
          <p:nvPr/>
        </p:nvSpPr>
        <p:spPr>
          <a:xfrm>
            <a:off x="1857375" y="1990624"/>
            <a:ext cx="8705850" cy="3144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1000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88CCE-EDD5-2A6A-5B97-74D7DE068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4" y="825037"/>
            <a:ext cx="11129271" cy="1165587"/>
          </a:xfrm>
        </p:spPr>
        <p:txBody>
          <a:bodyPr anchor="t">
            <a:normAutofit/>
          </a:bodyPr>
          <a:lstStyle/>
          <a:p>
            <a:r>
              <a:rPr lang="en-US" dirty="0"/>
              <a:t>Social Studies Timeline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0153B9-4927-F3A8-5EA2-8928D1D43D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665" y="1654371"/>
            <a:ext cx="9278170" cy="5056600"/>
          </a:xfrm>
          <a:prstGeom prst="rect">
            <a:avLst/>
          </a:prstGeom>
          <a:noFill/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8B40402-E5B8-8582-0D43-F0AE707FC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1443" y="6446837"/>
            <a:ext cx="2743200" cy="21807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19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74E85B-F6D2-0D8C-5E64-D6566762EA3B}"/>
              </a:ext>
            </a:extLst>
          </p:cNvPr>
          <p:cNvSpPr/>
          <p:nvPr/>
        </p:nvSpPr>
        <p:spPr>
          <a:xfrm>
            <a:off x="1549665" y="2143124"/>
            <a:ext cx="9278170" cy="295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245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75A08B6-DCA0-D5F5-F097-8BBBB4AE0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2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D78496-2824-437A-2BB3-E97511C090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The GED Globally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B37B7B-A280-59D1-99DD-67394DB0D0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710606-B594-F51F-93EA-BFF3D8278F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Same Credential. Same Standard. Anywhere in the World</a:t>
            </a:r>
          </a:p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9A22D8-E903-8A70-2EB6-0DC8D8C26BA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/>
              <a:t>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85771DF-FDE6-7FFA-B5A4-2959CBC6132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/>
              <a:t>GED Professional Development Series™ for Adult Educators</a:t>
            </a:r>
          </a:p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0ECE1D1-F3B0-E585-ADE5-14031C45E63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9684495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E9AA8-FAB2-082C-D101-FF2BEA32D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Live Demo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ED553F-7F22-8F4D-00A8-FDB0E048E0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Watch the Welcome Video for Social Studies 101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C8FAA3-21C1-BA84-3642-0DA1B89AF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6813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3D982-236C-A0AF-F847-389616A6D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>
                <a:latin typeface="Arial"/>
                <a:cs typeface="Arial"/>
              </a:rPr>
            </a:br>
            <a:r>
              <a:rPr lang="en-US">
                <a:latin typeface="Arial"/>
                <a:cs typeface="Arial"/>
              </a:rPr>
              <a:t>Session Survey</a:t>
            </a:r>
            <a:endParaRPr lang="en-US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90A71BD-1337-06B0-AF85-B5C19B31500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t="2259" b="2259"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A72576-C4B0-00A7-78F3-75A6078E0F2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 vert="horz" lIns="0" tIns="91440" rIns="0" bIns="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Your feedback is important. Please scan the QR code below to rate this session. 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BCDA83-BDD3-D167-10C3-FB2A11634C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D0811B8-D6D5-6C1E-65E7-89ED37625372}"/>
              </a:ext>
            </a:extLst>
          </p:cNvPr>
          <p:cNvSpPr txBox="1">
            <a:spLocks/>
          </p:cNvSpPr>
          <p:nvPr/>
        </p:nvSpPr>
        <p:spPr>
          <a:xfrm>
            <a:off x="633677" y="3709002"/>
            <a:ext cx="4240237" cy="1089874"/>
          </a:xfrm>
          <a:prstGeom prst="rect">
            <a:avLst/>
          </a:prstGeom>
        </p:spPr>
        <p:txBody>
          <a:bodyPr vert="horz" lIns="0" tIns="91440" rIns="0" bIns="0" rtlCol="0" anchor="t">
            <a:normAutofit/>
          </a:bodyPr>
          <a:lstStyle>
            <a:lvl1pPr marL="0" indent="0" algn="l" defTabSz="685766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884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766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649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532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714415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297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180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064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374E83-F540-647A-FDE1-BFC909CD81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425" y="3574233"/>
            <a:ext cx="2457450" cy="2449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4064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B9C76-852B-EA19-E855-B7BB4B1B7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856" y="880958"/>
            <a:ext cx="11054683" cy="1094987"/>
          </a:xfrm>
        </p:spPr>
        <p:txBody>
          <a:bodyPr/>
          <a:lstStyle/>
          <a:p>
            <a:r>
              <a:rPr lang="en-US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D27978-1FF7-EA06-D8E2-E13E113DD1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856" y="2385848"/>
            <a:ext cx="11054684" cy="3405351"/>
          </a:xfrm>
        </p:spPr>
        <p:txBody>
          <a:bodyPr>
            <a:normAutofit/>
          </a:bodyPr>
          <a:lstStyle/>
          <a:p>
            <a:r>
              <a:rPr lang="en-US"/>
              <a:t>Ann Evers</a:t>
            </a:r>
          </a:p>
          <a:p>
            <a:r>
              <a:rPr lang="en-US" sz="1800"/>
              <a:t>Sr. Test Product Development and Innovation Research Manager</a:t>
            </a:r>
          </a:p>
          <a:p>
            <a:r>
              <a:rPr lang="en-US" sz="1800">
                <a:hlinkClick r:id="rId2"/>
              </a:rPr>
              <a:t>Ann.Evers@GED.com</a:t>
            </a:r>
            <a:endParaRPr lang="en-US" sz="1800"/>
          </a:p>
          <a:p>
            <a:endParaRPr lang="en-US"/>
          </a:p>
          <a:p>
            <a:r>
              <a:rPr lang="en-US"/>
              <a:t>Lindsay Calder</a:t>
            </a:r>
          </a:p>
          <a:p>
            <a:r>
              <a:rPr lang="en-US" sz="1800"/>
              <a:t>International Senior Program Manager</a:t>
            </a:r>
          </a:p>
          <a:p>
            <a:r>
              <a:rPr lang="en-US" sz="1800" err="1">
                <a:hlinkClick r:id="rId3"/>
              </a:rPr>
              <a:t>Lindsay.Calder@GED</a:t>
            </a:r>
            <a:r>
              <a:rPr lang="en-US" sz="1800">
                <a:hlinkClick r:id="rId3"/>
              </a:rPr>
              <a:t>.com</a:t>
            </a:r>
            <a:endParaRPr lang="en-US" sz="1800"/>
          </a:p>
          <a:p>
            <a:endParaRPr lang="en-US" sz="1800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DD1298-5C39-350A-C9AA-36984F1A54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72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52BB122-70BB-1145-B991-C2D747863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1.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1C6C985-AAFA-AA40-8274-71A0669CA8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800" b="1" spc="-75"/>
              <a:t>The GED Globally</a:t>
            </a:r>
            <a:endParaRPr lang="en-US" sz="28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45550D-1CD4-9F42-94C8-7377B6F08E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142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008A4-ABB8-863C-47D0-2CE42EA1F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7D162139-385A-3C35-092B-44698AB2DF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04" y="1373524"/>
            <a:ext cx="9374635" cy="5413825"/>
          </a:xfrm>
          <a:prstGeom prst="rect">
            <a:avLst/>
          </a:prstGeom>
        </p:spPr>
      </p:pic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52FC50BC-E957-25FA-534C-3AD51532B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4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9D9B71-7AE5-72B9-73C9-D94614009835}"/>
              </a:ext>
            </a:extLst>
          </p:cNvPr>
          <p:cNvSpPr txBox="1"/>
          <p:nvPr/>
        </p:nvSpPr>
        <p:spPr>
          <a:xfrm>
            <a:off x="6172723" y="3552978"/>
            <a:ext cx="5881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120+ Countries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3D24D1-1FFD-866D-9A56-2AFCCC0C6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7" y="914849"/>
            <a:ext cx="11135318" cy="1165587"/>
          </a:xfrm>
        </p:spPr>
        <p:txBody>
          <a:bodyPr>
            <a:normAutofit/>
          </a:bodyPr>
          <a:lstStyle/>
          <a:p>
            <a:r>
              <a:rPr lang="en-US"/>
              <a:t>The GED: A Global Credential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5BF806E-11D5-142F-5850-CAA117B3DE72}"/>
              </a:ext>
            </a:extLst>
          </p:cNvPr>
          <p:cNvSpPr txBox="1"/>
          <p:nvPr/>
        </p:nvSpPr>
        <p:spPr>
          <a:xfrm>
            <a:off x="5570547" y="4203060"/>
            <a:ext cx="64839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330+ Test Centers</a:t>
            </a:r>
          </a:p>
        </p:txBody>
      </p:sp>
      <p:sp>
        <p:nvSpPr>
          <p:cNvPr id="28" name="Rectangle 1">
            <a:extLst>
              <a:ext uri="{FF2B5EF4-FFF2-40B4-BE49-F238E27FC236}">
                <a16:creationId xmlns:a16="http://schemas.microsoft.com/office/drawing/2014/main" id="{E5DBE72D-EA57-98D6-6C32-925829BA6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9" name="Rectangle 2">
            <a:extLst>
              <a:ext uri="{FF2B5EF4-FFF2-40B4-BE49-F238E27FC236}">
                <a16:creationId xmlns:a16="http://schemas.microsoft.com/office/drawing/2014/main" id="{B1AEA5C3-43E7-E59E-81B3-964F7C49E1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10928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A7B64-CBE9-DB6A-487F-B61B5691F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D6B85CAA-A718-F225-2337-C5342FBEA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5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05F166-8F5B-0B43-B46E-6EB656818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7" y="914849"/>
            <a:ext cx="11135318" cy="1165587"/>
          </a:xfrm>
        </p:spPr>
        <p:txBody>
          <a:bodyPr>
            <a:normAutofit/>
          </a:bodyPr>
          <a:lstStyle/>
          <a:p>
            <a:r>
              <a:rPr lang="en-US"/>
              <a:t>Who Are Our International Students?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FACC7E-11BE-F089-C9B1-4F6058572A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2593" y="1395014"/>
            <a:ext cx="9706814" cy="546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825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C36A3-F321-CE22-93CB-86AF122B1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DF88168-EACD-1A00-DE9F-C0100571EF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0714" y="1262925"/>
            <a:ext cx="9992763" cy="5183912"/>
          </a:xfrm>
          <a:prstGeom prst="rect">
            <a:avLst/>
          </a:prstGeom>
        </p:spPr>
      </p:pic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FDE42561-C154-6D42-725F-DF7480666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6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3C4673-4DC3-2417-87AC-8A86DFBC0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7" y="914849"/>
            <a:ext cx="11135318" cy="1165587"/>
          </a:xfrm>
        </p:spPr>
        <p:txBody>
          <a:bodyPr>
            <a:normAutofit/>
          </a:bodyPr>
          <a:lstStyle/>
          <a:p>
            <a:r>
              <a:rPr lang="en-US"/>
              <a:t>Top International GED Countries</a:t>
            </a:r>
          </a:p>
        </p:txBody>
      </p:sp>
      <p:sp>
        <p:nvSpPr>
          <p:cNvPr id="28" name="Rectangle 1">
            <a:extLst>
              <a:ext uri="{FF2B5EF4-FFF2-40B4-BE49-F238E27FC236}">
                <a16:creationId xmlns:a16="http://schemas.microsoft.com/office/drawing/2014/main" id="{EC221DCC-D001-EAAD-BA05-B5E75695F9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9" name="Rectangle 2">
            <a:extLst>
              <a:ext uri="{FF2B5EF4-FFF2-40B4-BE49-F238E27FC236}">
                <a16:creationId xmlns:a16="http://schemas.microsoft.com/office/drawing/2014/main" id="{FA8BB53F-5821-EB5C-FAB9-DE89B6E056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06023A-4C62-599E-B7EC-235C9AC1A1DF}"/>
              </a:ext>
            </a:extLst>
          </p:cNvPr>
          <p:cNvSpPr txBox="1"/>
          <p:nvPr/>
        </p:nvSpPr>
        <p:spPr>
          <a:xfrm>
            <a:off x="9110912" y="3393216"/>
            <a:ext cx="286050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rgbClr val="FF6600"/>
                </a:solidFill>
              </a:rPr>
              <a:t>High levels of educational disruption and cross-border mobility.</a:t>
            </a:r>
            <a:endParaRPr lang="en-CA">
              <a:solidFill>
                <a:srgbClr val="FF66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3786AB-28AC-C7B0-613C-5DE8C463C381}"/>
              </a:ext>
            </a:extLst>
          </p:cNvPr>
          <p:cNvSpPr txBox="1"/>
          <p:nvPr/>
        </p:nvSpPr>
        <p:spPr>
          <a:xfrm>
            <a:off x="9110912" y="4454399"/>
            <a:ext cx="30810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rgbClr val="0432FF"/>
                </a:solidFill>
              </a:rPr>
              <a:t>A</a:t>
            </a:r>
            <a:r>
              <a:rPr lang="en-US" sz="1800">
                <a:solidFill>
                  <a:srgbClr val="0432FF"/>
                </a:solidFill>
              </a:rPr>
              <a:t> regional hub for migrants and international education.</a:t>
            </a:r>
            <a:endParaRPr lang="en-CA">
              <a:solidFill>
                <a:srgbClr val="0432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14D2CFD-09D7-324B-DD7F-8A2C6E3A3309}"/>
              </a:ext>
            </a:extLst>
          </p:cNvPr>
          <p:cNvSpPr txBox="1"/>
          <p:nvPr/>
        </p:nvSpPr>
        <p:spPr>
          <a:xfrm>
            <a:off x="3493559" y="5943151"/>
            <a:ext cx="40622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>
                <a:solidFill>
                  <a:srgbClr val="7030A0"/>
                </a:solidFill>
              </a:rPr>
              <a:t>High unemployment and education gaps drive demand for alternative credentials. </a:t>
            </a:r>
            <a:endParaRPr lang="en-CA">
              <a:solidFill>
                <a:srgbClr val="7030A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F439A53-18BB-42C8-AA86-DF8AFBACE12F}"/>
              </a:ext>
            </a:extLst>
          </p:cNvPr>
          <p:cNvSpPr txBox="1"/>
          <p:nvPr/>
        </p:nvSpPr>
        <p:spPr>
          <a:xfrm>
            <a:off x="9466481" y="1203272"/>
            <a:ext cx="308108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>
                <a:solidFill>
                  <a:srgbClr val="00B050"/>
                </a:solidFill>
              </a:rPr>
              <a:t>A large youth and adult population with an unmet demand for secondary credentials.</a:t>
            </a:r>
            <a:endParaRPr lang="en-CA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319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2E98D-8725-4A4C-ADAF-66B0BBF51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416" y="839641"/>
            <a:ext cx="11126961" cy="814109"/>
          </a:xfrm>
        </p:spPr>
        <p:txBody>
          <a:bodyPr/>
          <a:lstStyle/>
          <a:p>
            <a:r>
              <a:rPr lang="en-US"/>
              <a:t>Understanding the International Student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E18734-41FE-6B4C-8214-748E5CE5D7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416" y="2040243"/>
            <a:ext cx="3544025" cy="1983429"/>
          </a:xfrm>
        </p:spPr>
        <p:txBody>
          <a:bodyPr/>
          <a:lstStyle/>
          <a:p>
            <a:r>
              <a:rPr lang="en-US"/>
              <a:t>Int’l students mostly between 17-19 years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E42DD4-BE94-7B4F-831A-0DCE38637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7</a:t>
            </a:fld>
            <a:endParaRPr lang="en-US"/>
          </a:p>
        </p:txBody>
      </p:sp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D9DD59F4-C282-704A-9BAE-202DCAA6BBC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226977" y="2160775"/>
            <a:ext cx="342900" cy="863600"/>
          </a:xfr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1D60EB-37FE-F54B-88DE-518AEC001C8A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17887" y="2040243"/>
            <a:ext cx="3544025" cy="1983429"/>
          </a:xfrm>
        </p:spPr>
        <p:txBody>
          <a:bodyPr>
            <a:normAutofit/>
          </a:bodyPr>
          <a:lstStyle/>
          <a:p>
            <a:r>
              <a:rPr lang="en-US"/>
              <a:t>Science is the most-passed Int’l subject</a:t>
            </a:r>
          </a:p>
        </p:txBody>
      </p:sp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569888B3-08B6-F643-903E-5E8807F534A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4401" y="2160775"/>
            <a:ext cx="690989" cy="712582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8A4CAE7-22D3-A647-8D19-3F1EE662D0F8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09359" y="2040243"/>
            <a:ext cx="3544025" cy="1983429"/>
          </a:xfrm>
        </p:spPr>
        <p:txBody>
          <a:bodyPr/>
          <a:lstStyle/>
          <a:p>
            <a:r>
              <a:rPr lang="en-US"/>
              <a:t>Over 140,000 graduates in 2025</a:t>
            </a:r>
          </a:p>
        </p:txBody>
      </p:sp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3A6B089E-2A4E-D946-80E8-B960B173952A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2718" r="-102718"/>
          <a:stretch/>
        </p:blipFill>
        <p:spPr>
          <a:xfrm>
            <a:off x="8547069" y="2383876"/>
            <a:ext cx="2785924" cy="648081"/>
          </a:xfr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574E9AB-ADAC-3641-A213-D478836E4C10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26416" y="4181561"/>
            <a:ext cx="3544025" cy="1983429"/>
          </a:xfrm>
        </p:spPr>
        <p:txBody>
          <a:bodyPr>
            <a:normAutofit fontScale="77500" lnSpcReduction="20000"/>
          </a:bodyPr>
          <a:lstStyle/>
          <a:p>
            <a:r>
              <a:rPr lang="en-US"/>
              <a:t>76% of GED-I graduates in 2025 used their GED credential to apply for university (locally and internationally)</a:t>
            </a:r>
          </a:p>
          <a:p>
            <a:endParaRPr lang="en-US"/>
          </a:p>
        </p:txBody>
      </p:sp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8C107B9E-C3A1-6343-8270-F7EE8148826C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7176" y="4389248"/>
            <a:ext cx="742503" cy="649691"/>
          </a:xfr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FA5E23E8-8DAB-4A4B-A203-2E1883A41A35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4417887" y="4181561"/>
            <a:ext cx="3544025" cy="1983429"/>
          </a:xfrm>
        </p:spPr>
        <p:txBody>
          <a:bodyPr/>
          <a:lstStyle/>
          <a:p>
            <a:r>
              <a:rPr lang="en-US"/>
              <a:t>Credential rate is nearly double that of US students</a:t>
            </a:r>
          </a:p>
        </p:txBody>
      </p:sp>
      <p:pic>
        <p:nvPicPr>
          <p:cNvPr id="27" name="Picture Placeholder 26">
            <a:extLst>
              <a:ext uri="{FF2B5EF4-FFF2-40B4-BE49-F238E27FC236}">
                <a16:creationId xmlns:a16="http://schemas.microsoft.com/office/drawing/2014/main" id="{A4CDCBCC-AC1C-5740-B686-6597025E1F5F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8943" y="4389248"/>
            <a:ext cx="236251" cy="649691"/>
          </a:xfrm>
        </p:spPr>
      </p:pic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FBC2BE22-0F3B-2D40-BA6E-695738B48847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8209358" y="4163004"/>
            <a:ext cx="3544019" cy="1983429"/>
          </a:xfrm>
        </p:spPr>
        <p:txBody>
          <a:bodyPr>
            <a:normAutofit lnSpcReduction="10000"/>
          </a:bodyPr>
          <a:lstStyle/>
          <a:p>
            <a:r>
              <a:rPr lang="en-US"/>
              <a:t>Majority of students self-funded. </a:t>
            </a:r>
          </a:p>
          <a:p>
            <a:r>
              <a:rPr lang="en-US"/>
              <a:t>Test fee is $90 per test. </a:t>
            </a:r>
          </a:p>
        </p:txBody>
      </p:sp>
      <p:pic>
        <p:nvPicPr>
          <p:cNvPr id="29" name="Picture Placeholder 28">
            <a:extLst>
              <a:ext uri="{FF2B5EF4-FFF2-40B4-BE49-F238E27FC236}">
                <a16:creationId xmlns:a16="http://schemas.microsoft.com/office/drawing/2014/main" id="{16FA6223-2709-2542-A85A-FE57232FF4B9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1180" r="-171180"/>
          <a:stretch/>
        </p:blipFill>
        <p:spPr>
          <a:xfrm>
            <a:off x="8612811" y="4319539"/>
            <a:ext cx="2737120" cy="649691"/>
          </a:xfrm>
        </p:spPr>
      </p:pic>
    </p:spTree>
    <p:extLst>
      <p:ext uri="{BB962C8B-B14F-4D97-AF65-F5344CB8AC3E}">
        <p14:creationId xmlns:p14="http://schemas.microsoft.com/office/powerpoint/2010/main" val="34506654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E6CF69-0AF7-B975-76E4-4DF54AD47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1649E47-55F7-E813-5955-D59B8A9B8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spc="-75"/>
              <a:t>2.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0A44720-BFE8-F70D-764A-92C1E4B890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800" b="1" spc="-75"/>
              <a:t>Same Credential. Same Standard. Anywhere in the World</a:t>
            </a:r>
            <a:endParaRPr lang="en-US" sz="28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C80B6B-9411-A25D-5EC1-7ED7A96DEB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269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AFCB15-DF11-C8A3-05E6-2DBBB6C43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EB474-64E4-7613-B357-67A453E09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58" y="885371"/>
            <a:ext cx="11134693" cy="1187249"/>
          </a:xfrm>
        </p:spPr>
        <p:txBody>
          <a:bodyPr/>
          <a:lstStyle/>
          <a:p>
            <a:r>
              <a:rPr lang="en-US"/>
              <a:t>Why Global Growth Matters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5AC6E94-9DA6-261A-015E-8BCB2BDF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9B2BE06-8E43-F936-F513-B25A5930BB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b="1"/>
          </a:p>
          <a:p>
            <a:r>
              <a:rPr lang="en-US" sz="2800" b="1"/>
              <a:t>Same credential. Global expectation.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CB153233-B95A-DCAE-FFC6-E98FC7FDD14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Expands access to education worldwide</a:t>
            </a:r>
          </a:p>
          <a:p>
            <a:r>
              <a:rPr lang="en-US"/>
              <a:t>Drives economic and education opportunity</a:t>
            </a:r>
          </a:p>
          <a:p>
            <a:r>
              <a:rPr lang="en-US"/>
              <a:t>Enables cross-border mobility</a:t>
            </a:r>
          </a:p>
          <a:p>
            <a:r>
              <a:rPr lang="en-US"/>
              <a:t>Strengthens the global value of the GED credential</a:t>
            </a:r>
          </a:p>
          <a:p>
            <a:r>
              <a:rPr lang="en-US"/>
              <a:t>Requires consistency across all markets</a:t>
            </a:r>
          </a:p>
        </p:txBody>
      </p:sp>
      <p:pic>
        <p:nvPicPr>
          <p:cNvPr id="7" name="Picture Placeholder 19">
            <a:extLst>
              <a:ext uri="{FF2B5EF4-FFF2-40B4-BE49-F238E27FC236}">
                <a16:creationId xmlns:a16="http://schemas.microsoft.com/office/drawing/2014/main" id="{1CF6DED2-D373-195F-179E-04B5595518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46166" t="-322" r="-63817" b="1048"/>
          <a:stretch/>
        </p:blipFill>
        <p:spPr>
          <a:xfrm>
            <a:off x="1376101" y="4712953"/>
            <a:ext cx="3256616" cy="1539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254644"/>
      </p:ext>
    </p:extLst>
  </p:cSld>
  <p:clrMapOvr>
    <a:masterClrMapping/>
  </p:clrMapOvr>
</p:sld>
</file>

<file path=ppt/theme/theme1.xml><?xml version="1.0" encoding="utf-8"?>
<a:theme xmlns:a="http://schemas.openxmlformats.org/drawingml/2006/main" name="GEDTS_theme_2018">
  <a:themeElements>
    <a:clrScheme name="GEDTS BRAN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83A9"/>
      </a:accent1>
      <a:accent2>
        <a:srgbClr val="E86650"/>
      </a:accent2>
      <a:accent3>
        <a:srgbClr val="8E6996"/>
      </a:accent3>
      <a:accent4>
        <a:srgbClr val="FFD65C"/>
      </a:accent4>
      <a:accent5>
        <a:srgbClr val="27BDBE"/>
      </a:accent5>
      <a:accent6>
        <a:srgbClr val="8DC63F"/>
      </a:accent6>
      <a:hlink>
        <a:srgbClr val="0083A9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DTS_Brand_slides_2022-04_wide" id="{F8904C7E-A255-DC4E-9858-D7296C25A73B}" vid="{C9125D42-9F6B-D64D-B8FE-F51140D366A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1F79DF90AAF94B931B3093EDFF1A94" ma:contentTypeVersion="19" ma:contentTypeDescription="Create a new document." ma:contentTypeScope="" ma:versionID="7a568bf8861b11dd106b160428c34ddf">
  <xsd:schema xmlns:xsd="http://www.w3.org/2001/XMLSchema" xmlns:xs="http://www.w3.org/2001/XMLSchema" xmlns:p="http://schemas.microsoft.com/office/2006/metadata/properties" xmlns:ns2="f8892201-b6f9-448a-a857-af8c143e1fef" xmlns:ns3="56cd1905-ff13-4436-8ef1-8fa80665008f" targetNamespace="http://schemas.microsoft.com/office/2006/metadata/properties" ma:root="true" ma:fieldsID="4f07736ac378e89821914848a027cf67" ns2:_="" ns3:_="">
    <xsd:import namespace="f8892201-b6f9-448a-a857-af8c143e1fef"/>
    <xsd:import namespace="56cd1905-ff13-4436-8ef1-8fa8066500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892201-b6f9-448a-a857-af8c143e1f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46342d94-4a90-4c9b-8c88-cb4c8647e9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cd1905-ff13-4436-8ef1-8fa80665008f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73884dac-5cd5-4295-bdda-6b7fcbc72b29}" ma:internalName="TaxCatchAll" ma:showField="CatchAllData" ma:web="56cd1905-ff13-4436-8ef1-8fa8066500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8892201-b6f9-448a-a857-af8c143e1fef">
      <Terms xmlns="http://schemas.microsoft.com/office/infopath/2007/PartnerControls"/>
    </lcf76f155ced4ddcb4097134ff3c332f>
    <TaxCatchAll xmlns="56cd1905-ff13-4436-8ef1-8fa80665008f" xsi:nil="true"/>
    <SharedWithUsers xmlns="56cd1905-ff13-4436-8ef1-8fa80665008f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236FB02C-66A2-478C-8CE5-EDA6584BD1AA}"/>
</file>

<file path=customXml/itemProps2.xml><?xml version="1.0" encoding="utf-8"?>
<ds:datastoreItem xmlns:ds="http://schemas.openxmlformats.org/officeDocument/2006/customXml" ds:itemID="{D51C1EBE-42B9-41B1-B583-A9753CA6C62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0E7BAEE-8EB7-4B74-BB91-B94AE5AC8430}">
  <ds:schemaRefs>
    <ds:schemaRef ds:uri="56cd1905-ff13-4436-8ef1-8fa80665008f"/>
    <ds:schemaRef ds:uri="f8892201-b6f9-448a-a857-af8c143e1fef"/>
    <ds:schemaRef ds:uri="http://schemas.microsoft.com/office/2006/metadata/properties"/>
    <ds:schemaRef ds:uri="http://schemas.microsoft.com/office/infopath/2007/PartnerControls"/>
  </ds:schemaRefs>
</ds:datastoreItem>
</file>

<file path=docMetadata/LabelInfo.xml><?xml version="1.0" encoding="utf-8"?>
<clbl:labelList xmlns:clbl="http://schemas.microsoft.com/office/2020/mipLabelMetadata">
  <clbl:label id="{8cc434d7-97d0-47d3-b5c5-14fe0e33e34b}" enabled="0" method="" siteId="{8cc434d7-97d0-47d3-b5c5-14fe0e33e34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GEDTS_theme_2018</Template>
  <TotalTime>3083</TotalTime>
  <Words>1322</Words>
  <Application>Microsoft Office PowerPoint</Application>
  <PresentationFormat>Widescreen</PresentationFormat>
  <Paragraphs>169</Paragraphs>
  <Slides>22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GEDTS_theme_2018</vt:lpstr>
      <vt:lpstr>PowerPoint Presentation</vt:lpstr>
      <vt:lpstr>PowerPoint Presentation</vt:lpstr>
      <vt:lpstr>1.</vt:lpstr>
      <vt:lpstr>The GED: A Global Credential</vt:lpstr>
      <vt:lpstr>Who Are Our International Students?</vt:lpstr>
      <vt:lpstr>Top International GED Countries</vt:lpstr>
      <vt:lpstr>Understanding the International Student</vt:lpstr>
      <vt:lpstr>2.</vt:lpstr>
      <vt:lpstr>Why Global Growth Matters</vt:lpstr>
      <vt:lpstr>Quality vs Reality</vt:lpstr>
      <vt:lpstr>What This Means for US Educators</vt:lpstr>
      <vt:lpstr>Building Global Educator Consistency</vt:lpstr>
      <vt:lpstr>3.</vt:lpstr>
      <vt:lpstr>Timeline</vt:lpstr>
      <vt:lpstr>Course Highlights</vt:lpstr>
      <vt:lpstr>Welcome to Social Studies 101</vt:lpstr>
      <vt:lpstr>Progress Dashboard</vt:lpstr>
      <vt:lpstr>Welcome Video</vt:lpstr>
      <vt:lpstr>Social Studies Timeline</vt:lpstr>
      <vt:lpstr>Live Demo</vt:lpstr>
      <vt:lpstr> Session Survey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Kerry Clark</dc:creator>
  <cp:lastModifiedBy>Ann Evers</cp:lastModifiedBy>
  <cp:revision>3</cp:revision>
  <cp:lastPrinted>2018-06-14T14:59:40Z</cp:lastPrinted>
  <dcterms:created xsi:type="dcterms:W3CDTF">2023-06-02T14:16:32Z</dcterms:created>
  <dcterms:modified xsi:type="dcterms:W3CDTF">2026-07-22T17:09:32Z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0x010100641F79DF90AAF94B931B3093EDFF1A94</vt:lpwstr>
  </property>
  <property fmtid="{D5CDD505-2E9C-101B-9397-08002B2CF9AE}" pid="3" name="MediaServiceImageTags">
    <vt:lpwstr/>
  </property>
  <property fmtid="{D5CDD505-2E9C-101B-9397-08002B2CF9AE}" pid="4" name="Order">
    <vt:r8>6050900</vt:r8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</Properties>
</file>