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63"/>
  </p:notesMasterIdLst>
  <p:handoutMasterIdLst>
    <p:handoutMasterId r:id="rId64"/>
  </p:handoutMasterIdLst>
  <p:sldIdLst>
    <p:sldId id="292" r:id="rId5"/>
    <p:sldId id="2645" r:id="rId6"/>
    <p:sldId id="404" r:id="rId7"/>
    <p:sldId id="405" r:id="rId8"/>
    <p:sldId id="406" r:id="rId9"/>
    <p:sldId id="407" r:id="rId10"/>
    <p:sldId id="2633" r:id="rId11"/>
    <p:sldId id="466" r:id="rId12"/>
    <p:sldId id="2646" r:id="rId13"/>
    <p:sldId id="408" r:id="rId14"/>
    <p:sldId id="436" r:id="rId15"/>
    <p:sldId id="464" r:id="rId16"/>
    <p:sldId id="465" r:id="rId17"/>
    <p:sldId id="409" r:id="rId18"/>
    <p:sldId id="410" r:id="rId19"/>
    <p:sldId id="411" r:id="rId20"/>
    <p:sldId id="412" r:id="rId21"/>
    <p:sldId id="414" r:id="rId22"/>
    <p:sldId id="415" r:id="rId23"/>
    <p:sldId id="416" r:id="rId24"/>
    <p:sldId id="417" r:id="rId25"/>
    <p:sldId id="418" r:id="rId26"/>
    <p:sldId id="419" r:id="rId27"/>
    <p:sldId id="420" r:id="rId28"/>
    <p:sldId id="421" r:id="rId29"/>
    <p:sldId id="2650" r:id="rId30"/>
    <p:sldId id="2651" r:id="rId31"/>
    <p:sldId id="422" r:id="rId32"/>
    <p:sldId id="423" r:id="rId33"/>
    <p:sldId id="424" r:id="rId34"/>
    <p:sldId id="425" r:id="rId35"/>
    <p:sldId id="426" r:id="rId36"/>
    <p:sldId id="2638" r:id="rId37"/>
    <p:sldId id="427" r:id="rId38"/>
    <p:sldId id="428" r:id="rId39"/>
    <p:sldId id="429" r:id="rId40"/>
    <p:sldId id="430" r:id="rId41"/>
    <p:sldId id="431" r:id="rId42"/>
    <p:sldId id="2652" r:id="rId43"/>
    <p:sldId id="439" r:id="rId44"/>
    <p:sldId id="440" r:id="rId45"/>
    <p:sldId id="446" r:id="rId46"/>
    <p:sldId id="447" r:id="rId47"/>
    <p:sldId id="458" r:id="rId48"/>
    <p:sldId id="459" r:id="rId49"/>
    <p:sldId id="460" r:id="rId50"/>
    <p:sldId id="2653" r:id="rId51"/>
    <p:sldId id="449" r:id="rId52"/>
    <p:sldId id="450" r:id="rId53"/>
    <p:sldId id="451" r:id="rId54"/>
    <p:sldId id="452" r:id="rId55"/>
    <p:sldId id="453" r:id="rId56"/>
    <p:sldId id="454" r:id="rId57"/>
    <p:sldId id="455" r:id="rId58"/>
    <p:sldId id="462" r:id="rId59"/>
    <p:sldId id="434" r:id="rId60"/>
    <p:sldId id="325" r:id="rId61"/>
    <p:sldId id="293" r:id="rId62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68"/>
    <p:restoredTop sz="96303"/>
  </p:normalViewPr>
  <p:slideViewPr>
    <p:cSldViewPr snapToGrid="0" snapToObjects="1">
      <p:cViewPr varScale="1">
        <p:scale>
          <a:sx n="59" d="100"/>
          <a:sy n="59" d="100"/>
        </p:scale>
        <p:origin x="11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handoutMaster" Target="handoutMasters/handoutMaster1.xml"/><Relationship Id="rId69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e Cummins" userId="bd92c9c1-7919-49b2-898b-e3d1e62773ef" providerId="ADAL" clId="{DBC28089-BE8B-4E9F-BAA8-EFB73E5B1A6F}"/>
    <pc:docChg chg="undo custSel addSld delSld modSld">
      <pc:chgData name="Natalie Cummins" userId="bd92c9c1-7919-49b2-898b-e3d1e62773ef" providerId="ADAL" clId="{DBC28089-BE8B-4E9F-BAA8-EFB73E5B1A6F}" dt="2026-07-08T20:04:13.159" v="501" actId="1076"/>
      <pc:docMkLst>
        <pc:docMk/>
      </pc:docMkLst>
      <pc:sldChg chg="modSp mod">
        <pc:chgData name="Natalie Cummins" userId="bd92c9c1-7919-49b2-898b-e3d1e62773ef" providerId="ADAL" clId="{DBC28089-BE8B-4E9F-BAA8-EFB73E5B1A6F}" dt="2026-06-22T19:02:17.119" v="30" actId="20577"/>
        <pc:sldMkLst>
          <pc:docMk/>
          <pc:sldMk cId="4083366582" sldId="292"/>
        </pc:sldMkLst>
        <pc:spChg chg="mod">
          <ac:chgData name="Natalie Cummins" userId="bd92c9c1-7919-49b2-898b-e3d1e62773ef" providerId="ADAL" clId="{DBC28089-BE8B-4E9F-BAA8-EFB73E5B1A6F}" dt="2026-06-22T19:02:17.119" v="30" actId="20577"/>
          <ac:spMkLst>
            <pc:docMk/>
            <pc:sldMk cId="4083366582" sldId="292"/>
            <ac:spMk id="2" creationId="{DE0C0E29-0064-B0EC-394D-76A8949824C8}"/>
          </ac:spMkLst>
        </pc:spChg>
        <pc:spChg chg="mod">
          <ac:chgData name="Natalie Cummins" userId="bd92c9c1-7919-49b2-898b-e3d1e62773ef" providerId="ADAL" clId="{DBC28089-BE8B-4E9F-BAA8-EFB73E5B1A6F}" dt="2026-06-22T19:01:39.178" v="2" actId="20577"/>
          <ac:spMkLst>
            <pc:docMk/>
            <pc:sldMk cId="4083366582" sldId="292"/>
            <ac:spMk id="3" creationId="{1151269D-3132-7FFF-FE79-F67064984D03}"/>
          </ac:spMkLst>
        </pc:spChg>
      </pc:sldChg>
      <pc:sldChg chg="addSp delSp modSp mod">
        <pc:chgData name="Natalie Cummins" userId="bd92c9c1-7919-49b2-898b-e3d1e62773ef" providerId="ADAL" clId="{DBC28089-BE8B-4E9F-BAA8-EFB73E5B1A6F}" dt="2026-07-08T20:04:13.159" v="501" actId="1076"/>
        <pc:sldMkLst>
          <pc:docMk/>
          <pc:sldMk cId="3612406414" sldId="293"/>
        </pc:sldMkLst>
        <pc:spChg chg="del">
          <ac:chgData name="Natalie Cummins" userId="bd92c9c1-7919-49b2-898b-e3d1e62773ef" providerId="ADAL" clId="{DBC28089-BE8B-4E9F-BAA8-EFB73E5B1A6F}" dt="2026-07-08T20:03:24.922" v="497" actId="478"/>
          <ac:spMkLst>
            <pc:docMk/>
            <pc:sldMk cId="3612406414" sldId="293"/>
            <ac:spMk id="6" creationId="{DD0811B8-D6D5-6C1E-65E7-89ED37625372}"/>
          </ac:spMkLst>
        </pc:spChg>
        <pc:picChg chg="add mod">
          <ac:chgData name="Natalie Cummins" userId="bd92c9c1-7919-49b2-898b-e3d1e62773ef" providerId="ADAL" clId="{DBC28089-BE8B-4E9F-BAA8-EFB73E5B1A6F}" dt="2026-07-08T20:04:13.159" v="501" actId="1076"/>
          <ac:picMkLst>
            <pc:docMk/>
            <pc:sldMk cId="3612406414" sldId="293"/>
            <ac:picMk id="8" creationId="{67AE4E29-2649-E143-188D-9237541AEA80}"/>
          </ac:picMkLst>
        </pc:picChg>
      </pc:sldChg>
      <pc:sldChg chg="modSp mod">
        <pc:chgData name="Natalie Cummins" userId="bd92c9c1-7919-49b2-898b-e3d1e62773ef" providerId="ADAL" clId="{DBC28089-BE8B-4E9F-BAA8-EFB73E5B1A6F}" dt="2026-06-29T18:19:12.708" v="211" actId="1076"/>
        <pc:sldMkLst>
          <pc:docMk/>
          <pc:sldMk cId="1162400989" sldId="404"/>
        </pc:sldMkLst>
        <pc:spChg chg="mod">
          <ac:chgData name="Natalie Cummins" userId="bd92c9c1-7919-49b2-898b-e3d1e62773ef" providerId="ADAL" clId="{DBC28089-BE8B-4E9F-BAA8-EFB73E5B1A6F}" dt="2026-06-29T18:19:08.730" v="210" actId="1076"/>
          <ac:spMkLst>
            <pc:docMk/>
            <pc:sldMk cId="1162400989" sldId="404"/>
            <ac:spMk id="2" creationId="{5BBB127E-91FB-B7DF-17ED-E69DC63789B7}"/>
          </ac:spMkLst>
        </pc:spChg>
        <pc:picChg chg="mod">
          <ac:chgData name="Natalie Cummins" userId="bd92c9c1-7919-49b2-898b-e3d1e62773ef" providerId="ADAL" clId="{DBC28089-BE8B-4E9F-BAA8-EFB73E5B1A6F}" dt="2026-06-29T18:19:12.708" v="211" actId="1076"/>
          <ac:picMkLst>
            <pc:docMk/>
            <pc:sldMk cId="1162400989" sldId="404"/>
            <ac:picMk id="5" creationId="{86522276-7C42-0088-3FDB-E11C4B7356FB}"/>
          </ac:picMkLst>
        </pc:picChg>
      </pc:sldChg>
      <pc:sldChg chg="modSp mod modClrScheme chgLayout">
        <pc:chgData name="Natalie Cummins" userId="bd92c9c1-7919-49b2-898b-e3d1e62773ef" providerId="ADAL" clId="{DBC28089-BE8B-4E9F-BAA8-EFB73E5B1A6F}" dt="2026-06-29T18:19:21.155" v="213" actId="1076"/>
        <pc:sldMkLst>
          <pc:docMk/>
          <pc:sldMk cId="3986343777" sldId="405"/>
        </pc:sldMkLst>
        <pc:spChg chg="mod ord">
          <ac:chgData name="Natalie Cummins" userId="bd92c9c1-7919-49b2-898b-e3d1e62773ef" providerId="ADAL" clId="{DBC28089-BE8B-4E9F-BAA8-EFB73E5B1A6F}" dt="2026-06-29T18:19:19.503" v="212" actId="1076"/>
          <ac:spMkLst>
            <pc:docMk/>
            <pc:sldMk cId="3986343777" sldId="405"/>
            <ac:spMk id="2" creationId="{5BBB127E-91FB-B7DF-17ED-E69DC63789B7}"/>
          </ac:spMkLst>
        </pc:spChg>
        <pc:spChg chg="mod ord">
          <ac:chgData name="Natalie Cummins" userId="bd92c9c1-7919-49b2-898b-e3d1e62773ef" providerId="ADAL" clId="{DBC28089-BE8B-4E9F-BAA8-EFB73E5B1A6F}" dt="2026-06-29T17:39:36.687" v="66" actId="20577"/>
          <ac:spMkLst>
            <pc:docMk/>
            <pc:sldMk cId="3986343777" sldId="405"/>
            <ac:spMk id="3" creationId="{F6494CB6-028B-BA4A-DAD3-A3CC2F10274C}"/>
          </ac:spMkLst>
        </pc:spChg>
        <pc:spChg chg="mod ord">
          <ac:chgData name="Natalie Cummins" userId="bd92c9c1-7919-49b2-898b-e3d1e62773ef" providerId="ADAL" clId="{DBC28089-BE8B-4E9F-BAA8-EFB73E5B1A6F}" dt="2026-06-22T19:02:52.804" v="31" actId="700"/>
          <ac:spMkLst>
            <pc:docMk/>
            <pc:sldMk cId="3986343777" sldId="405"/>
            <ac:spMk id="4" creationId="{DBBD0871-3977-49F3-4292-71E05B8F66D0}"/>
          </ac:spMkLst>
        </pc:spChg>
        <pc:picChg chg="mod">
          <ac:chgData name="Natalie Cummins" userId="bd92c9c1-7919-49b2-898b-e3d1e62773ef" providerId="ADAL" clId="{DBC28089-BE8B-4E9F-BAA8-EFB73E5B1A6F}" dt="2026-06-29T18:19:21.155" v="213" actId="1076"/>
          <ac:picMkLst>
            <pc:docMk/>
            <pc:sldMk cId="3986343777" sldId="405"/>
            <ac:picMk id="5" creationId="{C86D7994-9ED2-411E-0327-744259C9A878}"/>
          </ac:picMkLst>
        </pc:picChg>
      </pc:sldChg>
      <pc:sldChg chg="modSp mod">
        <pc:chgData name="Natalie Cummins" userId="bd92c9c1-7919-49b2-898b-e3d1e62773ef" providerId="ADAL" clId="{DBC28089-BE8B-4E9F-BAA8-EFB73E5B1A6F}" dt="2026-06-29T18:19:28.097" v="214" actId="1076"/>
        <pc:sldMkLst>
          <pc:docMk/>
          <pc:sldMk cId="268533281" sldId="406"/>
        </pc:sldMkLst>
        <pc:spChg chg="mod">
          <ac:chgData name="Natalie Cummins" userId="bd92c9c1-7919-49b2-898b-e3d1e62773ef" providerId="ADAL" clId="{DBC28089-BE8B-4E9F-BAA8-EFB73E5B1A6F}" dt="2026-06-29T18:19:28.097" v="214" actId="1076"/>
          <ac:spMkLst>
            <pc:docMk/>
            <pc:sldMk cId="268533281" sldId="406"/>
            <ac:spMk id="2" creationId="{5BBB127E-91FB-B7DF-17ED-E69DC63789B7}"/>
          </ac:spMkLst>
        </pc:spChg>
      </pc:sldChg>
      <pc:sldChg chg="modSp mod">
        <pc:chgData name="Natalie Cummins" userId="bd92c9c1-7919-49b2-898b-e3d1e62773ef" providerId="ADAL" clId="{DBC28089-BE8B-4E9F-BAA8-EFB73E5B1A6F}" dt="2026-06-29T18:19:34.131" v="215" actId="1076"/>
        <pc:sldMkLst>
          <pc:docMk/>
          <pc:sldMk cId="1671123770" sldId="407"/>
        </pc:sldMkLst>
        <pc:spChg chg="mod">
          <ac:chgData name="Natalie Cummins" userId="bd92c9c1-7919-49b2-898b-e3d1e62773ef" providerId="ADAL" clId="{DBC28089-BE8B-4E9F-BAA8-EFB73E5B1A6F}" dt="2026-06-29T18:19:34.131" v="215" actId="1076"/>
          <ac:spMkLst>
            <pc:docMk/>
            <pc:sldMk cId="1671123770" sldId="407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6-29T17:41:50.690" v="68" actId="1076"/>
          <ac:spMkLst>
            <pc:docMk/>
            <pc:sldMk cId="1671123770" sldId="407"/>
            <ac:spMk id="3" creationId="{F6494CB6-028B-BA4A-DAD3-A3CC2F10274C}"/>
          </ac:spMkLst>
        </pc:spChg>
        <pc:picChg chg="mod">
          <ac:chgData name="Natalie Cummins" userId="bd92c9c1-7919-49b2-898b-e3d1e62773ef" providerId="ADAL" clId="{DBC28089-BE8B-4E9F-BAA8-EFB73E5B1A6F}" dt="2026-06-29T17:41:55.562" v="69" actId="1076"/>
          <ac:picMkLst>
            <pc:docMk/>
            <pc:sldMk cId="1671123770" sldId="407"/>
            <ac:picMk id="11" creationId="{1B9E89FE-A358-8D5F-8782-0287EAB19BEC}"/>
          </ac:picMkLst>
        </pc:picChg>
      </pc:sldChg>
      <pc:sldChg chg="modSp mod">
        <pc:chgData name="Natalie Cummins" userId="bd92c9c1-7919-49b2-898b-e3d1e62773ef" providerId="ADAL" clId="{DBC28089-BE8B-4E9F-BAA8-EFB73E5B1A6F}" dt="2026-06-29T18:20:14.057" v="221" actId="1076"/>
        <pc:sldMkLst>
          <pc:docMk/>
          <pc:sldMk cId="166769178" sldId="408"/>
        </pc:sldMkLst>
        <pc:spChg chg="mod">
          <ac:chgData name="Natalie Cummins" userId="bd92c9c1-7919-49b2-898b-e3d1e62773ef" providerId="ADAL" clId="{DBC28089-BE8B-4E9F-BAA8-EFB73E5B1A6F}" dt="2026-06-29T18:20:03.085" v="219" actId="1076"/>
          <ac:spMkLst>
            <pc:docMk/>
            <pc:sldMk cId="166769178" sldId="408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6-29T18:20:14.057" v="221" actId="1076"/>
          <ac:spMkLst>
            <pc:docMk/>
            <pc:sldMk cId="166769178" sldId="408"/>
            <ac:spMk id="5" creationId="{FDA2D5F5-8CEB-D84F-4323-B285D83FF934}"/>
          </ac:spMkLst>
        </pc:spChg>
        <pc:picChg chg="mod">
          <ac:chgData name="Natalie Cummins" userId="bd92c9c1-7919-49b2-898b-e3d1e62773ef" providerId="ADAL" clId="{DBC28089-BE8B-4E9F-BAA8-EFB73E5B1A6F}" dt="2026-06-29T18:20:10.364" v="220" actId="1076"/>
          <ac:picMkLst>
            <pc:docMk/>
            <pc:sldMk cId="166769178" sldId="408"/>
            <ac:picMk id="3" creationId="{12430F65-2663-3278-1FDC-CECEF26846A4}"/>
          </ac:picMkLst>
        </pc:picChg>
      </pc:sldChg>
      <pc:sldChg chg="modSp mod">
        <pc:chgData name="Natalie Cummins" userId="bd92c9c1-7919-49b2-898b-e3d1e62773ef" providerId="ADAL" clId="{DBC28089-BE8B-4E9F-BAA8-EFB73E5B1A6F}" dt="2026-06-29T17:43:17.143" v="74" actId="20577"/>
        <pc:sldMkLst>
          <pc:docMk/>
          <pc:sldMk cId="1545179809" sldId="409"/>
        </pc:sldMkLst>
        <pc:spChg chg="mod">
          <ac:chgData name="Natalie Cummins" userId="bd92c9c1-7919-49b2-898b-e3d1e62773ef" providerId="ADAL" clId="{DBC28089-BE8B-4E9F-BAA8-EFB73E5B1A6F}" dt="2026-06-26T15:01:40.577" v="56" actId="20577"/>
          <ac:spMkLst>
            <pc:docMk/>
            <pc:sldMk cId="1545179809" sldId="409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6-29T17:43:17.143" v="74" actId="20577"/>
          <ac:spMkLst>
            <pc:docMk/>
            <pc:sldMk cId="1545179809" sldId="409"/>
            <ac:spMk id="5" creationId="{00000000-0000-0000-0000-000000000000}"/>
          </ac:spMkLst>
        </pc:spChg>
      </pc:sldChg>
      <pc:sldChg chg="modSp mod">
        <pc:chgData name="Natalie Cummins" userId="bd92c9c1-7919-49b2-898b-e3d1e62773ef" providerId="ADAL" clId="{DBC28089-BE8B-4E9F-BAA8-EFB73E5B1A6F}" dt="2026-07-02T17:51:11.470" v="449" actId="20577"/>
        <pc:sldMkLst>
          <pc:docMk/>
          <pc:sldMk cId="2734071072" sldId="410"/>
        </pc:sldMkLst>
        <pc:spChg chg="mod">
          <ac:chgData name="Natalie Cummins" userId="bd92c9c1-7919-49b2-898b-e3d1e62773ef" providerId="ADAL" clId="{DBC28089-BE8B-4E9F-BAA8-EFB73E5B1A6F}" dt="2026-06-26T15:01:49.851" v="58" actId="20577"/>
          <ac:spMkLst>
            <pc:docMk/>
            <pc:sldMk cId="2734071072" sldId="410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7-02T17:51:11.470" v="449" actId="20577"/>
          <ac:spMkLst>
            <pc:docMk/>
            <pc:sldMk cId="2734071072" sldId="410"/>
            <ac:spMk id="5" creationId="{A25807A8-7938-DFB6-F623-EB17DF68370C}"/>
          </ac:spMkLst>
        </pc:spChg>
      </pc:sldChg>
      <pc:sldChg chg="modSp mod">
        <pc:chgData name="Natalie Cummins" userId="bd92c9c1-7919-49b2-898b-e3d1e62773ef" providerId="ADAL" clId="{DBC28089-BE8B-4E9F-BAA8-EFB73E5B1A6F}" dt="2026-06-29T17:43:49.709" v="76" actId="20577"/>
        <pc:sldMkLst>
          <pc:docMk/>
          <pc:sldMk cId="3160750579" sldId="411"/>
        </pc:sldMkLst>
        <pc:spChg chg="mod">
          <ac:chgData name="Natalie Cummins" userId="bd92c9c1-7919-49b2-898b-e3d1e62773ef" providerId="ADAL" clId="{DBC28089-BE8B-4E9F-BAA8-EFB73E5B1A6F}" dt="2026-06-29T17:43:49.709" v="76" actId="20577"/>
          <ac:spMkLst>
            <pc:docMk/>
            <pc:sldMk cId="3160750579" sldId="411"/>
            <ac:spMk id="5" creationId="{00000000-0000-0000-0000-000000000000}"/>
          </ac:spMkLst>
        </pc:spChg>
      </pc:sldChg>
      <pc:sldChg chg="modSp mod">
        <pc:chgData name="Natalie Cummins" userId="bd92c9c1-7919-49b2-898b-e3d1e62773ef" providerId="ADAL" clId="{DBC28089-BE8B-4E9F-BAA8-EFB73E5B1A6F}" dt="2026-06-29T18:24:13.668" v="259" actId="1076"/>
        <pc:sldMkLst>
          <pc:docMk/>
          <pc:sldMk cId="792644567" sldId="414"/>
        </pc:sldMkLst>
        <pc:spChg chg="mod">
          <ac:chgData name="Natalie Cummins" userId="bd92c9c1-7919-49b2-898b-e3d1e62773ef" providerId="ADAL" clId="{DBC28089-BE8B-4E9F-BAA8-EFB73E5B1A6F}" dt="2026-06-29T18:24:10.721" v="258" actId="1076"/>
          <ac:spMkLst>
            <pc:docMk/>
            <pc:sldMk cId="792644567" sldId="414"/>
            <ac:spMk id="2" creationId="{5BBB127E-91FB-B7DF-17ED-E69DC63789B7}"/>
          </ac:spMkLst>
        </pc:spChg>
        <pc:picChg chg="mod">
          <ac:chgData name="Natalie Cummins" userId="bd92c9c1-7919-49b2-898b-e3d1e62773ef" providerId="ADAL" clId="{DBC28089-BE8B-4E9F-BAA8-EFB73E5B1A6F}" dt="2026-06-29T18:24:13.668" v="259" actId="1076"/>
          <ac:picMkLst>
            <pc:docMk/>
            <pc:sldMk cId="792644567" sldId="414"/>
            <ac:picMk id="8" creationId="{B86F8590-2264-BF6E-72CD-9D30D33C8A46}"/>
          </ac:picMkLst>
        </pc:picChg>
      </pc:sldChg>
      <pc:sldChg chg="delSp modSp mod">
        <pc:chgData name="Natalie Cummins" userId="bd92c9c1-7919-49b2-898b-e3d1e62773ef" providerId="ADAL" clId="{DBC28089-BE8B-4E9F-BAA8-EFB73E5B1A6F}" dt="2026-06-29T18:24:04.163" v="257" actId="1076"/>
        <pc:sldMkLst>
          <pc:docMk/>
          <pc:sldMk cId="2626596185" sldId="415"/>
        </pc:sldMkLst>
        <pc:spChg chg="mod">
          <ac:chgData name="Natalie Cummins" userId="bd92c9c1-7919-49b2-898b-e3d1e62773ef" providerId="ADAL" clId="{DBC28089-BE8B-4E9F-BAA8-EFB73E5B1A6F}" dt="2026-06-29T18:24:04.163" v="257" actId="1076"/>
          <ac:spMkLst>
            <pc:docMk/>
            <pc:sldMk cId="2626596185" sldId="415"/>
            <ac:spMk id="2" creationId="{5BBB127E-91FB-B7DF-17ED-E69DC63789B7}"/>
          </ac:spMkLst>
        </pc:spChg>
      </pc:sldChg>
      <pc:sldChg chg="delSp modSp mod">
        <pc:chgData name="Natalie Cummins" userId="bd92c9c1-7919-49b2-898b-e3d1e62773ef" providerId="ADAL" clId="{DBC28089-BE8B-4E9F-BAA8-EFB73E5B1A6F}" dt="2026-06-29T18:23:58.142" v="256" actId="1076"/>
        <pc:sldMkLst>
          <pc:docMk/>
          <pc:sldMk cId="30955162" sldId="416"/>
        </pc:sldMkLst>
        <pc:spChg chg="mod">
          <ac:chgData name="Natalie Cummins" userId="bd92c9c1-7919-49b2-898b-e3d1e62773ef" providerId="ADAL" clId="{DBC28089-BE8B-4E9F-BAA8-EFB73E5B1A6F}" dt="2026-06-29T18:23:58.142" v="256" actId="1076"/>
          <ac:spMkLst>
            <pc:docMk/>
            <pc:sldMk cId="30955162" sldId="416"/>
            <ac:spMk id="2" creationId="{5BBB127E-91FB-B7DF-17ED-E69DC63789B7}"/>
          </ac:spMkLst>
        </pc:spChg>
      </pc:sldChg>
      <pc:sldChg chg="modSp mod">
        <pc:chgData name="Natalie Cummins" userId="bd92c9c1-7919-49b2-898b-e3d1e62773ef" providerId="ADAL" clId="{DBC28089-BE8B-4E9F-BAA8-EFB73E5B1A6F}" dt="2026-06-29T18:23:48.271" v="255" actId="1076"/>
        <pc:sldMkLst>
          <pc:docMk/>
          <pc:sldMk cId="685659783" sldId="417"/>
        </pc:sldMkLst>
        <pc:spChg chg="mod">
          <ac:chgData name="Natalie Cummins" userId="bd92c9c1-7919-49b2-898b-e3d1e62773ef" providerId="ADAL" clId="{DBC28089-BE8B-4E9F-BAA8-EFB73E5B1A6F}" dt="2026-06-29T18:23:43.529" v="254" actId="1076"/>
          <ac:spMkLst>
            <pc:docMk/>
            <pc:sldMk cId="685659783" sldId="417"/>
            <ac:spMk id="2" creationId="{5BBB127E-91FB-B7DF-17ED-E69DC63789B7}"/>
          </ac:spMkLst>
        </pc:spChg>
        <pc:picChg chg="mod">
          <ac:chgData name="Natalie Cummins" userId="bd92c9c1-7919-49b2-898b-e3d1e62773ef" providerId="ADAL" clId="{DBC28089-BE8B-4E9F-BAA8-EFB73E5B1A6F}" dt="2026-06-29T18:23:48.271" v="255" actId="1076"/>
          <ac:picMkLst>
            <pc:docMk/>
            <pc:sldMk cId="685659783" sldId="417"/>
            <ac:picMk id="8" creationId="{C9099E67-1B9C-7C7A-F97C-0072784CAB7A}"/>
          </ac:picMkLst>
        </pc:picChg>
      </pc:sldChg>
      <pc:sldChg chg="delSp modSp mod">
        <pc:chgData name="Natalie Cummins" userId="bd92c9c1-7919-49b2-898b-e3d1e62773ef" providerId="ADAL" clId="{DBC28089-BE8B-4E9F-BAA8-EFB73E5B1A6F}" dt="2026-06-29T18:23:38.514" v="253" actId="1076"/>
        <pc:sldMkLst>
          <pc:docMk/>
          <pc:sldMk cId="3124948249" sldId="418"/>
        </pc:sldMkLst>
        <pc:spChg chg="mod">
          <ac:chgData name="Natalie Cummins" userId="bd92c9c1-7919-49b2-898b-e3d1e62773ef" providerId="ADAL" clId="{DBC28089-BE8B-4E9F-BAA8-EFB73E5B1A6F}" dt="2026-06-29T18:23:38.514" v="253" actId="1076"/>
          <ac:spMkLst>
            <pc:docMk/>
            <pc:sldMk cId="3124948249" sldId="418"/>
            <ac:spMk id="2" creationId="{5BBB127E-91FB-B7DF-17ED-E69DC63789B7}"/>
          </ac:spMkLst>
        </pc:spChg>
      </pc:sldChg>
      <pc:sldChg chg="delSp modSp mod">
        <pc:chgData name="Natalie Cummins" userId="bd92c9c1-7919-49b2-898b-e3d1e62773ef" providerId="ADAL" clId="{DBC28089-BE8B-4E9F-BAA8-EFB73E5B1A6F}" dt="2026-06-29T18:23:32.307" v="252" actId="1076"/>
        <pc:sldMkLst>
          <pc:docMk/>
          <pc:sldMk cId="2954772529" sldId="419"/>
        </pc:sldMkLst>
        <pc:spChg chg="mod">
          <ac:chgData name="Natalie Cummins" userId="bd92c9c1-7919-49b2-898b-e3d1e62773ef" providerId="ADAL" clId="{DBC28089-BE8B-4E9F-BAA8-EFB73E5B1A6F}" dt="2026-06-29T18:23:32.307" v="252" actId="1076"/>
          <ac:spMkLst>
            <pc:docMk/>
            <pc:sldMk cId="2954772529" sldId="419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6-29T17:44:28.761" v="79" actId="113"/>
          <ac:spMkLst>
            <pc:docMk/>
            <pc:sldMk cId="2954772529" sldId="419"/>
            <ac:spMk id="5" creationId="{C819ADA6-351D-4631-8D6B-7E9DBDF75989}"/>
          </ac:spMkLst>
        </pc:spChg>
      </pc:sldChg>
      <pc:sldChg chg="modSp mod">
        <pc:chgData name="Natalie Cummins" userId="bd92c9c1-7919-49b2-898b-e3d1e62773ef" providerId="ADAL" clId="{DBC28089-BE8B-4E9F-BAA8-EFB73E5B1A6F}" dt="2026-07-02T17:51:49.816" v="450" actId="15"/>
        <pc:sldMkLst>
          <pc:docMk/>
          <pc:sldMk cId="164909695" sldId="420"/>
        </pc:sldMkLst>
        <pc:spChg chg="mod">
          <ac:chgData name="Natalie Cummins" userId="bd92c9c1-7919-49b2-898b-e3d1e62773ef" providerId="ADAL" clId="{DBC28089-BE8B-4E9F-BAA8-EFB73E5B1A6F}" dt="2026-06-29T18:23:27.890" v="251" actId="1076"/>
          <ac:spMkLst>
            <pc:docMk/>
            <pc:sldMk cId="164909695" sldId="420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7-02T17:51:49.816" v="450" actId="15"/>
          <ac:spMkLst>
            <pc:docMk/>
            <pc:sldMk cId="164909695" sldId="420"/>
            <ac:spMk id="3" creationId="{F6494CB6-028B-BA4A-DAD3-A3CC2F10274C}"/>
          </ac:spMkLst>
        </pc:spChg>
      </pc:sldChg>
      <pc:sldChg chg="modSp mod">
        <pc:chgData name="Natalie Cummins" userId="bd92c9c1-7919-49b2-898b-e3d1e62773ef" providerId="ADAL" clId="{DBC28089-BE8B-4E9F-BAA8-EFB73E5B1A6F}" dt="2026-06-29T18:27:21.405" v="260" actId="1076"/>
        <pc:sldMkLst>
          <pc:docMk/>
          <pc:sldMk cId="427233702" sldId="421"/>
        </pc:sldMkLst>
        <pc:spChg chg="mod">
          <ac:chgData name="Natalie Cummins" userId="bd92c9c1-7919-49b2-898b-e3d1e62773ef" providerId="ADAL" clId="{DBC28089-BE8B-4E9F-BAA8-EFB73E5B1A6F}" dt="2026-06-29T18:27:21.405" v="260" actId="1076"/>
          <ac:spMkLst>
            <pc:docMk/>
            <pc:sldMk cId="427233702" sldId="421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6-29T17:45:28.338" v="100" actId="947"/>
          <ac:spMkLst>
            <pc:docMk/>
            <pc:sldMk cId="427233702" sldId="421"/>
            <ac:spMk id="3" creationId="{F6494CB6-028B-BA4A-DAD3-A3CC2F10274C}"/>
          </ac:spMkLst>
        </pc:spChg>
      </pc:sldChg>
      <pc:sldChg chg="delSp mod">
        <pc:chgData name="Natalie Cummins" userId="bd92c9c1-7919-49b2-898b-e3d1e62773ef" providerId="ADAL" clId="{DBC28089-BE8B-4E9F-BAA8-EFB73E5B1A6F}" dt="2026-06-29T18:29:24.876" v="262" actId="478"/>
        <pc:sldMkLst>
          <pc:docMk/>
          <pc:sldMk cId="982410120" sldId="422"/>
        </pc:sldMkLst>
      </pc:sldChg>
      <pc:sldChg chg="delSp modSp mod">
        <pc:chgData name="Natalie Cummins" userId="bd92c9c1-7919-49b2-898b-e3d1e62773ef" providerId="ADAL" clId="{DBC28089-BE8B-4E9F-BAA8-EFB73E5B1A6F}" dt="2026-06-29T18:29:35.356" v="263" actId="1076"/>
        <pc:sldMkLst>
          <pc:docMk/>
          <pc:sldMk cId="527227679" sldId="423"/>
        </pc:sldMkLst>
        <pc:spChg chg="mod">
          <ac:chgData name="Natalie Cummins" userId="bd92c9c1-7919-49b2-898b-e3d1e62773ef" providerId="ADAL" clId="{DBC28089-BE8B-4E9F-BAA8-EFB73E5B1A6F}" dt="2026-06-29T17:46:59.843" v="105" actId="1076"/>
          <ac:spMkLst>
            <pc:docMk/>
            <pc:sldMk cId="527227679" sldId="423"/>
            <ac:spMk id="5" creationId="{00000000-0000-0000-0000-000000000000}"/>
          </ac:spMkLst>
        </pc:spChg>
        <pc:spChg chg="mod">
          <ac:chgData name="Natalie Cummins" userId="bd92c9c1-7919-49b2-898b-e3d1e62773ef" providerId="ADAL" clId="{DBC28089-BE8B-4E9F-BAA8-EFB73E5B1A6F}" dt="2026-06-29T18:29:35.356" v="263" actId="1076"/>
          <ac:spMkLst>
            <pc:docMk/>
            <pc:sldMk cId="527227679" sldId="423"/>
            <ac:spMk id="13314" creationId="{00000000-0000-0000-0000-000000000000}"/>
          </ac:spMkLst>
        </pc:spChg>
        <pc:picChg chg="mod">
          <ac:chgData name="Natalie Cummins" userId="bd92c9c1-7919-49b2-898b-e3d1e62773ef" providerId="ADAL" clId="{DBC28089-BE8B-4E9F-BAA8-EFB73E5B1A6F}" dt="2026-06-29T17:47:11.546" v="109" actId="1076"/>
          <ac:picMkLst>
            <pc:docMk/>
            <pc:sldMk cId="527227679" sldId="423"/>
            <ac:picMk id="6" creationId="{0997B34B-89DE-B28E-F9CA-B562B52E057C}"/>
          </ac:picMkLst>
        </pc:picChg>
        <pc:picChg chg="mod">
          <ac:chgData name="Natalie Cummins" userId="bd92c9c1-7919-49b2-898b-e3d1e62773ef" providerId="ADAL" clId="{DBC28089-BE8B-4E9F-BAA8-EFB73E5B1A6F}" dt="2026-06-29T17:47:08.720" v="108" actId="688"/>
          <ac:picMkLst>
            <pc:docMk/>
            <pc:sldMk cId="527227679" sldId="423"/>
            <ac:picMk id="7" creationId="{385AAFF9-4809-5866-F953-E5AE24605D55}"/>
          </ac:picMkLst>
        </pc:picChg>
        <pc:picChg chg="mod">
          <ac:chgData name="Natalie Cummins" userId="bd92c9c1-7919-49b2-898b-e3d1e62773ef" providerId="ADAL" clId="{DBC28089-BE8B-4E9F-BAA8-EFB73E5B1A6F}" dt="2026-06-29T17:47:04.276" v="106" actId="1076"/>
          <ac:picMkLst>
            <pc:docMk/>
            <pc:sldMk cId="527227679" sldId="423"/>
            <ac:picMk id="8" creationId="{2FAD260A-E88A-04AF-D42B-496FC010569E}"/>
          </ac:picMkLst>
        </pc:picChg>
      </pc:sldChg>
      <pc:sldChg chg="delSp modSp mod">
        <pc:chgData name="Natalie Cummins" userId="bd92c9c1-7919-49b2-898b-e3d1e62773ef" providerId="ADAL" clId="{DBC28089-BE8B-4E9F-BAA8-EFB73E5B1A6F}" dt="2026-07-02T17:52:12.681" v="451" actId="20577"/>
        <pc:sldMkLst>
          <pc:docMk/>
          <pc:sldMk cId="1851654132" sldId="424"/>
        </pc:sldMkLst>
        <pc:spChg chg="mod">
          <ac:chgData name="Natalie Cummins" userId="bd92c9c1-7919-49b2-898b-e3d1e62773ef" providerId="ADAL" clId="{DBC28089-BE8B-4E9F-BAA8-EFB73E5B1A6F}" dt="2026-07-02T17:52:12.681" v="451" actId="20577"/>
          <ac:spMkLst>
            <pc:docMk/>
            <pc:sldMk cId="1851654132" sldId="424"/>
            <ac:spMk id="5" creationId="{00000000-0000-0000-0000-000000000000}"/>
          </ac:spMkLst>
        </pc:spChg>
        <pc:spChg chg="mod">
          <ac:chgData name="Natalie Cummins" userId="bd92c9c1-7919-49b2-898b-e3d1e62773ef" providerId="ADAL" clId="{DBC28089-BE8B-4E9F-BAA8-EFB73E5B1A6F}" dt="2026-06-29T17:47:44.964" v="113" actId="1076"/>
          <ac:spMkLst>
            <pc:docMk/>
            <pc:sldMk cId="1851654132" sldId="424"/>
            <ac:spMk id="13314" creationId="{00000000-0000-0000-0000-000000000000}"/>
          </ac:spMkLst>
        </pc:spChg>
      </pc:sldChg>
      <pc:sldChg chg="modSp mod">
        <pc:chgData name="Natalie Cummins" userId="bd92c9c1-7919-49b2-898b-e3d1e62773ef" providerId="ADAL" clId="{DBC28089-BE8B-4E9F-BAA8-EFB73E5B1A6F}" dt="2026-07-02T17:52:42.003" v="452" actId="947"/>
        <pc:sldMkLst>
          <pc:docMk/>
          <pc:sldMk cId="611871142" sldId="425"/>
        </pc:sldMkLst>
        <pc:spChg chg="mod">
          <ac:chgData name="Natalie Cummins" userId="bd92c9c1-7919-49b2-898b-e3d1e62773ef" providerId="ADAL" clId="{DBC28089-BE8B-4E9F-BAA8-EFB73E5B1A6F}" dt="2026-07-02T17:52:42.003" v="452" actId="947"/>
          <ac:spMkLst>
            <pc:docMk/>
            <pc:sldMk cId="611871142" sldId="425"/>
            <ac:spMk id="3" creationId="{F6494CB6-028B-BA4A-DAD3-A3CC2F10274C}"/>
          </ac:spMkLst>
        </pc:spChg>
        <pc:spChg chg="mod">
          <ac:chgData name="Natalie Cummins" userId="bd92c9c1-7919-49b2-898b-e3d1e62773ef" providerId="ADAL" clId="{DBC28089-BE8B-4E9F-BAA8-EFB73E5B1A6F}" dt="2026-06-29T18:29:41.831" v="264" actId="1076"/>
          <ac:spMkLst>
            <pc:docMk/>
            <pc:sldMk cId="611871142" sldId="425"/>
            <ac:spMk id="5" creationId="{B5FA1901-DFD3-59D0-2B79-63386A7C404D}"/>
          </ac:spMkLst>
        </pc:spChg>
      </pc:sldChg>
      <pc:sldChg chg="delSp modSp mod">
        <pc:chgData name="Natalie Cummins" userId="bd92c9c1-7919-49b2-898b-e3d1e62773ef" providerId="ADAL" clId="{DBC28089-BE8B-4E9F-BAA8-EFB73E5B1A6F}" dt="2026-07-02T17:52:54.876" v="453" actId="207"/>
        <pc:sldMkLst>
          <pc:docMk/>
          <pc:sldMk cId="1648244102" sldId="426"/>
        </pc:sldMkLst>
        <pc:spChg chg="mod">
          <ac:chgData name="Natalie Cummins" userId="bd92c9c1-7919-49b2-898b-e3d1e62773ef" providerId="ADAL" clId="{DBC28089-BE8B-4E9F-BAA8-EFB73E5B1A6F}" dt="2026-07-02T17:52:54.876" v="453" actId="207"/>
          <ac:spMkLst>
            <pc:docMk/>
            <pc:sldMk cId="1648244102" sldId="426"/>
            <ac:spMk id="5" creationId="{00000000-0000-0000-0000-000000000000}"/>
          </ac:spMkLst>
        </pc:spChg>
        <pc:spChg chg="mod">
          <ac:chgData name="Natalie Cummins" userId="bd92c9c1-7919-49b2-898b-e3d1e62773ef" providerId="ADAL" clId="{DBC28089-BE8B-4E9F-BAA8-EFB73E5B1A6F}" dt="2026-06-29T17:47:56.348" v="115" actId="1076"/>
          <ac:spMkLst>
            <pc:docMk/>
            <pc:sldMk cId="1648244102" sldId="426"/>
            <ac:spMk id="13314" creationId="{00000000-0000-0000-0000-000000000000}"/>
          </ac:spMkLst>
        </pc:spChg>
      </pc:sldChg>
      <pc:sldChg chg="delSp modSp mod">
        <pc:chgData name="Natalie Cummins" userId="bd92c9c1-7919-49b2-898b-e3d1e62773ef" providerId="ADAL" clId="{DBC28089-BE8B-4E9F-BAA8-EFB73E5B1A6F}" dt="2026-06-29T17:48:24.516" v="120" actId="1076"/>
        <pc:sldMkLst>
          <pc:docMk/>
          <pc:sldMk cId="4223205392" sldId="427"/>
        </pc:sldMkLst>
        <pc:spChg chg="mod">
          <ac:chgData name="Natalie Cummins" userId="bd92c9c1-7919-49b2-898b-e3d1e62773ef" providerId="ADAL" clId="{DBC28089-BE8B-4E9F-BAA8-EFB73E5B1A6F}" dt="2026-06-29T17:48:24.516" v="120" actId="1076"/>
          <ac:spMkLst>
            <pc:docMk/>
            <pc:sldMk cId="4223205392" sldId="427"/>
            <ac:spMk id="5" creationId="{24D73A45-5D03-C288-7D8A-FA5711B93931}"/>
          </ac:spMkLst>
        </pc:spChg>
      </pc:sldChg>
      <pc:sldChg chg="modSp mod">
        <pc:chgData name="Natalie Cummins" userId="bd92c9c1-7919-49b2-898b-e3d1e62773ef" providerId="ADAL" clId="{DBC28089-BE8B-4E9F-BAA8-EFB73E5B1A6F}" dt="2026-06-29T17:48:34.683" v="121" actId="1076"/>
        <pc:sldMkLst>
          <pc:docMk/>
          <pc:sldMk cId="460572091" sldId="428"/>
        </pc:sldMkLst>
        <pc:spChg chg="mod">
          <ac:chgData name="Natalie Cummins" userId="bd92c9c1-7919-49b2-898b-e3d1e62773ef" providerId="ADAL" clId="{DBC28089-BE8B-4E9F-BAA8-EFB73E5B1A6F}" dt="2026-06-29T17:48:34.683" v="121" actId="1076"/>
          <ac:spMkLst>
            <pc:docMk/>
            <pc:sldMk cId="460572091" sldId="428"/>
            <ac:spMk id="13314" creationId="{00000000-0000-0000-0000-000000000000}"/>
          </ac:spMkLst>
        </pc:spChg>
      </pc:sldChg>
      <pc:sldChg chg="modSp mod">
        <pc:chgData name="Natalie Cummins" userId="bd92c9c1-7919-49b2-898b-e3d1e62773ef" providerId="ADAL" clId="{DBC28089-BE8B-4E9F-BAA8-EFB73E5B1A6F}" dt="2026-06-29T18:31:01.524" v="269" actId="113"/>
        <pc:sldMkLst>
          <pc:docMk/>
          <pc:sldMk cId="1302165440" sldId="429"/>
        </pc:sldMkLst>
        <pc:spChg chg="mod">
          <ac:chgData name="Natalie Cummins" userId="bd92c9c1-7919-49b2-898b-e3d1e62773ef" providerId="ADAL" clId="{DBC28089-BE8B-4E9F-BAA8-EFB73E5B1A6F}" dt="2026-06-29T18:31:01.524" v="269" actId="113"/>
          <ac:spMkLst>
            <pc:docMk/>
            <pc:sldMk cId="1302165440" sldId="429"/>
            <ac:spMk id="3" creationId="{F6494CB6-028B-BA4A-DAD3-A3CC2F10274C}"/>
          </ac:spMkLst>
        </pc:spChg>
        <pc:spChg chg="mod">
          <ac:chgData name="Natalie Cummins" userId="bd92c9c1-7919-49b2-898b-e3d1e62773ef" providerId="ADAL" clId="{DBC28089-BE8B-4E9F-BAA8-EFB73E5B1A6F}" dt="2026-06-29T17:48:42.195" v="122" actId="1076"/>
          <ac:spMkLst>
            <pc:docMk/>
            <pc:sldMk cId="1302165440" sldId="429"/>
            <ac:spMk id="13314" creationId="{00000000-0000-0000-0000-000000000000}"/>
          </ac:spMkLst>
        </pc:spChg>
        <pc:picChg chg="mod">
          <ac:chgData name="Natalie Cummins" userId="bd92c9c1-7919-49b2-898b-e3d1e62773ef" providerId="ADAL" clId="{DBC28089-BE8B-4E9F-BAA8-EFB73E5B1A6F}" dt="2026-06-29T18:30:07.093" v="265" actId="1076"/>
          <ac:picMkLst>
            <pc:docMk/>
            <pc:sldMk cId="1302165440" sldId="429"/>
            <ac:picMk id="6" creationId="{E501DE86-3B60-8430-3200-A4E2396D4D50}"/>
          </ac:picMkLst>
        </pc:picChg>
      </pc:sldChg>
      <pc:sldChg chg="modSp mod">
        <pc:chgData name="Natalie Cummins" userId="bd92c9c1-7919-49b2-898b-e3d1e62773ef" providerId="ADAL" clId="{DBC28089-BE8B-4E9F-BAA8-EFB73E5B1A6F}" dt="2026-06-29T17:48:48.160" v="123" actId="1076"/>
        <pc:sldMkLst>
          <pc:docMk/>
          <pc:sldMk cId="858886388" sldId="430"/>
        </pc:sldMkLst>
        <pc:spChg chg="mod">
          <ac:chgData name="Natalie Cummins" userId="bd92c9c1-7919-49b2-898b-e3d1e62773ef" providerId="ADAL" clId="{DBC28089-BE8B-4E9F-BAA8-EFB73E5B1A6F}" dt="2026-06-29T17:48:48.160" v="123" actId="1076"/>
          <ac:spMkLst>
            <pc:docMk/>
            <pc:sldMk cId="858886388" sldId="430"/>
            <ac:spMk id="13314" creationId="{00000000-0000-0000-0000-000000000000}"/>
          </ac:spMkLst>
        </pc:spChg>
      </pc:sldChg>
      <pc:sldChg chg="modSp mod">
        <pc:chgData name="Natalie Cummins" userId="bd92c9c1-7919-49b2-898b-e3d1e62773ef" providerId="ADAL" clId="{DBC28089-BE8B-4E9F-BAA8-EFB73E5B1A6F}" dt="2026-07-02T17:53:52.301" v="493" actId="20577"/>
        <pc:sldMkLst>
          <pc:docMk/>
          <pc:sldMk cId="1518241743" sldId="431"/>
        </pc:sldMkLst>
        <pc:spChg chg="mod">
          <ac:chgData name="Natalie Cummins" userId="bd92c9c1-7919-49b2-898b-e3d1e62773ef" providerId="ADAL" clId="{DBC28089-BE8B-4E9F-BAA8-EFB73E5B1A6F}" dt="2026-07-02T17:53:52.301" v="493" actId="20577"/>
          <ac:spMkLst>
            <pc:docMk/>
            <pc:sldMk cId="1518241743" sldId="431"/>
            <ac:spMk id="5" creationId="{00000000-0000-0000-0000-000000000000}"/>
          </ac:spMkLst>
        </pc:spChg>
        <pc:spChg chg="mod">
          <ac:chgData name="Natalie Cummins" userId="bd92c9c1-7919-49b2-898b-e3d1e62773ef" providerId="ADAL" clId="{DBC28089-BE8B-4E9F-BAA8-EFB73E5B1A6F}" dt="2026-06-29T17:48:53.645" v="124" actId="1076"/>
          <ac:spMkLst>
            <pc:docMk/>
            <pc:sldMk cId="1518241743" sldId="431"/>
            <ac:spMk id="13314" creationId="{00000000-0000-0000-0000-000000000000}"/>
          </ac:spMkLst>
        </pc:spChg>
      </pc:sldChg>
      <pc:sldChg chg="modSp mod">
        <pc:chgData name="Natalie Cummins" userId="bd92c9c1-7919-49b2-898b-e3d1e62773ef" providerId="ADAL" clId="{DBC28089-BE8B-4E9F-BAA8-EFB73E5B1A6F}" dt="2026-06-29T18:34:47.591" v="303" actId="1076"/>
        <pc:sldMkLst>
          <pc:docMk/>
          <pc:sldMk cId="2702100273" sldId="434"/>
        </pc:sldMkLst>
        <pc:spChg chg="mod">
          <ac:chgData name="Natalie Cummins" userId="bd92c9c1-7919-49b2-898b-e3d1e62773ef" providerId="ADAL" clId="{DBC28089-BE8B-4E9F-BAA8-EFB73E5B1A6F}" dt="2026-06-29T18:34:47.591" v="303" actId="1076"/>
          <ac:spMkLst>
            <pc:docMk/>
            <pc:sldMk cId="2702100273" sldId="434"/>
            <ac:spMk id="2" creationId="{5BBB127E-91FB-B7DF-17ED-E69DC63789B7}"/>
          </ac:spMkLst>
        </pc:spChg>
      </pc:sldChg>
      <pc:sldChg chg="modSp mod">
        <pc:chgData name="Natalie Cummins" userId="bd92c9c1-7919-49b2-898b-e3d1e62773ef" providerId="ADAL" clId="{DBC28089-BE8B-4E9F-BAA8-EFB73E5B1A6F}" dt="2026-06-29T18:20:28.604" v="224" actId="1076"/>
        <pc:sldMkLst>
          <pc:docMk/>
          <pc:sldMk cId="3606714224" sldId="436"/>
        </pc:sldMkLst>
        <pc:spChg chg="mod">
          <ac:chgData name="Natalie Cummins" userId="bd92c9c1-7919-49b2-898b-e3d1e62773ef" providerId="ADAL" clId="{DBC28089-BE8B-4E9F-BAA8-EFB73E5B1A6F}" dt="2026-06-29T18:20:21.415" v="222" actId="1076"/>
          <ac:spMkLst>
            <pc:docMk/>
            <pc:sldMk cId="3606714224" sldId="436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6-29T18:20:28.604" v="224" actId="1076"/>
          <ac:spMkLst>
            <pc:docMk/>
            <pc:sldMk cId="3606714224" sldId="436"/>
            <ac:spMk id="3" creationId="{F6494CB6-028B-BA4A-DAD3-A3CC2F10274C}"/>
          </ac:spMkLst>
        </pc:spChg>
        <pc:picChg chg="mod">
          <ac:chgData name="Natalie Cummins" userId="bd92c9c1-7919-49b2-898b-e3d1e62773ef" providerId="ADAL" clId="{DBC28089-BE8B-4E9F-BAA8-EFB73E5B1A6F}" dt="2026-06-29T18:20:23.664" v="223" actId="1076"/>
          <ac:picMkLst>
            <pc:docMk/>
            <pc:sldMk cId="3606714224" sldId="436"/>
            <ac:picMk id="6" creationId="{BF999430-8009-7A07-DB3A-5AD765892316}"/>
          </ac:picMkLst>
        </pc:picChg>
      </pc:sldChg>
      <pc:sldChg chg="modSp mod">
        <pc:chgData name="Natalie Cummins" userId="bd92c9c1-7919-49b2-898b-e3d1e62773ef" providerId="ADAL" clId="{DBC28089-BE8B-4E9F-BAA8-EFB73E5B1A6F}" dt="2026-06-29T18:32:27.397" v="284" actId="1076"/>
        <pc:sldMkLst>
          <pc:docMk/>
          <pc:sldMk cId="2678692119" sldId="439"/>
        </pc:sldMkLst>
        <pc:spChg chg="mod">
          <ac:chgData name="Natalie Cummins" userId="bd92c9c1-7919-49b2-898b-e3d1e62773ef" providerId="ADAL" clId="{DBC28089-BE8B-4E9F-BAA8-EFB73E5B1A6F}" dt="2026-06-29T18:32:27.397" v="284" actId="1076"/>
          <ac:spMkLst>
            <pc:docMk/>
            <pc:sldMk cId="2678692119" sldId="439"/>
            <ac:spMk id="3" creationId="{F6494CB6-028B-BA4A-DAD3-A3CC2F10274C}"/>
          </ac:spMkLst>
        </pc:spChg>
        <pc:spChg chg="mod">
          <ac:chgData name="Natalie Cummins" userId="bd92c9c1-7919-49b2-898b-e3d1e62773ef" providerId="ADAL" clId="{DBC28089-BE8B-4E9F-BAA8-EFB73E5B1A6F}" dt="2026-06-29T18:32:01.460" v="277" actId="1076"/>
          <ac:spMkLst>
            <pc:docMk/>
            <pc:sldMk cId="2678692119" sldId="439"/>
            <ac:spMk id="12" creationId="{DABC52F3-9CC3-04F0-FD9C-42578006C3D7}"/>
          </ac:spMkLst>
        </pc:spChg>
        <pc:graphicFrameChg chg="mod">
          <ac:chgData name="Natalie Cummins" userId="bd92c9c1-7919-49b2-898b-e3d1e62773ef" providerId="ADAL" clId="{DBC28089-BE8B-4E9F-BAA8-EFB73E5B1A6F}" dt="2026-06-29T18:32:12.543" v="282"/>
          <ac:graphicFrameMkLst>
            <pc:docMk/>
            <pc:sldMk cId="2678692119" sldId="439"/>
            <ac:graphicFrameMk id="11" creationId="{2F33FDDE-4148-5E34-158C-1900BFA5E388}"/>
          </ac:graphicFrameMkLst>
        </pc:graphicFrameChg>
      </pc:sldChg>
      <pc:sldChg chg="delSp modSp mod">
        <pc:chgData name="Natalie Cummins" userId="bd92c9c1-7919-49b2-898b-e3d1e62773ef" providerId="ADAL" clId="{DBC28089-BE8B-4E9F-BAA8-EFB73E5B1A6F}" dt="2026-06-29T18:32:49.950" v="285" actId="1076"/>
        <pc:sldMkLst>
          <pc:docMk/>
          <pc:sldMk cId="1168876691" sldId="440"/>
        </pc:sldMkLst>
        <pc:spChg chg="mod">
          <ac:chgData name="Natalie Cummins" userId="bd92c9c1-7919-49b2-898b-e3d1e62773ef" providerId="ADAL" clId="{DBC28089-BE8B-4E9F-BAA8-EFB73E5B1A6F}" dt="2026-06-29T18:08:13.388" v="173" actId="20577"/>
          <ac:spMkLst>
            <pc:docMk/>
            <pc:sldMk cId="1168876691" sldId="440"/>
            <ac:spMk id="2" creationId="{6389D3FC-07B6-5536-2E0C-15F68819F4CB}"/>
          </ac:spMkLst>
        </pc:spChg>
        <pc:spChg chg="mod">
          <ac:chgData name="Natalie Cummins" userId="bd92c9c1-7919-49b2-898b-e3d1e62773ef" providerId="ADAL" clId="{DBC28089-BE8B-4E9F-BAA8-EFB73E5B1A6F}" dt="2026-06-29T18:03:42.413" v="149" actId="1076"/>
          <ac:spMkLst>
            <pc:docMk/>
            <pc:sldMk cId="1168876691" sldId="440"/>
            <ac:spMk id="3" creationId="{D1A9298F-E212-6143-34C0-65C8F795D9F4}"/>
          </ac:spMkLst>
        </pc:spChg>
        <pc:spChg chg="mod">
          <ac:chgData name="Natalie Cummins" userId="bd92c9c1-7919-49b2-898b-e3d1e62773ef" providerId="ADAL" clId="{DBC28089-BE8B-4E9F-BAA8-EFB73E5B1A6F}" dt="2026-06-29T18:05:31.001" v="163" actId="1076"/>
          <ac:spMkLst>
            <pc:docMk/>
            <pc:sldMk cId="1168876691" sldId="440"/>
            <ac:spMk id="5" creationId="{2ABFF509-0A3E-9B35-BA67-863ED82B3010}"/>
          </ac:spMkLst>
        </pc:spChg>
        <pc:spChg chg="mod">
          <ac:chgData name="Natalie Cummins" userId="bd92c9c1-7919-49b2-898b-e3d1e62773ef" providerId="ADAL" clId="{DBC28089-BE8B-4E9F-BAA8-EFB73E5B1A6F}" dt="2026-06-29T18:07:52.188" v="171" actId="20577"/>
          <ac:spMkLst>
            <pc:docMk/>
            <pc:sldMk cId="1168876691" sldId="440"/>
            <ac:spMk id="6" creationId="{8353B637-D4D5-4EE3-2A28-1A9DDA7CDE7D}"/>
          </ac:spMkLst>
        </pc:spChg>
        <pc:spChg chg="mod">
          <ac:chgData name="Natalie Cummins" userId="bd92c9c1-7919-49b2-898b-e3d1e62773ef" providerId="ADAL" clId="{DBC28089-BE8B-4E9F-BAA8-EFB73E5B1A6F}" dt="2026-06-29T18:04:09.850" v="153" actId="1076"/>
          <ac:spMkLst>
            <pc:docMk/>
            <pc:sldMk cId="1168876691" sldId="440"/>
            <ac:spMk id="7" creationId="{0DB75327-6BF3-77D3-2D75-C0DB87317A12}"/>
          </ac:spMkLst>
        </pc:spChg>
        <pc:spChg chg="mod">
          <ac:chgData name="Natalie Cummins" userId="bd92c9c1-7919-49b2-898b-e3d1e62773ef" providerId="ADAL" clId="{DBC28089-BE8B-4E9F-BAA8-EFB73E5B1A6F}" dt="2026-06-29T18:15:43.705" v="194" actId="1076"/>
          <ac:spMkLst>
            <pc:docMk/>
            <pc:sldMk cId="1168876691" sldId="440"/>
            <ac:spMk id="8" creationId="{AC38EA8D-E828-DD61-04F5-9C12B9B9ACB0}"/>
          </ac:spMkLst>
        </pc:spChg>
        <pc:spChg chg="mod">
          <ac:chgData name="Natalie Cummins" userId="bd92c9c1-7919-49b2-898b-e3d1e62773ef" providerId="ADAL" clId="{DBC28089-BE8B-4E9F-BAA8-EFB73E5B1A6F}" dt="2026-06-29T18:05:36.438" v="164" actId="1076"/>
          <ac:spMkLst>
            <pc:docMk/>
            <pc:sldMk cId="1168876691" sldId="440"/>
            <ac:spMk id="9" creationId="{C8B54C93-A3C3-D9C0-4711-7A7E8E08C39A}"/>
          </ac:spMkLst>
        </pc:spChg>
        <pc:spChg chg="mod">
          <ac:chgData name="Natalie Cummins" userId="bd92c9c1-7919-49b2-898b-e3d1e62773ef" providerId="ADAL" clId="{DBC28089-BE8B-4E9F-BAA8-EFB73E5B1A6F}" dt="2026-06-29T18:03:57.923" v="151" actId="1076"/>
          <ac:spMkLst>
            <pc:docMk/>
            <pc:sldMk cId="1168876691" sldId="440"/>
            <ac:spMk id="10" creationId="{4C55B92B-0A90-CF26-35B6-48254340A65F}"/>
          </ac:spMkLst>
        </pc:spChg>
        <pc:spChg chg="mod">
          <ac:chgData name="Natalie Cummins" userId="bd92c9c1-7919-49b2-898b-e3d1e62773ef" providerId="ADAL" clId="{DBC28089-BE8B-4E9F-BAA8-EFB73E5B1A6F}" dt="2026-06-29T18:14:06.511" v="186" actId="1076"/>
          <ac:spMkLst>
            <pc:docMk/>
            <pc:sldMk cId="1168876691" sldId="440"/>
            <ac:spMk id="13" creationId="{5B6E3AEE-2CB6-AD08-3727-0E6D1B4AB508}"/>
          </ac:spMkLst>
        </pc:spChg>
        <pc:spChg chg="mod">
          <ac:chgData name="Natalie Cummins" userId="bd92c9c1-7919-49b2-898b-e3d1e62773ef" providerId="ADAL" clId="{DBC28089-BE8B-4E9F-BAA8-EFB73E5B1A6F}" dt="2026-06-29T18:14:01.727" v="185" actId="1076"/>
          <ac:spMkLst>
            <pc:docMk/>
            <pc:sldMk cId="1168876691" sldId="440"/>
            <ac:spMk id="14" creationId="{3CFECEF0-3136-0898-7021-D948A1EFE58B}"/>
          </ac:spMkLst>
        </pc:spChg>
        <pc:spChg chg="mod">
          <ac:chgData name="Natalie Cummins" userId="bd92c9c1-7919-49b2-898b-e3d1e62773ef" providerId="ADAL" clId="{DBC28089-BE8B-4E9F-BAA8-EFB73E5B1A6F}" dt="2026-06-29T18:14:14.733" v="188" actId="1076"/>
          <ac:spMkLst>
            <pc:docMk/>
            <pc:sldMk cId="1168876691" sldId="440"/>
            <ac:spMk id="15" creationId="{8772ECCA-EDD0-665B-4AF7-9A8398D3316F}"/>
          </ac:spMkLst>
        </pc:spChg>
        <pc:spChg chg="mod">
          <ac:chgData name="Natalie Cummins" userId="bd92c9c1-7919-49b2-898b-e3d1e62773ef" providerId="ADAL" clId="{DBC28089-BE8B-4E9F-BAA8-EFB73E5B1A6F}" dt="2026-06-29T18:06:05.237" v="167" actId="1076"/>
          <ac:spMkLst>
            <pc:docMk/>
            <pc:sldMk cId="1168876691" sldId="440"/>
            <ac:spMk id="16" creationId="{4B176095-D72E-5214-6F2F-402F1C01AF00}"/>
          </ac:spMkLst>
        </pc:spChg>
        <pc:spChg chg="mod">
          <ac:chgData name="Natalie Cummins" userId="bd92c9c1-7919-49b2-898b-e3d1e62773ef" providerId="ADAL" clId="{DBC28089-BE8B-4E9F-BAA8-EFB73E5B1A6F}" dt="2026-06-29T18:15:02.512" v="192" actId="1076"/>
          <ac:spMkLst>
            <pc:docMk/>
            <pc:sldMk cId="1168876691" sldId="440"/>
            <ac:spMk id="17" creationId="{A3AAF31A-B31A-66C1-154F-C22CBDAEF895}"/>
          </ac:spMkLst>
        </pc:spChg>
        <pc:spChg chg="mod">
          <ac:chgData name="Natalie Cummins" userId="bd92c9c1-7919-49b2-898b-e3d1e62773ef" providerId="ADAL" clId="{DBC28089-BE8B-4E9F-BAA8-EFB73E5B1A6F}" dt="2026-06-29T18:14:10.141" v="187" actId="1076"/>
          <ac:spMkLst>
            <pc:docMk/>
            <pc:sldMk cId="1168876691" sldId="440"/>
            <ac:spMk id="18" creationId="{9FA33391-403D-7F85-E8FC-9E9B69F3BF71}"/>
          </ac:spMkLst>
        </pc:spChg>
        <pc:spChg chg="mod">
          <ac:chgData name="Natalie Cummins" userId="bd92c9c1-7919-49b2-898b-e3d1e62773ef" providerId="ADAL" clId="{DBC28089-BE8B-4E9F-BAA8-EFB73E5B1A6F}" dt="2026-06-29T18:13:08.498" v="184" actId="1076"/>
          <ac:spMkLst>
            <pc:docMk/>
            <pc:sldMk cId="1168876691" sldId="440"/>
            <ac:spMk id="19" creationId="{20109597-1289-2959-3CCE-02DC59FBA0D2}"/>
          </ac:spMkLst>
        </pc:spChg>
        <pc:spChg chg="mod">
          <ac:chgData name="Natalie Cummins" userId="bd92c9c1-7919-49b2-898b-e3d1e62773ef" providerId="ADAL" clId="{DBC28089-BE8B-4E9F-BAA8-EFB73E5B1A6F}" dt="2026-06-29T18:32:49.950" v="285" actId="1076"/>
          <ac:spMkLst>
            <pc:docMk/>
            <pc:sldMk cId="1168876691" sldId="440"/>
            <ac:spMk id="20" creationId="{FAA426C0-E257-CB6E-6465-D39CEEDC5A21}"/>
          </ac:spMkLst>
        </pc:spChg>
        <pc:spChg chg="mod">
          <ac:chgData name="Natalie Cummins" userId="bd92c9c1-7919-49b2-898b-e3d1e62773ef" providerId="ADAL" clId="{DBC28089-BE8B-4E9F-BAA8-EFB73E5B1A6F}" dt="2026-06-29T18:05:01.838" v="159" actId="1076"/>
          <ac:spMkLst>
            <pc:docMk/>
            <pc:sldMk cId="1168876691" sldId="440"/>
            <ac:spMk id="22" creationId="{21BEAE75-0CBE-60A0-CF00-7AD61442C660}"/>
          </ac:spMkLst>
        </pc:spChg>
        <pc:spChg chg="mod">
          <ac:chgData name="Natalie Cummins" userId="bd92c9c1-7919-49b2-898b-e3d1e62773ef" providerId="ADAL" clId="{DBC28089-BE8B-4E9F-BAA8-EFB73E5B1A6F}" dt="2026-06-29T18:04:02.048" v="152" actId="1076"/>
          <ac:spMkLst>
            <pc:docMk/>
            <pc:sldMk cId="1168876691" sldId="440"/>
            <ac:spMk id="23" creationId="{9A3D98BA-1BFE-6FF4-D36A-5F801B6450A5}"/>
          </ac:spMkLst>
        </pc:spChg>
        <pc:spChg chg="mod">
          <ac:chgData name="Natalie Cummins" userId="bd92c9c1-7919-49b2-898b-e3d1e62773ef" providerId="ADAL" clId="{DBC28089-BE8B-4E9F-BAA8-EFB73E5B1A6F}" dt="2026-06-29T18:03:52.311" v="150" actId="1076"/>
          <ac:spMkLst>
            <pc:docMk/>
            <pc:sldMk cId="1168876691" sldId="440"/>
            <ac:spMk id="25" creationId="{D806DA4B-90AF-A371-4918-9F92EE0A6106}"/>
          </ac:spMkLst>
        </pc:spChg>
        <pc:spChg chg="mod">
          <ac:chgData name="Natalie Cummins" userId="bd92c9c1-7919-49b2-898b-e3d1e62773ef" providerId="ADAL" clId="{DBC28089-BE8B-4E9F-BAA8-EFB73E5B1A6F}" dt="2026-06-29T18:03:37.088" v="148" actId="1076"/>
          <ac:spMkLst>
            <pc:docMk/>
            <pc:sldMk cId="1168876691" sldId="440"/>
            <ac:spMk id="26" creationId="{19CCC716-056D-56E7-039D-6EB06A4A6FA8}"/>
          </ac:spMkLst>
        </pc:spChg>
        <pc:spChg chg="mod">
          <ac:chgData name="Natalie Cummins" userId="bd92c9c1-7919-49b2-898b-e3d1e62773ef" providerId="ADAL" clId="{DBC28089-BE8B-4E9F-BAA8-EFB73E5B1A6F}" dt="2026-06-29T18:15:35.064" v="193" actId="1076"/>
          <ac:spMkLst>
            <pc:docMk/>
            <pc:sldMk cId="1168876691" sldId="440"/>
            <ac:spMk id="29" creationId="{E89B348F-F1CF-EBBD-4E3A-AC90EEEA3E2C}"/>
          </ac:spMkLst>
        </pc:spChg>
        <pc:spChg chg="mod">
          <ac:chgData name="Natalie Cummins" userId="bd92c9c1-7919-49b2-898b-e3d1e62773ef" providerId="ADAL" clId="{DBC28089-BE8B-4E9F-BAA8-EFB73E5B1A6F}" dt="2026-06-29T18:04:52.459" v="158" actId="1076"/>
          <ac:spMkLst>
            <pc:docMk/>
            <pc:sldMk cId="1168876691" sldId="440"/>
            <ac:spMk id="30" creationId="{4E0A317B-EB32-AE38-2180-02F8C82015D3}"/>
          </ac:spMkLst>
        </pc:spChg>
        <pc:spChg chg="mod">
          <ac:chgData name="Natalie Cummins" userId="bd92c9c1-7919-49b2-898b-e3d1e62773ef" providerId="ADAL" clId="{DBC28089-BE8B-4E9F-BAA8-EFB73E5B1A6F}" dt="2026-06-29T18:04:30.804" v="156" actId="20577"/>
          <ac:spMkLst>
            <pc:docMk/>
            <pc:sldMk cId="1168876691" sldId="440"/>
            <ac:spMk id="33" creationId="{D70BD989-6BB5-6D50-8646-5A2AE05D2A51}"/>
          </ac:spMkLst>
        </pc:spChg>
        <pc:picChg chg="mod">
          <ac:chgData name="Natalie Cummins" userId="bd92c9c1-7919-49b2-898b-e3d1e62773ef" providerId="ADAL" clId="{DBC28089-BE8B-4E9F-BAA8-EFB73E5B1A6F}" dt="2026-06-29T18:05:45.761" v="166" actId="1076"/>
          <ac:picMkLst>
            <pc:docMk/>
            <pc:sldMk cId="1168876691" sldId="440"/>
            <ac:picMk id="1026" creationId="{779663EB-DFB8-FEBE-44A9-CE588F9A5DD6}"/>
          </ac:picMkLst>
        </pc:picChg>
      </pc:sldChg>
      <pc:sldChg chg="modSp mod">
        <pc:chgData name="Natalie Cummins" userId="bd92c9c1-7919-49b2-898b-e3d1e62773ef" providerId="ADAL" clId="{DBC28089-BE8B-4E9F-BAA8-EFB73E5B1A6F}" dt="2026-06-29T18:32:56.995" v="287" actId="1076"/>
        <pc:sldMkLst>
          <pc:docMk/>
          <pc:sldMk cId="3342590989" sldId="446"/>
        </pc:sldMkLst>
        <pc:spChg chg="mod">
          <ac:chgData name="Natalie Cummins" userId="bd92c9c1-7919-49b2-898b-e3d1e62773ef" providerId="ADAL" clId="{DBC28089-BE8B-4E9F-BAA8-EFB73E5B1A6F}" dt="2026-06-29T18:32:56.995" v="287" actId="1076"/>
          <ac:spMkLst>
            <pc:docMk/>
            <pc:sldMk cId="3342590989" sldId="446"/>
            <ac:spMk id="2" creationId="{5BBB127E-91FB-B7DF-17ED-E69DC63789B7}"/>
          </ac:spMkLst>
        </pc:spChg>
      </pc:sldChg>
      <pc:sldChg chg="modSp mod">
        <pc:chgData name="Natalie Cummins" userId="bd92c9c1-7919-49b2-898b-e3d1e62773ef" providerId="ADAL" clId="{DBC28089-BE8B-4E9F-BAA8-EFB73E5B1A6F}" dt="2026-06-29T18:33:01.925" v="288" actId="1076"/>
        <pc:sldMkLst>
          <pc:docMk/>
          <pc:sldMk cId="3340191756" sldId="447"/>
        </pc:sldMkLst>
        <pc:spChg chg="mod">
          <ac:chgData name="Natalie Cummins" userId="bd92c9c1-7919-49b2-898b-e3d1e62773ef" providerId="ADAL" clId="{DBC28089-BE8B-4E9F-BAA8-EFB73E5B1A6F}" dt="2026-06-29T18:33:01.925" v="288" actId="1076"/>
          <ac:spMkLst>
            <pc:docMk/>
            <pc:sldMk cId="3340191756" sldId="447"/>
            <ac:spMk id="2" creationId="{5BBB127E-91FB-B7DF-17ED-E69DC63789B7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3:35.671" v="292" actId="1076"/>
        <pc:sldMkLst>
          <pc:docMk/>
          <pc:sldMk cId="3759896622" sldId="449"/>
        </pc:sldMkLst>
        <pc:spChg chg="mod">
          <ac:chgData name="Natalie Cummins" userId="bd92c9c1-7919-49b2-898b-e3d1e62773ef" providerId="ADAL" clId="{DBC28089-BE8B-4E9F-BAA8-EFB73E5B1A6F}" dt="2026-06-29T18:33:35.671" v="292" actId="1076"/>
          <ac:spMkLst>
            <pc:docMk/>
            <pc:sldMk cId="3759896622" sldId="449"/>
            <ac:spMk id="2" creationId="{CF501125-040F-DC42-A7C2-D44AD40ADC06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3:42.709" v="293" actId="1076"/>
        <pc:sldMkLst>
          <pc:docMk/>
          <pc:sldMk cId="1800085892" sldId="450"/>
        </pc:sldMkLst>
        <pc:spChg chg="mod">
          <ac:chgData name="Natalie Cummins" userId="bd92c9c1-7919-49b2-898b-e3d1e62773ef" providerId="ADAL" clId="{DBC28089-BE8B-4E9F-BAA8-EFB73E5B1A6F}" dt="2026-06-29T18:33:42.709" v="293" actId="1076"/>
          <ac:spMkLst>
            <pc:docMk/>
            <pc:sldMk cId="1800085892" sldId="450"/>
            <ac:spMk id="2" creationId="{CF501125-040F-DC42-A7C2-D44AD40ADC06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3:52.290" v="294" actId="1076"/>
        <pc:sldMkLst>
          <pc:docMk/>
          <pc:sldMk cId="3518696158" sldId="451"/>
        </pc:sldMkLst>
        <pc:spChg chg="mod">
          <ac:chgData name="Natalie Cummins" userId="bd92c9c1-7919-49b2-898b-e3d1e62773ef" providerId="ADAL" clId="{DBC28089-BE8B-4E9F-BAA8-EFB73E5B1A6F}" dt="2026-06-29T18:33:52.290" v="294" actId="1076"/>
          <ac:spMkLst>
            <pc:docMk/>
            <pc:sldMk cId="3518696158" sldId="451"/>
            <ac:spMk id="2" creationId="{CF501125-040F-DC42-A7C2-D44AD40ADC06}"/>
          </ac:spMkLst>
        </pc:spChg>
        <pc:spChg chg="mod">
          <ac:chgData name="Natalie Cummins" userId="bd92c9c1-7919-49b2-898b-e3d1e62773ef" providerId="ADAL" clId="{DBC28089-BE8B-4E9F-BAA8-EFB73E5B1A6F}" dt="2026-06-29T18:18:27.850" v="204" actId="6549"/>
          <ac:spMkLst>
            <pc:docMk/>
            <pc:sldMk cId="3518696158" sldId="451"/>
            <ac:spMk id="3" creationId="{EB52BA8E-FE42-3A21-3BE7-87AA49258046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3:58.856" v="295" actId="1076"/>
        <pc:sldMkLst>
          <pc:docMk/>
          <pc:sldMk cId="1095681943" sldId="452"/>
        </pc:sldMkLst>
        <pc:spChg chg="mod">
          <ac:chgData name="Natalie Cummins" userId="bd92c9c1-7919-49b2-898b-e3d1e62773ef" providerId="ADAL" clId="{DBC28089-BE8B-4E9F-BAA8-EFB73E5B1A6F}" dt="2026-06-29T18:33:58.856" v="295" actId="1076"/>
          <ac:spMkLst>
            <pc:docMk/>
            <pc:sldMk cId="1095681943" sldId="452"/>
            <ac:spMk id="2" creationId="{CF501125-040F-DC42-A7C2-D44AD40ADC06}"/>
          </ac:spMkLst>
        </pc:spChg>
        <pc:spChg chg="mod">
          <ac:chgData name="Natalie Cummins" userId="bd92c9c1-7919-49b2-898b-e3d1e62773ef" providerId="ADAL" clId="{DBC28089-BE8B-4E9F-BAA8-EFB73E5B1A6F}" dt="2026-06-29T18:18:56.488" v="208" actId="1076"/>
          <ac:spMkLst>
            <pc:docMk/>
            <pc:sldMk cId="1095681943" sldId="452"/>
            <ac:spMk id="3" creationId="{EB52BA8E-FE42-3A21-3BE7-87AA49258046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4:07.535" v="297" actId="478"/>
        <pc:sldMkLst>
          <pc:docMk/>
          <pc:sldMk cId="3120473824" sldId="453"/>
        </pc:sldMkLst>
        <pc:spChg chg="mod">
          <ac:chgData name="Natalie Cummins" userId="bd92c9c1-7919-49b2-898b-e3d1e62773ef" providerId="ADAL" clId="{DBC28089-BE8B-4E9F-BAA8-EFB73E5B1A6F}" dt="2026-06-29T18:34:04.085" v="296" actId="1076"/>
          <ac:spMkLst>
            <pc:docMk/>
            <pc:sldMk cId="3120473824" sldId="453"/>
            <ac:spMk id="2" creationId="{CF501125-040F-DC42-A7C2-D44AD40ADC06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4:20.555" v="299" actId="1076"/>
        <pc:sldMkLst>
          <pc:docMk/>
          <pc:sldMk cId="1446790752" sldId="454"/>
        </pc:sldMkLst>
        <pc:spChg chg="mod">
          <ac:chgData name="Natalie Cummins" userId="bd92c9c1-7919-49b2-898b-e3d1e62773ef" providerId="ADAL" clId="{DBC28089-BE8B-4E9F-BAA8-EFB73E5B1A6F}" dt="2026-06-29T18:34:20.555" v="299" actId="1076"/>
          <ac:spMkLst>
            <pc:docMk/>
            <pc:sldMk cId="1446790752" sldId="454"/>
            <ac:spMk id="2" creationId="{CF501125-040F-DC42-A7C2-D44AD40ADC06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4:31.575" v="301" actId="478"/>
        <pc:sldMkLst>
          <pc:docMk/>
          <pc:sldMk cId="2741579208" sldId="455"/>
        </pc:sldMkLst>
        <pc:spChg chg="mod">
          <ac:chgData name="Natalie Cummins" userId="bd92c9c1-7919-49b2-898b-e3d1e62773ef" providerId="ADAL" clId="{DBC28089-BE8B-4E9F-BAA8-EFB73E5B1A6F}" dt="2026-06-29T18:34:27.261" v="300" actId="1076"/>
          <ac:spMkLst>
            <pc:docMk/>
            <pc:sldMk cId="2741579208" sldId="455"/>
            <ac:spMk id="2" creationId="{CF501125-040F-DC42-A7C2-D44AD40ADC06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3:15.290" v="289" actId="1076"/>
        <pc:sldMkLst>
          <pc:docMk/>
          <pc:sldMk cId="1118023498" sldId="458"/>
        </pc:sldMkLst>
        <pc:spChg chg="mod">
          <ac:chgData name="Natalie Cummins" userId="bd92c9c1-7919-49b2-898b-e3d1e62773ef" providerId="ADAL" clId="{DBC28089-BE8B-4E9F-BAA8-EFB73E5B1A6F}" dt="2026-06-29T18:33:15.290" v="289" actId="1076"/>
          <ac:spMkLst>
            <pc:docMk/>
            <pc:sldMk cId="1118023498" sldId="458"/>
            <ac:spMk id="2" creationId="{CF501125-040F-DC42-A7C2-D44AD40ADC06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3:20.736" v="290" actId="1076"/>
        <pc:sldMkLst>
          <pc:docMk/>
          <pc:sldMk cId="2433655793" sldId="459"/>
        </pc:sldMkLst>
        <pc:spChg chg="mod">
          <ac:chgData name="Natalie Cummins" userId="bd92c9c1-7919-49b2-898b-e3d1e62773ef" providerId="ADAL" clId="{DBC28089-BE8B-4E9F-BAA8-EFB73E5B1A6F}" dt="2026-06-29T18:33:20.736" v="290" actId="1076"/>
          <ac:spMkLst>
            <pc:docMk/>
            <pc:sldMk cId="2433655793" sldId="459"/>
            <ac:spMk id="2" creationId="{CF501125-040F-DC42-A7C2-D44AD40ADC06}"/>
          </ac:spMkLst>
        </pc:spChg>
      </pc:sldChg>
      <pc:sldChg chg="delSp modSp mod">
        <pc:chgData name="Natalie Cummins" userId="bd92c9c1-7919-49b2-898b-e3d1e62773ef" providerId="ADAL" clId="{DBC28089-BE8B-4E9F-BAA8-EFB73E5B1A6F}" dt="2026-06-29T18:33:26.824" v="291" actId="1076"/>
        <pc:sldMkLst>
          <pc:docMk/>
          <pc:sldMk cId="1330221516" sldId="460"/>
        </pc:sldMkLst>
        <pc:spChg chg="mod">
          <ac:chgData name="Natalie Cummins" userId="bd92c9c1-7919-49b2-898b-e3d1e62773ef" providerId="ADAL" clId="{DBC28089-BE8B-4E9F-BAA8-EFB73E5B1A6F}" dt="2026-06-29T18:33:26.824" v="291" actId="1076"/>
          <ac:spMkLst>
            <pc:docMk/>
            <pc:sldMk cId="1330221516" sldId="460"/>
            <ac:spMk id="2" creationId="{CF501125-040F-DC42-A7C2-D44AD40ADC06}"/>
          </ac:spMkLst>
        </pc:spChg>
      </pc:sldChg>
      <pc:sldChg chg="modSp mod">
        <pc:chgData name="Natalie Cummins" userId="bd92c9c1-7919-49b2-898b-e3d1e62773ef" providerId="ADAL" clId="{DBC28089-BE8B-4E9F-BAA8-EFB73E5B1A6F}" dt="2026-06-29T18:34:41.574" v="302" actId="1076"/>
        <pc:sldMkLst>
          <pc:docMk/>
          <pc:sldMk cId="881655616" sldId="462"/>
        </pc:sldMkLst>
        <pc:spChg chg="mod">
          <ac:chgData name="Natalie Cummins" userId="bd92c9c1-7919-49b2-898b-e3d1e62773ef" providerId="ADAL" clId="{DBC28089-BE8B-4E9F-BAA8-EFB73E5B1A6F}" dt="2026-06-29T18:34:41.574" v="302" actId="1076"/>
          <ac:spMkLst>
            <pc:docMk/>
            <pc:sldMk cId="881655616" sldId="462"/>
            <ac:spMk id="2" creationId="{345DED18-3F18-A4A4-CFA4-C9F54DFAEF44}"/>
          </ac:spMkLst>
        </pc:spChg>
      </pc:sldChg>
      <pc:sldChg chg="modSp mod">
        <pc:chgData name="Natalie Cummins" userId="bd92c9c1-7919-49b2-898b-e3d1e62773ef" providerId="ADAL" clId="{DBC28089-BE8B-4E9F-BAA8-EFB73E5B1A6F}" dt="2026-07-02T17:48:36.515" v="405" actId="20577"/>
        <pc:sldMkLst>
          <pc:docMk/>
          <pc:sldMk cId="1998528712" sldId="464"/>
        </pc:sldMkLst>
        <pc:spChg chg="mod">
          <ac:chgData name="Natalie Cummins" userId="bd92c9c1-7919-49b2-898b-e3d1e62773ef" providerId="ADAL" clId="{DBC28089-BE8B-4E9F-BAA8-EFB73E5B1A6F}" dt="2026-06-29T18:20:44.526" v="226" actId="1076"/>
          <ac:spMkLst>
            <pc:docMk/>
            <pc:sldMk cId="1998528712" sldId="464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7-02T17:48:36.515" v="405" actId="20577"/>
          <ac:spMkLst>
            <pc:docMk/>
            <pc:sldMk cId="1998528712" sldId="464"/>
            <ac:spMk id="5" creationId="{FDA2D5F5-8CEB-D84F-4323-B285D83FF934}"/>
          </ac:spMkLst>
        </pc:spChg>
      </pc:sldChg>
      <pc:sldChg chg="modSp mod">
        <pc:chgData name="Natalie Cummins" userId="bd92c9c1-7919-49b2-898b-e3d1e62773ef" providerId="ADAL" clId="{DBC28089-BE8B-4E9F-BAA8-EFB73E5B1A6F}" dt="2026-06-29T18:21:34.658" v="246" actId="20577"/>
        <pc:sldMkLst>
          <pc:docMk/>
          <pc:sldMk cId="2629852801" sldId="465"/>
        </pc:sldMkLst>
        <pc:spChg chg="mod">
          <ac:chgData name="Natalie Cummins" userId="bd92c9c1-7919-49b2-898b-e3d1e62773ef" providerId="ADAL" clId="{DBC28089-BE8B-4E9F-BAA8-EFB73E5B1A6F}" dt="2026-06-29T18:21:04.495" v="229" actId="1076"/>
          <ac:spMkLst>
            <pc:docMk/>
            <pc:sldMk cId="2629852801" sldId="465"/>
            <ac:spMk id="2" creationId="{5BBB127E-91FB-B7DF-17ED-E69DC63789B7}"/>
          </ac:spMkLst>
        </pc:spChg>
        <pc:spChg chg="mod">
          <ac:chgData name="Natalie Cummins" userId="bd92c9c1-7919-49b2-898b-e3d1e62773ef" providerId="ADAL" clId="{DBC28089-BE8B-4E9F-BAA8-EFB73E5B1A6F}" dt="2026-06-29T18:21:34.658" v="246" actId="20577"/>
          <ac:spMkLst>
            <pc:docMk/>
            <pc:sldMk cId="2629852801" sldId="465"/>
            <ac:spMk id="5" creationId="{FDA2D5F5-8CEB-D84F-4323-B285D83FF934}"/>
          </ac:spMkLst>
        </pc:spChg>
        <pc:picChg chg="mod">
          <ac:chgData name="Natalie Cummins" userId="bd92c9c1-7919-49b2-898b-e3d1e62773ef" providerId="ADAL" clId="{DBC28089-BE8B-4E9F-BAA8-EFB73E5B1A6F}" dt="2026-06-29T18:21:10.524" v="230" actId="1076"/>
          <ac:picMkLst>
            <pc:docMk/>
            <pc:sldMk cId="2629852801" sldId="465"/>
            <ac:picMk id="3" creationId="{69355E26-3C4E-08B3-B5E6-61D08218223D}"/>
          </ac:picMkLst>
        </pc:picChg>
      </pc:sldChg>
      <pc:sldChg chg="modSp mod">
        <pc:chgData name="Natalie Cummins" userId="bd92c9c1-7919-49b2-898b-e3d1e62773ef" providerId="ADAL" clId="{DBC28089-BE8B-4E9F-BAA8-EFB73E5B1A6F}" dt="2026-06-29T18:19:46.538" v="217" actId="1076"/>
        <pc:sldMkLst>
          <pc:docMk/>
          <pc:sldMk cId="2858679223" sldId="466"/>
        </pc:sldMkLst>
        <pc:spChg chg="mod">
          <ac:chgData name="Natalie Cummins" userId="bd92c9c1-7919-49b2-898b-e3d1e62773ef" providerId="ADAL" clId="{DBC28089-BE8B-4E9F-BAA8-EFB73E5B1A6F}" dt="2026-06-29T18:19:42.014" v="216" actId="1076"/>
          <ac:spMkLst>
            <pc:docMk/>
            <pc:sldMk cId="2858679223" sldId="466"/>
            <ac:spMk id="2" creationId="{34E39968-8E0F-F13B-8EAF-D12FA335D6B7}"/>
          </ac:spMkLst>
        </pc:spChg>
        <pc:picChg chg="mod">
          <ac:chgData name="Natalie Cummins" userId="bd92c9c1-7919-49b2-898b-e3d1e62773ef" providerId="ADAL" clId="{DBC28089-BE8B-4E9F-BAA8-EFB73E5B1A6F}" dt="2026-06-29T18:19:46.538" v="217" actId="1076"/>
          <ac:picMkLst>
            <pc:docMk/>
            <pc:sldMk cId="2858679223" sldId="466"/>
            <ac:picMk id="3" creationId="{7BA08B87-4762-A955-68ED-94819FE53DDF}"/>
          </ac:picMkLst>
        </pc:picChg>
      </pc:sldChg>
      <pc:sldChg chg="modSp add mod">
        <pc:chgData name="Natalie Cummins" userId="bd92c9c1-7919-49b2-898b-e3d1e62773ef" providerId="ADAL" clId="{DBC28089-BE8B-4E9F-BAA8-EFB73E5B1A6F}" dt="2026-06-29T18:39:01.862" v="323" actId="20577"/>
        <pc:sldMkLst>
          <pc:docMk/>
          <pc:sldMk cId="51803602" sldId="2633"/>
        </pc:sldMkLst>
        <pc:spChg chg="mod">
          <ac:chgData name="Natalie Cummins" userId="bd92c9c1-7919-49b2-898b-e3d1e62773ef" providerId="ADAL" clId="{DBC28089-BE8B-4E9F-BAA8-EFB73E5B1A6F}" dt="2026-06-29T18:39:01.862" v="323" actId="20577"/>
          <ac:spMkLst>
            <pc:docMk/>
            <pc:sldMk cId="51803602" sldId="2633"/>
            <ac:spMk id="5" creationId="{1F05AD81-CDAF-7154-0A38-6C667495A533}"/>
          </ac:spMkLst>
        </pc:spChg>
      </pc:sldChg>
      <pc:sldChg chg="delSp modSp mod">
        <pc:chgData name="Natalie Cummins" userId="bd92c9c1-7919-49b2-898b-e3d1e62773ef" providerId="ADAL" clId="{DBC28089-BE8B-4E9F-BAA8-EFB73E5B1A6F}" dt="2026-06-29T17:48:13.712" v="118" actId="478"/>
        <pc:sldMkLst>
          <pc:docMk/>
          <pc:sldMk cId="882652918" sldId="2638"/>
        </pc:sldMkLst>
        <pc:spChg chg="mod">
          <ac:chgData name="Natalie Cummins" userId="bd92c9c1-7919-49b2-898b-e3d1e62773ef" providerId="ADAL" clId="{DBC28089-BE8B-4E9F-BAA8-EFB73E5B1A6F}" dt="2026-06-29T17:48:07.321" v="117" actId="1076"/>
          <ac:spMkLst>
            <pc:docMk/>
            <pc:sldMk cId="882652918" sldId="2638"/>
            <ac:spMk id="13314" creationId="{D0A84E94-9FB6-280D-9642-4A578A6DAFD2}"/>
          </ac:spMkLst>
        </pc:spChg>
      </pc:sldChg>
      <pc:sldChg chg="addSp delSp modSp mod">
        <pc:chgData name="Natalie Cummins" userId="bd92c9c1-7919-49b2-898b-e3d1e62773ef" providerId="ADAL" clId="{DBC28089-BE8B-4E9F-BAA8-EFB73E5B1A6F}" dt="2026-07-02T18:47:56.847" v="496" actId="1076"/>
        <pc:sldMkLst>
          <pc:docMk/>
          <pc:sldMk cId="71867101" sldId="2645"/>
        </pc:sldMkLst>
        <pc:spChg chg="mod">
          <ac:chgData name="Natalie Cummins" userId="bd92c9c1-7919-49b2-898b-e3d1e62773ef" providerId="ADAL" clId="{DBC28089-BE8B-4E9F-BAA8-EFB73E5B1A6F}" dt="2026-06-29T18:19:04.640" v="209" actId="1076"/>
          <ac:spMkLst>
            <pc:docMk/>
            <pc:sldMk cId="71867101" sldId="2645"/>
            <ac:spMk id="2" creationId="{FE2C80C1-4848-10B9-B06F-0DC4DF8FC196}"/>
          </ac:spMkLst>
        </pc:spChg>
        <pc:picChg chg="add mod">
          <ac:chgData name="Natalie Cummins" userId="bd92c9c1-7919-49b2-898b-e3d1e62773ef" providerId="ADAL" clId="{DBC28089-BE8B-4E9F-BAA8-EFB73E5B1A6F}" dt="2026-07-02T18:47:56.847" v="496" actId="1076"/>
          <ac:picMkLst>
            <pc:docMk/>
            <pc:sldMk cId="71867101" sldId="2645"/>
            <ac:picMk id="8" creationId="{D30BFB58-C6C1-C9C3-D29B-3CD6A1C9904B}"/>
          </ac:picMkLst>
        </pc:picChg>
      </pc:sldChg>
      <pc:sldChg chg="modSp mod">
        <pc:chgData name="Natalie Cummins" userId="bd92c9c1-7919-49b2-898b-e3d1e62773ef" providerId="ADAL" clId="{DBC28089-BE8B-4E9F-BAA8-EFB73E5B1A6F}" dt="2026-06-29T18:19:53.842" v="218" actId="1076"/>
        <pc:sldMkLst>
          <pc:docMk/>
          <pc:sldMk cId="2834571373" sldId="2646"/>
        </pc:sldMkLst>
        <pc:picChg chg="mod">
          <ac:chgData name="Natalie Cummins" userId="bd92c9c1-7919-49b2-898b-e3d1e62773ef" providerId="ADAL" clId="{DBC28089-BE8B-4E9F-BAA8-EFB73E5B1A6F}" dt="2026-06-29T18:19:53.842" v="218" actId="1076"/>
          <ac:picMkLst>
            <pc:docMk/>
            <pc:sldMk cId="2834571373" sldId="2646"/>
            <ac:picMk id="7" creationId="{0E4AF172-9053-062D-EA53-1FDFD77FB856}"/>
          </ac:picMkLst>
        </pc:picChg>
      </pc:sldChg>
      <pc:sldChg chg="modSp mod">
        <pc:chgData name="Natalie Cummins" userId="bd92c9c1-7919-49b2-898b-e3d1e62773ef" providerId="ADAL" clId="{DBC28089-BE8B-4E9F-BAA8-EFB73E5B1A6F}" dt="2026-06-29T18:27:27.623" v="261" actId="1076"/>
        <pc:sldMkLst>
          <pc:docMk/>
          <pc:sldMk cId="1929038378" sldId="2650"/>
        </pc:sldMkLst>
        <pc:spChg chg="mod">
          <ac:chgData name="Natalie Cummins" userId="bd92c9c1-7919-49b2-898b-e3d1e62773ef" providerId="ADAL" clId="{DBC28089-BE8B-4E9F-BAA8-EFB73E5B1A6F}" dt="2026-06-29T18:27:27.623" v="261" actId="1076"/>
          <ac:spMkLst>
            <pc:docMk/>
            <pc:sldMk cId="1929038378" sldId="2650"/>
            <ac:spMk id="2" creationId="{B6FC9C2A-1FF3-25A2-37F1-C2E38B788158}"/>
          </ac:spMkLst>
        </pc:spChg>
      </pc:sldChg>
      <pc:sldChg chg="modSp add mod">
        <pc:chgData name="Natalie Cummins" userId="bd92c9c1-7919-49b2-898b-e3d1e62773ef" providerId="ADAL" clId="{DBC28089-BE8B-4E9F-BAA8-EFB73E5B1A6F}" dt="2026-06-29T18:39:36.046" v="348" actId="20577"/>
        <pc:sldMkLst>
          <pc:docMk/>
          <pc:sldMk cId="2299581707" sldId="2651"/>
        </pc:sldMkLst>
        <pc:spChg chg="mod">
          <ac:chgData name="Natalie Cummins" userId="bd92c9c1-7919-49b2-898b-e3d1e62773ef" providerId="ADAL" clId="{DBC28089-BE8B-4E9F-BAA8-EFB73E5B1A6F}" dt="2026-06-29T18:39:36.046" v="348" actId="20577"/>
          <ac:spMkLst>
            <pc:docMk/>
            <pc:sldMk cId="2299581707" sldId="2651"/>
            <ac:spMk id="5" creationId="{1790A8C0-13DF-0BAF-5CB4-158FDA1F7A3D}"/>
          </ac:spMkLst>
        </pc:spChg>
      </pc:sldChg>
      <pc:sldChg chg="modSp add mod">
        <pc:chgData name="Natalie Cummins" userId="bd92c9c1-7919-49b2-898b-e3d1e62773ef" providerId="ADAL" clId="{DBC28089-BE8B-4E9F-BAA8-EFB73E5B1A6F}" dt="2026-06-29T18:40:01.368" v="364" actId="20577"/>
        <pc:sldMkLst>
          <pc:docMk/>
          <pc:sldMk cId="2432444981" sldId="2652"/>
        </pc:sldMkLst>
        <pc:spChg chg="mod">
          <ac:chgData name="Natalie Cummins" userId="bd92c9c1-7919-49b2-898b-e3d1e62773ef" providerId="ADAL" clId="{DBC28089-BE8B-4E9F-BAA8-EFB73E5B1A6F}" dt="2026-06-29T18:40:01.368" v="364" actId="20577"/>
          <ac:spMkLst>
            <pc:docMk/>
            <pc:sldMk cId="2432444981" sldId="2652"/>
            <ac:spMk id="5" creationId="{5180F7A8-1F89-FDEC-E00B-8AE8755C9C2C}"/>
          </ac:spMkLst>
        </pc:spChg>
      </pc:sldChg>
      <pc:sldChg chg="modSp add mod">
        <pc:chgData name="Natalie Cummins" userId="bd92c9c1-7919-49b2-898b-e3d1e62773ef" providerId="ADAL" clId="{DBC28089-BE8B-4E9F-BAA8-EFB73E5B1A6F}" dt="2026-06-29T18:40:28.151" v="402" actId="20577"/>
        <pc:sldMkLst>
          <pc:docMk/>
          <pc:sldMk cId="250638317" sldId="2653"/>
        </pc:sldMkLst>
        <pc:spChg chg="mod">
          <ac:chgData name="Natalie Cummins" userId="bd92c9c1-7919-49b2-898b-e3d1e62773ef" providerId="ADAL" clId="{DBC28089-BE8B-4E9F-BAA8-EFB73E5B1A6F}" dt="2026-06-29T18:40:28.151" v="402" actId="20577"/>
          <ac:spMkLst>
            <pc:docMk/>
            <pc:sldMk cId="250638317" sldId="2653"/>
            <ac:spMk id="5" creationId="{1EFBF272-B2AA-00A1-9D16-36261011A213}"/>
          </ac:spMkLst>
        </pc:spChg>
      </pc:sldChg>
      <pc:sldMasterChg chg="delSldLayout">
        <pc:chgData name="Natalie Cummins" userId="bd92c9c1-7919-49b2-898b-e3d1e62773ef" providerId="ADAL" clId="{DBC28089-BE8B-4E9F-BAA8-EFB73E5B1A6F}" dt="2026-06-29T18:40:31.431" v="403" actId="47"/>
        <pc:sldMasterMkLst>
          <pc:docMk/>
          <pc:sldMasterMk cId="2240888428" sldId="2147483682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0277287109823614"/>
          <c:y val="4.5473265969625913E-3"/>
          <c:w val="0.6003193061635288"/>
          <c:h val="0.84891004309762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F2-420E-8859-895CDD674FBE}"/>
              </c:ext>
            </c:extLst>
          </c:dPt>
          <c:dPt>
            <c:idx val="1"/>
            <c:bubble3D val="0"/>
            <c:explosion val="18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F2-420E-8859-895CDD674FBE}"/>
              </c:ext>
            </c:extLst>
          </c:dPt>
          <c:cat>
            <c:strRef>
              <c:f>Sheet2!$A$1:$A$2</c:f>
              <c:strCache>
                <c:ptCount val="2"/>
                <c:pt idx="0">
                  <c:v>Non-Correctional</c:v>
                </c:pt>
                <c:pt idx="1">
                  <c:v>Correctional</c:v>
                </c:pt>
              </c:strCache>
            </c:strRef>
          </c:cat>
          <c:val>
            <c:numRef>
              <c:f>Sheet2!$B$1:$B$2</c:f>
              <c:numCache>
                <c:formatCode>0%</c:formatCode>
                <c:ptCount val="2"/>
                <c:pt idx="0">
                  <c:v>0.23</c:v>
                </c:pt>
                <c:pt idx="1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EF2-420E-8859-895CDD674F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_acc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744ED8C-8847-EA41-9338-C6E46B61F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555625"/>
            <a:ext cx="1019175" cy="115644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183729" y="571500"/>
            <a:ext cx="9966871" cy="111918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2C1CAAB-00F4-184E-88C4-75D6880DC45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183729" y="1893888"/>
            <a:ext cx="9972675" cy="447516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FontTx/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FontTx/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FontTx/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FontTx/>
              <a:buNone/>
              <a:defRPr sz="16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content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AC23712-3DEB-F145-81F4-D8A1E3A47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36638" y="555625"/>
            <a:ext cx="0" cy="1156443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1202A0-9646-4147-8DBB-1BF33177D5D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AC2BAD-9516-2B47-9900-7FC05ED2F0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04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Slide with Image Placeholder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">
            <a:extLst>
              <a:ext uri="{FF2B5EF4-FFF2-40B4-BE49-F238E27FC236}">
                <a16:creationId xmlns:a16="http://schemas.microsoft.com/office/drawing/2014/main" id="{8384F486-3B04-1389-DE66-3371A30E6DE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black">
          <a:xfrm>
            <a:off x="0" y="-457200"/>
            <a:ext cx="12188952" cy="457200"/>
          </a:xfrm>
        </p:spPr>
        <p:txBody>
          <a:bodyPr anchor="t" anchorCtr="0"/>
          <a:lstStyle>
            <a:lvl1pPr algn="l">
              <a:defRPr sz="3200" b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noProof="0"/>
              <a:t>Insert offscreen slide title here</a:t>
            </a:r>
          </a:p>
        </p:txBody>
      </p:sp>
      <p:pic>
        <p:nvPicPr>
          <p:cNvPr id="12" name="Pearson Logo" descr="Pearson Logo">
            <a:extLst>
              <a:ext uri="{FF2B5EF4-FFF2-40B4-BE49-F238E27FC236}">
                <a16:creationId xmlns:a16="http://schemas.microsoft.com/office/drawing/2014/main" id="{E5F82EA5-8ACA-3575-748B-08F781F427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343025" y="1096964"/>
            <a:ext cx="2276856" cy="455371"/>
          </a:xfrm>
          <a:prstGeom prst="rect">
            <a:avLst/>
          </a:prstGeom>
        </p:spPr>
      </p:pic>
      <p:sp>
        <p:nvSpPr>
          <p:cNvPr id="2" name="Statement">
            <a:extLst>
              <a:ext uri="{FF2B5EF4-FFF2-40B4-BE49-F238E27FC236}">
                <a16:creationId xmlns:a16="http://schemas.microsoft.com/office/drawing/2014/main" id="{5043BFA6-5CE1-2FDE-0027-3B9EE605CF6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white">
          <a:xfrm>
            <a:off x="1343025" y="1796776"/>
            <a:ext cx="4681537" cy="2724913"/>
          </a:xfrm>
        </p:spPr>
        <p:txBody>
          <a:bodyPr anchor="ctr"/>
          <a:lstStyle>
            <a:lvl1pPr marL="0" indent="0">
              <a:lnSpc>
                <a:spcPct val="90000"/>
              </a:lnSpc>
              <a:buNone/>
              <a:defRPr sz="6000" b="1"/>
            </a:lvl1pPr>
          </a:lstStyle>
          <a:p>
            <a:pPr lvl="0"/>
            <a:r>
              <a:rPr lang="en-US"/>
              <a:t>Closing statement.</a:t>
            </a:r>
          </a:p>
        </p:txBody>
      </p:sp>
      <p:sp>
        <p:nvSpPr>
          <p:cNvPr id="17" name="Contact">
            <a:extLst>
              <a:ext uri="{FF2B5EF4-FFF2-40B4-BE49-F238E27FC236}">
                <a16:creationId xmlns:a16="http://schemas.microsoft.com/office/drawing/2014/main" id="{411DD343-B04A-AC7E-4B87-39CC7AE9466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343026" y="4676778"/>
            <a:ext cx="3886200" cy="836782"/>
          </a:xfrm>
        </p:spPr>
        <p:txBody>
          <a:bodyPr anchor="b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Place contact info here</a:t>
            </a:r>
          </a:p>
        </p:txBody>
      </p:sp>
      <p:cxnSp>
        <p:nvCxnSpPr>
          <p:cNvPr id="7" name="Straight Connector">
            <a:extLst>
              <a:ext uri="{FF2B5EF4-FFF2-40B4-BE49-F238E27FC236}">
                <a16:creationId xmlns:a16="http://schemas.microsoft.com/office/drawing/2014/main" id="{72F25D72-AF6B-A7AA-3326-A2EF6AD5D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 bwMode="white">
          <a:xfrm>
            <a:off x="1343025" y="5758001"/>
            <a:ext cx="3886200" cy="0"/>
          </a:xfrm>
          <a:prstGeom prst="line">
            <a:avLst/>
          </a:prstGeom>
          <a:ln w="12700">
            <a:solidFill>
              <a:srgbClr val="512E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icture">
            <a:extLst>
              <a:ext uri="{FF2B5EF4-FFF2-40B4-BE49-F238E27FC236}">
                <a16:creationId xmlns:a16="http://schemas.microsoft.com/office/drawing/2014/main" id="{4BADEAC3-C0F2-B1F7-76FD-AC496098E8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6306441" y="1096965"/>
            <a:ext cx="4540250" cy="4665661"/>
          </a:xfrm>
          <a:custGeom>
            <a:avLst/>
            <a:gdLst>
              <a:gd name="connsiteX0" fmla="*/ 203222 w 4540250"/>
              <a:gd name="connsiteY0" fmla="*/ 0 h 4665661"/>
              <a:gd name="connsiteX1" fmla="*/ 4337028 w 4540250"/>
              <a:gd name="connsiteY1" fmla="*/ 0 h 4665661"/>
              <a:gd name="connsiteX2" fmla="*/ 4540250 w 4540250"/>
              <a:gd name="connsiteY2" fmla="*/ 203222 h 4665661"/>
              <a:gd name="connsiteX3" fmla="*/ 4540250 w 4540250"/>
              <a:gd name="connsiteY3" fmla="*/ 4462439 h 4665661"/>
              <a:gd name="connsiteX4" fmla="*/ 4337028 w 4540250"/>
              <a:gd name="connsiteY4" fmla="*/ 4665661 h 4665661"/>
              <a:gd name="connsiteX5" fmla="*/ 203222 w 4540250"/>
              <a:gd name="connsiteY5" fmla="*/ 4665661 h 4665661"/>
              <a:gd name="connsiteX6" fmla="*/ 0 w 4540250"/>
              <a:gd name="connsiteY6" fmla="*/ 4462439 h 4665661"/>
              <a:gd name="connsiteX7" fmla="*/ 0 w 4540250"/>
              <a:gd name="connsiteY7" fmla="*/ 203222 h 4665661"/>
              <a:gd name="connsiteX8" fmla="*/ 203222 w 4540250"/>
              <a:gd name="connsiteY8" fmla="*/ 0 h 466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0250" h="4665661">
                <a:moveTo>
                  <a:pt x="203222" y="0"/>
                </a:moveTo>
                <a:lnTo>
                  <a:pt x="4337028" y="0"/>
                </a:lnTo>
                <a:cubicBezTo>
                  <a:pt x="4449264" y="0"/>
                  <a:pt x="4540250" y="90986"/>
                  <a:pt x="4540250" y="203222"/>
                </a:cubicBezTo>
                <a:lnTo>
                  <a:pt x="4540250" y="4462439"/>
                </a:lnTo>
                <a:cubicBezTo>
                  <a:pt x="4540250" y="4574675"/>
                  <a:pt x="4449264" y="4665661"/>
                  <a:pt x="4337028" y="4665661"/>
                </a:cubicBezTo>
                <a:lnTo>
                  <a:pt x="203222" y="4665661"/>
                </a:lnTo>
                <a:cubicBezTo>
                  <a:pt x="90986" y="4665661"/>
                  <a:pt x="0" y="4574675"/>
                  <a:pt x="0" y="4462439"/>
                </a:cubicBezTo>
                <a:lnTo>
                  <a:pt x="0" y="203222"/>
                </a:lnTo>
                <a:cubicBezTo>
                  <a:pt x="0" y="90986"/>
                  <a:pt x="90986" y="0"/>
                  <a:pt x="203222" y="0"/>
                </a:cubicBezTo>
                <a:close/>
              </a:path>
            </a:pathLst>
          </a:custGeom>
          <a:solidFill>
            <a:srgbClr val="EDECF6"/>
          </a:solidFill>
        </p:spPr>
        <p:txBody>
          <a:bodyPr wrap="square" tIns="91440" bIns="0">
            <a:noAutofit/>
          </a:bodyPr>
          <a:lstStyle>
            <a:lvl1pPr marL="0" indent="0" algn="ctr">
              <a:buNone/>
              <a:defRPr sz="1400">
                <a:solidFill>
                  <a:srgbClr val="0D004D"/>
                </a:solidFill>
              </a:defRPr>
            </a:lvl1pPr>
          </a:lstStyle>
          <a:p>
            <a:r>
              <a:rPr lang="en-US" noProof="0"/>
              <a:t>Add picture here</a:t>
            </a:r>
          </a:p>
        </p:txBody>
      </p:sp>
    </p:spTree>
    <p:extLst>
      <p:ext uri="{BB962C8B-B14F-4D97-AF65-F5344CB8AC3E}">
        <p14:creationId xmlns:p14="http://schemas.microsoft.com/office/powerpoint/2010/main" val="4110868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  <p:sldLayoutId id="2147483704" r:id="rId18"/>
    <p:sldLayoutId id="2147483706" r:id="rId19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pearsonvue.com/content/dam/VUE/vue/en/documents/tech-specs/test-center/ged-only-technical-requirements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arsonvue.com/content/dam/VUE/vue/en/documents/tech-specs/test-center/pvtc-technical-requirements.pdf" TargetMode="External"/><Relationship Id="rId2" Type="http://schemas.openxmlformats.org/officeDocument/2006/relationships/hyperlink" Target="https://www.pearsonvue.com/content/dam/VUE/vue/en/documents/tech-specs/test-center/ged-only-technical-requirements.pdf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home.pearsonvue.com/Documents/Test-center/pvtc-photo-checklist-and-facility-requirements.aspx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0.png"/><Relationship Id="rId7" Type="http://schemas.openxmlformats.org/officeDocument/2006/relationships/image" Target="../media/image5.png"/><Relationship Id="rId2" Type="http://schemas.openxmlformats.org/officeDocument/2006/relationships/hyperlink" Target="https://home.pearsonvue.com/Test-centers/Become-a-test-center/Test-center-application.aspx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26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home.pearsonvue.com/Documents/Test-center/pvtc-photo-checklist-and-facility-requirements.aspx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pearsonvue.com/content/dam/VUE/vue/en/documents/tech-specs/test-center/ged-only-technical-requirements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pearsonvue.com/content/dam/VUE/vue/en/documents/tech-specs/test-center/ged-cct-technical-requirements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pearsonvue.com/content/dam/VUE/vue/en/documents/tech-specs/test-center/ged-only-technical-requirements.pdf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d.com/educators-admins/test-admin/become-a-center.html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ged.com/educators_admins/test_admin/become_a_center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https://www.pearsonvue.com/content/dam/VUE/vue/en/documents/tech-specs/test-center/ged-only-technical-requirements.pdf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svg"/><Relationship Id="rId5" Type="http://schemas.openxmlformats.org/officeDocument/2006/relationships/image" Target="../media/image13.svg"/><Relationship Id="rId4" Type="http://schemas.openxmlformats.org/officeDocument/2006/relationships/image" Target="../media/image24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mailto:Natalie.Cummins@pearson.com" TargetMode="External"/><Relationship Id="rId1" Type="http://schemas.openxmlformats.org/officeDocument/2006/relationships/slideLayout" Target="../slideLayouts/slideLayout1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275" y="5100080"/>
            <a:ext cx="10879667" cy="407805"/>
          </a:xfrm>
        </p:spPr>
        <p:txBody>
          <a:bodyPr/>
          <a:lstStyle/>
          <a:p>
            <a:r>
              <a:rPr lang="en-US" dirty="0"/>
              <a:t>Natalie E. Cummins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/>
              <a:t>GED</a:t>
            </a:r>
            <a:r>
              <a:rPr lang="en-US" baseline="30000" dirty="0"/>
              <a:t>®</a:t>
            </a:r>
            <a:r>
              <a:rPr lang="en-US" dirty="0"/>
              <a:t> Testing Centers: Demystifying the Application &amp; Approval Process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488949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panose="020B0704020202020204" pitchFamily="34" charset="0"/>
                <a:cs typeface="Arial Bold" panose="020B0704020202020204" pitchFamily="34" charset="0"/>
              </a:rPr>
              <a:t>Fixed GED</a:t>
            </a:r>
            <a:r>
              <a:rPr lang="en-GB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3600" dirty="0">
                <a:latin typeface="Arial Bold" panose="020B0704020202020204" pitchFamily="34" charset="0"/>
                <a:cs typeface="Arial Bold" panose="020B0704020202020204" pitchFamily="34" charset="0"/>
              </a:rPr>
              <a:t> Testing Center </a:t>
            </a: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DA2D5F5-8CEB-D84F-4323-B285D83FF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848082"/>
            <a:ext cx="11129271" cy="40545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fixed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 centers have the option to be either:</a:t>
            </a:r>
          </a:p>
          <a:p>
            <a:pPr marL="0" indent="0">
              <a:buNone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AutoNum type="arabicPeriod"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GED</a:t>
            </a:r>
            <a:r>
              <a:rPr lang="en-GB" sz="2800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Only PVTC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this means your center will become an authorized Pearson VUE Test Center and offer </a:t>
            </a:r>
            <a:r>
              <a:rPr lang="en-GB" sz="28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only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the 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 </a:t>
            </a:r>
            <a:r>
              <a:rPr lang="en-GB" sz="2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 the suite of Pearson tests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457200" indent="-457200">
              <a:buAutoNum type="arabicPeriod"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Full PVTC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offer the 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 and other computer- based certification exams offered via Pearson</a:t>
            </a:r>
          </a:p>
          <a:p>
            <a:pPr marL="0" indent="0">
              <a:buNone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r>
              <a:rPr lang="en-GB" sz="2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Only requirements are more relaxed.</a:t>
            </a:r>
          </a:p>
          <a:p>
            <a:pPr marL="0" indent="0">
              <a:buNone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989E3E97-E80F-D37E-1FD2-B2A48AB4F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Graphic 2" descr="buildings">
            <a:extLst>
              <a:ext uri="{FF2B5EF4-FFF2-40B4-BE49-F238E27FC236}">
                <a16:creationId xmlns:a16="http://schemas.microsoft.com/office/drawing/2014/main" id="{12430F65-2663-3278-1FDC-CECEF26846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352094" y="311453"/>
            <a:ext cx="1001705" cy="100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9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486" y="571499"/>
            <a:ext cx="11129271" cy="1165587"/>
          </a:xfrm>
        </p:spPr>
        <p:txBody>
          <a:bodyPr/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What is a Mobile Testing Center?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731337"/>
            <a:ext cx="11129271" cy="4054598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mobile testing center is a </a:t>
            </a:r>
            <a: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set of testing laptop computers 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other necessary equipment that can be deployed in a remote location to do 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testing. They are almost always 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 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-only.</a:t>
            </a:r>
          </a:p>
          <a:p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Mobile testing centers are </a:t>
            </a:r>
            <a:r>
              <a:rPr lang="en-US" sz="28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usually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created as “satellites” of existing fixed testing centers (exceptions may apply).</a:t>
            </a:r>
          </a:p>
          <a:p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Mobile testing is most commonly used to serve jails, but it can be very valuable for public testing needs.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09C1BE9B-AC7B-201C-C2DA-4B01680D4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molecule&#10;">
            <a:extLst>
              <a:ext uri="{FF2B5EF4-FFF2-40B4-BE49-F238E27FC236}">
                <a16:creationId xmlns:a16="http://schemas.microsoft.com/office/drawing/2014/main" id="{BF999430-8009-7A07-DB3A-5AD76589231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596790" y="433798"/>
            <a:ext cx="969963" cy="96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14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86" y="518121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panose="020B0704020202020204" pitchFamily="34" charset="0"/>
                <a:cs typeface="Arial Bold" panose="020B0704020202020204" pitchFamily="34" charset="0"/>
              </a:rPr>
              <a:t>Becoming a GED</a:t>
            </a:r>
            <a:r>
              <a:rPr lang="en-GB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3600" dirty="0">
                <a:latin typeface="Arial Bold" panose="020B0704020202020204" pitchFamily="34" charset="0"/>
                <a:cs typeface="Arial Bold" panose="020B0704020202020204" pitchFamily="34" charset="0"/>
              </a:rPr>
              <a:t> Testing Center -- Costs</a:t>
            </a: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DA2D5F5-8CEB-D84F-4323-B285D83FF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286" y="1778407"/>
            <a:ext cx="11129271" cy="43615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following aspects of Test Center creation are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FREE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Software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Administrator Certification</a:t>
            </a:r>
          </a:p>
          <a:p>
            <a:pPr marL="0" indent="0">
              <a:buNone/>
            </a:pPr>
            <a:endParaRPr lang="en-GB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Enhanced Security Protocol (ESP) Security Kit costs approximately $450 (flat rate from Pearson VUE; you may source the cameras and digital signature pad yourself)</a:t>
            </a:r>
          </a:p>
          <a:p>
            <a:pPr marL="0" indent="0" algn="ctr">
              <a:buNone/>
            </a:pPr>
            <a:endParaRPr lang="en-GB" sz="2400" i="1" dirty="0"/>
          </a:p>
          <a:p>
            <a:pPr marL="0" indent="0" algn="ctr">
              <a:buNone/>
            </a:pPr>
            <a:r>
              <a:rPr lang="en-GB" sz="2400" i="1" dirty="0"/>
              <a:t>Corrections sites are exempt from using the ESP Security Kit.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C86F0AE3-1D0E-191F-1C8C-932FE7B16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Graphic 2" descr="Money ($)">
            <a:extLst>
              <a:ext uri="{FF2B5EF4-FFF2-40B4-BE49-F238E27FC236}">
                <a16:creationId xmlns:a16="http://schemas.microsoft.com/office/drawing/2014/main" id="{1892BF70-DA89-5A8A-291B-8C83358F68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84701" y="228791"/>
            <a:ext cx="1148001" cy="114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528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527" y="449685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panose="020B0704020202020204" pitchFamily="34" charset="0"/>
                <a:cs typeface="Arial Bold" panose="020B0704020202020204" pitchFamily="34" charset="0"/>
              </a:rPr>
              <a:t>Becoming a GED</a:t>
            </a:r>
            <a:r>
              <a:rPr lang="en-GB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3600" dirty="0">
                <a:latin typeface="Arial Bold" panose="020B0704020202020204" pitchFamily="34" charset="0"/>
                <a:cs typeface="Arial Bold" panose="020B0704020202020204" pitchFamily="34" charset="0"/>
              </a:rPr>
              <a:t> Testing Center -- Compensation</a:t>
            </a: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DA2D5F5-8CEB-D84F-4323-B285D83FF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Non-Corrections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 centers receive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Channel Compensation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This is a portion of each test taker’s exam fee.</a:t>
            </a:r>
          </a:p>
          <a:p>
            <a:pPr marL="0" indent="0">
              <a:buNone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Most exams delivered by Pearson offer compensation.</a:t>
            </a:r>
          </a:p>
          <a:p>
            <a:pPr marL="0" indent="0">
              <a:buNone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most states, standard compensation for the 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exam applies, which is $5.00 for each scheduled hour of testing per test-taker. This works out to about $10.00 per exam.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F328D957-7181-C717-B4DD-5815FD4C3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Graphic 2" descr="Money tree ($)">
            <a:extLst>
              <a:ext uri="{FF2B5EF4-FFF2-40B4-BE49-F238E27FC236}">
                <a16:creationId xmlns:a16="http://schemas.microsoft.com/office/drawing/2014/main" id="{69355E26-3C4E-08B3-B5E6-61D0821822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59611" y="766135"/>
            <a:ext cx="1119187" cy="11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52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>
                <a:latin typeface="Arial Bold" panose="020B0704020202020204" pitchFamily="34" charset="0"/>
                <a:cs typeface="Arial Bold" panose="020B0704020202020204" pitchFamily="34" charset="0"/>
              </a:rPr>
              <a:t>GED</a:t>
            </a:r>
            <a:r>
              <a:rPr lang="en-GB" u="sng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u="sng" dirty="0">
                <a:latin typeface="Arial Bold" panose="020B0704020202020204" pitchFamily="34" charset="0"/>
                <a:cs typeface="Arial Bold" panose="020B0704020202020204" pitchFamily="34" charset="0"/>
              </a:rPr>
              <a:t> Only PVTC</a:t>
            </a:r>
            <a:r>
              <a:rPr lang="en-GB" dirty="0">
                <a:latin typeface="Arial Bold" panose="020B0704020202020204" pitchFamily="34" charset="0"/>
                <a:cs typeface="Arial Bold" panose="020B0704020202020204" pitchFamily="34" charset="0"/>
              </a:rPr>
              <a:t> Centers: Key Differences </a:t>
            </a:r>
            <a:endParaRPr lang="en-US" dirty="0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Laptops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ARE allowed (must meet minimum tech specs) </a:t>
            </a:r>
          </a:p>
          <a:p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Administrator computer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be a laptop, but it must be locked to the admin’s desk via a locking cable when 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testing is occurring.  </a:t>
            </a:r>
          </a:p>
          <a:p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buNone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https://www.pearsonvue.com/content/dam/VUE/vue/en/documents/tech-specs/test-center/ged-only-technical-requirements.pdf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6A23C358-0486-6487-7BE5-7EB89D3D6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Graphic 2" descr="lightbulb">
            <a:extLst>
              <a:ext uri="{FF2B5EF4-FFF2-40B4-BE49-F238E27FC236}">
                <a16:creationId xmlns:a16="http://schemas.microsoft.com/office/drawing/2014/main" id="{A0EA8553-EF42-5CCC-E69F-BC3A585942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802531" y="368300"/>
            <a:ext cx="1008492" cy="100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179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>
                <a:latin typeface="Arial Bold" panose="020B0704020202020204" pitchFamily="34" charset="0"/>
                <a:cs typeface="Arial Bold" panose="020B0704020202020204" pitchFamily="34" charset="0"/>
              </a:rPr>
              <a:t>GED</a:t>
            </a:r>
            <a:r>
              <a:rPr lang="en-GB" u="sng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u="sng" dirty="0">
                <a:latin typeface="Arial Bold" panose="020B0704020202020204" pitchFamily="34" charset="0"/>
                <a:cs typeface="Arial Bold" panose="020B0704020202020204" pitchFamily="34" charset="0"/>
              </a:rPr>
              <a:t> Only PVTC</a:t>
            </a:r>
            <a:r>
              <a:rPr lang="en-GB" dirty="0">
                <a:latin typeface="Arial Bold" panose="020B0704020202020204" pitchFamily="34" charset="0"/>
                <a:cs typeface="Arial Bold" panose="020B0704020202020204" pitchFamily="34" charset="0"/>
              </a:rPr>
              <a:t> Centers: Key Differences 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25807A8-7938-DFB6-F623-EB17DF683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Lockable storage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students’ personal items is required, but there are more options available.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Temporary desktop partitions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allowed.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 minimum number of hours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 week/month you need to be open for testing.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 a case-by-case basis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GEDTS can make exceptions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standard Pearson VUE policies.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576B6CC9-CE4C-A13B-8E60-5EA61D9A6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Graphic 2" descr="lightbulb">
            <a:extLst>
              <a:ext uri="{FF2B5EF4-FFF2-40B4-BE49-F238E27FC236}">
                <a16:creationId xmlns:a16="http://schemas.microsoft.com/office/drawing/2014/main" id="{933D7652-DEF7-380A-642E-089A51D19D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02531" y="368300"/>
            <a:ext cx="1008492" cy="100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71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>
                <a:latin typeface="Arial Bold" panose="020B0704020202020204" pitchFamily="34" charset="0"/>
                <a:cs typeface="Arial Bold" panose="020B0704020202020204" pitchFamily="34" charset="0"/>
              </a:rPr>
              <a:t>Key Technical Information to Review</a:t>
            </a:r>
            <a:endParaRPr lang="en-US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GED</a:t>
            </a:r>
            <a:r>
              <a:rPr lang="en-GB" sz="2800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Only PVTC</a:t>
            </a:r>
          </a:p>
          <a:p>
            <a:pPr marL="0" indent="0">
              <a:buNone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https://www.pearsonvue.com/content/dam/VUE/vue/en/documents/tech-specs/test-center/ged-only-technical-requirements.pdf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have your IT staff review</a:t>
            </a:r>
          </a:p>
          <a:p>
            <a:pPr marL="0" indent="0">
              <a:buNone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Full PVTC</a:t>
            </a:r>
          </a:p>
          <a:p>
            <a:pPr marL="0" indent="0">
              <a:buNone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en-US" sz="28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echnical</a:t>
            </a:r>
            <a:r>
              <a:rPr lang="en-US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Requirements – Desktop Computers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https://www.pearsonvue.com/content/dam/VUE/vue/en/documents/tech-specs/test-center/pvtc-technical-requirements.pdf</a:t>
            </a: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have your IT staff review </a:t>
            </a:r>
          </a:p>
          <a:p>
            <a:pPr marL="0" indent="0">
              <a:buNone/>
            </a:pPr>
            <a:endParaRPr lang="en-US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FABB8865-134D-4AD8-0F21-5A0587A5E6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8" name="Graphic 7" descr="clipboard with a paper">
            <a:extLst>
              <a:ext uri="{FF2B5EF4-FFF2-40B4-BE49-F238E27FC236}">
                <a16:creationId xmlns:a16="http://schemas.microsoft.com/office/drawing/2014/main" id="{035C344C-65C9-318A-CB47-1E1AF37DC4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070926" y="382216"/>
            <a:ext cx="1397985" cy="139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505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>
                <a:latin typeface="Arial Bold" panose="020B0704020202020204" pitchFamily="34" charset="0"/>
                <a:ea typeface="ＭＳ Ｐゴシック" charset="0"/>
                <a:cs typeface="Arial Bold" panose="020B0704020202020204" pitchFamily="34" charset="0"/>
                <a:sym typeface="Times New Roman" charset="0"/>
              </a:rPr>
              <a:t>Technical Restrictions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4080" lvl="1" indent="0">
              <a:buNone/>
            </a:pP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See: PVTC Test Center Technical Requirements Document</a:t>
            </a:r>
          </a:p>
          <a:p>
            <a:pPr marL="204080" lvl="1" indent="0">
              <a:buNone/>
            </a:pPr>
            <a:endParaRPr lang="en-US" sz="3200" b="1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04080" lvl="1" indent="0">
              <a:buNone/>
            </a:pPr>
            <a:r>
              <a:rPr lang="en-US" sz="32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PROHIBITED</a:t>
            </a:r>
          </a:p>
          <a:p>
            <a:pPr marL="547071" lvl="1" indent="-128622"/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 hardware running any operating system </a:t>
            </a:r>
          </a:p>
          <a:p>
            <a:pPr marL="547071" lvl="1" indent="-128622"/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Chromebooks </a:t>
            </a:r>
          </a:p>
          <a:p>
            <a:pPr marL="547071" lvl="1" indent="-128622"/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Hot Spots for wi-fi</a:t>
            </a:r>
          </a:p>
          <a:p>
            <a:pPr marL="547071" lvl="1" indent="-128622"/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Wi-fi (unless installing CCT software)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451D2B0B-7B13-234C-B7F1-A4B829BDD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8" name="Graphic 7" descr="strategy">
            <a:extLst>
              <a:ext uri="{FF2B5EF4-FFF2-40B4-BE49-F238E27FC236}">
                <a16:creationId xmlns:a16="http://schemas.microsoft.com/office/drawing/2014/main" id="{24A92AB1-BED1-4088-3FD7-428AF4E2B5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8677" y="422275"/>
            <a:ext cx="1119188" cy="111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63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492207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panose="020B0704020202020204" pitchFamily="34" charset="0"/>
                <a:cs typeface="Arial Bold" panose="020B0704020202020204" pitchFamily="34" charset="0"/>
              </a:rPr>
              <a:t>Facility Requirements</a:t>
            </a:r>
            <a:endParaRPr lang="en-US" dirty="0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Facility Requirements</a:t>
            </a: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 room must be an </a:t>
            </a: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enclosed room (quiet and free from distractions)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Must have a </a:t>
            </a: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check-in desk 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outside of the testing room with a </a:t>
            </a: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neutral background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photo and digital signature 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each test-taker (Corrections is exempt)</a:t>
            </a:r>
          </a:p>
          <a:p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9635FB93-9A15-8E66-CB93-B2919FC90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8" name="Graphic 7" descr="buildings">
            <a:extLst>
              <a:ext uri="{FF2B5EF4-FFF2-40B4-BE49-F238E27FC236}">
                <a16:creationId xmlns:a16="http://schemas.microsoft.com/office/drawing/2014/main" id="{B86F8590-2264-BF6E-72CD-9D30D33C8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448131" y="361578"/>
            <a:ext cx="1119187" cy="11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6445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485" y="498466"/>
            <a:ext cx="11129271" cy="1165587"/>
          </a:xfrm>
        </p:spPr>
        <p:txBody>
          <a:bodyPr/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Test Center Admin Area - </a:t>
            </a:r>
            <a:r>
              <a:rPr lang="en-US" dirty="0">
                <a:solidFill>
                  <a:srgbClr val="FEAB17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Reception Area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5" name="Picture 4" descr="A picture containing indoor, wall, table, furniture&#10;&#10;Description automatically generated">
            <a:extLst>
              <a:ext uri="{FF2B5EF4-FFF2-40B4-BE49-F238E27FC236}">
                <a16:creationId xmlns:a16="http://schemas.microsoft.com/office/drawing/2014/main" id="{2DA19273-591F-4D04-965C-67101FD00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533214" y="2172260"/>
            <a:ext cx="4936692" cy="3702518"/>
          </a:xfrm>
          <a:prstGeom prst="rect">
            <a:avLst/>
          </a:prstGeom>
        </p:spPr>
      </p:pic>
      <p:pic>
        <p:nvPicPr>
          <p:cNvPr id="3" name="Picture 2" descr="A blue letter p on a black background">
            <a:extLst>
              <a:ext uri="{FF2B5EF4-FFF2-40B4-BE49-F238E27FC236}">
                <a16:creationId xmlns:a16="http://schemas.microsoft.com/office/drawing/2014/main" id="{885676A4-9C93-0E8A-C096-95BB22E17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3D9EEA-AD82-C868-0AF0-557EE54F47F4}"/>
              </a:ext>
            </a:extLst>
          </p:cNvPr>
          <p:cNvSpPr txBox="1"/>
          <p:nvPr/>
        </p:nvSpPr>
        <p:spPr>
          <a:xfrm>
            <a:off x="6864263" y="2392471"/>
            <a:ext cx="35573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Candidates wait immediately outside the check-in area.</a:t>
            </a:r>
          </a:p>
        </p:txBody>
      </p:sp>
    </p:spTree>
    <p:extLst>
      <p:ext uri="{BB962C8B-B14F-4D97-AF65-F5344CB8AC3E}">
        <p14:creationId xmlns:p14="http://schemas.microsoft.com/office/powerpoint/2010/main" val="2626596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2D097-CC2A-73CA-C4B6-FBE448FA4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C80C1-4848-10B9-B06F-0DC4DF8F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390164"/>
            <a:ext cx="11129271" cy="1165587"/>
          </a:xfrm>
        </p:spPr>
        <p:txBody>
          <a:bodyPr/>
          <a:lstStyle/>
          <a:p>
            <a:r>
              <a:rPr lang="en-US" dirty="0"/>
              <a:t>Your Presenter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AB6042-548C-4E8E-DFF0-DD403AE740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998896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554D3-078A-86F3-62F0-D1EC4011EB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B795785B-1DCA-684C-9F19-640AA02C5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A9623F-DD9C-BC3C-761A-392F32A8A480}"/>
              </a:ext>
            </a:extLst>
          </p:cNvPr>
          <p:cNvSpPr txBox="1"/>
          <p:nvPr/>
        </p:nvSpPr>
        <p:spPr>
          <a:xfrm>
            <a:off x="5661765" y="1870075"/>
            <a:ext cx="61753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Natalie E. Cummins</a:t>
            </a:r>
          </a:p>
          <a:p>
            <a:endParaRPr lang="en-US" sz="3200" dirty="0"/>
          </a:p>
          <a:p>
            <a:r>
              <a:rPr lang="en-US" sz="3200" dirty="0"/>
              <a:t>Specialist, Test Center Support</a:t>
            </a:r>
          </a:p>
          <a:p>
            <a:r>
              <a:rPr lang="en-US" sz="3200" dirty="0"/>
              <a:t>Pearson Professional Assessments</a:t>
            </a:r>
          </a:p>
          <a:p>
            <a:r>
              <a:rPr lang="en-US" sz="3200" dirty="0"/>
              <a:t>gedccom@pearson.com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0BFB58-C6C1-C9C3-D29B-3CD6A1C99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825625"/>
            <a:ext cx="4565928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67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531123"/>
            <a:ext cx="11129271" cy="1165587"/>
          </a:xfrm>
        </p:spPr>
        <p:txBody>
          <a:bodyPr/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Test Center Admin Area- </a:t>
            </a:r>
            <a:r>
              <a:rPr lang="en-US" dirty="0">
                <a:solidFill>
                  <a:srgbClr val="FEAB17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Check-In Desk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6" name="Picture 5" descr="A picture containing text, indoor, floor, furniture&#10;&#10;Description automatically generated">
            <a:extLst>
              <a:ext uri="{FF2B5EF4-FFF2-40B4-BE49-F238E27FC236}">
                <a16:creationId xmlns:a16="http://schemas.microsoft.com/office/drawing/2014/main" id="{0806D257-218A-4C46-9B43-1E89B3B23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648" y="2192054"/>
            <a:ext cx="10542454" cy="2404997"/>
          </a:xfrm>
          <a:prstGeom prst="rect">
            <a:avLst/>
          </a:prstGeom>
        </p:spPr>
      </p:pic>
      <p:pic>
        <p:nvPicPr>
          <p:cNvPr id="9" name="Picture 8" descr="A blue letter p on a black background">
            <a:extLst>
              <a:ext uri="{FF2B5EF4-FFF2-40B4-BE49-F238E27FC236}">
                <a16:creationId xmlns:a16="http://schemas.microsoft.com/office/drawing/2014/main" id="{D89F7AE7-6C46-BC64-CDB4-13BCFFA7B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485" y="501052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panose="020B0704020202020204" pitchFamily="34" charset="0"/>
                <a:cs typeface="Arial Bold" panose="020B0704020202020204" pitchFamily="34" charset="0"/>
              </a:rPr>
              <a:t>Facility Requirements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F69FED4-FE03-331A-3F9E-4B4FCC81B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Lockable storage is required. You will need to have a </a:t>
            </a: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safe spot to store student belongings </a:t>
            </a:r>
          </a:p>
          <a:p>
            <a:endParaRPr lang="en-US" sz="32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Each test-taker workstation must have approximately </a:t>
            </a: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 feet of separation between workstations 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have privacy divider screens </a:t>
            </a:r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C50EB114-9ECE-76F5-42A9-2EA5F0098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8" name="Graphic 7" descr="buildings">
            <a:extLst>
              <a:ext uri="{FF2B5EF4-FFF2-40B4-BE49-F238E27FC236}">
                <a16:creationId xmlns:a16="http://schemas.microsoft.com/office/drawing/2014/main" id="{C9099E67-1B9C-7C7A-F97C-0072784CAB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587587" y="353723"/>
            <a:ext cx="1085838" cy="108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659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444684"/>
            <a:ext cx="11129271" cy="1165587"/>
          </a:xfrm>
        </p:spPr>
        <p:txBody>
          <a:bodyPr/>
          <a:lstStyle/>
          <a:p>
            <a:r>
              <a:rPr lang="en-US" sz="3600" dirty="0">
                <a:latin typeface="Arial Bold" panose="020B0704020202020204" pitchFamily="34" charset="0"/>
                <a:cs typeface="Arial Bold" panose="020B0704020202020204" pitchFamily="34" charset="0"/>
              </a:rPr>
              <a:t>Test Center Admin Area - </a:t>
            </a:r>
            <a:r>
              <a:rPr lang="en-US" sz="3600" dirty="0">
                <a:solidFill>
                  <a:srgbClr val="FEAB17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Lockers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5" name="Picture 4" descr="A picture containing floor, indoor, ceiling, building&#10;&#10;Description automatically generated">
            <a:extLst>
              <a:ext uri="{FF2B5EF4-FFF2-40B4-BE49-F238E27FC236}">
                <a16:creationId xmlns:a16="http://schemas.microsoft.com/office/drawing/2014/main" id="{CFB831B3-9E1E-4955-BBBD-137EBCCAA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690" y="1610271"/>
            <a:ext cx="6234973" cy="4676229"/>
          </a:xfrm>
          <a:prstGeom prst="rect">
            <a:avLst/>
          </a:prstGeom>
        </p:spPr>
      </p:pic>
      <p:pic>
        <p:nvPicPr>
          <p:cNvPr id="3" name="Picture 2" descr="A blue letter p on a black background">
            <a:extLst>
              <a:ext uri="{FF2B5EF4-FFF2-40B4-BE49-F238E27FC236}">
                <a16:creationId xmlns:a16="http://schemas.microsoft.com/office/drawing/2014/main" id="{45A33861-3323-A5A8-9FA9-14FE5AB31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9482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501456"/>
            <a:ext cx="11129271" cy="1165587"/>
          </a:xfrm>
        </p:spPr>
        <p:txBody>
          <a:bodyPr/>
          <a:lstStyle/>
          <a:p>
            <a:r>
              <a:rPr lang="en-US" sz="3600" dirty="0">
                <a:latin typeface="Arial Bold" panose="020B0704020202020204" pitchFamily="34" charset="0"/>
                <a:cs typeface="Arial Bold" panose="020B0704020202020204" pitchFamily="34" charset="0"/>
              </a:rPr>
              <a:t>Test Center Testing Room - </a:t>
            </a:r>
            <a:r>
              <a:rPr lang="en-US" sz="3600" dirty="0">
                <a:solidFill>
                  <a:srgbClr val="FEAB17"/>
                </a:solidFill>
                <a:latin typeface="Arial Bold" panose="020B0704020202020204" pitchFamily="34" charset="0"/>
                <a:cs typeface="Arial Bold" panose="020B0704020202020204" pitchFamily="34" charset="0"/>
              </a:rPr>
              <a:t>Workstations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19ADA6-351D-4631-8D6B-7E9DBDF75989}"/>
              </a:ext>
            </a:extLst>
          </p:cNvPr>
          <p:cNvSpPr txBox="1"/>
          <p:nvPr/>
        </p:nvSpPr>
        <p:spPr>
          <a:xfrm>
            <a:off x="1952564" y="2080498"/>
            <a:ext cx="31330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Note: Partitions are </a:t>
            </a:r>
            <a:r>
              <a:rPr lang="en-US" sz="2800" u="sng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 required </a:t>
            </a:r>
            <a:r>
              <a:rPr lang="en-US" sz="2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a 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US" sz="28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testing center. Minimum 4 feet of distance between stations is required.</a:t>
            </a:r>
          </a:p>
        </p:txBody>
      </p:sp>
      <p:pic>
        <p:nvPicPr>
          <p:cNvPr id="7" name="Picture 6" descr="A picture containing indoor, wall, tiled&#10;&#10;Description automatically generated">
            <a:extLst>
              <a:ext uri="{FF2B5EF4-FFF2-40B4-BE49-F238E27FC236}">
                <a16:creationId xmlns:a16="http://schemas.microsoft.com/office/drawing/2014/main" id="{227DAD7E-BC3C-4BB6-8DA3-8639F1180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210102" y="2089117"/>
            <a:ext cx="5154393" cy="3865795"/>
          </a:xfrm>
          <a:prstGeom prst="rect">
            <a:avLst/>
          </a:prstGeom>
        </p:spPr>
      </p:pic>
      <p:pic>
        <p:nvPicPr>
          <p:cNvPr id="3" name="Picture 2" descr="A blue letter p on a black background">
            <a:extLst>
              <a:ext uri="{FF2B5EF4-FFF2-40B4-BE49-F238E27FC236}">
                <a16:creationId xmlns:a16="http://schemas.microsoft.com/office/drawing/2014/main" id="{5E5BE3D6-DAD2-648F-D6C6-EE8B4C4E0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772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942" y="494701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charset="0"/>
                <a:cs typeface="Arial Bold" charset="0"/>
              </a:rPr>
              <a:t>Test Administrator (TA) Location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TA(s) can proctor GED</a:t>
            </a:r>
            <a:r>
              <a:rPr lang="en-GB" sz="32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testing any of the following ways:</a:t>
            </a:r>
          </a:p>
          <a:p>
            <a:pPr marL="800083" lvl="1" indent="-457200"/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 is in the testing room</a:t>
            </a:r>
          </a:p>
          <a:p>
            <a:pPr marL="800083" lvl="1" indent="-457200"/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 monitors room from check-in station via video surveillance </a:t>
            </a:r>
          </a:p>
          <a:p>
            <a:pPr marL="800083" lvl="1" indent="-457200"/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 monitors room from outside the room via a clear glass window or wall that provides a view of all test-takers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1A8BE032-77FA-34DF-3720-037868431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8" name="Graphic 7" descr="a group of people">
            <a:extLst>
              <a:ext uri="{FF2B5EF4-FFF2-40B4-BE49-F238E27FC236}">
                <a16:creationId xmlns:a16="http://schemas.microsoft.com/office/drawing/2014/main" id="{0063CE0D-3A63-20EE-9F4B-494B94A87F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1683" y="178696"/>
            <a:ext cx="1429441" cy="142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9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729" y="525101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charset="0"/>
                <a:cs typeface="Arial Bold" charset="0"/>
              </a:rPr>
              <a:t>TA Location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 view should allow them to see test-taker hands during testing (this is a very common exception for GED</a:t>
            </a:r>
            <a:r>
              <a:rPr lang="en-GB" sz="32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 to test-taker ratio is one examiner for every 15 test-takers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74CBD476-11E1-2CE6-CDBA-22760B450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9" name="Graphic 8" descr="a group of people">
            <a:extLst>
              <a:ext uri="{FF2B5EF4-FFF2-40B4-BE49-F238E27FC236}">
                <a16:creationId xmlns:a16="http://schemas.microsoft.com/office/drawing/2014/main" id="{AF68F37F-89B9-94EB-843A-7DDB08E18B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97433" y="259774"/>
            <a:ext cx="1430914" cy="143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3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3D502-6613-87EC-B5E6-04505057C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C9C2A-1FF3-25A2-37F1-C2E38B788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522587"/>
            <a:ext cx="11129271" cy="1165587"/>
          </a:xfrm>
        </p:spPr>
        <p:txBody>
          <a:bodyPr/>
          <a:lstStyle/>
          <a:p>
            <a:r>
              <a:rPr lang="en-US" dirty="0">
                <a:latin typeface="Arial Bold" panose="020B0704020202020204" pitchFamily="34" charset="0"/>
                <a:ea typeface="Open Sans" panose="020B0606030504020204" pitchFamily="34" charset="0"/>
                <a:cs typeface="Arial Bold" panose="020B0704020202020204" pitchFamily="34" charset="0"/>
              </a:rPr>
              <a:t>Exterior</a:t>
            </a:r>
            <a:endParaRPr lang="en-US" dirty="0">
              <a:latin typeface="Arial Bold" panose="020B0704020202020204" pitchFamily="34" charset="0"/>
              <a:cs typeface="Arial Bold" panose="020B0704020202020204" pitchFamily="34" charset="0"/>
            </a:endParaRP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21EFC7A-FE0F-37E4-4855-875278DAD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Building address must be visible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School or company signage must be visible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Parking area or nearest public transportation location must be shown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C1FBE-E2BB-2EC5-6F75-A2D2032D6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AC82C522-4CE3-A1C9-C18F-BEAEB9E4B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8" name="Graphic 7" descr="buildings">
            <a:extLst>
              <a:ext uri="{FF2B5EF4-FFF2-40B4-BE49-F238E27FC236}">
                <a16:creationId xmlns:a16="http://schemas.microsoft.com/office/drawing/2014/main" id="{F8720E39-A326-0031-3A55-FAD2B80A01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48131" y="492207"/>
            <a:ext cx="1119187" cy="111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038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6B8EC-64FE-B6EE-4D20-A710B7A93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90A8C0-13DF-0BAF-5CB4-158FDA1F7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spc="-75" dirty="0"/>
              <a:t>The Application Process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8D5BF9-DBAA-71C0-FD05-C417991153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27</a:t>
            </a:fld>
            <a:endParaRPr lang="en-US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4E725487-39EE-AB7E-ADEA-FEC392A2E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595FC58-A1E7-8B5D-A506-A88BBF75C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5817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Bold" panose="020B0704020202020204" pitchFamily="34" charset="0"/>
                <a:cs typeface="Arial Bold" panose="020B0704020202020204" pitchFamily="34" charset="0"/>
              </a:rPr>
              <a:t>Application Process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5" name="Picture 39">
            <a:extLst>
              <a:ext uri="{FF2B5EF4-FFF2-40B4-BE49-F238E27FC236}">
                <a16:creationId xmlns:a16="http://schemas.microsoft.com/office/drawing/2014/main" id="{A52AF9AD-AA2D-04F8-2880-524C705AA3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621124" y="1653973"/>
            <a:ext cx="914401" cy="91440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</p:pic>
      <p:pic>
        <p:nvPicPr>
          <p:cNvPr id="6" name="Picture 37">
            <a:extLst>
              <a:ext uri="{FF2B5EF4-FFF2-40B4-BE49-F238E27FC236}">
                <a16:creationId xmlns:a16="http://schemas.microsoft.com/office/drawing/2014/main" id="{8F0C80E9-56AE-65FC-EBF1-9BE17E758C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21124" y="2580205"/>
            <a:ext cx="914401" cy="914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</p:pic>
      <p:pic>
        <p:nvPicPr>
          <p:cNvPr id="7" name="Picture 44">
            <a:extLst>
              <a:ext uri="{FF2B5EF4-FFF2-40B4-BE49-F238E27FC236}">
                <a16:creationId xmlns:a16="http://schemas.microsoft.com/office/drawing/2014/main" id="{53CD3A02-C845-0FBC-D8F5-0DC15B1FDC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21124" y="3546358"/>
            <a:ext cx="914401" cy="914401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</p:pic>
      <p:pic>
        <p:nvPicPr>
          <p:cNvPr id="8" name="Picture 45">
            <a:extLst>
              <a:ext uri="{FF2B5EF4-FFF2-40B4-BE49-F238E27FC236}">
                <a16:creationId xmlns:a16="http://schemas.microsoft.com/office/drawing/2014/main" id="{DA205AED-9D00-6449-045F-667DE3568A1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641107" y="4510498"/>
            <a:ext cx="914401" cy="914401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</p:pic>
      <p:pic>
        <p:nvPicPr>
          <p:cNvPr id="9" name="Picture 52">
            <a:extLst>
              <a:ext uri="{FF2B5EF4-FFF2-40B4-BE49-F238E27FC236}">
                <a16:creationId xmlns:a16="http://schemas.microsoft.com/office/drawing/2014/main" id="{69064C05-EA0A-7DCE-4D0B-A611BB13C00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641106" y="5478665"/>
            <a:ext cx="914401" cy="91440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5C26484-A851-9AB2-1400-09153FD38C1E}"/>
              </a:ext>
            </a:extLst>
          </p:cNvPr>
          <p:cNvSpPr txBox="1"/>
          <p:nvPr/>
        </p:nvSpPr>
        <p:spPr>
          <a:xfrm>
            <a:off x="3103331" y="1857831"/>
            <a:ext cx="4900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4DC53A-BAFD-4135-770D-17AA2A94EBEB}"/>
              </a:ext>
            </a:extLst>
          </p:cNvPr>
          <p:cNvSpPr txBox="1"/>
          <p:nvPr/>
        </p:nvSpPr>
        <p:spPr>
          <a:xfrm>
            <a:off x="3103335" y="2784697"/>
            <a:ext cx="8047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Site Agreement and Quality Approval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548117-E6A7-37B3-473B-8B9D7C694BA6}"/>
              </a:ext>
            </a:extLst>
          </p:cNvPr>
          <p:cNvSpPr txBox="1"/>
          <p:nvPr/>
        </p:nvSpPr>
        <p:spPr>
          <a:xfrm>
            <a:off x="3103332" y="3722662"/>
            <a:ext cx="4900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Software Installation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C0762D-E76E-24F8-16FC-A3E2594A1A72}"/>
              </a:ext>
            </a:extLst>
          </p:cNvPr>
          <p:cNvSpPr txBox="1"/>
          <p:nvPr/>
        </p:nvSpPr>
        <p:spPr>
          <a:xfrm>
            <a:off x="3103333" y="4752219"/>
            <a:ext cx="6598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Administrator Certification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E55FD3-A13C-AC12-9BDB-CC1340D2D652}"/>
              </a:ext>
            </a:extLst>
          </p:cNvPr>
          <p:cNvSpPr txBox="1"/>
          <p:nvPr/>
        </p:nvSpPr>
        <p:spPr>
          <a:xfrm>
            <a:off x="3103334" y="5674255"/>
            <a:ext cx="4900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Activation and Testing</a:t>
            </a:r>
          </a:p>
        </p:txBody>
      </p:sp>
      <p:pic>
        <p:nvPicPr>
          <p:cNvPr id="3" name="Picture 2" descr="A blue letter p on a black background">
            <a:extLst>
              <a:ext uri="{FF2B5EF4-FFF2-40B4-BE49-F238E27FC236}">
                <a16:creationId xmlns:a16="http://schemas.microsoft.com/office/drawing/2014/main" id="{DAB79923-FCA1-F686-465E-E9DEE57FED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101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 bwMode="auto">
          <a:xfrm>
            <a:off x="754743" y="548299"/>
            <a:ext cx="11129271" cy="1165587"/>
          </a:xfrm>
          <a:solidFill>
            <a:schemeClr val="accent2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sz="3200">
                <a:latin typeface="Arial Bold" charset="0"/>
                <a:cs typeface="Arial Bold" charset="0"/>
              </a:rPr>
              <a:t>A</a:t>
            </a:r>
            <a:r>
              <a:rPr lang="en-US" sz="3200">
                <a:latin typeface="Arial Bold" charset="0"/>
                <a:cs typeface="Arial Bold" charset="0"/>
              </a:rPr>
              <a:t>pplication Phase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2678459" y="2232240"/>
            <a:ext cx="8423058" cy="385450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Test center completes Pearson online application found here: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Test center application // Become a test center // Pearson VUE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AutoNum type="arabicPeriod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Test center completes a state-based application, if required.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Pearson contacts SRM for approval.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SRM verifies approval with the state’s GED Administrator™ (if not already known).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Throughout this process, the SRM from GED Testing Service</a:t>
            </a:r>
            <a:r>
              <a:rPr lang="en-GB" sz="20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US" sz="20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the Test Center Support Specialist from Pearson will remain involved and help solve any issues that may arise.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45">
            <a:extLst>
              <a:ext uri="{FF2B5EF4-FFF2-40B4-BE49-F238E27FC236}">
                <a16:creationId xmlns:a16="http://schemas.microsoft.com/office/drawing/2014/main" id="{0997B34B-89DE-B28E-F9CA-B562B52E05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78582" y="1957468"/>
            <a:ext cx="1270289" cy="1270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Picture 38">
            <a:extLst>
              <a:ext uri="{FF2B5EF4-FFF2-40B4-BE49-F238E27FC236}">
                <a16:creationId xmlns:a16="http://schemas.microsoft.com/office/drawing/2014/main" id="{385AAFF9-4809-5866-F953-E5AE24605D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522938" y="3033831"/>
            <a:ext cx="1181578" cy="1181578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37">
            <a:extLst>
              <a:ext uri="{FF2B5EF4-FFF2-40B4-BE49-F238E27FC236}">
                <a16:creationId xmlns:a16="http://schemas.microsoft.com/office/drawing/2014/main" id="{2FAD260A-E88A-04AF-D42B-496FC010569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672680" y="4222949"/>
            <a:ext cx="961915" cy="961915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Picture 39">
            <a:extLst>
              <a:ext uri="{FF2B5EF4-FFF2-40B4-BE49-F238E27FC236}">
                <a16:creationId xmlns:a16="http://schemas.microsoft.com/office/drawing/2014/main" id="{4061B20C-0333-3B66-1D51-8DFD2AC2D42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628816" y="5130413"/>
            <a:ext cx="1049643" cy="10496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73B7B055-280A-F90A-9FB3-E4DC2D3AE4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Picture 39">
            <a:extLst>
              <a:ext uri="{FF2B5EF4-FFF2-40B4-BE49-F238E27FC236}">
                <a16:creationId xmlns:a16="http://schemas.microsoft.com/office/drawing/2014/main" id="{1618C3D8-558B-CCE0-3EF4-6CCEC39C92B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77183" y="673893"/>
            <a:ext cx="914401" cy="914401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27227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486" y="457245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charset="0"/>
                <a:cs typeface="Arial Bold" charset="0"/>
              </a:rPr>
              <a:t>Today’s Learning Objectives</a:t>
            </a:r>
            <a:r>
              <a:rPr lang="en-US" sz="3600" dirty="0">
                <a:latin typeface="Arial Bold" charset="0"/>
                <a:cs typeface="Arial Bold" charset="0"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GEDTS and Pearson roles regarding testing centers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requirements to become a 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testing center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the differences between fixed and mobile sites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Understand the different stages of the testing center approval process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Explore the advantages of mobile testing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Answer your additional questions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1EE6FA90-9585-41C1-BB69-AF9098618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5" name="Graphic 4" descr="highlighter pen">
            <a:extLst>
              <a:ext uri="{FF2B5EF4-FFF2-40B4-BE49-F238E27FC236}">
                <a16:creationId xmlns:a16="http://schemas.microsoft.com/office/drawing/2014/main" id="{86522276-7C42-0088-3FDB-E11C4B7356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72136" y="320621"/>
            <a:ext cx="851009" cy="85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4009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 bwMode="auto">
          <a:xfrm>
            <a:off x="624114" y="571500"/>
            <a:ext cx="11129271" cy="1165587"/>
          </a:xfrm>
          <a:solidFill>
            <a:schemeClr val="accent4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200">
                <a:latin typeface="Arial Bold" charset="0"/>
                <a:cs typeface="Arial Bold" charset="0"/>
              </a:rPr>
              <a:t>Site Agreement and Quality Approval Phase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313848" y="2161251"/>
            <a:ext cx="9693877" cy="461714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There are two next steps: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center must review and sign the </a:t>
            </a: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Pearson Test Center Agreement.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center must upload &amp; submit </a:t>
            </a:r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photos of their test center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those photos must be approved by the Pearson Channel Quality team. </a:t>
            </a:r>
          </a:p>
          <a:p>
            <a:pPr marL="0" indent="0" defTabSz="685766">
              <a:spcBef>
                <a:spcPts val="750"/>
              </a:spcBef>
              <a:buClr>
                <a:srgbClr val="E7E6E6">
                  <a:lumMod val="75000"/>
                </a:srgbClr>
              </a:buClr>
              <a:buSzPct val="110000"/>
              <a:buFont typeface="Arial" panose="020B0604020202020204" pitchFamily="34" charset="0"/>
              <a:buNone/>
              <a:defRPr/>
            </a:pPr>
            <a:endParaRPr lang="en-US" sz="2400" dirty="0">
              <a:hlinkClick r:id="rId2"/>
            </a:endParaRPr>
          </a:p>
          <a:p>
            <a:pPr marL="0" indent="0" algn="ctr" defTabSz="685766">
              <a:spcBef>
                <a:spcPts val="750"/>
              </a:spcBef>
              <a:buClr>
                <a:srgbClr val="E7E6E6">
                  <a:lumMod val="75000"/>
                </a:srgbClr>
              </a:buClr>
              <a:buSzPct val="110000"/>
              <a:buFont typeface="Arial" panose="020B0604020202020204" pitchFamily="34" charset="0"/>
              <a:buNone/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Photo Checklist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33B3FFB0-DE73-2670-6E8A-9FA4D4846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Picture 37">
            <a:extLst>
              <a:ext uri="{FF2B5EF4-FFF2-40B4-BE49-F238E27FC236}">
                <a16:creationId xmlns:a16="http://schemas.microsoft.com/office/drawing/2014/main" id="{C09BD89A-F112-1133-BD52-66453FEE06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093324" y="571500"/>
            <a:ext cx="914401" cy="914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516541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5FA1901-DFD3-59D0-2B79-63386A7C4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648030"/>
            <a:ext cx="11129271" cy="1165587"/>
          </a:xfrm>
          <a:solidFill>
            <a:schemeClr val="accent4"/>
          </a:solidFill>
        </p:spPr>
        <p:txBody>
          <a:bodyPr/>
          <a:lstStyle/>
          <a:p>
            <a:r>
              <a:rPr lang="en-US">
                <a:latin typeface="Arial Bold" panose="020B0704020202020204" pitchFamily="34" charset="0"/>
                <a:cs typeface="Arial Bold" panose="020B0704020202020204" pitchFamily="34" charset="0"/>
              </a:rPr>
              <a:t>Photo Checklist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 pictures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Label your pictures as directed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Submit “test day ready” photos (Stage it like you’re trying to sell your house!)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you’re applying for GED</a:t>
            </a:r>
            <a:r>
              <a:rPr lang="en-US" sz="32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exceptions, show the space as it would be used with those exceptions.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Note: A special accommodations room is NOT required.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C047F2C3-DAAA-7425-EA0D-1E65B2261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7" name="Picture 37">
            <a:extLst>
              <a:ext uri="{FF2B5EF4-FFF2-40B4-BE49-F238E27FC236}">
                <a16:creationId xmlns:a16="http://schemas.microsoft.com/office/drawing/2014/main" id="{473742CE-9A49-404F-C0B5-6E8F88D342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93324" y="673893"/>
            <a:ext cx="914401" cy="914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118711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 bwMode="auto">
          <a:xfrm>
            <a:off x="624113" y="648030"/>
            <a:ext cx="11129271" cy="1165587"/>
          </a:xfrm>
          <a:solidFill>
            <a:schemeClr val="accent6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sz="3200">
                <a:latin typeface="Arial Bold" charset="0"/>
                <a:cs typeface="Arial Bold" charset="0"/>
              </a:rPr>
              <a:t>Software Installation Phase </a:t>
            </a:r>
            <a:endParaRPr lang="en-US" sz="3200">
              <a:latin typeface="Arial Bold" charset="0"/>
              <a:cs typeface="Arial Bold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1381224" y="1967056"/>
            <a:ext cx="9769376" cy="42316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will receive a </a:t>
            </a: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Welcome Email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from Channel Care with lots of links! </a:t>
            </a:r>
            <a:r>
              <a:rPr lang="en-GB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note that you have </a:t>
            </a:r>
            <a:r>
              <a:rPr lang="en-GB" sz="3200" i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30 days </a:t>
            </a:r>
            <a:r>
              <a:rPr lang="en-GB" sz="3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install the software.</a:t>
            </a:r>
          </a:p>
          <a:p>
            <a:endParaRPr lang="en-GB" sz="3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Your </a:t>
            </a: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 staff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(with full local admin rights) will need to be involved with installing the necessary software. VUE Support Services (VSS) will be available to troubleshoot if needed.</a:t>
            </a:r>
            <a:endParaRPr lang="en-GB" sz="3200" dirty="0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D39F98D2-0E7F-5017-F535-02BFD4BF9B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Picture 44">
            <a:extLst>
              <a:ext uri="{FF2B5EF4-FFF2-40B4-BE49-F238E27FC236}">
                <a16:creationId xmlns:a16="http://schemas.microsoft.com/office/drawing/2014/main" id="{C792C6AB-4299-9156-AECD-982CCA593A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831268" y="659331"/>
            <a:ext cx="914401" cy="914401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482441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918DA-0B66-5154-BD03-DF5A55501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>
            <a:extLst>
              <a:ext uri="{FF2B5EF4-FFF2-40B4-BE49-F238E27FC236}">
                <a16:creationId xmlns:a16="http://schemas.microsoft.com/office/drawing/2014/main" id="{D0A84E94-9FB6-280D-9642-4A578A6DAFD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4114" y="604807"/>
            <a:ext cx="11129271" cy="1165587"/>
          </a:xfrm>
          <a:solidFill>
            <a:schemeClr val="accent6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sz="3200">
                <a:latin typeface="Arial Bold" charset="0"/>
                <a:cs typeface="Arial Bold" charset="0"/>
              </a:rPr>
              <a:t>Software Installation Phase </a:t>
            </a:r>
            <a:endParaRPr lang="en-US" sz="3200">
              <a:latin typeface="Arial Bold" charset="0"/>
              <a:cs typeface="Arial Bold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F39375-AE22-C9E2-1601-49878F79B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F0D1860F-09D2-53C5-1CA6-8A5493839EB4}"/>
              </a:ext>
            </a:extLst>
          </p:cNvPr>
          <p:cNvSpPr txBox="1">
            <a:spLocks/>
          </p:cNvSpPr>
          <p:nvPr/>
        </p:nvSpPr>
        <p:spPr>
          <a:xfrm>
            <a:off x="1381224" y="1967056"/>
            <a:ext cx="9769376" cy="42316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 kit</a:t>
            </a:r>
            <a:r>
              <a:rPr lang="en-GB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All non-corrections test centers must purchase a security kit which consists of </a:t>
            </a:r>
            <a:r>
              <a:rPr lang="en-GB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digital cameras and digital signature pad. </a:t>
            </a:r>
          </a:p>
          <a:p>
            <a:pPr lvl="1"/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 kits can be purchased via Pearson or elsewhere as long as the test center purchases specific model of camera/pad. Model #s are available on p. 17 of the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Technology Requirements document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lvl="1"/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Cost of security kit is $450 if purchased via Pearson (one time cost including shipping). </a:t>
            </a:r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0A1B78EE-55D6-1229-B2E6-EAB815D74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Picture 44">
            <a:extLst>
              <a:ext uri="{FF2B5EF4-FFF2-40B4-BE49-F238E27FC236}">
                <a16:creationId xmlns:a16="http://schemas.microsoft.com/office/drawing/2014/main" id="{1E3A1853-CB8B-3480-18D9-D0B6126817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31268" y="659331"/>
            <a:ext cx="914401" cy="914401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82652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4D73A45-5D03-C288-7D8A-FA5711B93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588720"/>
            <a:ext cx="11129271" cy="1165587"/>
          </a:xfrm>
          <a:solidFill>
            <a:schemeClr val="accent6"/>
          </a:solidFill>
        </p:spPr>
        <p:txBody>
          <a:bodyPr/>
          <a:lstStyle/>
          <a:p>
            <a:r>
              <a:rPr lang="en-US">
                <a:latin typeface="Arial Bold" panose="020B0704020202020204" pitchFamily="34" charset="0"/>
                <a:cs typeface="Arial Bold" panose="020B0704020202020204" pitchFamily="34" charset="0"/>
              </a:rPr>
              <a:t>Standard vs. CCT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80B8CF-07A1-F492-4DE9-5133BE450854}"/>
              </a:ext>
            </a:extLst>
          </p:cNvPr>
          <p:cNvSpPr/>
          <p:nvPr/>
        </p:nvSpPr>
        <p:spPr>
          <a:xfrm>
            <a:off x="4759098" y="1826754"/>
            <a:ext cx="2352782" cy="15513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Pearson Testing Software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467F98D-A5FC-6C48-A023-1B04968F84B5}"/>
              </a:ext>
            </a:extLst>
          </p:cNvPr>
          <p:cNvSpPr/>
          <p:nvPr/>
        </p:nvSpPr>
        <p:spPr>
          <a:xfrm>
            <a:off x="2109295" y="3908857"/>
            <a:ext cx="3050495" cy="23357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/>
              <a:t>Standard</a:t>
            </a:r>
          </a:p>
          <a:p>
            <a:pPr algn="ctr"/>
            <a:r>
              <a:rPr lang="en-US" sz="2000"/>
              <a:t>The test is loaded directly onto the testing stations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07A3F39-222E-736E-09D2-FF72A9BA5877}"/>
              </a:ext>
            </a:extLst>
          </p:cNvPr>
          <p:cNvSpPr/>
          <p:nvPr/>
        </p:nvSpPr>
        <p:spPr>
          <a:xfrm>
            <a:off x="6885848" y="3899565"/>
            <a:ext cx="3050494" cy="23450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Cloud (CCT)</a:t>
            </a:r>
          </a:p>
          <a:p>
            <a:pPr algn="ctr"/>
            <a:r>
              <a:rPr lang="en-US" sz="2000" dirty="0"/>
              <a:t>A link is placed onto the testing stations and the test remains in the cloud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B2C4712-107F-E67F-17CE-0DCEF95DFC79}"/>
              </a:ext>
            </a:extLst>
          </p:cNvPr>
          <p:cNvCxnSpPr>
            <a:cxnSpLocks/>
            <a:stCxn id="6" idx="3"/>
            <a:endCxn id="8" idx="0"/>
          </p:cNvCxnSpPr>
          <p:nvPr/>
        </p:nvCxnSpPr>
        <p:spPr>
          <a:xfrm>
            <a:off x="7111880" y="2602453"/>
            <a:ext cx="1299215" cy="1297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1823F02-C7D6-8D2F-9F0E-BF66AF2DD842}"/>
              </a:ext>
            </a:extLst>
          </p:cNvPr>
          <p:cNvCxnSpPr>
            <a:cxnSpLocks/>
            <a:stCxn id="6" idx="1"/>
            <a:endCxn id="7" idx="0"/>
          </p:cNvCxnSpPr>
          <p:nvPr/>
        </p:nvCxnSpPr>
        <p:spPr>
          <a:xfrm flipH="1">
            <a:off x="3634543" y="2602453"/>
            <a:ext cx="1124555" cy="13064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8397186A-5560-61E7-070C-191F77315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Picture 44">
            <a:extLst>
              <a:ext uri="{FF2B5EF4-FFF2-40B4-BE49-F238E27FC236}">
                <a16:creationId xmlns:a16="http://schemas.microsoft.com/office/drawing/2014/main" id="{87EF56B9-1F92-16AA-70D3-CD07B8BA20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36342" y="613359"/>
            <a:ext cx="914401" cy="914401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232053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 bwMode="auto">
          <a:xfrm>
            <a:off x="624114" y="548299"/>
            <a:ext cx="11129271" cy="1165587"/>
          </a:xfrm>
          <a:solidFill>
            <a:schemeClr val="accent6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sz="3200" dirty="0">
                <a:latin typeface="Arial Bold" charset="0"/>
                <a:cs typeface="Arial Bold" charset="0"/>
              </a:rPr>
              <a:t>Software Installation: Standard Software </a:t>
            </a:r>
            <a:endParaRPr lang="en-US" sz="3200" dirty="0">
              <a:latin typeface="Arial Bold" charset="0"/>
              <a:cs typeface="Arial Bold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install the software 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via a provided link (tech support available but not pre-scheduled)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Periodically </a:t>
            </a:r>
            <a:r>
              <a:rPr lang="en-GB" sz="32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</a:t>
            </a: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will need to run software updates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keep the software up to date and secure.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you have </a:t>
            </a: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more than 15 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computers, you need an </a:t>
            </a: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additional server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administer test </a:t>
            </a: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offline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(no constant internet connection required)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826EF965-159E-B2B8-AA8E-C017AC1CE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Picture 44">
            <a:extLst>
              <a:ext uri="{FF2B5EF4-FFF2-40B4-BE49-F238E27FC236}">
                <a16:creationId xmlns:a16="http://schemas.microsoft.com/office/drawing/2014/main" id="{B493ACB0-F3CC-C450-27FE-20D8B8F157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96639" y="673893"/>
            <a:ext cx="914401" cy="914401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60572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 bwMode="auto">
          <a:xfrm>
            <a:off x="699563" y="525101"/>
            <a:ext cx="11129271" cy="1165587"/>
          </a:xfrm>
          <a:solidFill>
            <a:schemeClr val="accent6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sz="3200" dirty="0">
                <a:latin typeface="Arial Bold" panose="020B0704020202020204" pitchFamily="34" charset="0"/>
                <a:cs typeface="Arial Bold" panose="020B0704020202020204" pitchFamily="34" charset="0"/>
              </a:rPr>
              <a:t>Software Installation: Cloud </a:t>
            </a:r>
            <a:r>
              <a:rPr lang="en-GB" sz="3200" b="1" dirty="0">
                <a:latin typeface="Arial Bold" panose="020B0704020202020204" pitchFamily="34" charset="0"/>
                <a:cs typeface="Arial Bold" panose="020B0704020202020204" pitchFamily="34" charset="0"/>
              </a:rPr>
              <a:t>Control Technology (CCT)</a:t>
            </a:r>
            <a:endParaRPr lang="en-US" sz="3200" dirty="0">
              <a:latin typeface="Arial Bold" panose="020B0704020202020204" pitchFamily="34" charset="0"/>
              <a:cs typeface="Arial Bold" panose="020B07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CCT software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delivers the GED</a:t>
            </a:r>
            <a:r>
              <a:rPr lang="en-GB" sz="2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 with some advantages over the standard software install.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CCT software install is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faster to install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 the standard software (pre-scheduled with VUE Support Services)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CCT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functions as a server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large testing centers with 15 or more computers.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 software updates are handled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via the cloud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(not manually).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Requires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internet connectivity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is stable and reliable. </a:t>
            </a:r>
          </a:p>
          <a:p>
            <a:pPr marL="285750" indent="-285750"/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must be a 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GED</a:t>
            </a:r>
            <a:r>
              <a:rPr lang="en-GB" sz="2800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Only </a:t>
            </a:r>
            <a:r>
              <a:rPr lang="en-GB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center in order to go the CCT route. </a:t>
            </a:r>
          </a:p>
          <a:p>
            <a:pPr algn="ctr"/>
            <a:r>
              <a:rPr lang="en-US" sz="2800" dirty="0">
                <a:hlinkClick r:id="rId2"/>
              </a:rPr>
              <a:t>GED CCT Technical Requirements</a:t>
            </a: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E2D02E42-546E-33E7-601B-EB09C1E43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Picture 44">
            <a:extLst>
              <a:ext uri="{FF2B5EF4-FFF2-40B4-BE49-F238E27FC236}">
                <a16:creationId xmlns:a16="http://schemas.microsoft.com/office/drawing/2014/main" id="{E501DE86-3B60-8430-3200-A4E2396D4D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14433" y="1004104"/>
            <a:ext cx="914401" cy="914401"/>
          </a:xfrm>
          <a:prstGeom prst="rect">
            <a:avLst/>
          </a:prstGeom>
          <a:solidFill>
            <a:schemeClr val="accent6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021654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 bwMode="auto">
          <a:xfrm>
            <a:off x="624113" y="673893"/>
            <a:ext cx="11129271" cy="1165587"/>
          </a:xfrm>
          <a:solidFill>
            <a:schemeClr val="accent5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sz="3200">
                <a:latin typeface="Arial Bold" charset="0"/>
                <a:cs typeface="Arial Bold" charset="0"/>
              </a:rPr>
              <a:t>Test Administrator Certification Phase </a:t>
            </a:r>
            <a:endParaRPr lang="en-US" sz="3200">
              <a:latin typeface="Arial Bold" charset="0"/>
              <a:cs typeface="Arial Bold" charset="0"/>
            </a:endParaRPr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2400" dirty="0"/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Administrators must take and pass the </a:t>
            </a: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Pearson certification exam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complete a pre-activation case sent by Channel Care.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documentation will be available after installation of the testing software.</a:t>
            </a:r>
          </a:p>
          <a:p>
            <a:pPr marL="914400" lvl="1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consists of text and video.  </a:t>
            </a:r>
          </a:p>
          <a:p>
            <a:pPr marL="0" indent="0">
              <a:spcAft>
                <a:spcPts val="1200"/>
              </a:spcAft>
              <a:buNone/>
            </a:pP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C9434132-EFF1-B536-20C3-8764CE481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Picture 45">
            <a:extLst>
              <a:ext uri="{FF2B5EF4-FFF2-40B4-BE49-F238E27FC236}">
                <a16:creationId xmlns:a16="http://schemas.microsoft.com/office/drawing/2014/main" id="{2179197C-5341-83EA-246C-6A9A646E2C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093324" y="673893"/>
            <a:ext cx="914401" cy="914401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8588863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 bwMode="auto">
          <a:xfrm>
            <a:off x="624114" y="648030"/>
            <a:ext cx="11129271" cy="1165587"/>
          </a:xfrm>
          <a:solidFill>
            <a:schemeClr val="accent3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sz="3200">
                <a:latin typeface="Arial Bold" charset="0"/>
                <a:cs typeface="Arial Bold" charset="0"/>
              </a:rPr>
              <a:t>Activation Phase </a:t>
            </a:r>
            <a:endParaRPr lang="en-US" sz="3200">
              <a:latin typeface="Arial Bold" charset="0"/>
              <a:cs typeface="Arial Bold" charset="0"/>
            </a:endParaRPr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624114" y="1970315"/>
            <a:ext cx="11129271" cy="40545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center answers some additional setup questions via a case in </a:t>
            </a:r>
            <a:r>
              <a:rPr lang="en-GB"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Service Direct</a:t>
            </a:r>
            <a:endParaRPr lang="en-GB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Pearson conducts a </a:t>
            </a: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Welcome Call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each new test center in order to make sure they are ready to be activated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Site is activated</a:t>
            </a:r>
            <a:r>
              <a:rPr lang="en-GB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may begin testing!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7F07FB50-6E53-1C7D-3FD1-6B7382015F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Picture 52">
            <a:extLst>
              <a:ext uri="{FF2B5EF4-FFF2-40B4-BE49-F238E27FC236}">
                <a16:creationId xmlns:a16="http://schemas.microsoft.com/office/drawing/2014/main" id="{3F942AC4-B9D9-0012-4BC3-44BF4776C0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967982" y="673893"/>
            <a:ext cx="914401" cy="914401"/>
          </a:xfrm>
          <a:prstGeom prst="rect">
            <a:avLst/>
          </a:prstGeom>
          <a:solidFill>
            <a:schemeClr val="accent3"/>
          </a:solidFill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182417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A1822-2780-8A57-51DB-468C3E645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180F7A8-1F89-FDEC-E00B-8AE8755C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spc="-75" dirty="0"/>
              <a:t>Mobile Testing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17928-C354-31E5-22FC-5C2DDC1AA1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39</a:t>
            </a:fld>
            <a:endParaRPr lang="en-US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136A100A-028F-EF10-B60C-EAE9F326E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7EAF55-914C-B6E1-F71C-2FEB97C650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44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519" y="587013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charset="0"/>
                <a:cs typeface="Arial Bold" charset="0"/>
              </a:rPr>
              <a:t>Background Information</a:t>
            </a:r>
            <a:r>
              <a:rPr lang="en-US" sz="3600" dirty="0">
                <a:latin typeface="Arial Bold" charset="0"/>
                <a:cs typeface="Arial Bold" charset="0"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752600"/>
            <a:ext cx="11129271" cy="4641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GED Testing Service</a:t>
            </a:r>
            <a:r>
              <a:rPr lang="en-GB" b="1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 creator and owner/operator of the GED</a:t>
            </a:r>
            <a:r>
              <a:rPr lang="en-GB" sz="24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test. GEDTS is currently testing in 48 states. </a:t>
            </a: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Pearson 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 technology partner for GEDTS. Pearson’s software is used to deliver the GED</a:t>
            </a:r>
            <a:r>
              <a:rPr lang="en-GB" sz="24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 on computer. </a:t>
            </a: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order to deliver the GED</a:t>
            </a:r>
            <a:r>
              <a:rPr lang="en-GB" sz="24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 via </a:t>
            </a:r>
            <a:r>
              <a:rPr lang="en-GB" sz="2400" b="1" u="sng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computer,</a:t>
            </a:r>
            <a:r>
              <a:rPr lang="en-GB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 organization must become an authorized </a:t>
            </a:r>
            <a:r>
              <a:rPr lang="en-GB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Pearson VUE Test Center (PVTC)</a:t>
            </a:r>
          </a:p>
          <a:p>
            <a:pPr marL="0" indent="0">
              <a:buNone/>
            </a:pP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become an authorized PVTC to deliver GED</a:t>
            </a:r>
            <a:r>
              <a:rPr lang="en-GB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®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testing you will need to go through an 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 and installation process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Pearson</a:t>
            </a:r>
            <a:endParaRPr lang="en-GB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D579DF75-2723-C9D8-066B-86166D96EE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5" name="Graphic 4" descr="puzzle">
            <a:extLst>
              <a:ext uri="{FF2B5EF4-FFF2-40B4-BE49-F238E27FC236}">
                <a16:creationId xmlns:a16="http://schemas.microsoft.com/office/drawing/2014/main" id="{C86D7994-9ED2-411E-0327-744259C9A8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82081" y="298996"/>
            <a:ext cx="1168400" cy="116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437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Bold" panose="020B0704020202020204" pitchFamily="34" charset="0"/>
                <a:cs typeface="Arial Bold" panose="020B0704020202020204" pitchFamily="34" charset="0"/>
              </a:rPr>
              <a:t>Mobile Testing Center Statistics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971" y="2279170"/>
            <a:ext cx="5210629" cy="280987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379 Mobile Testing Centers in the US (as of June 2026)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289 Correctional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90 Non-Correctional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2F33FDDE-4148-5E34-158C-1900BFA5E3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2507196"/>
              </p:ext>
            </p:extLst>
          </p:nvPr>
        </p:nvGraphicFramePr>
        <p:xfrm>
          <a:off x="4644837" y="1458686"/>
          <a:ext cx="7340334" cy="5247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ABC52F3-9CC3-04F0-FD9C-42578006C3D7}"/>
              </a:ext>
            </a:extLst>
          </p:cNvPr>
          <p:cNvSpPr txBox="1"/>
          <p:nvPr/>
        </p:nvSpPr>
        <p:spPr>
          <a:xfrm>
            <a:off x="10593059" y="1073965"/>
            <a:ext cx="13653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24%</a:t>
            </a:r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29154840-0E10-29CE-47F3-1AF1CD3FD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921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y Selling Insurance Across State Lines Won't Work | HuffPost">
            <a:extLst>
              <a:ext uri="{FF2B5EF4-FFF2-40B4-BE49-F238E27FC236}">
                <a16:creationId xmlns:a16="http://schemas.microsoft.com/office/drawing/2014/main" id="{779663EB-DFB8-FEBE-44A9-CE588F9A5D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6387" y="432764"/>
            <a:ext cx="9533581" cy="591096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92427371-4CCC-72C5-C931-802B7396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EEAC2BAD-9516-2B47-9900-7FC05ED2F002}" type="slidenum">
              <a:rPr lang="en-US" smtClean="0"/>
              <a:pPr>
                <a:spcAft>
                  <a:spcPts val="600"/>
                </a:spcAft>
                <a:defRPr/>
              </a:pPr>
              <a:t>41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BFF509-0A3E-9B35-BA67-863ED82B3010}"/>
              </a:ext>
            </a:extLst>
          </p:cNvPr>
          <p:cNvSpPr txBox="1"/>
          <p:nvPr/>
        </p:nvSpPr>
        <p:spPr>
          <a:xfrm>
            <a:off x="8595017" y="4277509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3B637-D4D5-4EE3-2A28-1A9DDA7CDE7D}"/>
              </a:ext>
            </a:extLst>
          </p:cNvPr>
          <p:cNvSpPr txBox="1"/>
          <p:nvPr/>
        </p:nvSpPr>
        <p:spPr>
          <a:xfrm>
            <a:off x="7343694" y="3870723"/>
            <a:ext cx="808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B75327-6BF3-77D3-2D75-C0DB87317A12}"/>
              </a:ext>
            </a:extLst>
          </p:cNvPr>
          <p:cNvSpPr txBox="1"/>
          <p:nvPr/>
        </p:nvSpPr>
        <p:spPr>
          <a:xfrm>
            <a:off x="2611683" y="2865844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38EA8D-E828-DD61-04F5-9C12B9B9ACB0}"/>
              </a:ext>
            </a:extLst>
          </p:cNvPr>
          <p:cNvSpPr txBox="1"/>
          <p:nvPr/>
        </p:nvSpPr>
        <p:spPr>
          <a:xfrm>
            <a:off x="10528978" y="2730787"/>
            <a:ext cx="41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B54C93-A3C3-D9C0-4711-7A7E8E08C39A}"/>
              </a:ext>
            </a:extLst>
          </p:cNvPr>
          <p:cNvSpPr txBox="1"/>
          <p:nvPr/>
        </p:nvSpPr>
        <p:spPr>
          <a:xfrm>
            <a:off x="9238394" y="4245297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55B92B-0A90-CF26-35B6-48254340A65F}"/>
              </a:ext>
            </a:extLst>
          </p:cNvPr>
          <p:cNvSpPr txBox="1"/>
          <p:nvPr/>
        </p:nvSpPr>
        <p:spPr>
          <a:xfrm>
            <a:off x="5262880" y="5579514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6E3AEE-2CB6-AD08-3727-0E6D1B4AB508}"/>
              </a:ext>
            </a:extLst>
          </p:cNvPr>
          <p:cNvSpPr txBox="1"/>
          <p:nvPr/>
        </p:nvSpPr>
        <p:spPr>
          <a:xfrm>
            <a:off x="8650182" y="1889055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FECEF0-3136-0898-7021-D948A1EFE58B}"/>
              </a:ext>
            </a:extLst>
          </p:cNvPr>
          <p:cNvSpPr txBox="1"/>
          <p:nvPr/>
        </p:nvSpPr>
        <p:spPr>
          <a:xfrm>
            <a:off x="7053897" y="1408564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72ECCA-EDD0-665B-4AF7-9A8398D3316F}"/>
              </a:ext>
            </a:extLst>
          </p:cNvPr>
          <p:cNvSpPr txBox="1"/>
          <p:nvPr/>
        </p:nvSpPr>
        <p:spPr>
          <a:xfrm>
            <a:off x="9874548" y="2238397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176095-D72E-5214-6F2F-402F1C01AF00}"/>
              </a:ext>
            </a:extLst>
          </p:cNvPr>
          <p:cNvSpPr txBox="1"/>
          <p:nvPr/>
        </p:nvSpPr>
        <p:spPr>
          <a:xfrm>
            <a:off x="4128424" y="2659870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AAF31A-B31A-66C1-154F-C22CBDAEF895}"/>
              </a:ext>
            </a:extLst>
          </p:cNvPr>
          <p:cNvSpPr txBox="1"/>
          <p:nvPr/>
        </p:nvSpPr>
        <p:spPr>
          <a:xfrm>
            <a:off x="9904476" y="2992397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4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A33391-403D-7F85-E8FC-9E9B69F3BF71}"/>
              </a:ext>
            </a:extLst>
          </p:cNvPr>
          <p:cNvSpPr txBox="1"/>
          <p:nvPr/>
        </p:nvSpPr>
        <p:spPr>
          <a:xfrm>
            <a:off x="7812355" y="1659327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109597-1289-2959-3CCE-02DC59FBA0D2}"/>
              </a:ext>
            </a:extLst>
          </p:cNvPr>
          <p:cNvSpPr txBox="1"/>
          <p:nvPr/>
        </p:nvSpPr>
        <p:spPr>
          <a:xfrm>
            <a:off x="8753956" y="3136612"/>
            <a:ext cx="718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A426C0-E257-CB6E-6465-D39CEEDC5A21}"/>
              </a:ext>
            </a:extLst>
          </p:cNvPr>
          <p:cNvSpPr txBox="1"/>
          <p:nvPr/>
        </p:nvSpPr>
        <p:spPr>
          <a:xfrm>
            <a:off x="4934938" y="253188"/>
            <a:ext cx="6587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Non-Correctional </a:t>
            </a:r>
            <a:r>
              <a:rPr lang="en-US" sz="2800" dirty="0"/>
              <a:t>Mobile Testing Centers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450CEFD-5A81-E2FD-0185-6AE63918F4F0}"/>
              </a:ext>
            </a:extLst>
          </p:cNvPr>
          <p:cNvSpPr txBox="1"/>
          <p:nvPr/>
        </p:nvSpPr>
        <p:spPr>
          <a:xfrm>
            <a:off x="6135090" y="3088173"/>
            <a:ext cx="41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06DA4B-90AF-A371-4918-9F92EE0A6106}"/>
              </a:ext>
            </a:extLst>
          </p:cNvPr>
          <p:cNvSpPr txBox="1"/>
          <p:nvPr/>
        </p:nvSpPr>
        <p:spPr>
          <a:xfrm>
            <a:off x="6130299" y="4513483"/>
            <a:ext cx="41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3D98BA-1BFE-6FF4-D36A-5F801B6450A5}"/>
              </a:ext>
            </a:extLst>
          </p:cNvPr>
          <p:cNvSpPr txBox="1"/>
          <p:nvPr/>
        </p:nvSpPr>
        <p:spPr>
          <a:xfrm>
            <a:off x="3788525" y="5003288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9CCC716-056D-56E7-039D-6EB06A4A6FA8}"/>
              </a:ext>
            </a:extLst>
          </p:cNvPr>
          <p:cNvSpPr txBox="1"/>
          <p:nvPr/>
        </p:nvSpPr>
        <p:spPr>
          <a:xfrm>
            <a:off x="6090385" y="1051179"/>
            <a:ext cx="41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89D3FC-07B6-5536-2E0C-15F68819F4CB}"/>
              </a:ext>
            </a:extLst>
          </p:cNvPr>
          <p:cNvSpPr txBox="1"/>
          <p:nvPr/>
        </p:nvSpPr>
        <p:spPr>
          <a:xfrm>
            <a:off x="5085491" y="2857596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9B348F-F1CF-EBBD-4E3A-AC90EEEA3E2C}"/>
              </a:ext>
            </a:extLst>
          </p:cNvPr>
          <p:cNvSpPr txBox="1"/>
          <p:nvPr/>
        </p:nvSpPr>
        <p:spPr>
          <a:xfrm>
            <a:off x="10163797" y="2648088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E0A317B-EB32-AE38-2180-02F8C82015D3}"/>
              </a:ext>
            </a:extLst>
          </p:cNvPr>
          <p:cNvSpPr txBox="1"/>
          <p:nvPr/>
        </p:nvSpPr>
        <p:spPr>
          <a:xfrm>
            <a:off x="9450217" y="2851087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</a:t>
            </a:r>
          </a:p>
        </p:txBody>
      </p:sp>
      <p:pic>
        <p:nvPicPr>
          <p:cNvPr id="12" name="Picture 11" descr="A blue letter p on a black background">
            <a:extLst>
              <a:ext uri="{FF2B5EF4-FFF2-40B4-BE49-F238E27FC236}">
                <a16:creationId xmlns:a16="http://schemas.microsoft.com/office/drawing/2014/main" id="{2E70E10F-F82F-AB55-BAF4-D73259823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A9298F-E212-6143-34C0-65C8F795D9F4}"/>
              </a:ext>
            </a:extLst>
          </p:cNvPr>
          <p:cNvSpPr txBox="1"/>
          <p:nvPr/>
        </p:nvSpPr>
        <p:spPr>
          <a:xfrm>
            <a:off x="6130299" y="1696294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BEAE75-0CBE-60A0-CF00-7AD61442C660}"/>
              </a:ext>
            </a:extLst>
          </p:cNvPr>
          <p:cNvSpPr txBox="1"/>
          <p:nvPr/>
        </p:nvSpPr>
        <p:spPr>
          <a:xfrm>
            <a:off x="4846320" y="1834009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F169D69-4F18-A8BD-4B84-FBE783663572}"/>
              </a:ext>
            </a:extLst>
          </p:cNvPr>
          <p:cNvSpPr txBox="1"/>
          <p:nvPr/>
        </p:nvSpPr>
        <p:spPr>
          <a:xfrm>
            <a:off x="9709053" y="5397952"/>
            <a:ext cx="416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70BD989-6BB5-6D50-8646-5A2AE05D2A51}"/>
              </a:ext>
            </a:extLst>
          </p:cNvPr>
          <p:cNvSpPr txBox="1"/>
          <p:nvPr/>
        </p:nvSpPr>
        <p:spPr>
          <a:xfrm>
            <a:off x="2861822" y="1307573"/>
            <a:ext cx="41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688766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372495"/>
            <a:ext cx="11129271" cy="1165587"/>
          </a:xfrm>
        </p:spPr>
        <p:txBody>
          <a:bodyPr/>
          <a:lstStyle/>
          <a:p>
            <a:r>
              <a:rPr lang="en-US">
                <a:latin typeface="Arial Bold" panose="020B0704020202020204" pitchFamily="34" charset="0"/>
                <a:cs typeface="Arial Bold" panose="020B0704020202020204" pitchFamily="34" charset="0"/>
              </a:rPr>
              <a:t>Help Address Capacity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latin typeface="+mn-lt"/>
              </a:rPr>
              <a:t>“Testing deserts” create more barriers for adult learners with transportation issues.  Distance increases obstacles around:</a:t>
            </a:r>
          </a:p>
          <a:p>
            <a:pPr lvl="2"/>
            <a:endParaRPr lang="en-US" sz="3600" dirty="0">
              <a:latin typeface="+mn-lt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</a:rPr>
              <a:t>Cost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</a:rPr>
              <a:t>Time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600" dirty="0">
                <a:latin typeface="+mn-lt"/>
              </a:rPr>
              <a:t>Courage</a:t>
            </a:r>
          </a:p>
          <a:p>
            <a:endParaRPr lang="en-US" sz="3200" dirty="0"/>
          </a:p>
          <a:p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232A3B5B-16A8-432A-98D9-17AC2E631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support">
            <a:extLst>
              <a:ext uri="{FF2B5EF4-FFF2-40B4-BE49-F238E27FC236}">
                <a16:creationId xmlns:a16="http://schemas.microsoft.com/office/drawing/2014/main" id="{8EA52A8A-7AB9-DF6D-9C73-0C2740B45D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868818" y="368300"/>
            <a:ext cx="969963" cy="96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5909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729" y="511938"/>
            <a:ext cx="11129271" cy="1165587"/>
          </a:xfrm>
        </p:spPr>
        <p:txBody>
          <a:bodyPr/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Reduced travel costs for students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Reduced wait time for testing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May increase pass percentage by reducing wait time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Flexibility of testing schedule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Tests may be delivered offline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+mn-lt"/>
              </a:rPr>
              <a:t>More reliable than Online Proctored (OP)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>
              <a:latin typeface="+mn-lt"/>
            </a:endParaRPr>
          </a:p>
          <a:p>
            <a:pPr algn="ctr"/>
            <a:r>
              <a:rPr lang="en-US" sz="3200" i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You can take testing to where your students are.</a:t>
            </a:r>
            <a:endParaRPr lang="en-US" sz="3200" dirty="0">
              <a:latin typeface="+mn-lt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7770DE26-0432-2A3B-47A7-5A6794130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certificate">
            <a:extLst>
              <a:ext uri="{FF2B5EF4-FFF2-40B4-BE49-F238E27FC236}">
                <a16:creationId xmlns:a16="http://schemas.microsoft.com/office/drawing/2014/main" id="{F9416539-AFA0-FEED-CB49-77E8375A97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663571" y="310231"/>
            <a:ext cx="1380457" cy="138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917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256" y="306111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More Mobile Testing Details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183729" y="1530834"/>
            <a:ext cx="99509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GED® test may be delivered offline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Download tests to the Admin Computer where internet is available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Connect Admin Computer to Testing Computers at the testing 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Deliver the test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Upload the scores when the Admin Computer is connected again to the internet (ideally within 24 hours)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dirty="0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75357693-C669-A913-4BFA-110F8ECD8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uzzle">
            <a:extLst>
              <a:ext uri="{FF2B5EF4-FFF2-40B4-BE49-F238E27FC236}">
                <a16:creationId xmlns:a16="http://schemas.microsoft.com/office/drawing/2014/main" id="{3D0B0E94-FA00-21CD-CE04-DABF06F214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570084" y="246974"/>
            <a:ext cx="1366162" cy="136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234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447549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More Mobile Testing Details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183729" y="2095499"/>
            <a:ext cx="995099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Minimum 1 testing computer (maximum 15)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Mobile testing can be as simple or complex as you like!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It can be customized to fit your budget.</a:t>
            </a:r>
          </a:p>
          <a:p>
            <a:endParaRPr lang="en-US" sz="3200" dirty="0"/>
          </a:p>
          <a:p>
            <a:endParaRPr lang="en-US" dirty="0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FA9E386B-B930-5FA6-150F-C5EE29D39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uzzle">
            <a:extLst>
              <a:ext uri="{FF2B5EF4-FFF2-40B4-BE49-F238E27FC236}">
                <a16:creationId xmlns:a16="http://schemas.microsoft.com/office/drawing/2014/main" id="{0FB5BA28-57D5-8BB3-DB9C-35A637DA35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570084" y="246974"/>
            <a:ext cx="1366162" cy="136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557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450803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More Mobile Testing Details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183729" y="1888469"/>
            <a:ext cx="995099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Mobile testing centers are Private by default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Testing hours are not visible to test-takers in their GED® accounts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The Test Administrator registers students directly for testing, and this can be done immediately before testing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You can test with flexibility and responsiveness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dirty="0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D1725867-0167-5C11-921C-50D9EA520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uzzle">
            <a:extLst>
              <a:ext uri="{FF2B5EF4-FFF2-40B4-BE49-F238E27FC236}">
                <a16:creationId xmlns:a16="http://schemas.microsoft.com/office/drawing/2014/main" id="{B764FDA8-1B86-0C99-07EF-1FC1747D3F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570084" y="246974"/>
            <a:ext cx="1366162" cy="136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215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AAB90-4965-BF41-6E9F-B40E8411D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EFBF272-B2AA-00A1-9D16-36261011A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spc="-75" dirty="0"/>
              <a:t>How to Set Up Mobile Testing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E698F-5086-B658-0BC6-85B6A0BEE6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47</a:t>
            </a:fld>
            <a:endParaRPr lang="en-US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8133177B-9585-8005-D811-7F27E611DB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045B25-269B-9B47-99F7-4AFD6FCDF1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83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828" y="341139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How to Set Up Mobile Testing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183729" y="2095499"/>
            <a:ext cx="995099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Before You Apply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Consider locations where testing is needed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Identify libraries, schools, churches, businesses, etc. which have a space suitable to meet the security requirements of GED® Testing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Determine how operating costs will be covered</a:t>
            </a:r>
          </a:p>
          <a:p>
            <a:endParaRPr lang="en-US" dirty="0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EA65A4C6-2033-38D3-FB03-9BBC60147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rocess">
            <a:extLst>
              <a:ext uri="{FF2B5EF4-FFF2-40B4-BE49-F238E27FC236}">
                <a16:creationId xmlns:a16="http://schemas.microsoft.com/office/drawing/2014/main" id="{13FAB0BD-8B54-18EE-6CC5-C07F3000EF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9753" y="229059"/>
            <a:ext cx="1036070" cy="10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966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629" y="363278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How to Set Up Mobile Testing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183729" y="2095499"/>
            <a:ext cx="995099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One-Time Costs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ESP Kit (digital cameras and digital signature pad)*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Portable storage (if no storage available on-site)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Laptops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Extra monitors, keyboards, mice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r>
              <a:rPr lang="en-US" sz="3200" i="1" dirty="0"/>
              <a:t>*Not applicable for Corrections</a:t>
            </a:r>
          </a:p>
          <a:p>
            <a:endParaRPr lang="en-US" dirty="0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2C7AFDD7-2DE8-4CB7-82E4-5F384F2BF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rocess">
            <a:extLst>
              <a:ext uri="{FF2B5EF4-FFF2-40B4-BE49-F238E27FC236}">
                <a16:creationId xmlns:a16="http://schemas.microsoft.com/office/drawing/2014/main" id="{38DD7DB0-E3A9-90F1-0A80-2E658087CC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9753" y="229059"/>
            <a:ext cx="1036070" cy="10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85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549884"/>
            <a:ext cx="11129271" cy="1165587"/>
          </a:xfrm>
        </p:spPr>
        <p:txBody>
          <a:bodyPr/>
          <a:lstStyle/>
          <a:p>
            <a:r>
              <a:rPr lang="en-US" altLang="en-US" dirty="0">
                <a:latin typeface="Arial Bold" panose="020B0704020202020204" pitchFamily="34" charset="0"/>
                <a:cs typeface="Arial Bold" panose="020B0704020202020204" pitchFamily="34" charset="0"/>
              </a:rPr>
              <a:t>Home for GED</a:t>
            </a:r>
            <a:r>
              <a:rPr lang="en-US" altLang="en-US" baseline="30000" dirty="0">
                <a:latin typeface="Arial Bold" panose="020B0704020202020204" pitchFamily="34" charset="0"/>
                <a:cs typeface="Arial Bold" panose="020B0704020202020204" pitchFamily="34" charset="0"/>
              </a:rPr>
              <a:t>®</a:t>
            </a:r>
            <a:r>
              <a:rPr lang="en-US" altLang="en-US" dirty="0">
                <a:latin typeface="Arial Bold" panose="020B0704020202020204" pitchFamily="34" charset="0"/>
                <a:cs typeface="Arial Bold" panose="020B0704020202020204" pitchFamily="34" charset="0"/>
              </a:rPr>
              <a:t> Educator &amp; Testing Resources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A15E8-698B-224B-6866-1B4FDB1DE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Picture 6" descr="A blue letter p on a black background">
            <a:extLst>
              <a:ext uri="{FF2B5EF4-FFF2-40B4-BE49-F238E27FC236}">
                <a16:creationId xmlns:a16="http://schemas.microsoft.com/office/drawing/2014/main" id="{B0B6E9E1-EAD8-ADBF-B7E3-075614E83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D3BCB8-CE87-581A-1071-1DDF3659E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987550"/>
            <a:ext cx="11836400" cy="28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32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14" y="392726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How to Set Up Mobile Testing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183729" y="2095499"/>
            <a:ext cx="995099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Recurring Costs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Administrator salary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Mileage for travel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3200" i="1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 private funding sources and alternate grant opportunities to cover these costs.</a:t>
            </a:r>
          </a:p>
          <a:p>
            <a:endParaRPr lang="en-US" dirty="0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D81089CB-53BD-ED06-03A4-D01F6CE1C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rocess">
            <a:extLst>
              <a:ext uri="{FF2B5EF4-FFF2-40B4-BE49-F238E27FC236}">
                <a16:creationId xmlns:a16="http://schemas.microsoft.com/office/drawing/2014/main" id="{155D9DD2-3E70-33D8-078B-706743E15E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9753" y="229059"/>
            <a:ext cx="1036070" cy="10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961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729" y="235581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How to Set Up Mobile Testing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183728" y="2091172"/>
            <a:ext cx="1076610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Application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Pearson Channel Sales (through your SRM)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Sign an Exhibit B as an addendum to your current site agreement (if adding to an existing test center; freestanding Mobile sites go through a deeper application)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Complete a questionnaire</a:t>
            </a:r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771865BC-C297-3379-BE7C-257793EBC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rocess">
            <a:extLst>
              <a:ext uri="{FF2B5EF4-FFF2-40B4-BE49-F238E27FC236}">
                <a16:creationId xmlns:a16="http://schemas.microsoft.com/office/drawing/2014/main" id="{1F804501-47DA-5467-6A00-B0904893DE1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9753" y="229059"/>
            <a:ext cx="1036070" cy="10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819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329824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How to Set Up Mobile Testing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012848" y="1378365"/>
            <a:ext cx="1093943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Questionnaire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the following: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Reception and check-in area (check-in outside the testing area)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Personal item storage (locked and outside the testing area)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 delivery area (distraction-free and with laptops 4 feet apart or separated by dividers)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Monitoring (proctor has a clear view of all test-takers at all times)</a:t>
            </a:r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24D351F3-9FC6-1343-4C51-7A2BD734C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rocess">
            <a:extLst>
              <a:ext uri="{FF2B5EF4-FFF2-40B4-BE49-F238E27FC236}">
                <a16:creationId xmlns:a16="http://schemas.microsoft.com/office/drawing/2014/main" id="{461FE1CF-2CD0-91DE-9F79-46FDA01FB6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9753" y="229059"/>
            <a:ext cx="1036070" cy="10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738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248553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How to Set Up Mobile Testing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183729" y="1690688"/>
            <a:ext cx="995099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Equipment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Laptops (testing and administrator); separate from any used in the fixed center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 kit (camera and signature pad)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Peripherals (keyboards, mice, monitors)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for test-takers’ personal items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Storage/transportation for laptops and peripherals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GED Only Technical Requirements (pearsonvue.com)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98066F79-3840-D71F-246C-313224ABA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rocess">
            <a:extLst>
              <a:ext uri="{FF2B5EF4-FFF2-40B4-BE49-F238E27FC236}">
                <a16:creationId xmlns:a16="http://schemas.microsoft.com/office/drawing/2014/main" id="{198372C1-DD68-A279-6A88-C1A6AA1FF1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9753" y="229059"/>
            <a:ext cx="1036070" cy="10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907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01125-040F-DC42-A7C2-D44AD40AD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171" y="314905"/>
            <a:ext cx="11129271" cy="1165587"/>
          </a:xfrm>
        </p:spPr>
        <p:txBody>
          <a:bodyPr lIns="91440" tIns="45720" rIns="91440" bIns="45720" anchor="ctr" anchorCtr="0">
            <a:normAutofit/>
          </a:bodyPr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How to Set Up Mobile Testing</a:t>
            </a:r>
            <a:endParaRPr lang="es-419" dirty="0">
              <a:latin typeface="Arial Bold" panose="020B0704020202020204" pitchFamily="34" charset="0"/>
              <a:ea typeface="Open Sans Light"/>
              <a:cs typeface="Arial Bold" panose="020B07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F46BD-D71A-C74E-A683-C81BE3C53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2BA8E-FE42-3A21-3BE7-87AA49258046}"/>
              </a:ext>
            </a:extLst>
          </p:cNvPr>
          <p:cNvSpPr txBox="1"/>
          <p:nvPr/>
        </p:nvSpPr>
        <p:spPr>
          <a:xfrm>
            <a:off x="1183729" y="2095499"/>
            <a:ext cx="9950996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Software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 the Site ID is assigned, you will receive a link to download and install software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sure you have someone available who has local admin rights to your computers</a:t>
            </a:r>
          </a:p>
          <a:p>
            <a:endParaRPr lang="en-US" dirty="0"/>
          </a:p>
        </p:txBody>
      </p:sp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8B0DEEE8-6C85-4F8E-8329-37F2B7E5D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6" name="Graphic 5" descr="process">
            <a:extLst>
              <a:ext uri="{FF2B5EF4-FFF2-40B4-BE49-F238E27FC236}">
                <a16:creationId xmlns:a16="http://schemas.microsoft.com/office/drawing/2014/main" id="{ABC31930-1957-410F-43FF-F8C2052F4A8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9753" y="229059"/>
            <a:ext cx="1036070" cy="10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5792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DED18-3F18-A4A4-CFA4-C9F54DFAE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201" y="548300"/>
            <a:ext cx="11129271" cy="1165587"/>
          </a:xfrm>
        </p:spPr>
        <p:txBody>
          <a:bodyPr/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Other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6C71D-459C-A0EB-53F0-787EC09D4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u="sng" dirty="0">
                <a:uFill>
                  <a:solidFill>
                    <a:schemeClr val="bg1"/>
                  </a:solidFill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GED.com</a:t>
            </a:r>
          </a:p>
          <a:p>
            <a:pPr marL="914400" lvl="1" indent="-457200">
              <a:buFont typeface="Wingdings" panose="05000000000000000000" pitchFamily="2" charset="2"/>
              <a:buChar char="à"/>
            </a:pPr>
            <a:r>
              <a:rPr lang="en-US" sz="3200" u="sng" dirty="0">
                <a:uFill>
                  <a:solidFill>
                    <a:schemeClr val="bg1"/>
                  </a:solidFill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Educators and Admins</a:t>
            </a:r>
          </a:p>
          <a:p>
            <a:pPr marL="1371600" lvl="2" indent="-457200">
              <a:buFont typeface="Wingdings" panose="05000000000000000000" pitchFamily="2" charset="2"/>
              <a:buChar char="à"/>
            </a:pPr>
            <a:r>
              <a:rPr lang="en-US" sz="3200" u="sng" dirty="0">
                <a:uFill>
                  <a:solidFill>
                    <a:schemeClr val="bg1"/>
                  </a:solidFill>
                </a:u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Test Administration</a:t>
            </a:r>
            <a:endParaRPr lang="en-US" sz="3200" u="sng" dirty="0">
              <a:uFill>
                <a:solidFill>
                  <a:schemeClr val="bg1"/>
                </a:solidFill>
              </a:u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US" sz="3200" dirty="0">
              <a:solidFill>
                <a:srgbClr val="007FA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3200" dirty="0">
                <a:solidFill>
                  <a:srgbClr val="007FA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General Information about Testing Centers</a:t>
            </a: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r:id="" action="ppaction://noaction"/>
            </a:endParaRPr>
          </a:p>
          <a:p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hlinkClick r:id="" action="ppaction://noaction"/>
            </a:endParaRPr>
          </a:p>
          <a:p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GED Only Technical Requirements (pearsonvue.com)</a:t>
            </a: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5415A-E98A-C0D0-6FF1-F1E596B3E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866BE5-DECA-51A9-EDE2-E959755D86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8317" y="1131094"/>
            <a:ext cx="1797142" cy="5969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1A71AD-C155-54F0-4FDA-10DF86DB0C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8807" y="1429559"/>
            <a:ext cx="2825895" cy="2292468"/>
          </a:xfrm>
          <a:prstGeom prst="rect">
            <a:avLst/>
          </a:prstGeom>
        </p:spPr>
      </p:pic>
      <p:pic>
        <p:nvPicPr>
          <p:cNvPr id="5" name="Picture 4" descr="A blue letter p on a black background">
            <a:extLst>
              <a:ext uri="{FF2B5EF4-FFF2-40B4-BE49-F238E27FC236}">
                <a16:creationId xmlns:a16="http://schemas.microsoft.com/office/drawing/2014/main" id="{61ACBB1D-B10F-9E0A-13FB-6A795EB15F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5561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729" y="497516"/>
            <a:ext cx="11129271" cy="1165587"/>
          </a:xfrm>
        </p:spPr>
        <p:txBody>
          <a:bodyPr/>
          <a:lstStyle/>
          <a:p>
            <a:r>
              <a:rPr lang="en-US" dirty="0">
                <a:latin typeface="Arial Bold" panose="020B0704020202020204" pitchFamily="34" charset="0"/>
                <a:cs typeface="Arial Bold" panose="020B0704020202020204" pitchFamily="34" charset="0"/>
              </a:rPr>
              <a:t>Communications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EE2F030-035B-88C8-97D8-1372DEB26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on the lookout for emails from multiple entities within Pearson: Sales, Quality, Care, VSS, etc.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Always feel free to copy the SRM and Test Center Support Specialist on your communications with Pearson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pic>
        <p:nvPicPr>
          <p:cNvPr id="3" name="Picture 2" descr="A blue letter p on a black background">
            <a:extLst>
              <a:ext uri="{FF2B5EF4-FFF2-40B4-BE49-F238E27FC236}">
                <a16:creationId xmlns:a16="http://schemas.microsoft.com/office/drawing/2014/main" id="{95CB6D09-22A3-7518-D5EC-B59E9F4BB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11" name="Graphic 10" descr="desktop device displaying content">
            <a:extLst>
              <a:ext uri="{FF2B5EF4-FFF2-40B4-BE49-F238E27FC236}">
                <a16:creationId xmlns:a16="http://schemas.microsoft.com/office/drawing/2014/main" id="{B84109F8-5A47-740A-381B-145BDF3B53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610600" y="4176175"/>
            <a:ext cx="946673" cy="946673"/>
          </a:xfrm>
          <a:prstGeom prst="rect">
            <a:avLst/>
          </a:prstGeom>
        </p:spPr>
      </p:pic>
      <p:pic>
        <p:nvPicPr>
          <p:cNvPr id="12" name="Graphic 11" descr="a group of people">
            <a:extLst>
              <a:ext uri="{FF2B5EF4-FFF2-40B4-BE49-F238E27FC236}">
                <a16:creationId xmlns:a16="http://schemas.microsoft.com/office/drawing/2014/main" id="{63CDB55C-BF32-7079-E036-18A7700F20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912755" y="4649512"/>
            <a:ext cx="1263834" cy="1263834"/>
          </a:xfrm>
          <a:prstGeom prst="rect">
            <a:avLst/>
          </a:prstGeom>
        </p:spPr>
      </p:pic>
      <p:pic>
        <p:nvPicPr>
          <p:cNvPr id="13" name="Graphic 12" descr="buildings">
            <a:extLst>
              <a:ext uri="{FF2B5EF4-FFF2-40B4-BE49-F238E27FC236}">
                <a16:creationId xmlns:a16="http://schemas.microsoft.com/office/drawing/2014/main" id="{09E270E2-D445-AAA1-BEF2-48306FE450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434783" y="4625531"/>
            <a:ext cx="1083562" cy="1083562"/>
          </a:xfrm>
          <a:prstGeom prst="rect">
            <a:avLst/>
          </a:prstGeom>
        </p:spPr>
      </p:pic>
      <p:pic>
        <p:nvPicPr>
          <p:cNvPr id="14" name="Graphic 13" descr="note and pen">
            <a:extLst>
              <a:ext uri="{FF2B5EF4-FFF2-40B4-BE49-F238E27FC236}">
                <a16:creationId xmlns:a16="http://schemas.microsoft.com/office/drawing/2014/main" id="{96C1F3BE-448B-B33B-C193-50EFE69F2B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085222" y="4011108"/>
            <a:ext cx="1441239" cy="144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002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207E2F9-FD2B-92FE-5334-71B970A094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2B99AB9-C472-0ADA-5616-68FD7D45AE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43025" y="2410551"/>
            <a:ext cx="5458608" cy="2724913"/>
          </a:xfrm>
        </p:spPr>
        <p:txBody>
          <a:bodyPr>
            <a:normAutofit fontScale="55000" lnSpcReduction="20000"/>
          </a:bodyPr>
          <a:lstStyle/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Natalie E. Cummins</a:t>
            </a:r>
          </a:p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Specialist, Test Center Support</a:t>
            </a:r>
          </a:p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Pearson</a:t>
            </a:r>
          </a:p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(859) 285-7099</a:t>
            </a:r>
          </a:p>
          <a:p>
            <a:pPr marL="12700" marR="5080"/>
            <a:r>
              <a:rPr lang="en-US" spc="-1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gedccom@pearson.com</a:t>
            </a:r>
            <a:endParaRPr lang="en-US" spc="-1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48DA72F6-CDF7-424A-9284-8460A68C23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7477" r="17477"/>
          <a:stretch>
            <a:fillRect/>
          </a:stretch>
        </p:blipFill>
        <p:spPr>
          <a:xfrm>
            <a:off x="7119938" y="1096963"/>
            <a:ext cx="4540250" cy="466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1459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AE4E29-2649-E143-188D-9237541AE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035" y="3573116"/>
            <a:ext cx="2725137" cy="273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B127E-91FB-B7DF-17ED-E69DC637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57" y="486757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charset="0"/>
                <a:cs typeface="Arial Bold" charset="0"/>
              </a:rPr>
              <a:t>Key Information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94CB6-028B-BA4A-DAD3-A3CC2F102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435194"/>
            <a:ext cx="11129271" cy="4054598"/>
          </a:xfrm>
        </p:spPr>
        <p:txBody>
          <a:bodyPr>
            <a:normAutofit/>
          </a:bodyPr>
          <a:lstStyle/>
          <a:p>
            <a:r>
              <a:rPr lang="en-US" sz="2400" dirty="0"/>
              <a:t>https://www.ged.com/educators-admins/test-admin/become-a-center.html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D0871-3977-49F3-4292-71E05B8F6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2D994D0F-37E0-FE87-2EF9-6D9089F8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9E89FE-A358-8D5F-8782-0287EAB19B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643" y="1964670"/>
            <a:ext cx="5534797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23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E09CF-DD46-3CDC-15EF-A6B7BEF9C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F05AD81-CDAF-7154-0A38-6C667495A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spc="-75" dirty="0"/>
              <a:t>Test Center Basics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D99BDF-2F5A-A047-0929-4D5D19110D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7</a:t>
            </a:fld>
            <a:endParaRPr lang="en-US"/>
          </a:p>
        </p:txBody>
      </p:sp>
      <p:pic>
        <p:nvPicPr>
          <p:cNvPr id="2" name="Picture 1" descr="A blue letter p on a black background">
            <a:extLst>
              <a:ext uri="{FF2B5EF4-FFF2-40B4-BE49-F238E27FC236}">
                <a16:creationId xmlns:a16="http://schemas.microsoft.com/office/drawing/2014/main" id="{A4109266-21A8-7AAB-DEF6-7FF2A2A66B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D444E7-A3D5-F8E7-87A0-8319C03BA2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3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4B057-413E-9C48-9834-FE225B00F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39968-8E0F-F13B-8EAF-D12FA335D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943" y="538618"/>
            <a:ext cx="11129271" cy="1165587"/>
          </a:xfrm>
        </p:spPr>
        <p:txBody>
          <a:bodyPr/>
          <a:lstStyle/>
          <a:p>
            <a:r>
              <a:rPr lang="en-GB" sz="3600" dirty="0">
                <a:latin typeface="Arial Bold" panose="020B0704020202020204" pitchFamily="34" charset="0"/>
                <a:cs typeface="Arial Bold" panose="020B0704020202020204" pitchFamily="34" charset="0"/>
              </a:rPr>
              <a:t>Types of Testing Centers</a:t>
            </a: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FB6E227-6C18-B801-3973-F195D852D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Fixed</a:t>
            </a:r>
            <a:r>
              <a:rPr lang="en-GB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Computers stay in one place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</a:t>
            </a:r>
            <a:r>
              <a:rPr lang="en-GB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Students self-schedule</a:t>
            </a:r>
          </a:p>
          <a:p>
            <a:pPr marL="914400" lvl="1" indent="-457200">
              <a:buFont typeface="Wingdings" panose="05000000000000000000" pitchFamily="2" charset="2"/>
              <a:buChar char="q"/>
            </a:pPr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Private</a:t>
            </a:r>
            <a:r>
              <a:rPr lang="en-GB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Test center schedules students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Mobile</a:t>
            </a:r>
            <a:r>
              <a:rPr lang="en-GB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Computers can move around to different locations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GB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Corrections</a:t>
            </a:r>
            <a:r>
              <a:rPr lang="en-GB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Can be fixed or mobile; designed to serve justice-involved or adjacent</a:t>
            </a:r>
          </a:p>
          <a:p>
            <a:pPr marL="0" indent="0">
              <a:buNone/>
            </a:pPr>
            <a:endParaRPr lang="en-GB" sz="3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F5FBD-129B-BF13-EF30-3A0DADD50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A7C90425-659B-96D2-291F-01CAD2B06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3" name="Graphic 2" descr="clipped papers">
            <a:extLst>
              <a:ext uri="{FF2B5EF4-FFF2-40B4-BE49-F238E27FC236}">
                <a16:creationId xmlns:a16="http://schemas.microsoft.com/office/drawing/2014/main" id="{7BA08B87-4762-A955-68ED-94819FE53DD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358212" y="408968"/>
            <a:ext cx="1002845" cy="100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79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929A-C1CF-8608-670A-B63A718EC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657FF035-C496-5936-2C84-41901DCA2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6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B0D38-F099-522D-ABAB-699EB9471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C2BAD-9516-2B47-9900-7FC05ED2F00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" name="Picture 5" descr="A blue letter p on a black background">
            <a:extLst>
              <a:ext uri="{FF2B5EF4-FFF2-40B4-BE49-F238E27FC236}">
                <a16:creationId xmlns:a16="http://schemas.microsoft.com/office/drawing/2014/main" id="{BD0CBD42-3727-DF8C-CAFE-FF8661CFCB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09" y="5902680"/>
            <a:ext cx="932985" cy="9834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4AF172-9053-062D-EA53-1FDFD77FB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381" y="257820"/>
            <a:ext cx="7024994" cy="66001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35402BC-E2B6-DB1A-9567-A69FDABC9CA7}"/>
              </a:ext>
            </a:extLst>
          </p:cNvPr>
          <p:cNvSpPr txBox="1"/>
          <p:nvPr/>
        </p:nvSpPr>
        <p:spPr>
          <a:xfrm>
            <a:off x="9028361" y="313151"/>
            <a:ext cx="26905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Testing Center Setup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Administrator Computer (with the check-in area)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Testing Computer(s)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Connections are hardwired unless using CCT</a:t>
            </a:r>
          </a:p>
        </p:txBody>
      </p:sp>
    </p:spTree>
    <p:extLst>
      <p:ext uri="{BB962C8B-B14F-4D97-AF65-F5344CB8AC3E}">
        <p14:creationId xmlns:p14="http://schemas.microsoft.com/office/powerpoint/2010/main" val="2834571373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05EC96-09F2-4FBB-9ECC-679792E01CE3}"/>
</file>

<file path=customXml/itemProps2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customXml/itemProps3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1234</TotalTime>
  <Words>2464</Words>
  <Application>Microsoft Office PowerPoint</Application>
  <PresentationFormat>Widescreen</PresentationFormat>
  <Paragraphs>375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6" baseType="lpstr">
      <vt:lpstr>Arial</vt:lpstr>
      <vt:lpstr>Arial Bold</vt:lpstr>
      <vt:lpstr>Arial Narrow</vt:lpstr>
      <vt:lpstr>Calibri</vt:lpstr>
      <vt:lpstr>Open Sans</vt:lpstr>
      <vt:lpstr>Open Sans Light</vt:lpstr>
      <vt:lpstr>Wingdings</vt:lpstr>
      <vt:lpstr>GEDTS_theme_2018</vt:lpstr>
      <vt:lpstr>PowerPoint Presentation</vt:lpstr>
      <vt:lpstr>Your Presenter</vt:lpstr>
      <vt:lpstr>Today’s Learning Objectives </vt:lpstr>
      <vt:lpstr>Background Information </vt:lpstr>
      <vt:lpstr>Home for GED® Educator &amp; Testing Resources</vt:lpstr>
      <vt:lpstr>Key Information </vt:lpstr>
      <vt:lpstr>Test Center Basics</vt:lpstr>
      <vt:lpstr>Types of Testing Centers</vt:lpstr>
      <vt:lpstr>PowerPoint Presentation</vt:lpstr>
      <vt:lpstr>Fixed GED® Testing Center </vt:lpstr>
      <vt:lpstr>What is a Mobile Testing Center?</vt:lpstr>
      <vt:lpstr>Becoming a GED® Testing Center -- Costs</vt:lpstr>
      <vt:lpstr>Becoming a GED® Testing Center -- Compensation</vt:lpstr>
      <vt:lpstr>GED® Only PVTC Centers: Key Differences </vt:lpstr>
      <vt:lpstr>GED® Only PVTC Centers: Key Differences </vt:lpstr>
      <vt:lpstr>Key Technical Information to Review</vt:lpstr>
      <vt:lpstr>Technical Restrictions</vt:lpstr>
      <vt:lpstr>Facility Requirements</vt:lpstr>
      <vt:lpstr>Test Center Admin Area - Reception Area</vt:lpstr>
      <vt:lpstr>Test Center Admin Area- Check-In Desk</vt:lpstr>
      <vt:lpstr>Facility Requirements</vt:lpstr>
      <vt:lpstr>Test Center Admin Area - Lockers</vt:lpstr>
      <vt:lpstr>Test Center Testing Room - Workstations</vt:lpstr>
      <vt:lpstr>Test Administrator (TA) Location</vt:lpstr>
      <vt:lpstr>TA Location</vt:lpstr>
      <vt:lpstr>Exterior</vt:lpstr>
      <vt:lpstr>The Application Process</vt:lpstr>
      <vt:lpstr>Application Process</vt:lpstr>
      <vt:lpstr>Application Phase </vt:lpstr>
      <vt:lpstr>Site Agreement and Quality Approval Phase </vt:lpstr>
      <vt:lpstr>Photo Checklist Tips</vt:lpstr>
      <vt:lpstr>Software Installation Phase </vt:lpstr>
      <vt:lpstr>Software Installation Phase </vt:lpstr>
      <vt:lpstr>Standard vs. CCT</vt:lpstr>
      <vt:lpstr>Software Installation: Standard Software </vt:lpstr>
      <vt:lpstr>Software Installation: Cloud Control Technology (CCT)</vt:lpstr>
      <vt:lpstr>Test Administrator Certification Phase </vt:lpstr>
      <vt:lpstr>Activation Phase </vt:lpstr>
      <vt:lpstr>Mobile Testing</vt:lpstr>
      <vt:lpstr>Mobile Testing Center Statistics</vt:lpstr>
      <vt:lpstr>PowerPoint Presentation</vt:lpstr>
      <vt:lpstr>Help Address Capacity Issues</vt:lpstr>
      <vt:lpstr>Benefits</vt:lpstr>
      <vt:lpstr>More Mobile Testing Details</vt:lpstr>
      <vt:lpstr>More Mobile Testing Details</vt:lpstr>
      <vt:lpstr>More Mobile Testing Details</vt:lpstr>
      <vt:lpstr>How to Set Up Mobile Testing</vt:lpstr>
      <vt:lpstr>How to Set Up Mobile Testing</vt:lpstr>
      <vt:lpstr>How to Set Up Mobile Testing</vt:lpstr>
      <vt:lpstr>How to Set Up Mobile Testing</vt:lpstr>
      <vt:lpstr>How to Set Up Mobile Testing</vt:lpstr>
      <vt:lpstr>How to Set Up Mobile Testing</vt:lpstr>
      <vt:lpstr>How to Set Up Mobile Testing</vt:lpstr>
      <vt:lpstr>How to Set Up Mobile Testing</vt:lpstr>
      <vt:lpstr>Other Information</vt:lpstr>
      <vt:lpstr>Communications</vt:lpstr>
      <vt:lpstr>PowerPoint Presentation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Natalie Cummins</cp:lastModifiedBy>
  <cp:revision>27</cp:revision>
  <cp:lastPrinted>2018-06-14T14:59:40Z</cp:lastPrinted>
  <dcterms:created xsi:type="dcterms:W3CDTF">2023-06-02T14:16:32Z</dcterms:created>
  <dcterms:modified xsi:type="dcterms:W3CDTF">2026-07-08T20:04:13Z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